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1" r:id="rId3"/>
    <p:sldMasterId id="2147483688" r:id="rId4"/>
  </p:sldMasterIdLst>
  <p:notesMasterIdLst>
    <p:notesMasterId r:id="rId29"/>
  </p:notesMasterIdLst>
  <p:sldIdLst>
    <p:sldId id="378" r:id="rId5"/>
    <p:sldId id="379" r:id="rId6"/>
    <p:sldId id="377" r:id="rId7"/>
    <p:sldId id="355" r:id="rId8"/>
    <p:sldId id="356" r:id="rId9"/>
    <p:sldId id="375" r:id="rId10"/>
    <p:sldId id="358" r:id="rId11"/>
    <p:sldId id="325" r:id="rId12"/>
    <p:sldId id="257" r:id="rId13"/>
    <p:sldId id="354" r:id="rId14"/>
    <p:sldId id="361" r:id="rId15"/>
    <p:sldId id="362" r:id="rId16"/>
    <p:sldId id="363" r:id="rId17"/>
    <p:sldId id="374" r:id="rId18"/>
    <p:sldId id="366" r:id="rId19"/>
    <p:sldId id="367" r:id="rId20"/>
    <p:sldId id="368" r:id="rId21"/>
    <p:sldId id="369" r:id="rId22"/>
    <p:sldId id="370" r:id="rId23"/>
    <p:sldId id="380" r:id="rId24"/>
    <p:sldId id="261" r:id="rId25"/>
    <p:sldId id="371" r:id="rId26"/>
    <p:sldId id="373" r:id="rId27"/>
    <p:sldId id="381" r:id="rId28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  <p:embeddedFont>
      <p:font typeface="HP001" panose="020B0604020202020204" charset="0"/>
      <p:regular r:id="rId44"/>
      <p:bold r:id="rId45"/>
    </p:embeddedFont>
    <p:embeddedFont>
      <p:font typeface="HP001 4 hàng" panose="020B0603050302020204" pitchFamily="34" charset="0"/>
      <p:regular r:id="rId46"/>
      <p:bold r:id="rId47"/>
    </p:embeddedFont>
    <p:embeddedFont>
      <p:font typeface="Nunito" pitchFamily="2" charset="0"/>
      <p:regular r:id="rId48"/>
      <p:bold r:id="rId49"/>
      <p:italic r:id="rId50"/>
      <p:boldItalic r:id="rId51"/>
    </p:embeddedFont>
    <p:embeddedFont>
      <p:font typeface="Permanent Marker" panose="020B0604020202020204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716">
          <p15:clr>
            <a:srgbClr val="A4A3A4"/>
          </p15:clr>
        </p15:guide>
        <p15:guide id="2" pos="539">
          <p15:clr>
            <a:srgbClr val="A4A3A4"/>
          </p15:clr>
        </p15:guide>
        <p15:guide id="3" pos="5221">
          <p15:clr>
            <a:srgbClr val="A4A3A4"/>
          </p15:clr>
        </p15:guide>
        <p15:guide id="4" orient="horz" pos="679">
          <p15:clr>
            <a:srgbClr val="A4A3A4"/>
          </p15:clr>
        </p15:guide>
        <p15:guide id="5" orient="horz" pos="1332">
          <p15:clr>
            <a:srgbClr val="A4A3A4"/>
          </p15:clr>
        </p15:guide>
        <p15:guide id="6" orient="horz" pos="1764">
          <p15:clr>
            <a:srgbClr val="A4A3A4"/>
          </p15:clr>
        </p15:guide>
        <p15:guide id="7" orient="horz" pos="2041">
          <p15:clr>
            <a:srgbClr val="A4A3A4"/>
          </p15:clr>
        </p15:guide>
        <p15:guide id="8" orient="horz" pos="103">
          <p15:clr>
            <a:srgbClr val="A4A3A4"/>
          </p15:clr>
        </p15:guide>
        <p15:guide id="9" orient="horz" pos="28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FF3399"/>
    <a:srgbClr val="7FB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190AC66-BD0E-425D-999A-4C01167B39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92" autoAdjust="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>
        <p:guide orient="horz" pos="1716"/>
        <p:guide pos="539"/>
        <p:guide pos="5221"/>
        <p:guide orient="horz" pos="679"/>
        <p:guide orient="horz" pos="1332"/>
        <p:guide orient="horz" pos="1764"/>
        <p:guide orient="horz" pos="2041"/>
        <p:guide orient="horz" pos="103"/>
        <p:guide orient="horz" pos="2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22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1624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916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774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453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90ad29a59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90ad29a59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299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90ad29a59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90ad29a59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57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90f56ec055_4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90f56ec055_4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09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81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99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92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90f56ec055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90f56ec055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761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90ad29a59c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90ad29a59c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16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90ad29a59c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90ad29a59c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96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8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50000" y="1187200"/>
            <a:ext cx="48957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49995" y="3239800"/>
            <a:ext cx="270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3690849" y="4604514"/>
            <a:ext cx="1675164" cy="757484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3589050" y="-189001"/>
            <a:ext cx="1734479" cy="757403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010464" y="4375270"/>
            <a:ext cx="872758" cy="465223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231457" y="4190262"/>
            <a:ext cx="586630" cy="358564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6263447" y="334486"/>
            <a:ext cx="293153" cy="337976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8424010" y="3503654"/>
            <a:ext cx="249392" cy="2649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397550" y="4568263"/>
            <a:ext cx="165057" cy="349024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423410" y="407554"/>
            <a:ext cx="249392" cy="2649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5891879" y="4574144"/>
            <a:ext cx="293149" cy="337971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CUSTOM_2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720000" y="675345"/>
            <a:ext cx="77040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1877275" y="1598147"/>
            <a:ext cx="17214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1529475" y="2413470"/>
            <a:ext cx="2417100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5545354" y="1598147"/>
            <a:ext cx="17214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5197575" y="2413470"/>
            <a:ext cx="2417100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95" name="Google Shape;1095;p38"/>
          <p:cNvGrpSpPr/>
          <p:nvPr/>
        </p:nvGrpSpPr>
        <p:grpSpPr>
          <a:xfrm>
            <a:off x="8327397" y="560266"/>
            <a:ext cx="254056" cy="241758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507082" y="640684"/>
            <a:ext cx="254056" cy="241758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354177" y="1559053"/>
            <a:ext cx="1115223" cy="505646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8373825" y="1450101"/>
            <a:ext cx="1600229" cy="723488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3598675" y="4498276"/>
            <a:ext cx="1600229" cy="723488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685168" y="439893"/>
            <a:ext cx="254056" cy="241758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8407881" y="1498397"/>
            <a:ext cx="254056" cy="241758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7105180" y="4506462"/>
            <a:ext cx="254056" cy="241758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333024" y="1109120"/>
            <a:ext cx="1115223" cy="505646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8016227" y="385548"/>
            <a:ext cx="1600229" cy="723488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4440140" y="4629201"/>
            <a:ext cx="1600229" cy="723488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720000" y="532800"/>
            <a:ext cx="77040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FF46462D-4ABE-4A8F-80F0-EEF540663CCF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19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0635987-0496-45B4-8480-39DCC3C658ED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05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BDC1B5F3-DB0A-4A74-B268-2010E2C1E516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29ACF72-C127-484A-AC81-2B8740D9F7FF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58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F7E61A6-F903-41BC-8AC6-25BC4AB2AB9D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7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C9602C2-D9CB-4C36-AE22-E0591062F79B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94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B55EC599-22E2-4EB4-8A45-C07630BE92E4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59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1A0F2EE-51A9-42CA-8DE2-B75CA4B86CFC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6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855250" y="3061133"/>
            <a:ext cx="3000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855250" y="2123627"/>
            <a:ext cx="32061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470613" y="480807"/>
            <a:ext cx="254056" cy="241758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8337983" y="920521"/>
            <a:ext cx="254056" cy="241758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5385157" y="4601757"/>
            <a:ext cx="254056" cy="241758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3365629" y="138773"/>
            <a:ext cx="1115223" cy="505646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8220571" y="4078092"/>
            <a:ext cx="1600229" cy="723488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5E218C6-6333-4CFA-9369-00CED86491B5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97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6367A33-ADD4-4C26-990D-34C9C3D094D2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81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1D1E950-9276-4DED-88C8-AC032F198471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83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FF99ED6-32F1-4E07-86E4-F8C556156A32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92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B10E1AD6-7542-4F27-90E7-C321976C73BE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86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A0C0EB2-3C84-4EDD-888E-967C18062338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70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3;p3"/>
          <p:cNvGrpSpPr>
            <a:grpSpLocks/>
          </p:cNvGrpSpPr>
          <p:nvPr/>
        </p:nvGrpSpPr>
        <p:grpSpPr bwMode="auto">
          <a:xfrm>
            <a:off x="2028825" y="169069"/>
            <a:ext cx="5219700" cy="4805363"/>
            <a:chOff x="-1292287" y="-2163948"/>
            <a:chExt cx="5220816" cy="4805916"/>
          </a:xfrm>
        </p:grpSpPr>
        <p:sp>
          <p:nvSpPr>
            <p:cNvPr id="6" name="Google Shape;44;p3"/>
            <p:cNvSpPr>
              <a:spLocks noChangeArrowheads="1"/>
            </p:cNvSpPr>
            <p:nvPr/>
          </p:nvSpPr>
          <p:spPr bwMode="auto">
            <a:xfrm rot="3230743">
              <a:off x="165404" y="-2167627"/>
              <a:ext cx="1095501" cy="2172164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45;p3"/>
            <p:cNvSpPr/>
            <p:nvPr/>
          </p:nvSpPr>
          <p:spPr>
            <a:xfrm rot="6271425" flipH="1">
              <a:off x="-96990" y="377798"/>
              <a:ext cx="1035963" cy="2727908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46;p3"/>
            <p:cNvSpPr/>
            <p:nvPr/>
          </p:nvSpPr>
          <p:spPr>
            <a:xfrm rot="-10194688" flipH="1">
              <a:off x="-679381" y="903455"/>
              <a:ext cx="3399565" cy="145153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oogle Shape;47;p3"/>
            <p:cNvSpPr>
              <a:spLocks/>
            </p:cNvSpPr>
            <p:nvPr/>
          </p:nvSpPr>
          <p:spPr bwMode="auto">
            <a:xfrm rot="1512265">
              <a:off x="2312723" y="-390741"/>
              <a:ext cx="1200063" cy="2220905"/>
            </a:xfrm>
            <a:custGeom>
              <a:avLst/>
              <a:gdLst>
                <a:gd name="T0" fmla="*/ 98034 w 28767"/>
                <a:gd name="T1" fmla="*/ 0 h 86765"/>
                <a:gd name="T2" fmla="*/ 0 w 28767"/>
                <a:gd name="T3" fmla="*/ 2048 h 86765"/>
                <a:gd name="T4" fmla="*/ 0 w 28767"/>
                <a:gd name="T5" fmla="*/ 2220905 h 86765"/>
                <a:gd name="T6" fmla="*/ 153017 w 28767"/>
                <a:gd name="T7" fmla="*/ 2218934 h 86765"/>
                <a:gd name="T8" fmla="*/ 325265 w 28767"/>
                <a:gd name="T9" fmla="*/ 2203218 h 86765"/>
                <a:gd name="T10" fmla="*/ 1036617 w 28767"/>
                <a:gd name="T11" fmla="*/ 1854205 h 86765"/>
                <a:gd name="T12" fmla="*/ 887647 w 28767"/>
                <a:gd name="T13" fmla="*/ 1218125 h 86765"/>
                <a:gd name="T14" fmla="*/ 536726 w 28767"/>
                <a:gd name="T15" fmla="*/ 1031832 h 86765"/>
                <a:gd name="T16" fmla="*/ 410951 w 28767"/>
                <a:gd name="T17" fmla="*/ 773279 h 86765"/>
                <a:gd name="T18" fmla="*/ 793910 w 28767"/>
                <a:gd name="T19" fmla="*/ 547669 h 86765"/>
                <a:gd name="T20" fmla="*/ 706597 w 28767"/>
                <a:gd name="T21" fmla="*/ 107711 h 86765"/>
                <a:gd name="T22" fmla="*/ 98034 w 28767"/>
                <a:gd name="T23" fmla="*/ 0 h 867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48;p3"/>
            <p:cNvSpPr/>
            <p:nvPr/>
          </p:nvSpPr>
          <p:spPr>
            <a:xfrm rot="-6342086" flipH="1">
              <a:off x="732346" y="-1024105"/>
              <a:ext cx="2786383" cy="2288077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49;p3"/>
            <p:cNvSpPr>
              <a:spLocks/>
            </p:cNvSpPr>
            <p:nvPr/>
          </p:nvSpPr>
          <p:spPr bwMode="auto">
            <a:xfrm rot="18128084" flipH="1">
              <a:off x="1669973" y="-1888277"/>
              <a:ext cx="856187" cy="1614390"/>
            </a:xfrm>
            <a:custGeom>
              <a:avLst/>
              <a:gdLst>
                <a:gd name="T0" fmla="*/ 856134 w 16246"/>
                <a:gd name="T1" fmla="*/ 0 h 39126"/>
                <a:gd name="T2" fmla="*/ 774763 w 16246"/>
                <a:gd name="T3" fmla="*/ 37465 h 39126"/>
                <a:gd name="T4" fmla="*/ 112465 w 16246"/>
                <a:gd name="T5" fmla="*/ 362563 h 39126"/>
                <a:gd name="T6" fmla="*/ 114415 w 16246"/>
                <a:gd name="T7" fmla="*/ 736349 h 39126"/>
                <a:gd name="T8" fmla="*/ 445854 w 16246"/>
                <a:gd name="T9" fmla="*/ 871480 h 39126"/>
                <a:gd name="T10" fmla="*/ 697872 w 16246"/>
                <a:gd name="T11" fmla="*/ 1071102 h 39126"/>
                <a:gd name="T12" fmla="*/ 650493 w 16246"/>
                <a:gd name="T13" fmla="*/ 1260698 h 39126"/>
                <a:gd name="T14" fmla="*/ 777767 w 16246"/>
                <a:gd name="T15" fmla="*/ 1553736 h 39126"/>
                <a:gd name="T16" fmla="*/ 856134 w 16246"/>
                <a:gd name="T17" fmla="*/ 1614349 h 39126"/>
                <a:gd name="T18" fmla="*/ 856134 w 16246"/>
                <a:gd name="T19" fmla="*/ 0 h 39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50;p3"/>
            <p:cNvSpPr>
              <a:spLocks/>
            </p:cNvSpPr>
            <p:nvPr/>
          </p:nvSpPr>
          <p:spPr bwMode="auto">
            <a:xfrm rot="8870527">
              <a:off x="-704068" y="420408"/>
              <a:ext cx="890702" cy="1674931"/>
            </a:xfrm>
            <a:custGeom>
              <a:avLst/>
              <a:gdLst>
                <a:gd name="T0" fmla="*/ 72762 w 28767"/>
                <a:gd name="T1" fmla="*/ 0 h 86765"/>
                <a:gd name="T2" fmla="*/ 0 w 28767"/>
                <a:gd name="T3" fmla="*/ 1544 h 86765"/>
                <a:gd name="T4" fmla="*/ 0 w 28767"/>
                <a:gd name="T5" fmla="*/ 1674931 h 86765"/>
                <a:gd name="T6" fmla="*/ 113571 w 28767"/>
                <a:gd name="T7" fmla="*/ 1673445 h 86765"/>
                <a:gd name="T8" fmla="*/ 241416 w 28767"/>
                <a:gd name="T9" fmla="*/ 1661592 h 86765"/>
                <a:gd name="T10" fmla="*/ 769390 w 28767"/>
                <a:gd name="T11" fmla="*/ 1398379 h 86765"/>
                <a:gd name="T12" fmla="*/ 658823 w 28767"/>
                <a:gd name="T13" fmla="*/ 918669 h 86765"/>
                <a:gd name="T14" fmla="*/ 398365 w 28767"/>
                <a:gd name="T15" fmla="*/ 778173 h 86765"/>
                <a:gd name="T16" fmla="*/ 305013 w 28767"/>
                <a:gd name="T17" fmla="*/ 583181 h 86765"/>
                <a:gd name="T18" fmla="*/ 589250 w 28767"/>
                <a:gd name="T19" fmla="*/ 413033 h 86765"/>
                <a:gd name="T20" fmla="*/ 524445 w 28767"/>
                <a:gd name="T21" fmla="*/ 81232 h 86765"/>
                <a:gd name="T22" fmla="*/ 72762 w 28767"/>
                <a:gd name="T23" fmla="*/ 0 h 867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oogle Shape;51;p3"/>
            <p:cNvSpPr>
              <a:spLocks/>
            </p:cNvSpPr>
            <p:nvPr/>
          </p:nvSpPr>
          <p:spPr bwMode="auto">
            <a:xfrm rot="13913870" flipH="1">
              <a:off x="2928334" y="1748713"/>
              <a:ext cx="122786" cy="105188"/>
            </a:xfrm>
            <a:custGeom>
              <a:avLst/>
              <a:gdLst>
                <a:gd name="T0" fmla="*/ 70192 w 1835"/>
                <a:gd name="T1" fmla="*/ 0 h 1572"/>
                <a:gd name="T2" fmla="*/ 33189 w 1835"/>
                <a:gd name="T3" fmla="*/ 89597 h 1572"/>
                <a:gd name="T4" fmla="*/ 70192 w 1835"/>
                <a:gd name="T5" fmla="*/ 105188 h 1572"/>
                <a:gd name="T6" fmla="*/ 122786 w 1835"/>
                <a:gd name="T7" fmla="*/ 52594 h 1572"/>
                <a:gd name="T8" fmla="*/ 70192 w 1835"/>
                <a:gd name="T9" fmla="*/ 0 h 1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52;p3"/>
            <p:cNvSpPr>
              <a:spLocks/>
            </p:cNvSpPr>
            <p:nvPr/>
          </p:nvSpPr>
          <p:spPr bwMode="auto">
            <a:xfrm rot="13913870" flipH="1">
              <a:off x="2154280" y="2143947"/>
              <a:ext cx="122786" cy="105121"/>
            </a:xfrm>
            <a:custGeom>
              <a:avLst/>
              <a:gdLst>
                <a:gd name="T0" fmla="*/ 70125 w 1835"/>
                <a:gd name="T1" fmla="*/ 67 h 1571"/>
                <a:gd name="T2" fmla="*/ 33189 w 1835"/>
                <a:gd name="T3" fmla="*/ 89597 h 1571"/>
                <a:gd name="T4" fmla="*/ 69858 w 1835"/>
                <a:gd name="T5" fmla="*/ 105054 h 1571"/>
                <a:gd name="T6" fmla="*/ 122719 w 1835"/>
                <a:gd name="T7" fmla="*/ 52661 h 1571"/>
                <a:gd name="T8" fmla="*/ 70125 w 1835"/>
                <a:gd name="T9" fmla="*/ 67 h 15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53;p3"/>
            <p:cNvSpPr>
              <a:spLocks/>
            </p:cNvSpPr>
            <p:nvPr/>
          </p:nvSpPr>
          <p:spPr bwMode="auto">
            <a:xfrm rot="13913889" flipH="1">
              <a:off x="1699411" y="586720"/>
              <a:ext cx="1216535" cy="1766485"/>
            </a:xfrm>
            <a:custGeom>
              <a:avLst/>
              <a:gdLst>
                <a:gd name="T0" fmla="*/ 0 w 11661"/>
                <a:gd name="T1" fmla="*/ 55 h 32333"/>
                <a:gd name="T2" fmla="*/ 0 w 11661"/>
                <a:gd name="T3" fmla="*/ 1766430 h 32333"/>
                <a:gd name="T4" fmla="*/ 1216431 w 11661"/>
                <a:gd name="T5" fmla="*/ 883488 h 32333"/>
                <a:gd name="T6" fmla="*/ 1198904 w 11661"/>
                <a:gd name="T7" fmla="*/ 749525 h 32333"/>
                <a:gd name="T8" fmla="*/ 0 w 11661"/>
                <a:gd name="T9" fmla="*/ 55 h 32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54;p3"/>
            <p:cNvSpPr>
              <a:spLocks/>
            </p:cNvSpPr>
            <p:nvPr/>
          </p:nvSpPr>
          <p:spPr bwMode="auto">
            <a:xfrm rot="15257967" flipH="1">
              <a:off x="999309" y="2063054"/>
              <a:ext cx="42791" cy="42746"/>
            </a:xfrm>
            <a:custGeom>
              <a:avLst/>
              <a:gdLst>
                <a:gd name="T0" fmla="*/ 21396 w 956"/>
                <a:gd name="T1" fmla="*/ 0 h 955"/>
                <a:gd name="T2" fmla="*/ 45 w 956"/>
                <a:gd name="T3" fmla="*/ 21351 h 955"/>
                <a:gd name="T4" fmla="*/ 21396 w 956"/>
                <a:gd name="T5" fmla="*/ 42746 h 955"/>
                <a:gd name="T6" fmla="*/ 42746 w 956"/>
                <a:gd name="T7" fmla="*/ 21351 h 955"/>
                <a:gd name="T8" fmla="*/ 21396 w 956"/>
                <a:gd name="T9" fmla="*/ 0 h 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55;p3"/>
            <p:cNvSpPr>
              <a:spLocks/>
            </p:cNvSpPr>
            <p:nvPr/>
          </p:nvSpPr>
          <p:spPr bwMode="auto">
            <a:xfrm rot="15257967" flipH="1">
              <a:off x="-16446" y="-396584"/>
              <a:ext cx="96368" cy="95966"/>
            </a:xfrm>
            <a:custGeom>
              <a:avLst/>
              <a:gdLst>
                <a:gd name="T0" fmla="*/ 48206 w 2153"/>
                <a:gd name="T1" fmla="*/ 45 h 2144"/>
                <a:gd name="T2" fmla="*/ 45 w 2153"/>
                <a:gd name="T3" fmla="*/ 47804 h 2144"/>
                <a:gd name="T4" fmla="*/ 48206 w 2153"/>
                <a:gd name="T5" fmla="*/ 95966 h 2144"/>
                <a:gd name="T6" fmla="*/ 96368 w 2153"/>
                <a:gd name="T7" fmla="*/ 47804 h 2144"/>
                <a:gd name="T8" fmla="*/ 48206 w 2153"/>
                <a:gd name="T9" fmla="*/ 4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56;p3"/>
            <p:cNvSpPr>
              <a:spLocks/>
            </p:cNvSpPr>
            <p:nvPr/>
          </p:nvSpPr>
          <p:spPr bwMode="auto">
            <a:xfrm rot="15257972" flipH="1">
              <a:off x="2681601" y="1398234"/>
              <a:ext cx="143464" cy="143464"/>
            </a:xfrm>
            <a:custGeom>
              <a:avLst/>
              <a:gdLst>
                <a:gd name="T0" fmla="*/ 71397 w 2144"/>
                <a:gd name="T1" fmla="*/ 67 h 2144"/>
                <a:gd name="T2" fmla="*/ 67 w 2144"/>
                <a:gd name="T3" fmla="*/ 71464 h 2144"/>
                <a:gd name="T4" fmla="*/ 71397 w 2144"/>
                <a:gd name="T5" fmla="*/ 143464 h 2144"/>
                <a:gd name="T6" fmla="*/ 143464 w 2144"/>
                <a:gd name="T7" fmla="*/ 71464 h 2144"/>
                <a:gd name="T8" fmla="*/ 71397 w 2144"/>
                <a:gd name="T9" fmla="*/ 67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57;p3"/>
            <p:cNvSpPr>
              <a:spLocks/>
            </p:cNvSpPr>
            <p:nvPr/>
          </p:nvSpPr>
          <p:spPr bwMode="auto">
            <a:xfrm rot="637080">
              <a:off x="-1121072" y="-824892"/>
              <a:ext cx="1040832" cy="1955150"/>
            </a:xfrm>
            <a:custGeom>
              <a:avLst/>
              <a:gdLst>
                <a:gd name="T0" fmla="*/ 1040768 w 16246"/>
                <a:gd name="T1" fmla="*/ 0 h 39126"/>
                <a:gd name="T2" fmla="*/ 941849 w 16246"/>
                <a:gd name="T3" fmla="*/ 45373 h 39126"/>
                <a:gd name="T4" fmla="*/ 136719 w 16246"/>
                <a:gd name="T5" fmla="*/ 439092 h 39126"/>
                <a:gd name="T6" fmla="*/ 139089 w 16246"/>
                <a:gd name="T7" fmla="*/ 891775 h 39126"/>
                <a:gd name="T8" fmla="*/ 542007 w 16246"/>
                <a:gd name="T9" fmla="*/ 1055429 h 39126"/>
                <a:gd name="T10" fmla="*/ 848375 w 16246"/>
                <a:gd name="T11" fmla="*/ 1297187 h 39126"/>
                <a:gd name="T12" fmla="*/ 790779 w 16246"/>
                <a:gd name="T13" fmla="*/ 1526802 h 39126"/>
                <a:gd name="T14" fmla="*/ 945500 w 16246"/>
                <a:gd name="T15" fmla="*/ 1881693 h 39126"/>
                <a:gd name="T16" fmla="*/ 1040768 w 16246"/>
                <a:gd name="T17" fmla="*/ 1955100 h 39126"/>
                <a:gd name="T18" fmla="*/ 1040768 w 16246"/>
                <a:gd name="T19" fmla="*/ 0 h 39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oogle Shape;58;p3"/>
            <p:cNvSpPr>
              <a:spLocks/>
            </p:cNvSpPr>
            <p:nvPr/>
          </p:nvSpPr>
          <p:spPr bwMode="auto">
            <a:xfrm>
              <a:off x="-702609" y="1509174"/>
              <a:ext cx="148213" cy="131522"/>
            </a:xfrm>
            <a:custGeom>
              <a:avLst/>
              <a:gdLst>
                <a:gd name="T0" fmla="*/ 73916 w 3108"/>
                <a:gd name="T1" fmla="*/ 0 h 2758"/>
                <a:gd name="T2" fmla="*/ 11636 w 3108"/>
                <a:gd name="T3" fmla="*/ 44540 h 2758"/>
                <a:gd name="T4" fmla="*/ 53124 w 3108"/>
                <a:gd name="T5" fmla="*/ 127993 h 2758"/>
                <a:gd name="T6" fmla="*/ 74250 w 3108"/>
                <a:gd name="T7" fmla="*/ 131474 h 2758"/>
                <a:gd name="T8" fmla="*/ 136577 w 3108"/>
                <a:gd name="T9" fmla="*/ 86934 h 2758"/>
                <a:gd name="T10" fmla="*/ 95089 w 3108"/>
                <a:gd name="T11" fmla="*/ 3481 h 2758"/>
                <a:gd name="T12" fmla="*/ 73916 w 3108"/>
                <a:gd name="T13" fmla="*/ 0 h 2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oogle Shape;59;p3"/>
            <p:cNvSpPr>
              <a:spLocks/>
            </p:cNvSpPr>
            <p:nvPr/>
          </p:nvSpPr>
          <p:spPr bwMode="auto">
            <a:xfrm>
              <a:off x="-505909" y="1387829"/>
              <a:ext cx="74583" cy="75012"/>
            </a:xfrm>
            <a:custGeom>
              <a:avLst/>
              <a:gdLst>
                <a:gd name="T0" fmla="*/ 37530 w 1564"/>
                <a:gd name="T1" fmla="*/ 48 h 1573"/>
                <a:gd name="T2" fmla="*/ 48 w 1564"/>
                <a:gd name="T3" fmla="*/ 37530 h 1573"/>
                <a:gd name="T4" fmla="*/ 37530 w 1564"/>
                <a:gd name="T5" fmla="*/ 75012 h 1573"/>
                <a:gd name="T6" fmla="*/ 74535 w 1564"/>
                <a:gd name="T7" fmla="*/ 37530 h 1573"/>
                <a:gd name="T8" fmla="*/ 37530 w 1564"/>
                <a:gd name="T9" fmla="*/ 48 h 1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60;p3"/>
            <p:cNvSpPr>
              <a:spLocks/>
            </p:cNvSpPr>
            <p:nvPr/>
          </p:nvSpPr>
          <p:spPr bwMode="auto">
            <a:xfrm>
              <a:off x="-551491" y="37728"/>
              <a:ext cx="45589" cy="45589"/>
            </a:xfrm>
            <a:custGeom>
              <a:avLst/>
              <a:gdLst>
                <a:gd name="T0" fmla="*/ 22795 w 956"/>
                <a:gd name="T1" fmla="*/ 48 h 956"/>
                <a:gd name="T2" fmla="*/ 48 w 956"/>
                <a:gd name="T3" fmla="*/ 22795 h 956"/>
                <a:gd name="T4" fmla="*/ 22795 w 956"/>
                <a:gd name="T5" fmla="*/ 45541 h 956"/>
                <a:gd name="T6" fmla="*/ 45541 w 956"/>
                <a:gd name="T7" fmla="*/ 22795 h 956"/>
                <a:gd name="T8" fmla="*/ 22795 w 956"/>
                <a:gd name="T9" fmla="*/ 48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61;p3"/>
            <p:cNvSpPr>
              <a:spLocks/>
            </p:cNvSpPr>
            <p:nvPr/>
          </p:nvSpPr>
          <p:spPr bwMode="auto">
            <a:xfrm>
              <a:off x="-281484" y="-221075"/>
              <a:ext cx="45542" cy="45542"/>
            </a:xfrm>
            <a:custGeom>
              <a:avLst/>
              <a:gdLst>
                <a:gd name="T0" fmla="*/ 22747 w 955"/>
                <a:gd name="T1" fmla="*/ 0 h 955"/>
                <a:gd name="T2" fmla="*/ 0 w 955"/>
                <a:gd name="T3" fmla="*/ 22747 h 955"/>
                <a:gd name="T4" fmla="*/ 22747 w 955"/>
                <a:gd name="T5" fmla="*/ 45542 h 955"/>
                <a:gd name="T6" fmla="*/ 45542 w 955"/>
                <a:gd name="T7" fmla="*/ 22747 h 955"/>
                <a:gd name="T8" fmla="*/ 22747 w 955"/>
                <a:gd name="T9" fmla="*/ 0 h 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Google Shape;62;p3"/>
            <p:cNvSpPr>
              <a:spLocks/>
            </p:cNvSpPr>
            <p:nvPr/>
          </p:nvSpPr>
          <p:spPr bwMode="auto">
            <a:xfrm>
              <a:off x="-469802" y="124330"/>
              <a:ext cx="102671" cy="102671"/>
            </a:xfrm>
            <a:custGeom>
              <a:avLst/>
              <a:gdLst>
                <a:gd name="T0" fmla="*/ 51312 w 2153"/>
                <a:gd name="T1" fmla="*/ 0 h 2153"/>
                <a:gd name="T2" fmla="*/ 0 w 2153"/>
                <a:gd name="T3" fmla="*/ 51312 h 2153"/>
                <a:gd name="T4" fmla="*/ 51312 w 2153"/>
                <a:gd name="T5" fmla="*/ 102623 h 2153"/>
                <a:gd name="T6" fmla="*/ 102623 w 2153"/>
                <a:gd name="T7" fmla="*/ 51312 h 2153"/>
                <a:gd name="T8" fmla="*/ 51312 w 2153"/>
                <a:gd name="T9" fmla="*/ 0 h 2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Google Shape;63;p3"/>
            <p:cNvSpPr/>
            <p:nvPr/>
          </p:nvSpPr>
          <p:spPr>
            <a:xfrm rot="7313901" flipH="1">
              <a:off x="-161706" y="548139"/>
              <a:ext cx="795429" cy="1484629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Google Shape;64;p3"/>
            <p:cNvSpPr>
              <a:spLocks/>
            </p:cNvSpPr>
            <p:nvPr/>
          </p:nvSpPr>
          <p:spPr bwMode="auto">
            <a:xfrm rot="13913870" flipH="1">
              <a:off x="2769980" y="-66253"/>
              <a:ext cx="122786" cy="105121"/>
            </a:xfrm>
            <a:custGeom>
              <a:avLst/>
              <a:gdLst>
                <a:gd name="T0" fmla="*/ 70125 w 1835"/>
                <a:gd name="T1" fmla="*/ 67 h 1571"/>
                <a:gd name="T2" fmla="*/ 33189 w 1835"/>
                <a:gd name="T3" fmla="*/ 89597 h 1571"/>
                <a:gd name="T4" fmla="*/ 69858 w 1835"/>
                <a:gd name="T5" fmla="*/ 105054 h 1571"/>
                <a:gd name="T6" fmla="*/ 122719 w 1835"/>
                <a:gd name="T7" fmla="*/ 52661 h 1571"/>
                <a:gd name="T8" fmla="*/ 70125 w 1835"/>
                <a:gd name="T9" fmla="*/ 67 h 15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Google Shape;65;p3"/>
            <p:cNvSpPr/>
            <p:nvPr/>
          </p:nvSpPr>
          <p:spPr>
            <a:xfrm rot="-1863857">
              <a:off x="-409448" y="-1573330"/>
              <a:ext cx="1881590" cy="1072877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Google Shape;66;p3"/>
            <p:cNvSpPr/>
            <p:nvPr/>
          </p:nvSpPr>
          <p:spPr>
            <a:xfrm>
              <a:off x="-231610" y="-1180378"/>
              <a:ext cx="2983551" cy="29840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Google Shape;67;p3"/>
            <p:cNvSpPr/>
            <p:nvPr/>
          </p:nvSpPr>
          <p:spPr>
            <a:xfrm rot="993836">
              <a:off x="9741" y="-1486404"/>
              <a:ext cx="84156" cy="83353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Google Shape;68;p3"/>
            <p:cNvSpPr/>
            <p:nvPr/>
          </p:nvSpPr>
          <p:spPr>
            <a:xfrm rot="993836">
              <a:off x="-515833" y="-967232"/>
              <a:ext cx="187365" cy="186949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Google Shape;69;p3"/>
            <p:cNvSpPr/>
            <p:nvPr/>
          </p:nvSpPr>
          <p:spPr>
            <a:xfrm rot="-6342001" flipH="1">
              <a:off x="3046500" y="711330"/>
              <a:ext cx="323887" cy="322331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Google Shape;70;p3"/>
            <p:cNvSpPr/>
            <p:nvPr/>
          </p:nvSpPr>
          <p:spPr>
            <a:xfrm rot="-8569080" flipH="1">
              <a:off x="2597920" y="-1307790"/>
              <a:ext cx="122264" cy="105977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Google Shape;71;p3"/>
            <p:cNvSpPr/>
            <p:nvPr/>
          </p:nvSpPr>
          <p:spPr>
            <a:xfrm rot="-7224983" flipH="1">
              <a:off x="2274206" y="-1587825"/>
              <a:ext cx="144083" cy="14449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Google Shape;72;p3"/>
            <p:cNvSpPr/>
            <p:nvPr/>
          </p:nvSpPr>
          <p:spPr>
            <a:xfrm>
              <a:off x="201870" y="2203768"/>
              <a:ext cx="149257" cy="132175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Google Shape;73;p3"/>
            <p:cNvSpPr/>
            <p:nvPr/>
          </p:nvSpPr>
          <p:spPr>
            <a:xfrm rot="-6341982" flipH="1">
              <a:off x="664143" y="2140446"/>
              <a:ext cx="258395" cy="25881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Google Shape;74;p3"/>
            <p:cNvSpPr/>
            <p:nvPr/>
          </p:nvSpPr>
          <p:spPr>
            <a:xfrm>
              <a:off x="198695" y="1965615"/>
              <a:ext cx="74628" cy="75018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Google Shape;75;p3"/>
            <p:cNvSpPr>
              <a:spLocks/>
            </p:cNvSpPr>
            <p:nvPr/>
          </p:nvSpPr>
          <p:spPr bwMode="auto">
            <a:xfrm>
              <a:off x="-779502" y="260017"/>
              <a:ext cx="102671" cy="102671"/>
            </a:xfrm>
            <a:custGeom>
              <a:avLst/>
              <a:gdLst>
                <a:gd name="T0" fmla="*/ 51312 w 2153"/>
                <a:gd name="T1" fmla="*/ 0 h 2153"/>
                <a:gd name="T2" fmla="*/ 0 w 2153"/>
                <a:gd name="T3" fmla="*/ 51312 h 2153"/>
                <a:gd name="T4" fmla="*/ 51312 w 2153"/>
                <a:gd name="T5" fmla="*/ 102623 h 2153"/>
                <a:gd name="T6" fmla="*/ 102623 w 2153"/>
                <a:gd name="T7" fmla="*/ 51312 h 2153"/>
                <a:gd name="T8" fmla="*/ 51312 w 2153"/>
                <a:gd name="T9" fmla="*/ 0 h 2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Google Shape;76;p3"/>
            <p:cNvSpPr/>
            <p:nvPr/>
          </p:nvSpPr>
          <p:spPr>
            <a:xfrm>
              <a:off x="3333090" y="-540939"/>
              <a:ext cx="44460" cy="4643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Google Shape;77;p3"/>
            <p:cNvSpPr/>
            <p:nvPr/>
          </p:nvSpPr>
          <p:spPr>
            <a:xfrm>
              <a:off x="3123495" y="-896977"/>
              <a:ext cx="44460" cy="46440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Google Shape;78;p3"/>
            <p:cNvSpPr>
              <a:spLocks/>
            </p:cNvSpPr>
            <p:nvPr/>
          </p:nvSpPr>
          <p:spPr bwMode="auto">
            <a:xfrm>
              <a:off x="3122909" y="446303"/>
              <a:ext cx="45589" cy="45589"/>
            </a:xfrm>
            <a:custGeom>
              <a:avLst/>
              <a:gdLst>
                <a:gd name="T0" fmla="*/ 22795 w 956"/>
                <a:gd name="T1" fmla="*/ 48 h 956"/>
                <a:gd name="T2" fmla="*/ 48 w 956"/>
                <a:gd name="T3" fmla="*/ 22795 h 956"/>
                <a:gd name="T4" fmla="*/ 22795 w 956"/>
                <a:gd name="T5" fmla="*/ 45541 h 956"/>
                <a:gd name="T6" fmla="*/ 45541 w 956"/>
                <a:gd name="T7" fmla="*/ 22795 h 956"/>
                <a:gd name="T8" fmla="*/ 22795 w 956"/>
                <a:gd name="T9" fmla="*/ 48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Google Shape;79;p3"/>
            <p:cNvSpPr/>
            <p:nvPr/>
          </p:nvSpPr>
          <p:spPr>
            <a:xfrm>
              <a:off x="-129989" y="-1237535"/>
              <a:ext cx="103210" cy="102406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Google Shape;80;p3"/>
            <p:cNvSpPr>
              <a:spLocks/>
            </p:cNvSpPr>
            <p:nvPr/>
          </p:nvSpPr>
          <p:spPr bwMode="auto">
            <a:xfrm>
              <a:off x="997909" y="-1277672"/>
              <a:ext cx="45589" cy="45589"/>
            </a:xfrm>
            <a:custGeom>
              <a:avLst/>
              <a:gdLst>
                <a:gd name="T0" fmla="*/ 22795 w 956"/>
                <a:gd name="T1" fmla="*/ 48 h 956"/>
                <a:gd name="T2" fmla="*/ 48 w 956"/>
                <a:gd name="T3" fmla="*/ 22795 h 956"/>
                <a:gd name="T4" fmla="*/ 22795 w 956"/>
                <a:gd name="T5" fmla="*/ 45541 h 956"/>
                <a:gd name="T6" fmla="*/ 45541 w 956"/>
                <a:gd name="T7" fmla="*/ 22795 h 956"/>
                <a:gd name="T8" fmla="*/ 22795 w 956"/>
                <a:gd name="T9" fmla="*/ 48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Google Shape;81;p3"/>
            <p:cNvSpPr>
              <a:spLocks/>
            </p:cNvSpPr>
            <p:nvPr/>
          </p:nvSpPr>
          <p:spPr bwMode="auto">
            <a:xfrm>
              <a:off x="850685" y="-1633283"/>
              <a:ext cx="102671" cy="102671"/>
            </a:xfrm>
            <a:custGeom>
              <a:avLst/>
              <a:gdLst>
                <a:gd name="T0" fmla="*/ 51312 w 2153"/>
                <a:gd name="T1" fmla="*/ 0 h 2153"/>
                <a:gd name="T2" fmla="*/ 0 w 2153"/>
                <a:gd name="T3" fmla="*/ 51312 h 2153"/>
                <a:gd name="T4" fmla="*/ 51312 w 2153"/>
                <a:gd name="T5" fmla="*/ 102623 h 2153"/>
                <a:gd name="T6" fmla="*/ 102623 w 2153"/>
                <a:gd name="T7" fmla="*/ 51312 h 2153"/>
                <a:gd name="T8" fmla="*/ 51312 w 2153"/>
                <a:gd name="T9" fmla="*/ 0 h 2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Google Shape;82;p3"/>
            <p:cNvSpPr>
              <a:spLocks/>
            </p:cNvSpPr>
            <p:nvPr/>
          </p:nvSpPr>
          <p:spPr bwMode="auto">
            <a:xfrm>
              <a:off x="1870584" y="2061628"/>
              <a:ext cx="45589" cy="45589"/>
            </a:xfrm>
            <a:custGeom>
              <a:avLst/>
              <a:gdLst>
                <a:gd name="T0" fmla="*/ 22795 w 956"/>
                <a:gd name="T1" fmla="*/ 48 h 956"/>
                <a:gd name="T2" fmla="*/ 48 w 956"/>
                <a:gd name="T3" fmla="*/ 22795 h 956"/>
                <a:gd name="T4" fmla="*/ 22795 w 956"/>
                <a:gd name="T5" fmla="*/ 45541 h 956"/>
                <a:gd name="T6" fmla="*/ 45541 w 956"/>
                <a:gd name="T7" fmla="*/ 22795 h 956"/>
                <a:gd name="T8" fmla="*/ 22795 w 956"/>
                <a:gd name="T9" fmla="*/ 48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3265637" y="2355125"/>
            <a:ext cx="2612700" cy="523200"/>
          </a:xfrm>
          <a:prstGeom prst="rect">
            <a:avLst/>
          </a:prstGeom>
        </p:spPr>
        <p:txBody>
          <a:bodyPr spcFirstLastPara="1" lIns="121705" tIns="121705" rIns="121705" bIns="12170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/>
          </p:nvPr>
        </p:nvSpPr>
        <p:spPr>
          <a:xfrm>
            <a:off x="3704084" y="1536713"/>
            <a:ext cx="1735800" cy="818400"/>
          </a:xfrm>
          <a:prstGeom prst="rect">
            <a:avLst/>
          </a:prstGeom>
        </p:spPr>
        <p:txBody>
          <a:bodyPr spcFirstLastPara="1" lIns="121705" tIns="121705" rIns="121705" bIns="12170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51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3265662" y="2997175"/>
            <a:ext cx="2612700" cy="609600"/>
          </a:xfrm>
          <a:prstGeom prst="rect">
            <a:avLst/>
          </a:prstGeom>
        </p:spPr>
        <p:txBody>
          <a:bodyPr spcFirstLastPara="1" lIns="121705" tIns="121705" rIns="121705" bIns="12170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982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08711" y="75632"/>
            <a:ext cx="1278847" cy="2537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1119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18" indent="0" algn="ctr">
              <a:buNone/>
              <a:defRPr/>
            </a:lvl2pPr>
            <a:lvl3pPr marL="685634" indent="0" algn="ctr">
              <a:buNone/>
              <a:defRPr/>
            </a:lvl3pPr>
            <a:lvl4pPr marL="1028451" indent="0" algn="ctr">
              <a:buNone/>
              <a:defRPr/>
            </a:lvl4pPr>
            <a:lvl5pPr marL="1371270" indent="0" algn="ctr">
              <a:buNone/>
              <a:defRPr/>
            </a:lvl5pPr>
            <a:lvl6pPr marL="1714088" indent="0" algn="ctr">
              <a:buNone/>
              <a:defRPr/>
            </a:lvl6pPr>
            <a:lvl7pPr marL="2056904" indent="0" algn="ctr">
              <a:buNone/>
              <a:defRPr/>
            </a:lvl7pPr>
            <a:lvl8pPr marL="2399720" indent="0" algn="ctr">
              <a:buNone/>
              <a:defRPr/>
            </a:lvl8pPr>
            <a:lvl9pPr marL="27425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85DD3-B9B9-4518-AAA2-CC5BDC5AD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B1FB41-C2D4-4512-ACE6-83C6AE0C0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AFECC7-B740-4039-91C2-B317A2541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E474-A6E6-4E10-A014-35D694BD1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901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A4298B-4F1D-4C1C-9A91-3359DF066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11BE7-1FF6-49CB-A6F5-4CFB969C2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2DBC2-5FE8-4D7E-8E9C-D4B4641C2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4850-9E86-49A5-902A-F8813EF0B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93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715236" y="1174022"/>
            <a:ext cx="254056" cy="241758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8432788" y="1415782"/>
            <a:ext cx="254056" cy="241758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8292083" y="3403193"/>
            <a:ext cx="1600229" cy="723488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2298350" y="2045363"/>
            <a:ext cx="4673100" cy="12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4425422" y="4430449"/>
            <a:ext cx="293153" cy="337976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7319210" y="731054"/>
            <a:ext cx="249392" cy="2649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818" indent="0">
              <a:buNone/>
              <a:defRPr sz="1349"/>
            </a:lvl2pPr>
            <a:lvl3pPr marL="685634" indent="0">
              <a:buNone/>
              <a:defRPr sz="1199"/>
            </a:lvl3pPr>
            <a:lvl4pPr marL="1028451" indent="0">
              <a:buNone/>
              <a:defRPr sz="1050"/>
            </a:lvl4pPr>
            <a:lvl5pPr marL="1371270" indent="0">
              <a:buNone/>
              <a:defRPr sz="1050"/>
            </a:lvl5pPr>
            <a:lvl6pPr marL="1714088" indent="0">
              <a:buNone/>
              <a:defRPr sz="1050"/>
            </a:lvl6pPr>
            <a:lvl7pPr marL="2056904" indent="0">
              <a:buNone/>
              <a:defRPr sz="1050"/>
            </a:lvl7pPr>
            <a:lvl8pPr marL="2399720" indent="0">
              <a:buNone/>
              <a:defRPr sz="1050"/>
            </a:lvl8pPr>
            <a:lvl9pPr marL="2742536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EDCEBF-4952-4ACF-92C7-A2075F08E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DCAE7B-4102-422E-97CA-5B6AF8251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4864D-8598-442C-AC23-F95E6430E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7C1F-2E87-4F03-8037-B30A71109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781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0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2965A-2DFB-4AE1-9C20-4308FFDF7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4E9D2-47B4-4D49-8BAE-E134A72CE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FC79B-19AC-4396-9CA2-36C7ABBE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3487-DE0E-4DA0-973B-60A2E7676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517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7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18" indent="0">
              <a:buNone/>
              <a:defRPr sz="1499" b="1"/>
            </a:lvl2pPr>
            <a:lvl3pPr marL="685634" indent="0">
              <a:buNone/>
              <a:defRPr sz="1349" b="1"/>
            </a:lvl3pPr>
            <a:lvl4pPr marL="1028451" indent="0">
              <a:buNone/>
              <a:defRPr sz="1199" b="1"/>
            </a:lvl4pPr>
            <a:lvl5pPr marL="1371270" indent="0">
              <a:buNone/>
              <a:defRPr sz="1199" b="1"/>
            </a:lvl5pPr>
            <a:lvl6pPr marL="1714088" indent="0">
              <a:buNone/>
              <a:defRPr sz="1199" b="1"/>
            </a:lvl6pPr>
            <a:lvl7pPr marL="2056904" indent="0">
              <a:buNone/>
              <a:defRPr sz="1199" b="1"/>
            </a:lvl7pPr>
            <a:lvl8pPr marL="2399720" indent="0">
              <a:buNone/>
              <a:defRPr sz="1199" b="1"/>
            </a:lvl8pPr>
            <a:lvl9pPr marL="2742536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7"/>
            <a:ext cx="4040187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18" indent="0">
              <a:buNone/>
              <a:defRPr sz="1499" b="1"/>
            </a:lvl2pPr>
            <a:lvl3pPr marL="685634" indent="0">
              <a:buNone/>
              <a:defRPr sz="1349" b="1"/>
            </a:lvl3pPr>
            <a:lvl4pPr marL="1028451" indent="0">
              <a:buNone/>
              <a:defRPr sz="1199" b="1"/>
            </a:lvl4pPr>
            <a:lvl5pPr marL="1371270" indent="0">
              <a:buNone/>
              <a:defRPr sz="1199" b="1"/>
            </a:lvl5pPr>
            <a:lvl6pPr marL="1714088" indent="0">
              <a:buNone/>
              <a:defRPr sz="1199" b="1"/>
            </a:lvl6pPr>
            <a:lvl7pPr marL="2056904" indent="0">
              <a:buNone/>
              <a:defRPr sz="1199" b="1"/>
            </a:lvl7pPr>
            <a:lvl8pPr marL="2399720" indent="0">
              <a:buNone/>
              <a:defRPr sz="1199" b="1"/>
            </a:lvl8pPr>
            <a:lvl9pPr marL="2742536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7"/>
            <a:ext cx="4041775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A9B026-DB20-4DF7-A1DA-CB205E0DA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6FC267-DD1F-470D-9EC5-BEC7E422E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97AE81-BDCB-48A8-97DA-492BBFDC1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3009-A76A-40B8-8E84-065000045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2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54BA83-4877-4FA9-87BA-4B09B2C75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DACED-7050-4EB8-8833-255731788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4E92B-7D34-4B5C-927E-EB1AFEF25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9C8B-23C6-41CA-89F0-7F26B5505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962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09A816-CECC-4D14-BDCD-297811B2A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8E1A72-D5C3-4DA2-81B5-19A5F76C2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A67A38-5334-4F20-BAA7-42AB55F1A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7F2F-0063-4D3B-BE43-4D253894A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100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2" cy="871538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1"/>
            <a:ext cx="5111750" cy="438983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2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18" indent="0">
              <a:buNone/>
              <a:defRPr sz="900"/>
            </a:lvl2pPr>
            <a:lvl3pPr marL="685634" indent="0">
              <a:buNone/>
              <a:defRPr sz="750"/>
            </a:lvl3pPr>
            <a:lvl4pPr marL="1028451" indent="0">
              <a:buNone/>
              <a:defRPr sz="675"/>
            </a:lvl4pPr>
            <a:lvl5pPr marL="1371270" indent="0">
              <a:buNone/>
              <a:defRPr sz="675"/>
            </a:lvl5pPr>
            <a:lvl6pPr marL="1714088" indent="0">
              <a:buNone/>
              <a:defRPr sz="675"/>
            </a:lvl6pPr>
            <a:lvl7pPr marL="2056904" indent="0">
              <a:buNone/>
              <a:defRPr sz="675"/>
            </a:lvl7pPr>
            <a:lvl8pPr marL="2399720" indent="0">
              <a:buNone/>
              <a:defRPr sz="675"/>
            </a:lvl8pPr>
            <a:lvl9pPr marL="274253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3A623-BA98-496C-89D1-9E8FA802A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E0BD0-2655-4BEB-A494-DF9C42CF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79217-25E8-4825-B5EA-EF0E50B05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8A11-1702-4A78-B1F7-2E31C5B33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292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399"/>
            </a:lvl1pPr>
            <a:lvl2pPr marL="342818" indent="0">
              <a:buNone/>
              <a:defRPr sz="2099"/>
            </a:lvl2pPr>
            <a:lvl3pPr marL="685634" indent="0">
              <a:buNone/>
              <a:defRPr sz="1799"/>
            </a:lvl3pPr>
            <a:lvl4pPr marL="1028451" indent="0">
              <a:buNone/>
              <a:defRPr sz="1499"/>
            </a:lvl4pPr>
            <a:lvl5pPr marL="1371270" indent="0">
              <a:buNone/>
              <a:defRPr sz="1499"/>
            </a:lvl5pPr>
            <a:lvl6pPr marL="1714088" indent="0">
              <a:buNone/>
              <a:defRPr sz="1499"/>
            </a:lvl6pPr>
            <a:lvl7pPr marL="2056904" indent="0">
              <a:buNone/>
              <a:defRPr sz="1499"/>
            </a:lvl7pPr>
            <a:lvl8pPr marL="2399720" indent="0">
              <a:buNone/>
              <a:defRPr sz="1499"/>
            </a:lvl8pPr>
            <a:lvl9pPr marL="2742536" indent="0">
              <a:buNone/>
              <a:defRPr sz="14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18" indent="0">
              <a:buNone/>
              <a:defRPr sz="900"/>
            </a:lvl2pPr>
            <a:lvl3pPr marL="685634" indent="0">
              <a:buNone/>
              <a:defRPr sz="750"/>
            </a:lvl3pPr>
            <a:lvl4pPr marL="1028451" indent="0">
              <a:buNone/>
              <a:defRPr sz="675"/>
            </a:lvl4pPr>
            <a:lvl5pPr marL="1371270" indent="0">
              <a:buNone/>
              <a:defRPr sz="675"/>
            </a:lvl5pPr>
            <a:lvl6pPr marL="1714088" indent="0">
              <a:buNone/>
              <a:defRPr sz="675"/>
            </a:lvl6pPr>
            <a:lvl7pPr marL="2056904" indent="0">
              <a:buNone/>
              <a:defRPr sz="675"/>
            </a:lvl7pPr>
            <a:lvl8pPr marL="2399720" indent="0">
              <a:buNone/>
              <a:defRPr sz="675"/>
            </a:lvl8pPr>
            <a:lvl9pPr marL="274253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12237-0469-4B03-B33B-5C683650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B02F0-234D-4884-91A0-1EB91835B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423FC-3C98-4B25-9472-8D8BF246D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F469-6E69-4F98-9C7E-A4D368AEC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8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F1343F-90C8-48CD-A401-E2A0AC663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3B5CF-B9A8-45C0-A588-055E0A5F5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668CDB-3267-49C9-97C0-5EAD9D406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CD4B-4E71-46B0-9B27-8859EA5EC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3795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05980"/>
            <a:ext cx="6019799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6AA95B-55A6-4218-B685-7A1CF441E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DBD65-42C0-4765-BCD4-6E4A18CF7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528881-D442-4104-A77A-CA2A58DE1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6E10-973E-4DC6-829F-788E6D002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68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855242" y="1414514"/>
            <a:ext cx="3207900" cy="13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855242" y="2900086"/>
            <a:ext cx="32079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241943" y="4490269"/>
            <a:ext cx="254056" cy="241758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8432788" y="455053"/>
            <a:ext cx="254056" cy="241758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167617" y="191108"/>
            <a:ext cx="1115223" cy="505646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8057089" y="3679273"/>
            <a:ext cx="1600229" cy="723488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3648660" y="1128404"/>
            <a:ext cx="249392" cy="2649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855300" y="1758459"/>
            <a:ext cx="7433400" cy="12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1749900" y="2898663"/>
            <a:ext cx="5644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00" name="Google Shape;300;p11"/>
          <p:cNvGrpSpPr/>
          <p:nvPr/>
        </p:nvGrpSpPr>
        <p:grpSpPr>
          <a:xfrm>
            <a:off x="4262244" y="810590"/>
            <a:ext cx="254056" cy="241758"/>
            <a:chOff x="2768914" y="655181"/>
            <a:chExt cx="338380" cy="321743"/>
          </a:xfrm>
        </p:grpSpPr>
        <p:sp>
          <p:nvSpPr>
            <p:cNvPr id="301" name="Google Shape;301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304" name="Google Shape;304;p1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307" name="Google Shape;307;p1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659669" y="4490269"/>
            <a:ext cx="254056" cy="241758"/>
            <a:chOff x="2768914" y="655181"/>
            <a:chExt cx="338380" cy="321743"/>
          </a:xfrm>
        </p:grpSpPr>
        <p:sp>
          <p:nvSpPr>
            <p:cNvPr id="310" name="Google Shape;310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8364101" y="4180339"/>
            <a:ext cx="254056" cy="241758"/>
            <a:chOff x="2768914" y="655181"/>
            <a:chExt cx="338380" cy="321743"/>
          </a:xfrm>
        </p:grpSpPr>
        <p:sp>
          <p:nvSpPr>
            <p:cNvPr id="313" name="Google Shape;313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8130847" y="2309886"/>
            <a:ext cx="293153" cy="337976"/>
            <a:chOff x="4505050" y="4336350"/>
            <a:chExt cx="69000" cy="79550"/>
          </a:xfrm>
        </p:grpSpPr>
        <p:sp>
          <p:nvSpPr>
            <p:cNvPr id="316" name="Google Shape;316;p1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4264585" y="4030004"/>
            <a:ext cx="249392" cy="264900"/>
            <a:chOff x="3861700" y="5390125"/>
            <a:chExt cx="35600" cy="37825"/>
          </a:xfrm>
        </p:grpSpPr>
        <p:sp>
          <p:nvSpPr>
            <p:cNvPr id="331" name="Google Shape;331;p1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848083" y="2397235"/>
            <a:ext cx="165057" cy="349023"/>
            <a:chOff x="3422400" y="4860725"/>
            <a:chExt cx="24475" cy="51750"/>
          </a:xfrm>
        </p:grpSpPr>
        <p:sp>
          <p:nvSpPr>
            <p:cNvPr id="338" name="Google Shape;338;p11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855250" y="1407586"/>
            <a:ext cx="3910200" cy="14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855250" y="3065009"/>
            <a:ext cx="3298800" cy="8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67" name="Google Shape;367;p15"/>
          <p:cNvGrpSpPr/>
          <p:nvPr/>
        </p:nvGrpSpPr>
        <p:grpSpPr>
          <a:xfrm>
            <a:off x="-668209" y="245600"/>
            <a:ext cx="10954752" cy="4661641"/>
            <a:chOff x="-889997" y="326856"/>
            <a:chExt cx="14590772" cy="6203941"/>
          </a:xfrm>
        </p:grpSpPr>
        <p:grpSp>
          <p:nvGrpSpPr>
            <p:cNvPr id="368" name="Google Shape;368;p15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9" name="Google Shape;369;p15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avLst/>
                <a:gdLst/>
                <a:ahLst/>
                <a:cxnLst/>
                <a:rect l="l" t="t" r="r" b="b"/>
                <a:pathLst>
                  <a:path w="549349" h="550576" extrusionOk="0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avLst/>
                <a:gdLst/>
                <a:ahLst/>
                <a:cxnLst/>
                <a:rect l="l" t="t" r="r" b="b"/>
                <a:pathLst>
                  <a:path w="571796" h="543295" extrusionOk="0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avLst/>
                <a:gdLst/>
                <a:ahLst/>
                <a:cxnLst/>
                <a:rect l="l" t="t" r="r" b="b"/>
                <a:pathLst>
                  <a:path w="563371" h="507153" extrusionOk="0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avLst/>
                <a:gdLst/>
                <a:ahLst/>
                <a:cxnLst/>
                <a:rect l="l" t="t" r="r" b="b"/>
                <a:pathLst>
                  <a:path w="539210" h="477181" extrusionOk="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0" name="Google Shape;380;p15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3" name="Google Shape;383;p15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avLst/>
                <a:gdLst/>
                <a:ahLst/>
                <a:cxnLst/>
                <a:rect l="l" t="t" r="r" b="b"/>
                <a:pathLst>
                  <a:path w="1715664" h="895498" extrusionOk="0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avLst/>
                <a:gdLst/>
                <a:ahLst/>
                <a:cxnLst/>
                <a:rect l="l" t="t" r="r" b="b"/>
                <a:pathLst>
                  <a:path w="1676939" h="907171" extrusionOk="0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avLst/>
                <a:gdLst/>
                <a:ahLst/>
                <a:cxnLst/>
                <a:rect l="l" t="t" r="r" b="b"/>
                <a:pathLst>
                  <a:path w="1155752" h="709887" extrusionOk="0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avLst/>
                <a:gdLst/>
                <a:ahLst/>
                <a:cxnLst/>
                <a:rect l="l" t="t" r="r" b="b"/>
                <a:pathLst>
                  <a:path w="1147190" h="686699" extrusionOk="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CUSTOM_16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155176" y="245602"/>
            <a:ext cx="254056" cy="241758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8011637" y="342795"/>
            <a:ext cx="254056" cy="241758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547616" y="1610167"/>
            <a:ext cx="1115223" cy="505646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6053550" y="3860101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3711300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3521100" y="3829650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6243747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445300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3903000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6435447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453476" y="3557041"/>
            <a:ext cx="254056" cy="241758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253600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063400" y="3829650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720000" y="530352"/>
            <a:ext cx="75687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CUSTOM_20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720000" y="1278700"/>
            <a:ext cx="7704000" cy="3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557808" y="825357"/>
            <a:ext cx="1115223" cy="505646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8416826" y="2288597"/>
            <a:ext cx="1600229" cy="723488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8022322" y="790436"/>
            <a:ext cx="293153" cy="337976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8210110" y="4466979"/>
            <a:ext cx="249392" cy="2649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511058" y="4354960"/>
            <a:ext cx="165057" cy="349023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106585" y="466154"/>
            <a:ext cx="249392" cy="2649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720" y="0"/>
            <a:ext cx="9120584" cy="5160644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 panose="02000000000000000000"/>
              <a:buNone/>
              <a:defRPr sz="33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3C6DB5E-23A0-4560-B906-7A412FA6A688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D0A8B65-5C9E-4155-BF19-5BF7A70ED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4ADE869-253F-44F3-B129-882CDF2BB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345EB9-61D6-4515-AB2E-36A55C3108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85190B-F0F3-49CC-96CA-E2559A6E70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22D6D6-D750-40A5-821C-EC3739F311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22B23E92-C5E6-46AC-950D-60B11B37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5pPr>
      <a:lvl6pPr marL="342818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6pPr>
      <a:lvl7pPr marL="685634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7pPr>
      <a:lvl8pPr marL="1028451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8pPr>
      <a:lvl9pPr marL="1371270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9pPr>
    </p:titleStyle>
    <p:bodyStyle>
      <a:lvl1pPr marL="254794" indent="-254794" algn="l" rtl="0" eaLnBrk="0" fontAlgn="base" hangingPunct="0">
        <a:spcBef>
          <a:spcPct val="20000"/>
        </a:spcBef>
        <a:spcAft>
          <a:spcPct val="0"/>
        </a:spcAft>
        <a:buChar char="•"/>
        <a:defRPr sz="2325">
          <a:solidFill>
            <a:schemeClr val="tx1"/>
          </a:solidFill>
          <a:latin typeface="+mn-lt"/>
          <a:ea typeface="+mn-ea"/>
          <a:cs typeface="+mn-cs"/>
        </a:defRPr>
      </a:lvl1pPr>
      <a:lvl2pPr marL="554831" indent="-211931" algn="l" rtl="0" eaLnBrk="0" fontAlgn="base" hangingPunct="0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+mn-lt"/>
        </a:defRPr>
      </a:lvl2pPr>
      <a:lvl3pPr marL="854869" indent="-169069" algn="l" rtl="0" eaLnBrk="0" fontAlgn="base" hangingPunct="0">
        <a:spcBef>
          <a:spcPct val="20000"/>
        </a:spcBef>
        <a:spcAft>
          <a:spcPct val="0"/>
        </a:spcAft>
        <a:buChar char="•"/>
        <a:defRPr sz="1725">
          <a:solidFill>
            <a:schemeClr val="tx1"/>
          </a:solidFill>
          <a:latin typeface="+mn-lt"/>
        </a:defRPr>
      </a:lvl3pPr>
      <a:lvl4pPr marL="1197769" indent="-169069" algn="l" rtl="0" eaLnBrk="0" fontAlgn="base" hangingPunct="0">
        <a:spcBef>
          <a:spcPct val="20000"/>
        </a:spcBef>
        <a:spcAft>
          <a:spcPct val="0"/>
        </a:spcAft>
        <a:buChar char="–"/>
        <a:defRPr sz="1425">
          <a:solidFill>
            <a:schemeClr val="tx1"/>
          </a:solidFill>
          <a:latin typeface="+mn-lt"/>
        </a:defRPr>
      </a:lvl4pPr>
      <a:lvl5pPr marL="1540669" indent="-169069" algn="l" rtl="0" eaLnBrk="0" fontAlgn="base" hangingPunct="0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5pPr>
      <a:lvl6pPr marL="1885494" indent="-171409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6pPr>
      <a:lvl7pPr marL="2228312" indent="-171409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7pPr>
      <a:lvl8pPr marL="2571129" indent="-171409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8pPr>
      <a:lvl9pPr marL="2913947" indent="-171409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18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634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451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270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088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904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720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536" algn="l" defTabSz="6856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6" Type="http://schemas.openxmlformats.org/officeDocument/2006/relationships/slide" Target="slide16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10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27" y="1374039"/>
            <a:ext cx="8541145" cy="2052600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 MỪNG CÁC CON </a:t>
            </a:r>
            <a:br>
              <a:rPr lang="en-US" sz="36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 VỚI TIẾT HỌC MÔN TOÁN LỚP 3</a:t>
            </a:r>
            <a:endParaRPr lang="en-US" sz="3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2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33927" y="361286"/>
          <a:ext cx="8876145" cy="3960398"/>
        </p:xfrm>
        <a:graphic>
          <a:graphicData uri="http://schemas.openxmlformats.org/drawingml/2006/table">
            <a:tbl>
              <a:tblPr firstRow="1" bandRow="1">
                <a:tableStyleId>{1190AC66-BD0E-425D-999A-4C01167B39E1}</a:tableStyleId>
              </a:tblPr>
              <a:tblGrid>
                <a:gridCol w="1976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Hàng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nghìn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Nghìn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en-US" sz="2500" b="1"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 </a:t>
                      </a:r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Đơn vị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4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80293" y="1405712"/>
            <a:ext cx="1290331" cy="477054"/>
            <a:chOff x="3368236" y="2477134"/>
            <a:chExt cx="1290331" cy="477054"/>
          </a:xfrm>
        </p:grpSpPr>
        <p:sp>
          <p:nvSpPr>
            <p:cNvPr id="8" name="Rectangle 7"/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37910" y="2477134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0293" y="1884770"/>
            <a:ext cx="1274574" cy="477054"/>
            <a:chOff x="3368236" y="2486859"/>
            <a:chExt cx="1274574" cy="477054"/>
          </a:xfrm>
        </p:grpSpPr>
        <p:sp>
          <p:nvSpPr>
            <p:cNvPr id="11" name="Rectangle 10"/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2153" y="2486859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0293" y="2351025"/>
            <a:ext cx="1278763" cy="477054"/>
            <a:chOff x="3368236" y="2483781"/>
            <a:chExt cx="1278763" cy="477054"/>
          </a:xfrm>
        </p:grpSpPr>
        <p:sp>
          <p:nvSpPr>
            <p:cNvPr id="14" name="Rectangle 13"/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6342" y="2483781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0293" y="2810713"/>
            <a:ext cx="1278764" cy="477054"/>
            <a:chOff x="3368236" y="2474137"/>
            <a:chExt cx="1278764" cy="477054"/>
          </a:xfrm>
        </p:grpSpPr>
        <p:sp>
          <p:nvSpPr>
            <p:cNvPr id="17" name="Rectangle 16"/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6343" y="2474137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97024" y="1390242"/>
            <a:ext cx="983491" cy="477054"/>
            <a:chOff x="3368237" y="2463862"/>
            <a:chExt cx="714000" cy="477054"/>
          </a:xfrm>
        </p:grpSpPr>
        <p:sp>
          <p:nvSpPr>
            <p:cNvPr id="20" name="Rectangle 19"/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91573" y="2463862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97024" y="1905212"/>
            <a:ext cx="983491" cy="477054"/>
            <a:chOff x="3368237" y="2501778"/>
            <a:chExt cx="714000" cy="477054"/>
          </a:xfrm>
        </p:grpSpPr>
        <p:sp>
          <p:nvSpPr>
            <p:cNvPr id="23" name="Rectangle 22"/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91573" y="2501778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42516" y="1405712"/>
            <a:ext cx="858982" cy="477054"/>
            <a:chOff x="4338784" y="2411516"/>
            <a:chExt cx="858982" cy="477054"/>
          </a:xfrm>
        </p:grpSpPr>
        <p:sp>
          <p:nvSpPr>
            <p:cNvPr id="28" name="Oval 27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40566" y="241151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42516" y="1830060"/>
            <a:ext cx="858982" cy="477054"/>
            <a:chOff x="4338784" y="2391012"/>
            <a:chExt cx="858982" cy="477054"/>
          </a:xfrm>
        </p:grpSpPr>
        <p:sp>
          <p:nvSpPr>
            <p:cNvPr id="31" name="Oval 30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54046" y="2391012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42516" y="2284014"/>
            <a:ext cx="858982" cy="477054"/>
            <a:chOff x="4338784" y="2400114"/>
            <a:chExt cx="858982" cy="477054"/>
          </a:xfrm>
        </p:grpSpPr>
        <p:sp>
          <p:nvSpPr>
            <p:cNvPr id="34" name="Oval 33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47817" y="2400114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59775" y="1369304"/>
            <a:ext cx="884850" cy="477054"/>
            <a:chOff x="4338784" y="2382037"/>
            <a:chExt cx="884850" cy="477054"/>
          </a:xfrm>
        </p:grpSpPr>
        <p:sp>
          <p:nvSpPr>
            <p:cNvPr id="37" name="Oval 36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17057" y="2382037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11513" y="1368299"/>
            <a:ext cx="950967" cy="477054"/>
            <a:chOff x="4338784" y="2379556"/>
            <a:chExt cx="950967" cy="477054"/>
          </a:xfrm>
        </p:grpSpPr>
        <p:sp>
          <p:nvSpPr>
            <p:cNvPr id="40" name="Oval 39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718452" y="3909494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81568" y="391239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287795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56465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25136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8840" y="4315971"/>
            <a:ext cx="1266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Viết số: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0384" y="4686542"/>
            <a:ext cx="12037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52077" y="4686542"/>
            <a:ext cx="61268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Bốn mươi hai nghìn ba trăm mười sáu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130397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297093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574621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43986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913350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711513" y="1790392"/>
            <a:ext cx="950967" cy="477054"/>
            <a:chOff x="4338784" y="2379556"/>
            <a:chExt cx="950967" cy="477054"/>
          </a:xfrm>
        </p:grpSpPr>
        <p:sp>
          <p:nvSpPr>
            <p:cNvPr id="81" name="Oval 80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711513" y="2212485"/>
            <a:ext cx="950967" cy="477054"/>
            <a:chOff x="4338784" y="2379556"/>
            <a:chExt cx="950967" cy="477054"/>
          </a:xfrm>
        </p:grpSpPr>
        <p:sp>
          <p:nvSpPr>
            <p:cNvPr id="89" name="Oval 88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711513" y="2634578"/>
            <a:ext cx="950967" cy="477054"/>
            <a:chOff x="4338784" y="2379556"/>
            <a:chExt cx="950967" cy="477054"/>
          </a:xfrm>
        </p:grpSpPr>
        <p:sp>
          <p:nvSpPr>
            <p:cNvPr id="92" name="Oval 91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711513" y="3056671"/>
            <a:ext cx="950967" cy="477054"/>
            <a:chOff x="4338784" y="2379556"/>
            <a:chExt cx="950967" cy="477054"/>
          </a:xfrm>
        </p:grpSpPr>
        <p:sp>
          <p:nvSpPr>
            <p:cNvPr id="95" name="Oval 94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711513" y="3478766"/>
            <a:ext cx="950967" cy="477054"/>
            <a:chOff x="4338784" y="2379556"/>
            <a:chExt cx="950967" cy="477054"/>
          </a:xfrm>
        </p:grpSpPr>
        <p:sp>
          <p:nvSpPr>
            <p:cNvPr id="98" name="Oval 97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3" grpId="0"/>
      <p:bldP spid="84" grpId="0"/>
      <p:bldP spid="85" grpId="0"/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03" y="2100038"/>
            <a:ext cx="1505526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42 31</a:t>
            </a:r>
            <a:r>
              <a:rPr lang="vi-VN" sz="30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 </a:t>
            </a:r>
            <a:endParaRPr lang="en-US" sz="3000">
              <a:solidFill>
                <a:srgbClr val="000099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89" y="3023351"/>
            <a:ext cx="1191489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3316</a:t>
            </a:r>
            <a:endParaRPr lang="en-US" sz="3000">
              <a:solidFill>
                <a:srgbClr val="000099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011" y="834076"/>
            <a:ext cx="72413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So sánh cách đọc hai số sau: 42 316 và 3316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48505" y="2014229"/>
            <a:ext cx="888135" cy="485498"/>
            <a:chOff x="1411142" y="1240392"/>
            <a:chExt cx="888135" cy="485498"/>
          </a:xfrm>
        </p:grpSpPr>
        <p:sp>
          <p:nvSpPr>
            <p:cNvPr id="9" name="TextBox 8"/>
            <p:cNvSpPr txBox="1"/>
            <p:nvPr/>
          </p:nvSpPr>
          <p:spPr>
            <a:xfrm>
              <a:off x="1420668" y="1240392"/>
              <a:ext cx="878609" cy="399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đọc là</a:t>
              </a:r>
            </a:p>
          </p:txBody>
        </p:sp>
        <p:sp>
          <p:nvSpPr>
            <p:cNvPr id="16" name="Arrow: Right 15"/>
            <p:cNvSpPr/>
            <p:nvPr/>
          </p:nvSpPr>
          <p:spPr>
            <a:xfrm>
              <a:off x="1411142" y="1531428"/>
              <a:ext cx="878609" cy="1944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48505" y="2935577"/>
            <a:ext cx="888135" cy="494734"/>
            <a:chOff x="1411142" y="1231156"/>
            <a:chExt cx="888135" cy="494734"/>
          </a:xfrm>
        </p:grpSpPr>
        <p:sp>
          <p:nvSpPr>
            <p:cNvPr id="19" name="TextBox 18"/>
            <p:cNvSpPr txBox="1"/>
            <p:nvPr/>
          </p:nvSpPr>
          <p:spPr>
            <a:xfrm>
              <a:off x="1420668" y="1231156"/>
              <a:ext cx="878609" cy="399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đọc là</a:t>
              </a:r>
            </a:p>
          </p:txBody>
        </p:sp>
        <p:sp>
          <p:nvSpPr>
            <p:cNvPr id="20" name="Arrow: Right 19"/>
            <p:cNvSpPr/>
            <p:nvPr/>
          </p:nvSpPr>
          <p:spPr>
            <a:xfrm>
              <a:off x="1411142" y="1531428"/>
              <a:ext cx="878609" cy="1944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ba trăm mười sáu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6166" y="2996079"/>
            <a:ext cx="51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nghìn ba trăm mười sáu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46166" y="2996079"/>
            <a:ext cx="51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nghìn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46166" y="2996079"/>
            <a:ext cx="51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nghìn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5" grpId="1"/>
      <p:bldP spid="26" grpId="0"/>
      <p:bldP spid="3" grpId="0"/>
      <p:bldP spid="27" grpId="0"/>
      <p:bldP spid="27" grpId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659;p66"/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1660;p66"/>
          <p:cNvSpPr txBox="1"/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 panose="02000000000000000000"/>
              <a:buNone/>
              <a:defRPr sz="4700" b="0" i="0" u="none" strike="noStrike" cap="none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Permanent Marker" panose="02000000000000000000"/>
              </a:rPr>
              <a:t>Luyện đọc số</a:t>
            </a:r>
            <a:endParaRPr kumimoji="0" lang="vi-VN" sz="5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Permanent Marker" panose="02000000000000000000"/>
            </a:endParaRPr>
          </a:p>
        </p:txBody>
      </p:sp>
      <p:grpSp>
        <p:nvGrpSpPr>
          <p:cNvPr id="79" name="Google Shape;1297;p51"/>
          <p:cNvGrpSpPr/>
          <p:nvPr/>
        </p:nvGrpSpPr>
        <p:grpSpPr>
          <a:xfrm>
            <a:off x="43862" y="3747772"/>
            <a:ext cx="1790700" cy="1395728"/>
            <a:chOff x="3158275" y="2452400"/>
            <a:chExt cx="323650" cy="275275"/>
          </a:xfrm>
        </p:grpSpPr>
        <p:sp>
          <p:nvSpPr>
            <p:cNvPr id="80" name="Google Shape;1298;p51"/>
            <p:cNvSpPr/>
            <p:nvPr/>
          </p:nvSpPr>
          <p:spPr>
            <a:xfrm>
              <a:off x="3168275" y="2678150"/>
              <a:ext cx="263050" cy="48400"/>
            </a:xfrm>
            <a:custGeom>
              <a:avLst/>
              <a:gdLst/>
              <a:ahLst/>
              <a:cxnLst/>
              <a:rect l="l" t="t" r="r" b="b"/>
              <a:pathLst>
                <a:path w="10522" h="1936" extrusionOk="0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1299;p51"/>
            <p:cNvSpPr/>
            <p:nvPr/>
          </p:nvSpPr>
          <p:spPr>
            <a:xfrm>
              <a:off x="3298950" y="2691500"/>
              <a:ext cx="23925" cy="15050"/>
            </a:xfrm>
            <a:custGeom>
              <a:avLst/>
              <a:gdLst/>
              <a:ahLst/>
              <a:cxnLst/>
              <a:rect l="l" t="t" r="r" b="b"/>
              <a:pathLst>
                <a:path w="957" h="602" fill="none" extrusionOk="0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1300;p51"/>
            <p:cNvSpPr/>
            <p:nvPr/>
          </p:nvSpPr>
          <p:spPr>
            <a:xfrm>
              <a:off x="3168275" y="2678150"/>
              <a:ext cx="132375" cy="25050"/>
            </a:xfrm>
            <a:custGeom>
              <a:avLst/>
              <a:gdLst/>
              <a:ahLst/>
              <a:cxnLst/>
              <a:rect l="l" t="t" r="r" b="b"/>
              <a:pathLst>
                <a:path w="5295" h="1002" fill="none" extrusionOk="0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1301;p51"/>
            <p:cNvSpPr/>
            <p:nvPr/>
          </p:nvSpPr>
          <p:spPr>
            <a:xfrm>
              <a:off x="3345100" y="2698175"/>
              <a:ext cx="86225" cy="28375"/>
            </a:xfrm>
            <a:custGeom>
              <a:avLst/>
              <a:gdLst/>
              <a:ahLst/>
              <a:cxnLst/>
              <a:rect l="l" t="t" r="r" b="b"/>
              <a:pathLst>
                <a:path w="3449" h="1135" fill="none" extrusionOk="0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1302;p51"/>
            <p:cNvSpPr/>
            <p:nvPr/>
          </p:nvSpPr>
          <p:spPr>
            <a:xfrm>
              <a:off x="3168275" y="2637550"/>
              <a:ext cx="273050" cy="77325"/>
            </a:xfrm>
            <a:custGeom>
              <a:avLst/>
              <a:gdLst/>
              <a:ahLst/>
              <a:cxnLst/>
              <a:rect l="l" t="t" r="r" b="b"/>
              <a:pathLst>
                <a:path w="10922" h="3093" extrusionOk="0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1303;p51"/>
            <p:cNvSpPr/>
            <p:nvPr/>
          </p:nvSpPr>
          <p:spPr>
            <a:xfrm>
              <a:off x="3300625" y="2680375"/>
              <a:ext cx="21150" cy="13925"/>
            </a:xfrm>
            <a:custGeom>
              <a:avLst/>
              <a:gdLst/>
              <a:ahLst/>
              <a:cxnLst/>
              <a:rect l="l" t="t" r="r" b="b"/>
              <a:pathLst>
                <a:path w="846" h="557" fill="none" extrusionOk="0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1304;p51"/>
            <p:cNvSpPr/>
            <p:nvPr/>
          </p:nvSpPr>
          <p:spPr>
            <a:xfrm>
              <a:off x="3168275" y="2637550"/>
              <a:ext cx="134025" cy="53975"/>
            </a:xfrm>
            <a:custGeom>
              <a:avLst/>
              <a:gdLst/>
              <a:ahLst/>
              <a:cxnLst/>
              <a:rect l="l" t="t" r="r" b="b"/>
              <a:pathLst>
                <a:path w="5361" h="2159" fill="none" extrusionOk="0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1305;p51"/>
            <p:cNvSpPr/>
            <p:nvPr/>
          </p:nvSpPr>
          <p:spPr>
            <a:xfrm>
              <a:off x="3342325" y="2675375"/>
              <a:ext cx="99000" cy="39500"/>
            </a:xfrm>
            <a:custGeom>
              <a:avLst/>
              <a:gdLst/>
              <a:ahLst/>
              <a:cxnLst/>
              <a:rect l="l" t="t" r="r" b="b"/>
              <a:pathLst>
                <a:path w="3960" h="1580" fill="none" extrusionOk="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1306;p51"/>
            <p:cNvSpPr/>
            <p:nvPr/>
          </p:nvSpPr>
          <p:spPr>
            <a:xfrm>
              <a:off x="3319525" y="2653675"/>
              <a:ext cx="31150" cy="69550"/>
            </a:xfrm>
            <a:custGeom>
              <a:avLst/>
              <a:gdLst/>
              <a:ahLst/>
              <a:cxnLst/>
              <a:rect l="l" t="t" r="r" b="b"/>
              <a:pathLst>
                <a:path w="1246" h="2782" extrusionOk="0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1307;p51"/>
            <p:cNvSpPr/>
            <p:nvPr/>
          </p:nvSpPr>
          <p:spPr>
            <a:xfrm>
              <a:off x="3159925" y="2454050"/>
              <a:ext cx="320875" cy="216900"/>
            </a:xfrm>
            <a:custGeom>
              <a:avLst/>
              <a:gdLst/>
              <a:ahLst/>
              <a:cxnLst/>
              <a:rect l="l" t="t" r="r" b="b"/>
              <a:pathLst>
                <a:path w="12835" h="8676" extrusionOk="0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1308;p51"/>
            <p:cNvSpPr/>
            <p:nvPr/>
          </p:nvSpPr>
          <p:spPr>
            <a:xfrm>
              <a:off x="3159925" y="2454050"/>
              <a:ext cx="166300" cy="201325"/>
            </a:xfrm>
            <a:custGeom>
              <a:avLst/>
              <a:gdLst/>
              <a:ahLst/>
              <a:cxnLst/>
              <a:rect l="l" t="t" r="r" b="b"/>
              <a:pathLst>
                <a:path w="6652" h="8053" fill="none" extrusionOk="0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1309;p51"/>
            <p:cNvSpPr/>
            <p:nvPr/>
          </p:nvSpPr>
          <p:spPr>
            <a:xfrm>
              <a:off x="3289500" y="2501325"/>
              <a:ext cx="11150" cy="8925"/>
            </a:xfrm>
            <a:custGeom>
              <a:avLst/>
              <a:gdLst/>
              <a:ahLst/>
              <a:cxnLst/>
              <a:rect l="l" t="t" r="r" b="b"/>
              <a:pathLst>
                <a:path w="446" h="357" fill="none" extrusionOk="0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1310;p51"/>
            <p:cNvSpPr/>
            <p:nvPr/>
          </p:nvSpPr>
          <p:spPr>
            <a:xfrm>
              <a:off x="3240550" y="2526350"/>
              <a:ext cx="48425" cy="22275"/>
            </a:xfrm>
            <a:custGeom>
              <a:avLst/>
              <a:gdLst/>
              <a:ahLst/>
              <a:cxnLst/>
              <a:rect l="l" t="t" r="r" b="b"/>
              <a:pathLst>
                <a:path w="1937" h="891" fill="none" extrusionOk="0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1311;p51"/>
            <p:cNvSpPr/>
            <p:nvPr/>
          </p:nvSpPr>
          <p:spPr>
            <a:xfrm>
              <a:off x="3196075" y="2488525"/>
              <a:ext cx="63425" cy="12825"/>
            </a:xfrm>
            <a:custGeom>
              <a:avLst/>
              <a:gdLst/>
              <a:ahLst/>
              <a:cxnLst/>
              <a:rect l="l" t="t" r="r" b="b"/>
              <a:pathLst>
                <a:path w="2537" h="513" fill="none" extrusionOk="0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1312;p51"/>
            <p:cNvSpPr/>
            <p:nvPr/>
          </p:nvSpPr>
          <p:spPr>
            <a:xfrm>
              <a:off x="3208875" y="2528025"/>
              <a:ext cx="13350" cy="3350"/>
            </a:xfrm>
            <a:custGeom>
              <a:avLst/>
              <a:gdLst/>
              <a:ahLst/>
              <a:cxnLst/>
              <a:rect l="l" t="t" r="r" b="b"/>
              <a:pathLst>
                <a:path w="534" h="134" fill="none" extrusionOk="0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1313;p51"/>
            <p:cNvSpPr/>
            <p:nvPr/>
          </p:nvSpPr>
          <p:spPr>
            <a:xfrm>
              <a:off x="3192175" y="2564150"/>
              <a:ext cx="74550" cy="10050"/>
            </a:xfrm>
            <a:custGeom>
              <a:avLst/>
              <a:gdLst/>
              <a:ahLst/>
              <a:cxnLst/>
              <a:rect l="l" t="t" r="r" b="b"/>
              <a:pathLst>
                <a:path w="2982" h="402" fill="none" extrusionOk="0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1314;p51"/>
            <p:cNvSpPr/>
            <p:nvPr/>
          </p:nvSpPr>
          <p:spPr>
            <a:xfrm>
              <a:off x="3277250" y="2576950"/>
              <a:ext cx="7275" cy="5025"/>
            </a:xfrm>
            <a:custGeom>
              <a:avLst/>
              <a:gdLst/>
              <a:ahLst/>
              <a:cxnLst/>
              <a:rect l="l" t="t" r="r" b="b"/>
              <a:pathLst>
                <a:path w="291" h="2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1315;p51"/>
            <p:cNvSpPr/>
            <p:nvPr/>
          </p:nvSpPr>
          <p:spPr>
            <a:xfrm>
              <a:off x="3273375" y="2492425"/>
              <a:ext cx="6125" cy="2250"/>
            </a:xfrm>
            <a:custGeom>
              <a:avLst/>
              <a:gdLst/>
              <a:ahLst/>
              <a:cxnLst/>
              <a:rect l="l" t="t" r="r" b="b"/>
              <a:pathLst>
                <a:path w="245" h="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1316;p51"/>
            <p:cNvSpPr/>
            <p:nvPr/>
          </p:nvSpPr>
          <p:spPr>
            <a:xfrm>
              <a:off x="3303950" y="2472975"/>
              <a:ext cx="176850" cy="197975"/>
            </a:xfrm>
            <a:custGeom>
              <a:avLst/>
              <a:gdLst/>
              <a:ahLst/>
              <a:cxnLst/>
              <a:rect l="l" t="t" r="r" b="b"/>
              <a:pathLst>
                <a:path w="7074" h="7919" fill="none" extrusionOk="0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1317;p51"/>
            <p:cNvSpPr/>
            <p:nvPr/>
          </p:nvSpPr>
          <p:spPr>
            <a:xfrm>
              <a:off x="3431850" y="2602525"/>
              <a:ext cx="1125" cy="1700"/>
            </a:xfrm>
            <a:custGeom>
              <a:avLst/>
              <a:gdLst/>
              <a:ahLst/>
              <a:cxnLst/>
              <a:rect l="l" t="t" r="r" b="b"/>
              <a:pathLst>
                <a:path w="45" h="6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1318;p51"/>
            <p:cNvSpPr/>
            <p:nvPr/>
          </p:nvSpPr>
          <p:spPr>
            <a:xfrm>
              <a:off x="3382350" y="2581400"/>
              <a:ext cx="40625" cy="13375"/>
            </a:xfrm>
            <a:custGeom>
              <a:avLst/>
              <a:gdLst/>
              <a:ahLst/>
              <a:cxnLst/>
              <a:rect l="l" t="t" r="r" b="b"/>
              <a:pathLst>
                <a:path w="1625" h="535" fill="none" extrusionOk="0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319;p51"/>
            <p:cNvSpPr/>
            <p:nvPr/>
          </p:nvSpPr>
          <p:spPr>
            <a:xfrm>
              <a:off x="3332875" y="2548600"/>
              <a:ext cx="62850" cy="8900"/>
            </a:xfrm>
            <a:custGeom>
              <a:avLst/>
              <a:gdLst/>
              <a:ahLst/>
              <a:cxnLst/>
              <a:rect l="l" t="t" r="r" b="b"/>
              <a:pathLst>
                <a:path w="2514" h="356" fill="none" extrusionOk="0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320;p51"/>
            <p:cNvSpPr/>
            <p:nvPr/>
          </p:nvSpPr>
          <p:spPr>
            <a:xfrm>
              <a:off x="3387375" y="2507450"/>
              <a:ext cx="67850" cy="41175"/>
            </a:xfrm>
            <a:custGeom>
              <a:avLst/>
              <a:gdLst/>
              <a:ahLst/>
              <a:cxnLst/>
              <a:rect l="l" t="t" r="r" b="b"/>
              <a:pathLst>
                <a:path w="2714" h="16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321;p51"/>
            <p:cNvSpPr/>
            <p:nvPr/>
          </p:nvSpPr>
          <p:spPr>
            <a:xfrm>
              <a:off x="3351775" y="2509675"/>
              <a:ext cx="16150" cy="4475"/>
            </a:xfrm>
            <a:custGeom>
              <a:avLst/>
              <a:gdLst/>
              <a:ahLst/>
              <a:cxnLst/>
              <a:rect l="l" t="t" r="r" b="b"/>
              <a:pathLst>
                <a:path w="646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322;p51"/>
            <p:cNvSpPr/>
            <p:nvPr/>
          </p:nvSpPr>
          <p:spPr>
            <a:xfrm>
              <a:off x="3365675" y="2580275"/>
              <a:ext cx="5025" cy="600"/>
            </a:xfrm>
            <a:custGeom>
              <a:avLst/>
              <a:gdLst/>
              <a:ahLst/>
              <a:cxnLst/>
              <a:rect l="l" t="t" r="r" b="b"/>
              <a:pathLst>
                <a:path w="201" h="24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323;p51"/>
            <p:cNvSpPr/>
            <p:nvPr/>
          </p:nvSpPr>
          <p:spPr>
            <a:xfrm>
              <a:off x="3329525" y="2581950"/>
              <a:ext cx="23950" cy="6700"/>
            </a:xfrm>
            <a:custGeom>
              <a:avLst/>
              <a:gdLst/>
              <a:ahLst/>
              <a:cxnLst/>
              <a:rect l="l" t="t" r="r" b="b"/>
              <a:pathLst>
                <a:path w="958" h="268" fill="none" extrusionOk="0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324;p51"/>
            <p:cNvSpPr/>
            <p:nvPr/>
          </p:nvSpPr>
          <p:spPr>
            <a:xfrm>
              <a:off x="3407950" y="2553600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325;p51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extrusionOk="0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326;p51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fill="none" extrusionOk="0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327;p51"/>
            <p:cNvSpPr/>
            <p:nvPr/>
          </p:nvSpPr>
          <p:spPr>
            <a:xfrm>
              <a:off x="3240000" y="2638675"/>
              <a:ext cx="37850" cy="13925"/>
            </a:xfrm>
            <a:custGeom>
              <a:avLst/>
              <a:gdLst/>
              <a:ahLst/>
              <a:cxnLst/>
              <a:rect l="l" t="t" r="r" b="b"/>
              <a:pathLst>
                <a:path w="151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328;p51"/>
            <p:cNvSpPr/>
            <p:nvPr/>
          </p:nvSpPr>
          <p:spPr>
            <a:xfrm>
              <a:off x="3286150" y="26587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329;p51"/>
            <p:cNvSpPr/>
            <p:nvPr/>
          </p:nvSpPr>
          <p:spPr>
            <a:xfrm>
              <a:off x="3233900" y="2654250"/>
              <a:ext cx="47825" cy="11150"/>
            </a:xfrm>
            <a:custGeom>
              <a:avLst/>
              <a:gdLst/>
              <a:ahLst/>
              <a:cxnLst/>
              <a:rect l="l" t="t" r="r" b="b"/>
              <a:pathLst>
                <a:path w="1913" h="446" fill="none" extrusionOk="0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330;p51"/>
            <p:cNvSpPr/>
            <p:nvPr/>
          </p:nvSpPr>
          <p:spPr>
            <a:xfrm>
              <a:off x="3378475" y="2668150"/>
              <a:ext cx="7800" cy="1125"/>
            </a:xfrm>
            <a:custGeom>
              <a:avLst/>
              <a:gdLst/>
              <a:ahLst/>
              <a:cxnLst/>
              <a:rect l="l" t="t" r="r" b="b"/>
              <a:pathLst>
                <a:path w="312" h="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331;p51"/>
            <p:cNvSpPr/>
            <p:nvPr/>
          </p:nvSpPr>
          <p:spPr>
            <a:xfrm>
              <a:off x="3430175" y="2600850"/>
              <a:ext cx="3925" cy="5050"/>
            </a:xfrm>
            <a:custGeom>
              <a:avLst/>
              <a:gdLst/>
              <a:ahLst/>
              <a:cxnLst/>
              <a:rect l="l" t="t" r="r" b="b"/>
              <a:pathLst>
                <a:path w="157" h="202" extrusionOk="0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332;p51"/>
            <p:cNvSpPr/>
            <p:nvPr/>
          </p:nvSpPr>
          <p:spPr>
            <a:xfrm>
              <a:off x="3380700" y="2579725"/>
              <a:ext cx="43950" cy="16700"/>
            </a:xfrm>
            <a:custGeom>
              <a:avLst/>
              <a:gdLst/>
              <a:ahLst/>
              <a:cxnLst/>
              <a:rect l="l" t="t" r="r" b="b"/>
              <a:pathLst>
                <a:path w="1758" h="668" extrusionOk="0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333;p51"/>
            <p:cNvSpPr/>
            <p:nvPr/>
          </p:nvSpPr>
          <p:spPr>
            <a:xfrm>
              <a:off x="3302275" y="2471300"/>
              <a:ext cx="179650" cy="201325"/>
            </a:xfrm>
            <a:custGeom>
              <a:avLst/>
              <a:gdLst/>
              <a:ahLst/>
              <a:cxnLst/>
              <a:rect l="l" t="t" r="r" b="b"/>
              <a:pathLst>
                <a:path w="7186" h="8053" extrusionOk="0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334;p51"/>
            <p:cNvSpPr/>
            <p:nvPr/>
          </p:nvSpPr>
          <p:spPr>
            <a:xfrm>
              <a:off x="3158275" y="2452400"/>
              <a:ext cx="292500" cy="275275"/>
            </a:xfrm>
            <a:custGeom>
              <a:avLst/>
              <a:gdLst/>
              <a:ahLst/>
              <a:cxnLst/>
              <a:rect l="l" t="t" r="r" b="b"/>
              <a:pathLst>
                <a:path w="11700" h="11011" extrusionOk="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335;p51"/>
            <p:cNvSpPr/>
            <p:nvPr/>
          </p:nvSpPr>
          <p:spPr>
            <a:xfrm>
              <a:off x="3340650" y="2673700"/>
              <a:ext cx="102350" cy="42850"/>
            </a:xfrm>
            <a:custGeom>
              <a:avLst/>
              <a:gdLst/>
              <a:ahLst/>
              <a:cxnLst/>
              <a:rect l="l" t="t" r="r" b="b"/>
              <a:pathLst>
                <a:path w="4094" h="1714" extrusionOk="0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336;p51"/>
            <p:cNvSpPr/>
            <p:nvPr/>
          </p:nvSpPr>
          <p:spPr>
            <a:xfrm>
              <a:off x="3287825" y="2499650"/>
              <a:ext cx="14475" cy="12275"/>
            </a:xfrm>
            <a:custGeom>
              <a:avLst/>
              <a:gdLst/>
              <a:ahLst/>
              <a:cxnLst/>
              <a:rect l="l" t="t" r="r" b="b"/>
              <a:pathLst>
                <a:path w="579" h="491" extrusionOk="0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337;p51"/>
            <p:cNvSpPr/>
            <p:nvPr/>
          </p:nvSpPr>
          <p:spPr>
            <a:xfrm>
              <a:off x="3238900" y="2524675"/>
              <a:ext cx="51725" cy="25600"/>
            </a:xfrm>
            <a:custGeom>
              <a:avLst/>
              <a:gdLst/>
              <a:ahLst/>
              <a:cxnLst/>
              <a:rect l="l" t="t" r="r" b="b"/>
              <a:pathLst>
                <a:path w="2069" h="1024" extrusionOk="0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338;p51"/>
            <p:cNvSpPr/>
            <p:nvPr/>
          </p:nvSpPr>
          <p:spPr>
            <a:xfrm>
              <a:off x="3331200" y="2546925"/>
              <a:ext cx="65650" cy="12250"/>
            </a:xfrm>
            <a:custGeom>
              <a:avLst/>
              <a:gdLst/>
              <a:ahLst/>
              <a:cxnLst/>
              <a:rect l="l" t="t" r="r" b="b"/>
              <a:pathLst>
                <a:path w="2626" h="490" extrusionOk="0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339;p51"/>
            <p:cNvSpPr/>
            <p:nvPr/>
          </p:nvSpPr>
          <p:spPr>
            <a:xfrm>
              <a:off x="3385700" y="2505775"/>
              <a:ext cx="71200" cy="43950"/>
            </a:xfrm>
            <a:custGeom>
              <a:avLst/>
              <a:gdLst/>
              <a:ahLst/>
              <a:cxnLst/>
              <a:rect l="l" t="t" r="r" b="b"/>
              <a:pathLst>
                <a:path w="2848" h="1758" extrusionOk="0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340;p51"/>
            <p:cNvSpPr/>
            <p:nvPr/>
          </p:nvSpPr>
          <p:spPr>
            <a:xfrm>
              <a:off x="3350100" y="2508000"/>
              <a:ext cx="19500" cy="7250"/>
            </a:xfrm>
            <a:custGeom>
              <a:avLst/>
              <a:gdLst/>
              <a:ahLst/>
              <a:cxnLst/>
              <a:rect l="l" t="t" r="r" b="b"/>
              <a:pathLst>
                <a:path w="780" h="290" extrusionOk="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341;p51"/>
            <p:cNvSpPr/>
            <p:nvPr/>
          </p:nvSpPr>
          <p:spPr>
            <a:xfrm>
              <a:off x="3363450" y="2578625"/>
              <a:ext cx="8925" cy="3900"/>
            </a:xfrm>
            <a:custGeom>
              <a:avLst/>
              <a:gdLst/>
              <a:ahLst/>
              <a:cxnLst/>
              <a:rect l="l" t="t" r="r" b="b"/>
              <a:pathLst>
                <a:path w="357" h="156" extrusionOk="0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342;p51"/>
            <p:cNvSpPr/>
            <p:nvPr/>
          </p:nvSpPr>
          <p:spPr>
            <a:xfrm>
              <a:off x="3193850" y="2486875"/>
              <a:ext cx="67300" cy="16150"/>
            </a:xfrm>
            <a:custGeom>
              <a:avLst/>
              <a:gdLst/>
              <a:ahLst/>
              <a:cxnLst/>
              <a:rect l="l" t="t" r="r" b="b"/>
              <a:pathLst>
                <a:path w="2692" h="646" extrusionOk="0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343;p51"/>
            <p:cNvSpPr/>
            <p:nvPr/>
          </p:nvSpPr>
          <p:spPr>
            <a:xfrm>
              <a:off x="3207200" y="2526350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344;p51"/>
            <p:cNvSpPr/>
            <p:nvPr/>
          </p:nvSpPr>
          <p:spPr>
            <a:xfrm>
              <a:off x="3190525" y="2561925"/>
              <a:ext cx="77875" cy="13925"/>
            </a:xfrm>
            <a:custGeom>
              <a:avLst/>
              <a:gdLst/>
              <a:ahLst/>
              <a:cxnLst/>
              <a:rect l="l" t="t" r="r" b="b"/>
              <a:pathLst>
                <a:path w="3115" h="557" extrusionOk="0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345;p51"/>
            <p:cNvSpPr/>
            <p:nvPr/>
          </p:nvSpPr>
          <p:spPr>
            <a:xfrm>
              <a:off x="3166600" y="2635900"/>
              <a:ext cx="137375" cy="57300"/>
            </a:xfrm>
            <a:custGeom>
              <a:avLst/>
              <a:gdLst/>
              <a:ahLst/>
              <a:cxnLst/>
              <a:rect l="l" t="t" r="r" b="b"/>
              <a:pathLst>
                <a:path w="5495" h="2292" extrusionOk="0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346;p51"/>
            <p:cNvSpPr/>
            <p:nvPr/>
          </p:nvSpPr>
          <p:spPr>
            <a:xfrm>
              <a:off x="3158275" y="2608100"/>
              <a:ext cx="147375" cy="48950"/>
            </a:xfrm>
            <a:custGeom>
              <a:avLst/>
              <a:gdLst/>
              <a:ahLst/>
              <a:cxnLst/>
              <a:rect l="l" t="t" r="r" b="b"/>
              <a:pathLst>
                <a:path w="5895" h="1958" extrusionOk="0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347;p51"/>
            <p:cNvSpPr/>
            <p:nvPr/>
          </p:nvSpPr>
          <p:spPr>
            <a:xfrm>
              <a:off x="3335100" y="2648675"/>
              <a:ext cx="11150" cy="6150"/>
            </a:xfrm>
            <a:custGeom>
              <a:avLst/>
              <a:gdLst/>
              <a:ahLst/>
              <a:cxnLst/>
              <a:rect l="l" t="t" r="r" b="b"/>
              <a:pathLst>
                <a:path w="446" h="246" extrusionOk="0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48;p51"/>
            <p:cNvSpPr/>
            <p:nvPr/>
          </p:nvSpPr>
          <p:spPr>
            <a:xfrm>
              <a:off x="3337325" y="2667600"/>
              <a:ext cx="6700" cy="18375"/>
            </a:xfrm>
            <a:custGeom>
              <a:avLst/>
              <a:gdLst/>
              <a:ahLst/>
              <a:cxnLst/>
              <a:rect l="l" t="t" r="r" b="b"/>
              <a:pathLst>
                <a:path w="268" h="735" extrusionOk="0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49;p51"/>
            <p:cNvSpPr/>
            <p:nvPr/>
          </p:nvSpPr>
          <p:spPr>
            <a:xfrm>
              <a:off x="3317850" y="2652025"/>
              <a:ext cx="52850" cy="18925"/>
            </a:xfrm>
            <a:custGeom>
              <a:avLst/>
              <a:gdLst/>
              <a:ahLst/>
              <a:cxnLst/>
              <a:rect l="l" t="t" r="r" b="b"/>
              <a:pathLst>
                <a:path w="2114" h="757" extrusionOk="0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50;p51"/>
            <p:cNvSpPr/>
            <p:nvPr/>
          </p:nvSpPr>
          <p:spPr>
            <a:xfrm>
              <a:off x="3313400" y="2660350"/>
              <a:ext cx="11150" cy="47850"/>
            </a:xfrm>
            <a:custGeom>
              <a:avLst/>
              <a:gdLst/>
              <a:ahLst/>
              <a:cxnLst/>
              <a:rect l="l" t="t" r="r" b="b"/>
              <a:pathLst>
                <a:path w="446" h="1914" extrusionOk="0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51;p51"/>
            <p:cNvSpPr/>
            <p:nvPr/>
          </p:nvSpPr>
          <p:spPr>
            <a:xfrm>
              <a:off x="3238325" y="2637000"/>
              <a:ext cx="41175" cy="17275"/>
            </a:xfrm>
            <a:custGeom>
              <a:avLst/>
              <a:gdLst/>
              <a:ahLst/>
              <a:cxnLst/>
              <a:rect l="l" t="t" r="r" b="b"/>
              <a:pathLst>
                <a:path w="1647" h="691" extrusionOk="0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52;p51"/>
            <p:cNvSpPr/>
            <p:nvPr/>
          </p:nvSpPr>
          <p:spPr>
            <a:xfrm>
              <a:off x="3284500" y="26570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3;p51"/>
            <p:cNvSpPr/>
            <p:nvPr/>
          </p:nvSpPr>
          <p:spPr>
            <a:xfrm>
              <a:off x="3275600" y="2575275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54;p51"/>
            <p:cNvSpPr/>
            <p:nvPr/>
          </p:nvSpPr>
          <p:spPr>
            <a:xfrm>
              <a:off x="3232225" y="2652575"/>
              <a:ext cx="50625" cy="13925"/>
            </a:xfrm>
            <a:custGeom>
              <a:avLst/>
              <a:gdLst/>
              <a:ahLst/>
              <a:cxnLst/>
              <a:rect l="l" t="t" r="r" b="b"/>
              <a:pathLst>
                <a:path w="2025" h="557" extrusionOk="0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55;p51"/>
            <p:cNvSpPr/>
            <p:nvPr/>
          </p:nvSpPr>
          <p:spPr>
            <a:xfrm>
              <a:off x="3342875" y="2696500"/>
              <a:ext cx="6150" cy="15600"/>
            </a:xfrm>
            <a:custGeom>
              <a:avLst/>
              <a:gdLst/>
              <a:ahLst/>
              <a:cxnLst/>
              <a:rect l="l" t="t" r="r" b="b"/>
              <a:pathLst>
                <a:path w="246" h="624" extrusionOk="0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56;p51"/>
            <p:cNvSpPr/>
            <p:nvPr/>
          </p:nvSpPr>
          <p:spPr>
            <a:xfrm>
              <a:off x="3297275" y="2689825"/>
              <a:ext cx="26175" cy="15050"/>
            </a:xfrm>
            <a:custGeom>
              <a:avLst/>
              <a:gdLst/>
              <a:ahLst/>
              <a:cxnLst/>
              <a:rect l="l" t="t" r="r" b="b"/>
              <a:pathLst>
                <a:path w="1047" h="602" extrusionOk="0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57;p51"/>
            <p:cNvSpPr/>
            <p:nvPr/>
          </p:nvSpPr>
          <p:spPr>
            <a:xfrm>
              <a:off x="3300625" y="2678700"/>
              <a:ext cx="21700" cy="6150"/>
            </a:xfrm>
            <a:custGeom>
              <a:avLst/>
              <a:gdLst/>
              <a:ahLst/>
              <a:cxnLst/>
              <a:rect l="l" t="t" r="r" b="b"/>
              <a:pathLst>
                <a:path w="868" h="246" extrusionOk="0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358;p51"/>
            <p:cNvSpPr/>
            <p:nvPr/>
          </p:nvSpPr>
          <p:spPr>
            <a:xfrm>
              <a:off x="3327875" y="2580850"/>
              <a:ext cx="27250" cy="9475"/>
            </a:xfrm>
            <a:custGeom>
              <a:avLst/>
              <a:gdLst/>
              <a:ahLst/>
              <a:cxnLst/>
              <a:rect l="l" t="t" r="r" b="b"/>
              <a:pathLst>
                <a:path w="1090" h="379" extrusionOk="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359;p51"/>
            <p:cNvSpPr/>
            <p:nvPr/>
          </p:nvSpPr>
          <p:spPr>
            <a:xfrm>
              <a:off x="3271700" y="2490750"/>
              <a:ext cx="8925" cy="5600"/>
            </a:xfrm>
            <a:custGeom>
              <a:avLst/>
              <a:gdLst/>
              <a:ahLst/>
              <a:cxnLst/>
              <a:rect l="l" t="t" r="r" b="b"/>
              <a:pathLst>
                <a:path w="357" h="224" extrusionOk="0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360;p51"/>
            <p:cNvSpPr/>
            <p:nvPr/>
          </p:nvSpPr>
          <p:spPr>
            <a:xfrm>
              <a:off x="3406275" y="2551925"/>
              <a:ext cx="14475" cy="10025"/>
            </a:xfrm>
            <a:custGeom>
              <a:avLst/>
              <a:gdLst/>
              <a:ahLst/>
              <a:cxnLst/>
              <a:rect l="l" t="t" r="r" b="b"/>
              <a:pathLst>
                <a:path w="579" h="401" extrusionOk="0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361;p51"/>
            <p:cNvSpPr/>
            <p:nvPr/>
          </p:nvSpPr>
          <p:spPr>
            <a:xfrm>
              <a:off x="3376800" y="2667025"/>
              <a:ext cx="11150" cy="3925"/>
            </a:xfrm>
            <a:custGeom>
              <a:avLst/>
              <a:gdLst/>
              <a:ahLst/>
              <a:cxnLst/>
              <a:rect l="l" t="t" r="r" b="b"/>
              <a:pathLst>
                <a:path w="446" h="157" extrusionOk="0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1052912" y="2189376"/>
            <a:ext cx="3946828" cy="62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3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các cặp số sau: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871307" y="2275931"/>
            <a:ext cx="2594996" cy="2342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5327 và 45 327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8735 và 28 735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6581 và 96 581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7311 và 67 311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659;p66"/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1660;p66"/>
          <p:cNvSpPr txBox="1"/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 panose="02000000000000000000"/>
              <a:buNone/>
              <a:defRPr sz="4700" b="0" i="0" u="none" strike="noStrike" cap="none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Permanent Marker" panose="02000000000000000000"/>
              </a:rPr>
              <a:t>Luyện đọc số</a:t>
            </a:r>
            <a:endParaRPr kumimoji="0" lang="vi-VN" sz="5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Permanent Marker" panose="02000000000000000000"/>
            </a:endParaRPr>
          </a:p>
        </p:txBody>
      </p:sp>
      <p:grpSp>
        <p:nvGrpSpPr>
          <p:cNvPr id="79" name="Google Shape;1297;p51"/>
          <p:cNvGrpSpPr/>
          <p:nvPr/>
        </p:nvGrpSpPr>
        <p:grpSpPr>
          <a:xfrm>
            <a:off x="43862" y="3747772"/>
            <a:ext cx="1790700" cy="1395728"/>
            <a:chOff x="3158275" y="2452400"/>
            <a:chExt cx="323650" cy="275275"/>
          </a:xfrm>
        </p:grpSpPr>
        <p:sp>
          <p:nvSpPr>
            <p:cNvPr id="80" name="Google Shape;1298;p51"/>
            <p:cNvSpPr/>
            <p:nvPr/>
          </p:nvSpPr>
          <p:spPr>
            <a:xfrm>
              <a:off x="3168275" y="2678150"/>
              <a:ext cx="263050" cy="48400"/>
            </a:xfrm>
            <a:custGeom>
              <a:avLst/>
              <a:gdLst/>
              <a:ahLst/>
              <a:cxnLst/>
              <a:rect l="l" t="t" r="r" b="b"/>
              <a:pathLst>
                <a:path w="10522" h="1936" extrusionOk="0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1299;p51"/>
            <p:cNvSpPr/>
            <p:nvPr/>
          </p:nvSpPr>
          <p:spPr>
            <a:xfrm>
              <a:off x="3298950" y="2691500"/>
              <a:ext cx="23925" cy="15050"/>
            </a:xfrm>
            <a:custGeom>
              <a:avLst/>
              <a:gdLst/>
              <a:ahLst/>
              <a:cxnLst/>
              <a:rect l="l" t="t" r="r" b="b"/>
              <a:pathLst>
                <a:path w="957" h="602" fill="none" extrusionOk="0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1300;p51"/>
            <p:cNvSpPr/>
            <p:nvPr/>
          </p:nvSpPr>
          <p:spPr>
            <a:xfrm>
              <a:off x="3168275" y="2678150"/>
              <a:ext cx="132375" cy="25050"/>
            </a:xfrm>
            <a:custGeom>
              <a:avLst/>
              <a:gdLst/>
              <a:ahLst/>
              <a:cxnLst/>
              <a:rect l="l" t="t" r="r" b="b"/>
              <a:pathLst>
                <a:path w="5295" h="1002" fill="none" extrusionOk="0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1301;p51"/>
            <p:cNvSpPr/>
            <p:nvPr/>
          </p:nvSpPr>
          <p:spPr>
            <a:xfrm>
              <a:off x="3345100" y="2698175"/>
              <a:ext cx="86225" cy="28375"/>
            </a:xfrm>
            <a:custGeom>
              <a:avLst/>
              <a:gdLst/>
              <a:ahLst/>
              <a:cxnLst/>
              <a:rect l="l" t="t" r="r" b="b"/>
              <a:pathLst>
                <a:path w="3449" h="1135" fill="none" extrusionOk="0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1302;p51"/>
            <p:cNvSpPr/>
            <p:nvPr/>
          </p:nvSpPr>
          <p:spPr>
            <a:xfrm>
              <a:off x="3168275" y="2637550"/>
              <a:ext cx="273050" cy="77325"/>
            </a:xfrm>
            <a:custGeom>
              <a:avLst/>
              <a:gdLst/>
              <a:ahLst/>
              <a:cxnLst/>
              <a:rect l="l" t="t" r="r" b="b"/>
              <a:pathLst>
                <a:path w="10922" h="3093" extrusionOk="0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1303;p51"/>
            <p:cNvSpPr/>
            <p:nvPr/>
          </p:nvSpPr>
          <p:spPr>
            <a:xfrm>
              <a:off x="3300625" y="2680375"/>
              <a:ext cx="21150" cy="13925"/>
            </a:xfrm>
            <a:custGeom>
              <a:avLst/>
              <a:gdLst/>
              <a:ahLst/>
              <a:cxnLst/>
              <a:rect l="l" t="t" r="r" b="b"/>
              <a:pathLst>
                <a:path w="846" h="557" fill="none" extrusionOk="0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1304;p51"/>
            <p:cNvSpPr/>
            <p:nvPr/>
          </p:nvSpPr>
          <p:spPr>
            <a:xfrm>
              <a:off x="3168275" y="2637550"/>
              <a:ext cx="134025" cy="53975"/>
            </a:xfrm>
            <a:custGeom>
              <a:avLst/>
              <a:gdLst/>
              <a:ahLst/>
              <a:cxnLst/>
              <a:rect l="l" t="t" r="r" b="b"/>
              <a:pathLst>
                <a:path w="5361" h="2159" fill="none" extrusionOk="0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1305;p51"/>
            <p:cNvSpPr/>
            <p:nvPr/>
          </p:nvSpPr>
          <p:spPr>
            <a:xfrm>
              <a:off x="3342325" y="2675375"/>
              <a:ext cx="99000" cy="39500"/>
            </a:xfrm>
            <a:custGeom>
              <a:avLst/>
              <a:gdLst/>
              <a:ahLst/>
              <a:cxnLst/>
              <a:rect l="l" t="t" r="r" b="b"/>
              <a:pathLst>
                <a:path w="3960" h="1580" fill="none" extrusionOk="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1306;p51"/>
            <p:cNvSpPr/>
            <p:nvPr/>
          </p:nvSpPr>
          <p:spPr>
            <a:xfrm>
              <a:off x="3319525" y="2653675"/>
              <a:ext cx="31150" cy="69550"/>
            </a:xfrm>
            <a:custGeom>
              <a:avLst/>
              <a:gdLst/>
              <a:ahLst/>
              <a:cxnLst/>
              <a:rect l="l" t="t" r="r" b="b"/>
              <a:pathLst>
                <a:path w="1246" h="2782" extrusionOk="0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1307;p51"/>
            <p:cNvSpPr/>
            <p:nvPr/>
          </p:nvSpPr>
          <p:spPr>
            <a:xfrm>
              <a:off x="3159925" y="2454050"/>
              <a:ext cx="320875" cy="216900"/>
            </a:xfrm>
            <a:custGeom>
              <a:avLst/>
              <a:gdLst/>
              <a:ahLst/>
              <a:cxnLst/>
              <a:rect l="l" t="t" r="r" b="b"/>
              <a:pathLst>
                <a:path w="12835" h="8676" extrusionOk="0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1308;p51"/>
            <p:cNvSpPr/>
            <p:nvPr/>
          </p:nvSpPr>
          <p:spPr>
            <a:xfrm>
              <a:off x="3159925" y="2454050"/>
              <a:ext cx="166300" cy="201325"/>
            </a:xfrm>
            <a:custGeom>
              <a:avLst/>
              <a:gdLst/>
              <a:ahLst/>
              <a:cxnLst/>
              <a:rect l="l" t="t" r="r" b="b"/>
              <a:pathLst>
                <a:path w="6652" h="8053" fill="none" extrusionOk="0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1309;p51"/>
            <p:cNvSpPr/>
            <p:nvPr/>
          </p:nvSpPr>
          <p:spPr>
            <a:xfrm>
              <a:off x="3289500" y="2501325"/>
              <a:ext cx="11150" cy="8925"/>
            </a:xfrm>
            <a:custGeom>
              <a:avLst/>
              <a:gdLst/>
              <a:ahLst/>
              <a:cxnLst/>
              <a:rect l="l" t="t" r="r" b="b"/>
              <a:pathLst>
                <a:path w="446" h="357" fill="none" extrusionOk="0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1310;p51"/>
            <p:cNvSpPr/>
            <p:nvPr/>
          </p:nvSpPr>
          <p:spPr>
            <a:xfrm>
              <a:off x="3240550" y="2526350"/>
              <a:ext cx="48425" cy="22275"/>
            </a:xfrm>
            <a:custGeom>
              <a:avLst/>
              <a:gdLst/>
              <a:ahLst/>
              <a:cxnLst/>
              <a:rect l="l" t="t" r="r" b="b"/>
              <a:pathLst>
                <a:path w="1937" h="891" fill="none" extrusionOk="0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1311;p51"/>
            <p:cNvSpPr/>
            <p:nvPr/>
          </p:nvSpPr>
          <p:spPr>
            <a:xfrm>
              <a:off x="3196075" y="2488525"/>
              <a:ext cx="63425" cy="12825"/>
            </a:xfrm>
            <a:custGeom>
              <a:avLst/>
              <a:gdLst/>
              <a:ahLst/>
              <a:cxnLst/>
              <a:rect l="l" t="t" r="r" b="b"/>
              <a:pathLst>
                <a:path w="2537" h="513" fill="none" extrusionOk="0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1312;p51"/>
            <p:cNvSpPr/>
            <p:nvPr/>
          </p:nvSpPr>
          <p:spPr>
            <a:xfrm>
              <a:off x="3208875" y="2528025"/>
              <a:ext cx="13350" cy="3350"/>
            </a:xfrm>
            <a:custGeom>
              <a:avLst/>
              <a:gdLst/>
              <a:ahLst/>
              <a:cxnLst/>
              <a:rect l="l" t="t" r="r" b="b"/>
              <a:pathLst>
                <a:path w="534" h="134" fill="none" extrusionOk="0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1313;p51"/>
            <p:cNvSpPr/>
            <p:nvPr/>
          </p:nvSpPr>
          <p:spPr>
            <a:xfrm>
              <a:off x="3192175" y="2564150"/>
              <a:ext cx="74550" cy="10050"/>
            </a:xfrm>
            <a:custGeom>
              <a:avLst/>
              <a:gdLst/>
              <a:ahLst/>
              <a:cxnLst/>
              <a:rect l="l" t="t" r="r" b="b"/>
              <a:pathLst>
                <a:path w="2982" h="402" fill="none" extrusionOk="0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1314;p51"/>
            <p:cNvSpPr/>
            <p:nvPr/>
          </p:nvSpPr>
          <p:spPr>
            <a:xfrm>
              <a:off x="3277250" y="2576950"/>
              <a:ext cx="7275" cy="5025"/>
            </a:xfrm>
            <a:custGeom>
              <a:avLst/>
              <a:gdLst/>
              <a:ahLst/>
              <a:cxnLst/>
              <a:rect l="l" t="t" r="r" b="b"/>
              <a:pathLst>
                <a:path w="291" h="2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1315;p51"/>
            <p:cNvSpPr/>
            <p:nvPr/>
          </p:nvSpPr>
          <p:spPr>
            <a:xfrm>
              <a:off x="3273375" y="2492425"/>
              <a:ext cx="6125" cy="2250"/>
            </a:xfrm>
            <a:custGeom>
              <a:avLst/>
              <a:gdLst/>
              <a:ahLst/>
              <a:cxnLst/>
              <a:rect l="l" t="t" r="r" b="b"/>
              <a:pathLst>
                <a:path w="245" h="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1316;p51"/>
            <p:cNvSpPr/>
            <p:nvPr/>
          </p:nvSpPr>
          <p:spPr>
            <a:xfrm>
              <a:off x="3303950" y="2472975"/>
              <a:ext cx="176850" cy="197975"/>
            </a:xfrm>
            <a:custGeom>
              <a:avLst/>
              <a:gdLst/>
              <a:ahLst/>
              <a:cxnLst/>
              <a:rect l="l" t="t" r="r" b="b"/>
              <a:pathLst>
                <a:path w="7074" h="7919" fill="none" extrusionOk="0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1317;p51"/>
            <p:cNvSpPr/>
            <p:nvPr/>
          </p:nvSpPr>
          <p:spPr>
            <a:xfrm>
              <a:off x="3431850" y="2602525"/>
              <a:ext cx="1125" cy="1700"/>
            </a:xfrm>
            <a:custGeom>
              <a:avLst/>
              <a:gdLst/>
              <a:ahLst/>
              <a:cxnLst/>
              <a:rect l="l" t="t" r="r" b="b"/>
              <a:pathLst>
                <a:path w="45" h="6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1318;p51"/>
            <p:cNvSpPr/>
            <p:nvPr/>
          </p:nvSpPr>
          <p:spPr>
            <a:xfrm>
              <a:off x="3382350" y="2581400"/>
              <a:ext cx="40625" cy="13375"/>
            </a:xfrm>
            <a:custGeom>
              <a:avLst/>
              <a:gdLst/>
              <a:ahLst/>
              <a:cxnLst/>
              <a:rect l="l" t="t" r="r" b="b"/>
              <a:pathLst>
                <a:path w="1625" h="535" fill="none" extrusionOk="0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319;p51"/>
            <p:cNvSpPr/>
            <p:nvPr/>
          </p:nvSpPr>
          <p:spPr>
            <a:xfrm>
              <a:off x="3332875" y="2548600"/>
              <a:ext cx="62850" cy="8900"/>
            </a:xfrm>
            <a:custGeom>
              <a:avLst/>
              <a:gdLst/>
              <a:ahLst/>
              <a:cxnLst/>
              <a:rect l="l" t="t" r="r" b="b"/>
              <a:pathLst>
                <a:path w="2514" h="356" fill="none" extrusionOk="0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320;p51"/>
            <p:cNvSpPr/>
            <p:nvPr/>
          </p:nvSpPr>
          <p:spPr>
            <a:xfrm>
              <a:off x="3387375" y="2507450"/>
              <a:ext cx="67850" cy="41175"/>
            </a:xfrm>
            <a:custGeom>
              <a:avLst/>
              <a:gdLst/>
              <a:ahLst/>
              <a:cxnLst/>
              <a:rect l="l" t="t" r="r" b="b"/>
              <a:pathLst>
                <a:path w="2714" h="16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321;p51"/>
            <p:cNvSpPr/>
            <p:nvPr/>
          </p:nvSpPr>
          <p:spPr>
            <a:xfrm>
              <a:off x="3351775" y="2509675"/>
              <a:ext cx="16150" cy="4475"/>
            </a:xfrm>
            <a:custGeom>
              <a:avLst/>
              <a:gdLst/>
              <a:ahLst/>
              <a:cxnLst/>
              <a:rect l="l" t="t" r="r" b="b"/>
              <a:pathLst>
                <a:path w="646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322;p51"/>
            <p:cNvSpPr/>
            <p:nvPr/>
          </p:nvSpPr>
          <p:spPr>
            <a:xfrm>
              <a:off x="3365675" y="2580275"/>
              <a:ext cx="5025" cy="600"/>
            </a:xfrm>
            <a:custGeom>
              <a:avLst/>
              <a:gdLst/>
              <a:ahLst/>
              <a:cxnLst/>
              <a:rect l="l" t="t" r="r" b="b"/>
              <a:pathLst>
                <a:path w="201" h="24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323;p51"/>
            <p:cNvSpPr/>
            <p:nvPr/>
          </p:nvSpPr>
          <p:spPr>
            <a:xfrm>
              <a:off x="3329525" y="2581950"/>
              <a:ext cx="23950" cy="6700"/>
            </a:xfrm>
            <a:custGeom>
              <a:avLst/>
              <a:gdLst/>
              <a:ahLst/>
              <a:cxnLst/>
              <a:rect l="l" t="t" r="r" b="b"/>
              <a:pathLst>
                <a:path w="958" h="268" fill="none" extrusionOk="0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324;p51"/>
            <p:cNvSpPr/>
            <p:nvPr/>
          </p:nvSpPr>
          <p:spPr>
            <a:xfrm>
              <a:off x="3407950" y="2553600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325;p51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extrusionOk="0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326;p51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fill="none" extrusionOk="0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327;p51"/>
            <p:cNvSpPr/>
            <p:nvPr/>
          </p:nvSpPr>
          <p:spPr>
            <a:xfrm>
              <a:off x="3240000" y="2638675"/>
              <a:ext cx="37850" cy="13925"/>
            </a:xfrm>
            <a:custGeom>
              <a:avLst/>
              <a:gdLst/>
              <a:ahLst/>
              <a:cxnLst/>
              <a:rect l="l" t="t" r="r" b="b"/>
              <a:pathLst>
                <a:path w="151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328;p51"/>
            <p:cNvSpPr/>
            <p:nvPr/>
          </p:nvSpPr>
          <p:spPr>
            <a:xfrm>
              <a:off x="3286150" y="26587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329;p51"/>
            <p:cNvSpPr/>
            <p:nvPr/>
          </p:nvSpPr>
          <p:spPr>
            <a:xfrm>
              <a:off x="3233900" y="2654250"/>
              <a:ext cx="47825" cy="11150"/>
            </a:xfrm>
            <a:custGeom>
              <a:avLst/>
              <a:gdLst/>
              <a:ahLst/>
              <a:cxnLst/>
              <a:rect l="l" t="t" r="r" b="b"/>
              <a:pathLst>
                <a:path w="1913" h="446" fill="none" extrusionOk="0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330;p51"/>
            <p:cNvSpPr/>
            <p:nvPr/>
          </p:nvSpPr>
          <p:spPr>
            <a:xfrm>
              <a:off x="3378475" y="2668150"/>
              <a:ext cx="7800" cy="1125"/>
            </a:xfrm>
            <a:custGeom>
              <a:avLst/>
              <a:gdLst/>
              <a:ahLst/>
              <a:cxnLst/>
              <a:rect l="l" t="t" r="r" b="b"/>
              <a:pathLst>
                <a:path w="312" h="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331;p51"/>
            <p:cNvSpPr/>
            <p:nvPr/>
          </p:nvSpPr>
          <p:spPr>
            <a:xfrm>
              <a:off x="3430175" y="2600850"/>
              <a:ext cx="3925" cy="5050"/>
            </a:xfrm>
            <a:custGeom>
              <a:avLst/>
              <a:gdLst/>
              <a:ahLst/>
              <a:cxnLst/>
              <a:rect l="l" t="t" r="r" b="b"/>
              <a:pathLst>
                <a:path w="157" h="202" extrusionOk="0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332;p51"/>
            <p:cNvSpPr/>
            <p:nvPr/>
          </p:nvSpPr>
          <p:spPr>
            <a:xfrm>
              <a:off x="3380700" y="2579725"/>
              <a:ext cx="43950" cy="16700"/>
            </a:xfrm>
            <a:custGeom>
              <a:avLst/>
              <a:gdLst/>
              <a:ahLst/>
              <a:cxnLst/>
              <a:rect l="l" t="t" r="r" b="b"/>
              <a:pathLst>
                <a:path w="1758" h="668" extrusionOk="0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333;p51"/>
            <p:cNvSpPr/>
            <p:nvPr/>
          </p:nvSpPr>
          <p:spPr>
            <a:xfrm>
              <a:off x="3302275" y="2471300"/>
              <a:ext cx="179650" cy="201325"/>
            </a:xfrm>
            <a:custGeom>
              <a:avLst/>
              <a:gdLst/>
              <a:ahLst/>
              <a:cxnLst/>
              <a:rect l="l" t="t" r="r" b="b"/>
              <a:pathLst>
                <a:path w="7186" h="8053" extrusionOk="0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334;p51"/>
            <p:cNvSpPr/>
            <p:nvPr/>
          </p:nvSpPr>
          <p:spPr>
            <a:xfrm>
              <a:off x="3158275" y="2452400"/>
              <a:ext cx="292500" cy="275275"/>
            </a:xfrm>
            <a:custGeom>
              <a:avLst/>
              <a:gdLst/>
              <a:ahLst/>
              <a:cxnLst/>
              <a:rect l="l" t="t" r="r" b="b"/>
              <a:pathLst>
                <a:path w="11700" h="11011" extrusionOk="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335;p51"/>
            <p:cNvSpPr/>
            <p:nvPr/>
          </p:nvSpPr>
          <p:spPr>
            <a:xfrm>
              <a:off x="3340650" y="2673700"/>
              <a:ext cx="102350" cy="42850"/>
            </a:xfrm>
            <a:custGeom>
              <a:avLst/>
              <a:gdLst/>
              <a:ahLst/>
              <a:cxnLst/>
              <a:rect l="l" t="t" r="r" b="b"/>
              <a:pathLst>
                <a:path w="4094" h="1714" extrusionOk="0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336;p51"/>
            <p:cNvSpPr/>
            <p:nvPr/>
          </p:nvSpPr>
          <p:spPr>
            <a:xfrm>
              <a:off x="3287825" y="2499650"/>
              <a:ext cx="14475" cy="12275"/>
            </a:xfrm>
            <a:custGeom>
              <a:avLst/>
              <a:gdLst/>
              <a:ahLst/>
              <a:cxnLst/>
              <a:rect l="l" t="t" r="r" b="b"/>
              <a:pathLst>
                <a:path w="579" h="491" extrusionOk="0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337;p51"/>
            <p:cNvSpPr/>
            <p:nvPr/>
          </p:nvSpPr>
          <p:spPr>
            <a:xfrm>
              <a:off x="3238900" y="2524675"/>
              <a:ext cx="51725" cy="25600"/>
            </a:xfrm>
            <a:custGeom>
              <a:avLst/>
              <a:gdLst/>
              <a:ahLst/>
              <a:cxnLst/>
              <a:rect l="l" t="t" r="r" b="b"/>
              <a:pathLst>
                <a:path w="2069" h="1024" extrusionOk="0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338;p51"/>
            <p:cNvSpPr/>
            <p:nvPr/>
          </p:nvSpPr>
          <p:spPr>
            <a:xfrm>
              <a:off x="3331200" y="2546925"/>
              <a:ext cx="65650" cy="12250"/>
            </a:xfrm>
            <a:custGeom>
              <a:avLst/>
              <a:gdLst/>
              <a:ahLst/>
              <a:cxnLst/>
              <a:rect l="l" t="t" r="r" b="b"/>
              <a:pathLst>
                <a:path w="2626" h="490" extrusionOk="0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339;p51"/>
            <p:cNvSpPr/>
            <p:nvPr/>
          </p:nvSpPr>
          <p:spPr>
            <a:xfrm>
              <a:off x="3385700" y="2505775"/>
              <a:ext cx="71200" cy="43950"/>
            </a:xfrm>
            <a:custGeom>
              <a:avLst/>
              <a:gdLst/>
              <a:ahLst/>
              <a:cxnLst/>
              <a:rect l="l" t="t" r="r" b="b"/>
              <a:pathLst>
                <a:path w="2848" h="1758" extrusionOk="0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340;p51"/>
            <p:cNvSpPr/>
            <p:nvPr/>
          </p:nvSpPr>
          <p:spPr>
            <a:xfrm>
              <a:off x="3350100" y="2508000"/>
              <a:ext cx="19500" cy="7250"/>
            </a:xfrm>
            <a:custGeom>
              <a:avLst/>
              <a:gdLst/>
              <a:ahLst/>
              <a:cxnLst/>
              <a:rect l="l" t="t" r="r" b="b"/>
              <a:pathLst>
                <a:path w="780" h="290" extrusionOk="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341;p51"/>
            <p:cNvSpPr/>
            <p:nvPr/>
          </p:nvSpPr>
          <p:spPr>
            <a:xfrm>
              <a:off x="3363450" y="2578625"/>
              <a:ext cx="8925" cy="3900"/>
            </a:xfrm>
            <a:custGeom>
              <a:avLst/>
              <a:gdLst/>
              <a:ahLst/>
              <a:cxnLst/>
              <a:rect l="l" t="t" r="r" b="b"/>
              <a:pathLst>
                <a:path w="357" h="156" extrusionOk="0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342;p51"/>
            <p:cNvSpPr/>
            <p:nvPr/>
          </p:nvSpPr>
          <p:spPr>
            <a:xfrm>
              <a:off x="3193850" y="2486875"/>
              <a:ext cx="67300" cy="16150"/>
            </a:xfrm>
            <a:custGeom>
              <a:avLst/>
              <a:gdLst/>
              <a:ahLst/>
              <a:cxnLst/>
              <a:rect l="l" t="t" r="r" b="b"/>
              <a:pathLst>
                <a:path w="2692" h="646" extrusionOk="0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343;p51"/>
            <p:cNvSpPr/>
            <p:nvPr/>
          </p:nvSpPr>
          <p:spPr>
            <a:xfrm>
              <a:off x="3207200" y="2526350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344;p51"/>
            <p:cNvSpPr/>
            <p:nvPr/>
          </p:nvSpPr>
          <p:spPr>
            <a:xfrm>
              <a:off x="3190525" y="2561925"/>
              <a:ext cx="77875" cy="13925"/>
            </a:xfrm>
            <a:custGeom>
              <a:avLst/>
              <a:gdLst/>
              <a:ahLst/>
              <a:cxnLst/>
              <a:rect l="l" t="t" r="r" b="b"/>
              <a:pathLst>
                <a:path w="3115" h="557" extrusionOk="0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345;p51"/>
            <p:cNvSpPr/>
            <p:nvPr/>
          </p:nvSpPr>
          <p:spPr>
            <a:xfrm>
              <a:off x="3166600" y="2635900"/>
              <a:ext cx="137375" cy="57300"/>
            </a:xfrm>
            <a:custGeom>
              <a:avLst/>
              <a:gdLst/>
              <a:ahLst/>
              <a:cxnLst/>
              <a:rect l="l" t="t" r="r" b="b"/>
              <a:pathLst>
                <a:path w="5495" h="2292" extrusionOk="0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346;p51"/>
            <p:cNvSpPr/>
            <p:nvPr/>
          </p:nvSpPr>
          <p:spPr>
            <a:xfrm>
              <a:off x="3158275" y="2608100"/>
              <a:ext cx="147375" cy="48950"/>
            </a:xfrm>
            <a:custGeom>
              <a:avLst/>
              <a:gdLst/>
              <a:ahLst/>
              <a:cxnLst/>
              <a:rect l="l" t="t" r="r" b="b"/>
              <a:pathLst>
                <a:path w="5895" h="1958" extrusionOk="0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347;p51"/>
            <p:cNvSpPr/>
            <p:nvPr/>
          </p:nvSpPr>
          <p:spPr>
            <a:xfrm>
              <a:off x="3335100" y="2648675"/>
              <a:ext cx="11150" cy="6150"/>
            </a:xfrm>
            <a:custGeom>
              <a:avLst/>
              <a:gdLst/>
              <a:ahLst/>
              <a:cxnLst/>
              <a:rect l="l" t="t" r="r" b="b"/>
              <a:pathLst>
                <a:path w="446" h="246" extrusionOk="0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48;p51"/>
            <p:cNvSpPr/>
            <p:nvPr/>
          </p:nvSpPr>
          <p:spPr>
            <a:xfrm>
              <a:off x="3337325" y="2667600"/>
              <a:ext cx="6700" cy="18375"/>
            </a:xfrm>
            <a:custGeom>
              <a:avLst/>
              <a:gdLst/>
              <a:ahLst/>
              <a:cxnLst/>
              <a:rect l="l" t="t" r="r" b="b"/>
              <a:pathLst>
                <a:path w="268" h="735" extrusionOk="0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49;p51"/>
            <p:cNvSpPr/>
            <p:nvPr/>
          </p:nvSpPr>
          <p:spPr>
            <a:xfrm>
              <a:off x="3317850" y="2652025"/>
              <a:ext cx="52850" cy="18925"/>
            </a:xfrm>
            <a:custGeom>
              <a:avLst/>
              <a:gdLst/>
              <a:ahLst/>
              <a:cxnLst/>
              <a:rect l="l" t="t" r="r" b="b"/>
              <a:pathLst>
                <a:path w="2114" h="757" extrusionOk="0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50;p51"/>
            <p:cNvSpPr/>
            <p:nvPr/>
          </p:nvSpPr>
          <p:spPr>
            <a:xfrm>
              <a:off x="3313400" y="2660350"/>
              <a:ext cx="11150" cy="47850"/>
            </a:xfrm>
            <a:custGeom>
              <a:avLst/>
              <a:gdLst/>
              <a:ahLst/>
              <a:cxnLst/>
              <a:rect l="l" t="t" r="r" b="b"/>
              <a:pathLst>
                <a:path w="446" h="1914" extrusionOk="0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51;p51"/>
            <p:cNvSpPr/>
            <p:nvPr/>
          </p:nvSpPr>
          <p:spPr>
            <a:xfrm>
              <a:off x="3238325" y="2637000"/>
              <a:ext cx="41175" cy="17275"/>
            </a:xfrm>
            <a:custGeom>
              <a:avLst/>
              <a:gdLst/>
              <a:ahLst/>
              <a:cxnLst/>
              <a:rect l="l" t="t" r="r" b="b"/>
              <a:pathLst>
                <a:path w="1647" h="691" extrusionOk="0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52;p51"/>
            <p:cNvSpPr/>
            <p:nvPr/>
          </p:nvSpPr>
          <p:spPr>
            <a:xfrm>
              <a:off x="3284500" y="26570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3;p51"/>
            <p:cNvSpPr/>
            <p:nvPr/>
          </p:nvSpPr>
          <p:spPr>
            <a:xfrm>
              <a:off x="3275600" y="2575275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54;p51"/>
            <p:cNvSpPr/>
            <p:nvPr/>
          </p:nvSpPr>
          <p:spPr>
            <a:xfrm>
              <a:off x="3232225" y="2652575"/>
              <a:ext cx="50625" cy="13925"/>
            </a:xfrm>
            <a:custGeom>
              <a:avLst/>
              <a:gdLst/>
              <a:ahLst/>
              <a:cxnLst/>
              <a:rect l="l" t="t" r="r" b="b"/>
              <a:pathLst>
                <a:path w="2025" h="557" extrusionOk="0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55;p51"/>
            <p:cNvSpPr/>
            <p:nvPr/>
          </p:nvSpPr>
          <p:spPr>
            <a:xfrm>
              <a:off x="3342875" y="2696500"/>
              <a:ext cx="6150" cy="15600"/>
            </a:xfrm>
            <a:custGeom>
              <a:avLst/>
              <a:gdLst/>
              <a:ahLst/>
              <a:cxnLst/>
              <a:rect l="l" t="t" r="r" b="b"/>
              <a:pathLst>
                <a:path w="246" h="624" extrusionOk="0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56;p51"/>
            <p:cNvSpPr/>
            <p:nvPr/>
          </p:nvSpPr>
          <p:spPr>
            <a:xfrm>
              <a:off x="3297275" y="2689825"/>
              <a:ext cx="26175" cy="15050"/>
            </a:xfrm>
            <a:custGeom>
              <a:avLst/>
              <a:gdLst/>
              <a:ahLst/>
              <a:cxnLst/>
              <a:rect l="l" t="t" r="r" b="b"/>
              <a:pathLst>
                <a:path w="1047" h="602" extrusionOk="0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57;p51"/>
            <p:cNvSpPr/>
            <p:nvPr/>
          </p:nvSpPr>
          <p:spPr>
            <a:xfrm>
              <a:off x="3300625" y="2678700"/>
              <a:ext cx="21700" cy="6150"/>
            </a:xfrm>
            <a:custGeom>
              <a:avLst/>
              <a:gdLst/>
              <a:ahLst/>
              <a:cxnLst/>
              <a:rect l="l" t="t" r="r" b="b"/>
              <a:pathLst>
                <a:path w="868" h="246" extrusionOk="0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358;p51"/>
            <p:cNvSpPr/>
            <p:nvPr/>
          </p:nvSpPr>
          <p:spPr>
            <a:xfrm>
              <a:off x="3327875" y="2580850"/>
              <a:ext cx="27250" cy="9475"/>
            </a:xfrm>
            <a:custGeom>
              <a:avLst/>
              <a:gdLst/>
              <a:ahLst/>
              <a:cxnLst/>
              <a:rect l="l" t="t" r="r" b="b"/>
              <a:pathLst>
                <a:path w="1090" h="379" extrusionOk="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359;p51"/>
            <p:cNvSpPr/>
            <p:nvPr/>
          </p:nvSpPr>
          <p:spPr>
            <a:xfrm>
              <a:off x="3271700" y="2490750"/>
              <a:ext cx="8925" cy="5600"/>
            </a:xfrm>
            <a:custGeom>
              <a:avLst/>
              <a:gdLst/>
              <a:ahLst/>
              <a:cxnLst/>
              <a:rect l="l" t="t" r="r" b="b"/>
              <a:pathLst>
                <a:path w="357" h="224" extrusionOk="0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360;p51"/>
            <p:cNvSpPr/>
            <p:nvPr/>
          </p:nvSpPr>
          <p:spPr>
            <a:xfrm>
              <a:off x="3406275" y="2551925"/>
              <a:ext cx="14475" cy="10025"/>
            </a:xfrm>
            <a:custGeom>
              <a:avLst/>
              <a:gdLst/>
              <a:ahLst/>
              <a:cxnLst/>
              <a:rect l="l" t="t" r="r" b="b"/>
              <a:pathLst>
                <a:path w="579" h="401" extrusionOk="0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361;p51"/>
            <p:cNvSpPr/>
            <p:nvPr/>
          </p:nvSpPr>
          <p:spPr>
            <a:xfrm>
              <a:off x="3376800" y="2667025"/>
              <a:ext cx="11150" cy="3925"/>
            </a:xfrm>
            <a:custGeom>
              <a:avLst/>
              <a:gdLst/>
              <a:ahLst/>
              <a:cxnLst/>
              <a:rect l="l" t="t" r="r" b="b"/>
              <a:pathLst>
                <a:path w="446" h="157" extrusionOk="0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2583655" y="2213835"/>
            <a:ext cx="3655219" cy="55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các số sau:</a:t>
            </a: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40240" y="2311130"/>
            <a:ext cx="2493169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19 995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87 721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83 253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560" y="134259"/>
            <a:ext cx="33895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Bài 2: Viết (theo mẫu)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065142524"/>
              </p:ext>
            </p:extLst>
          </p:nvPr>
        </p:nvGraphicFramePr>
        <p:xfrm>
          <a:off x="86796" y="637114"/>
          <a:ext cx="8946367" cy="4418113"/>
        </p:xfrm>
        <a:graphic>
          <a:graphicData uri="http://schemas.openxmlformats.org/drawingml/2006/table">
            <a:tbl>
              <a:tblPr firstRow="1" firstCol="1" bandRow="1">
                <a:tableStyleId>{1190AC66-BD0E-425D-999A-4C01167B39E1}</a:tableStyleId>
              </a:tblPr>
              <a:tblGrid>
                <a:gridCol w="94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6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1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8189">
                <a:tc gridSpan="5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56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Chục nghìn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vi-VN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4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68 352</a:t>
                      </a:r>
                      <a:endParaRPr lang="en-US" sz="2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endParaRPr lang="vi-VN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92596" y="2625022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35 187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2596" y="3293615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94 361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2596" y="3883178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57 136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2596" y="4513133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15 411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6724" y="2444543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Ba mươi lăm nghìn một trăm tám mươi bảy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5179" y="3125427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Chín mươi bốn nghìn ba trăm sáu mươi mốt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2089" y="3767673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Năm mươi bảy nghìn một trăm ba mươi sáu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5179" y="4373099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 lăm nghìn bốn trăm mười một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arty Celebrate Sticker by Originals for iOS &amp; Android |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518" y="969987"/>
            <a:ext cx="2447433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arty Celebrate Sticker by Originals for iOS &amp; Android |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77" y="990600"/>
            <a:ext cx="365636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arty Celebrate Sticker by Originals for iOS &amp; Android |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0658" y="1152524"/>
            <a:ext cx="3715734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7224;p121">
            <a:hlinkClick r:id="rId3" action="ppaction://hlinksldjump"/>
          </p:cNvPr>
          <p:cNvSpPr/>
          <p:nvPr/>
        </p:nvSpPr>
        <p:spPr>
          <a:xfrm>
            <a:off x="1294908" y="3124200"/>
            <a:ext cx="1162542" cy="1125679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224;p121">
            <a:hlinkClick r:id="rId4" action="ppaction://hlinksldjump"/>
          </p:cNvPr>
          <p:cNvSpPr/>
          <p:nvPr/>
        </p:nvSpPr>
        <p:spPr>
          <a:xfrm>
            <a:off x="4317699" y="3538116"/>
            <a:ext cx="1257300" cy="118413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Google Shape;7224;p121">
            <a:hlinkClick r:id="rId5" action="ppaction://hlinksldjump"/>
          </p:cNvPr>
          <p:cNvSpPr/>
          <p:nvPr/>
        </p:nvSpPr>
        <p:spPr>
          <a:xfrm>
            <a:off x="6305550" y="2112821"/>
            <a:ext cx="1247775" cy="1287603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7224;p121">
            <a:hlinkClick r:id="rId6" action="ppaction://hlinksldjump"/>
          </p:cNvPr>
          <p:cNvSpPr/>
          <p:nvPr/>
        </p:nvSpPr>
        <p:spPr>
          <a:xfrm>
            <a:off x="2710355" y="1387612"/>
            <a:ext cx="1143001" cy="1184138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3793" y="387636"/>
            <a:ext cx="49935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FF3399"/>
                </a:solidFill>
                <a:latin typeface="+mj-lt"/>
                <a:ea typeface="HP001" panose="020B0603050302020204" pitchFamily="34" charset="0"/>
              </a:rPr>
              <a:t>Ngôi sao may mắn</a:t>
            </a:r>
            <a:endParaRPr lang="en-US" sz="5000">
              <a:solidFill>
                <a:srgbClr val="FF3399"/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11" name="Arrow: Left 10">
            <a:hlinkClick r:id="rId7" action="ppaction://hlinksldjump"/>
          </p:cNvPr>
          <p:cNvSpPr/>
          <p:nvPr/>
        </p:nvSpPr>
        <p:spPr>
          <a:xfrm flipH="1"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6.17284E-7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95201" y="2353816"/>
            <a:ext cx="4079549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23 116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" name="Arrow: Left 1">
            <a:hlinkClick r:id="rId3" action="ppaction://hlinksldjump"/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2291" y="2326052"/>
            <a:ext cx="4463165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12 427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4" name="Arrow: Left 23">
            <a:hlinkClick r:id="rId3" action="ppaction://hlinksldjump"/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931861" y="2355996"/>
            <a:ext cx="4079549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3116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4" name="Arrow: Left 23">
            <a:hlinkClick r:id="rId3" action="ppaction://hlinksldjump"/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86382" y="2326052"/>
            <a:ext cx="4285943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82 427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4" name="Arrow: Left 23">
            <a:hlinkClick r:id="rId3" action="ppaction://hlinksldjump"/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3914775" y="2056210"/>
            <a:ext cx="1301354" cy="615553"/>
          </a:xfrm>
        </p:spPr>
        <p:txBody>
          <a:bodyPr/>
          <a:lstStyle/>
          <a:p>
            <a:pPr>
              <a:defRPr/>
            </a:pPr>
            <a:r>
              <a:rPr lang="en-US" sz="3383" dirty="0" err="1"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38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83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3383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68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12">
            <a:extLst>
              <a:ext uri="{FF2B5EF4-FFF2-40B4-BE49-F238E27FC236}">
                <a16:creationId xmlns:a16="http://schemas.microsoft.com/office/drawing/2014/main" id="{ADB3CF54-A20B-4E7C-B648-3B6C39D73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56" y="384376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.VnTime" pitchFamily="34" charset="0"/>
              </a:rPr>
              <a:t>Bµi</a:t>
            </a:r>
            <a:r>
              <a:rPr lang="en-US" altLang="en-US" sz="2800" b="1" dirty="0">
                <a:solidFill>
                  <a:srgbClr val="C00000"/>
                </a:solidFill>
                <a:latin typeface=".VnTime" pitchFamily="34" charset="0"/>
              </a:rPr>
              <a:t> 4:</a:t>
            </a:r>
          </a:p>
        </p:txBody>
      </p:sp>
      <p:sp>
        <p:nvSpPr>
          <p:cNvPr id="70" name="Text Box 13">
            <a:extLst>
              <a:ext uri="{FF2B5EF4-FFF2-40B4-BE49-F238E27FC236}">
                <a16:creationId xmlns:a16="http://schemas.microsoft.com/office/drawing/2014/main" id="{AB214202-CFAF-439B-8236-7DB500645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092" y="388131"/>
            <a:ext cx="838200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.VnTime" pitchFamily="34" charset="0"/>
              </a:rPr>
              <a:t>Sè ?</a:t>
            </a:r>
          </a:p>
        </p:txBody>
      </p:sp>
      <p:sp>
        <p:nvSpPr>
          <p:cNvPr id="71" name="Rectangle 15">
            <a:extLst>
              <a:ext uri="{FF2B5EF4-FFF2-40B4-BE49-F238E27FC236}">
                <a16:creationId xmlns:a16="http://schemas.microsoft.com/office/drawing/2014/main" id="{0EAEBF75-0C5B-475B-A8C1-639FF0A2C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44542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60 000</a:t>
            </a:r>
          </a:p>
        </p:txBody>
      </p:sp>
      <p:sp>
        <p:nvSpPr>
          <p:cNvPr id="72" name="Rectangle 16">
            <a:extLst>
              <a:ext uri="{FF2B5EF4-FFF2-40B4-BE49-F238E27FC236}">
                <a16:creationId xmlns:a16="http://schemas.microsoft.com/office/drawing/2014/main" id="{ADD1D7DA-6CD4-4E60-9510-FBD0B52F2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444542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70 000</a:t>
            </a:r>
          </a:p>
        </p:txBody>
      </p:sp>
      <p:sp>
        <p:nvSpPr>
          <p:cNvPr id="73" name="Rectangle 17">
            <a:extLst>
              <a:ext uri="{FF2B5EF4-FFF2-40B4-BE49-F238E27FC236}">
                <a16:creationId xmlns:a16="http://schemas.microsoft.com/office/drawing/2014/main" id="{E1969DBB-9F84-46D1-827B-ECEECB09B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1444542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5FCAC842-0760-4D54-AA4B-29CF9C10A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548" y="1444542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75" name="Line 19">
            <a:extLst>
              <a:ext uri="{FF2B5EF4-FFF2-40B4-BE49-F238E27FC236}">
                <a16:creationId xmlns:a16="http://schemas.microsoft.com/office/drawing/2014/main" id="{7DF2F30F-4647-4F39-899B-F2DB8FBEC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661236"/>
            <a:ext cx="533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20">
            <a:extLst>
              <a:ext uri="{FF2B5EF4-FFF2-40B4-BE49-F238E27FC236}">
                <a16:creationId xmlns:a16="http://schemas.microsoft.com/office/drawing/2014/main" id="{9D03E8CF-48AD-4228-B04D-E6A54B3D7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661236"/>
            <a:ext cx="533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21">
            <a:extLst>
              <a:ext uri="{FF2B5EF4-FFF2-40B4-BE49-F238E27FC236}">
                <a16:creationId xmlns:a16="http://schemas.microsoft.com/office/drawing/2014/main" id="{735E6AE4-5AED-4B69-885A-145B8A9F0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661236"/>
            <a:ext cx="533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Rectangle 22">
            <a:extLst>
              <a:ext uri="{FF2B5EF4-FFF2-40B4-BE49-F238E27FC236}">
                <a16:creationId xmlns:a16="http://schemas.microsoft.com/office/drawing/2014/main" id="{78B38EC5-0A13-4A3E-9AEE-35E69DAEC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54167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23 000</a:t>
            </a:r>
          </a:p>
        </p:txBody>
      </p:sp>
      <p:sp>
        <p:nvSpPr>
          <p:cNvPr id="79" name="Rectangle 23">
            <a:extLst>
              <a:ext uri="{FF2B5EF4-FFF2-40B4-BE49-F238E27FC236}">
                <a16:creationId xmlns:a16="http://schemas.microsoft.com/office/drawing/2014/main" id="{CD2A4ECA-6C99-4C90-9D03-0E49F0D2E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54167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24 000</a:t>
            </a:r>
          </a:p>
        </p:txBody>
      </p:sp>
      <p:sp>
        <p:nvSpPr>
          <p:cNvPr id="80" name="Rectangle 24">
            <a:extLst>
              <a:ext uri="{FF2B5EF4-FFF2-40B4-BE49-F238E27FC236}">
                <a16:creationId xmlns:a16="http://schemas.microsoft.com/office/drawing/2014/main" id="{5FC82B92-EBC0-4C5C-B522-8F812CDA9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2254167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B0F29375-DB4E-4B8F-B17C-5C7D3D4F8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4167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82" name="Line 26">
            <a:extLst>
              <a:ext uri="{FF2B5EF4-FFF2-40B4-BE49-F238E27FC236}">
                <a16:creationId xmlns:a16="http://schemas.microsoft.com/office/drawing/2014/main" id="{39D05DA1-0267-4D14-B411-AF29E1C2D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512226"/>
            <a:ext cx="533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27">
            <a:extLst>
              <a:ext uri="{FF2B5EF4-FFF2-40B4-BE49-F238E27FC236}">
                <a16:creationId xmlns:a16="http://schemas.microsoft.com/office/drawing/2014/main" id="{0C12526A-EDB0-4490-94E2-B96A68901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482767"/>
            <a:ext cx="533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28">
            <a:extLst>
              <a:ext uri="{FF2B5EF4-FFF2-40B4-BE49-F238E27FC236}">
                <a16:creationId xmlns:a16="http://schemas.microsoft.com/office/drawing/2014/main" id="{526B36F2-043A-46C9-A7B1-1D8BA5F90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482767"/>
            <a:ext cx="533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724F5CD1-3F90-49B0-8E6D-DAD460A8D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11417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23 000</a:t>
            </a:r>
          </a:p>
        </p:txBody>
      </p:sp>
      <p:sp>
        <p:nvSpPr>
          <p:cNvPr id="86" name="Rectangle 30">
            <a:extLst>
              <a:ext uri="{FF2B5EF4-FFF2-40B4-BE49-F238E27FC236}">
                <a16:creationId xmlns:a16="http://schemas.microsoft.com/office/drawing/2014/main" id="{60240315-C179-4C01-A208-541970831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11417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23 100</a:t>
            </a:r>
          </a:p>
        </p:txBody>
      </p:sp>
      <p:sp>
        <p:nvSpPr>
          <p:cNvPr id="87" name="Rectangle 31">
            <a:extLst>
              <a:ext uri="{FF2B5EF4-FFF2-40B4-BE49-F238E27FC236}">
                <a16:creationId xmlns:a16="http://schemas.microsoft.com/office/drawing/2014/main" id="{9D1F36E0-ED87-4040-B955-F00E9E11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118561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88" name="Rectangle 32">
            <a:extLst>
              <a:ext uri="{FF2B5EF4-FFF2-40B4-BE49-F238E27FC236}">
                <a16:creationId xmlns:a16="http://schemas.microsoft.com/office/drawing/2014/main" id="{33674462-94DA-4D3D-9D04-3A46FCBA9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548" y="3118561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89" name="Line 33">
            <a:extLst>
              <a:ext uri="{FF2B5EF4-FFF2-40B4-BE49-F238E27FC236}">
                <a16:creationId xmlns:a16="http://schemas.microsoft.com/office/drawing/2014/main" id="{8BCFF4AE-5F3F-49AF-9FA1-BB33CA6FF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340017"/>
            <a:ext cx="533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Line 34">
            <a:extLst>
              <a:ext uri="{FF2B5EF4-FFF2-40B4-BE49-F238E27FC236}">
                <a16:creationId xmlns:a16="http://schemas.microsoft.com/office/drawing/2014/main" id="{DF91BEAB-DD1F-4DB4-9D17-7CA6A5B70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340017"/>
            <a:ext cx="533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Line 35">
            <a:extLst>
              <a:ext uri="{FF2B5EF4-FFF2-40B4-BE49-F238E27FC236}">
                <a16:creationId xmlns:a16="http://schemas.microsoft.com/office/drawing/2014/main" id="{717CDE3B-ED43-4D21-8DC4-BB731D3F4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340017"/>
            <a:ext cx="533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Rectangle 36">
            <a:extLst>
              <a:ext uri="{FF2B5EF4-FFF2-40B4-BE49-F238E27FC236}">
                <a16:creationId xmlns:a16="http://schemas.microsoft.com/office/drawing/2014/main" id="{570AD7BF-461D-4C8C-BB79-59E1F469A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254167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93" name="Line 37">
            <a:extLst>
              <a:ext uri="{FF2B5EF4-FFF2-40B4-BE49-F238E27FC236}">
                <a16:creationId xmlns:a16="http://schemas.microsoft.com/office/drawing/2014/main" id="{B6E3ADF6-E0CB-4FA1-AEB3-C7F148B2C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482767"/>
            <a:ext cx="533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Rectangle 38">
            <a:extLst>
              <a:ext uri="{FF2B5EF4-FFF2-40B4-BE49-F238E27FC236}">
                <a16:creationId xmlns:a16="http://schemas.microsoft.com/office/drawing/2014/main" id="{A58C9ED9-8ABB-4B0A-B584-7A558BB12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118561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95" name="Line 39">
            <a:extLst>
              <a:ext uri="{FF2B5EF4-FFF2-40B4-BE49-F238E27FC236}">
                <a16:creationId xmlns:a16="http://schemas.microsoft.com/office/drawing/2014/main" id="{FA06EDD0-8B6E-4F42-AEC0-71A2B836A4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340017"/>
            <a:ext cx="533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Rectangle 41">
            <a:extLst>
              <a:ext uri="{FF2B5EF4-FFF2-40B4-BE49-F238E27FC236}">
                <a16:creationId xmlns:a16="http://schemas.microsoft.com/office/drawing/2014/main" id="{EA84E59E-065B-4AEC-94F5-6874F61E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1444542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</a:p>
        </p:txBody>
      </p:sp>
      <p:sp>
        <p:nvSpPr>
          <p:cNvPr id="97" name="Rectangle 42">
            <a:extLst>
              <a:ext uri="{FF2B5EF4-FFF2-40B4-BE49-F238E27FC236}">
                <a16:creationId xmlns:a16="http://schemas.microsoft.com/office/drawing/2014/main" id="{F8A292B8-D4F5-4245-A80D-169BC9D9E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225" y="1444542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90 000</a:t>
            </a:r>
          </a:p>
        </p:txBody>
      </p:sp>
      <p:sp>
        <p:nvSpPr>
          <p:cNvPr id="98" name="Rectangle 43">
            <a:extLst>
              <a:ext uri="{FF2B5EF4-FFF2-40B4-BE49-F238E27FC236}">
                <a16:creationId xmlns:a16="http://schemas.microsoft.com/office/drawing/2014/main" id="{EDFF2E29-F801-4775-AACC-C738C6C55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2254167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25 000</a:t>
            </a:r>
          </a:p>
        </p:txBody>
      </p:sp>
      <p:sp>
        <p:nvSpPr>
          <p:cNvPr id="99" name="Rectangle 44">
            <a:extLst>
              <a:ext uri="{FF2B5EF4-FFF2-40B4-BE49-F238E27FC236}">
                <a16:creationId xmlns:a16="http://schemas.microsoft.com/office/drawing/2014/main" id="{E7E83742-7C9C-4124-9BBE-610D6550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4167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26 000</a:t>
            </a:r>
          </a:p>
        </p:txBody>
      </p:sp>
      <p:sp>
        <p:nvSpPr>
          <p:cNvPr id="100" name="Rectangle 45">
            <a:extLst>
              <a:ext uri="{FF2B5EF4-FFF2-40B4-BE49-F238E27FC236}">
                <a16:creationId xmlns:a16="http://schemas.microsoft.com/office/drawing/2014/main" id="{152FE759-708A-4325-A7EC-C39177786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254167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27 000</a:t>
            </a:r>
          </a:p>
        </p:txBody>
      </p:sp>
      <p:sp>
        <p:nvSpPr>
          <p:cNvPr id="101" name="Rectangle 46">
            <a:extLst>
              <a:ext uri="{FF2B5EF4-FFF2-40B4-BE49-F238E27FC236}">
                <a16:creationId xmlns:a16="http://schemas.microsoft.com/office/drawing/2014/main" id="{A1733F74-9F00-4F15-A286-859CE9B1F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3118561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23 200</a:t>
            </a:r>
          </a:p>
        </p:txBody>
      </p:sp>
      <p:sp>
        <p:nvSpPr>
          <p:cNvPr id="102" name="Rectangle 47">
            <a:extLst>
              <a:ext uri="{FF2B5EF4-FFF2-40B4-BE49-F238E27FC236}">
                <a16:creationId xmlns:a16="http://schemas.microsoft.com/office/drawing/2014/main" id="{6CE2149E-0B3A-4258-83F7-E8FC7A546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18561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23 300</a:t>
            </a:r>
          </a:p>
        </p:txBody>
      </p:sp>
      <p:sp>
        <p:nvSpPr>
          <p:cNvPr id="103" name="Rectangle 48">
            <a:extLst>
              <a:ext uri="{FF2B5EF4-FFF2-40B4-BE49-F238E27FC236}">
                <a16:creationId xmlns:a16="http://schemas.microsoft.com/office/drawing/2014/main" id="{40FBDB9B-46B7-46AD-85EB-77764C3BC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118561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23 400</a:t>
            </a:r>
          </a:p>
        </p:txBody>
      </p:sp>
    </p:spTree>
    <p:extLst>
      <p:ext uri="{BB962C8B-B14F-4D97-AF65-F5344CB8AC3E}">
        <p14:creationId xmlns:p14="http://schemas.microsoft.com/office/powerpoint/2010/main" val="26792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666876" y="405140"/>
            <a:ext cx="56102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Xếp các hàng số sau theo thứ tự từ hàng cao đến hàng thấp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4068004" y="1511558"/>
            <a:ext cx="1162050" cy="1369173"/>
            <a:chOff x="742951" y="1640726"/>
            <a:chExt cx="1162050" cy="1369173"/>
          </a:xfrm>
        </p:grpSpPr>
        <p:sp>
          <p:nvSpPr>
            <p:cNvPr id="68" name="Rectangle 67"/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đơn vị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96141" y="1511558"/>
            <a:ext cx="1162050" cy="1369173"/>
            <a:chOff x="742951" y="1640726"/>
            <a:chExt cx="1162050" cy="1369173"/>
          </a:xfrm>
        </p:grpSpPr>
        <p:sp>
          <p:nvSpPr>
            <p:cNvPr id="65" name="Rectangle 64"/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chục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421370" y="1511558"/>
            <a:ext cx="1162050" cy="1369173"/>
            <a:chOff x="742951" y="1640726"/>
            <a:chExt cx="1162050" cy="1369173"/>
          </a:xfrm>
        </p:grpSpPr>
        <p:sp>
          <p:nvSpPr>
            <p:cNvPr id="62" name="Rectangle 61"/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tr</a:t>
              </a:r>
              <a:r>
                <a:rPr lang="en-US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ă</a:t>
              </a:r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m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74736" y="1511558"/>
            <a:ext cx="1162050" cy="1369173"/>
            <a:chOff x="742951" y="1640726"/>
            <a:chExt cx="1162050" cy="1369173"/>
          </a:xfrm>
        </p:grpSpPr>
        <p:sp>
          <p:nvSpPr>
            <p:cNvPr id="59" name="Rectangle 58"/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nghìn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26536" y="1511558"/>
            <a:ext cx="1162050" cy="1369173"/>
            <a:chOff x="733426" y="1640726"/>
            <a:chExt cx="1162050" cy="1369173"/>
          </a:xfrm>
        </p:grpSpPr>
        <p:sp>
          <p:nvSpPr>
            <p:cNvPr id="56" name="Rectangle 55"/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3426" y="1746840"/>
              <a:ext cx="116205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chục nghìn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49653 0.3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16667 0.3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9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12708 0.384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25608 0.38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21823 0.384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71750" y="2218428"/>
            <a:ext cx="4381500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30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Từ trái sang phải</a:t>
            </a:r>
          </a:p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endParaRPr lang="en-US" sz="3000" b="1"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30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Từ phải sang trái</a:t>
            </a:r>
            <a:endParaRPr lang="en-US" sz="3000" b="1"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417612"/>
            <a:ext cx="6286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Khi viết và đọc các số có năm chữ số, ta thực hiện theo thứ tự nào?</a:t>
            </a:r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447925" y="2143125"/>
            <a:ext cx="628650" cy="62865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53"/>
          <p:cNvGrpSpPr/>
          <p:nvPr/>
        </p:nvGrpSpPr>
        <p:grpSpPr>
          <a:xfrm>
            <a:off x="4635605" y="2262948"/>
            <a:ext cx="3369415" cy="1933669"/>
            <a:chOff x="6459632" y="3043449"/>
            <a:chExt cx="4487767" cy="2052648"/>
          </a:xfrm>
        </p:grpSpPr>
        <p:sp>
          <p:nvSpPr>
            <p:cNvPr id="1373" name="Google Shape;1373;p53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" name="Google Shape;1374;p53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5" name="Google Shape;1375;p53"/>
          <p:cNvGrpSpPr/>
          <p:nvPr/>
        </p:nvGrpSpPr>
        <p:grpSpPr>
          <a:xfrm>
            <a:off x="967524" y="2262948"/>
            <a:ext cx="3369415" cy="1933669"/>
            <a:chOff x="1574069" y="3043449"/>
            <a:chExt cx="4487767" cy="2052648"/>
          </a:xfrm>
        </p:grpSpPr>
        <p:sp>
          <p:nvSpPr>
            <p:cNvPr id="1376" name="Google Shape;1376;p53"/>
            <p:cNvSpPr/>
            <p:nvPr/>
          </p:nvSpPr>
          <p:spPr>
            <a:xfrm>
              <a:off x="1616403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" name="Google Shape;1377;p53"/>
            <p:cNvSpPr/>
            <p:nvPr/>
          </p:nvSpPr>
          <p:spPr>
            <a:xfrm>
              <a:off x="1574069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8" name="Google Shape;1378;p53"/>
          <p:cNvGrpSpPr/>
          <p:nvPr/>
        </p:nvGrpSpPr>
        <p:grpSpPr>
          <a:xfrm>
            <a:off x="7409943" y="3641929"/>
            <a:ext cx="721013" cy="890062"/>
            <a:chOff x="4205350" y="4831275"/>
            <a:chExt cx="116225" cy="143475"/>
          </a:xfrm>
        </p:grpSpPr>
        <p:sp>
          <p:nvSpPr>
            <p:cNvPr id="1379" name="Google Shape;1379;p53"/>
            <p:cNvSpPr/>
            <p:nvPr/>
          </p:nvSpPr>
          <p:spPr>
            <a:xfrm>
              <a:off x="4268725" y="4886875"/>
              <a:ext cx="19500" cy="17250"/>
            </a:xfrm>
            <a:custGeom>
              <a:avLst/>
              <a:gdLst/>
              <a:ahLst/>
              <a:cxnLst/>
              <a:rect l="l" t="t" r="r" b="b"/>
              <a:pathLst>
                <a:path w="780" h="690" extrusionOk="0">
                  <a:moveTo>
                    <a:pt x="357" y="0"/>
                  </a:moveTo>
                  <a:lnTo>
                    <a:pt x="1" y="356"/>
                  </a:lnTo>
                  <a:lnTo>
                    <a:pt x="68" y="467"/>
                  </a:lnTo>
                  <a:lnTo>
                    <a:pt x="156" y="579"/>
                  </a:lnTo>
                  <a:lnTo>
                    <a:pt x="290" y="645"/>
                  </a:lnTo>
                  <a:lnTo>
                    <a:pt x="446" y="690"/>
                  </a:lnTo>
                  <a:lnTo>
                    <a:pt x="779" y="289"/>
                  </a:lnTo>
                  <a:lnTo>
                    <a:pt x="579" y="178"/>
                  </a:lnTo>
                  <a:lnTo>
                    <a:pt x="468" y="112"/>
                  </a:lnTo>
                  <a:lnTo>
                    <a:pt x="379" y="23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E8D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4205900" y="4895775"/>
              <a:ext cx="73975" cy="77875"/>
            </a:xfrm>
            <a:custGeom>
              <a:avLst/>
              <a:gdLst/>
              <a:ahLst/>
              <a:cxnLst/>
              <a:rect l="l" t="t" r="r" b="b"/>
              <a:pathLst>
                <a:path w="2959" h="3115" extrusionOk="0">
                  <a:moveTo>
                    <a:pt x="2514" y="0"/>
                  </a:moveTo>
                  <a:lnTo>
                    <a:pt x="312" y="2269"/>
                  </a:lnTo>
                  <a:lnTo>
                    <a:pt x="134" y="2447"/>
                  </a:lnTo>
                  <a:lnTo>
                    <a:pt x="45" y="2558"/>
                  </a:lnTo>
                  <a:lnTo>
                    <a:pt x="23" y="2625"/>
                  </a:lnTo>
                  <a:lnTo>
                    <a:pt x="0" y="2714"/>
                  </a:lnTo>
                  <a:lnTo>
                    <a:pt x="23" y="2781"/>
                  </a:lnTo>
                  <a:lnTo>
                    <a:pt x="67" y="2870"/>
                  </a:lnTo>
                  <a:lnTo>
                    <a:pt x="112" y="2936"/>
                  </a:lnTo>
                  <a:lnTo>
                    <a:pt x="134" y="2959"/>
                  </a:lnTo>
                  <a:lnTo>
                    <a:pt x="245" y="3047"/>
                  </a:lnTo>
                  <a:lnTo>
                    <a:pt x="356" y="3114"/>
                  </a:lnTo>
                  <a:lnTo>
                    <a:pt x="556" y="3114"/>
                  </a:lnTo>
                  <a:lnTo>
                    <a:pt x="645" y="3070"/>
                  </a:lnTo>
                  <a:lnTo>
                    <a:pt x="734" y="2981"/>
                  </a:lnTo>
                  <a:lnTo>
                    <a:pt x="1758" y="1780"/>
                  </a:lnTo>
                  <a:lnTo>
                    <a:pt x="2959" y="334"/>
                  </a:lnTo>
                  <a:lnTo>
                    <a:pt x="2803" y="289"/>
                  </a:lnTo>
                  <a:lnTo>
                    <a:pt x="2669" y="223"/>
                  </a:lnTo>
                  <a:lnTo>
                    <a:pt x="2581" y="111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4275950" y="4832375"/>
              <a:ext cx="44525" cy="62850"/>
            </a:xfrm>
            <a:custGeom>
              <a:avLst/>
              <a:gdLst/>
              <a:ahLst/>
              <a:cxnLst/>
              <a:rect l="l" t="t" r="r" b="b"/>
              <a:pathLst>
                <a:path w="1781" h="2514" extrusionOk="0">
                  <a:moveTo>
                    <a:pt x="1580" y="1"/>
                  </a:moveTo>
                  <a:lnTo>
                    <a:pt x="1558" y="156"/>
                  </a:lnTo>
                  <a:lnTo>
                    <a:pt x="1491" y="290"/>
                  </a:lnTo>
                  <a:lnTo>
                    <a:pt x="1424" y="423"/>
                  </a:lnTo>
                  <a:lnTo>
                    <a:pt x="1358" y="557"/>
                  </a:lnTo>
                  <a:lnTo>
                    <a:pt x="1247" y="668"/>
                  </a:lnTo>
                  <a:lnTo>
                    <a:pt x="1135" y="779"/>
                  </a:lnTo>
                  <a:lnTo>
                    <a:pt x="1002" y="868"/>
                  </a:lnTo>
                  <a:lnTo>
                    <a:pt x="846" y="957"/>
                  </a:lnTo>
                  <a:lnTo>
                    <a:pt x="535" y="1090"/>
                  </a:lnTo>
                  <a:lnTo>
                    <a:pt x="312" y="1246"/>
                  </a:lnTo>
                  <a:lnTo>
                    <a:pt x="157" y="1402"/>
                  </a:lnTo>
                  <a:lnTo>
                    <a:pt x="68" y="1535"/>
                  </a:lnTo>
                  <a:lnTo>
                    <a:pt x="23" y="1669"/>
                  </a:lnTo>
                  <a:lnTo>
                    <a:pt x="1" y="1802"/>
                  </a:lnTo>
                  <a:lnTo>
                    <a:pt x="1" y="1936"/>
                  </a:lnTo>
                  <a:lnTo>
                    <a:pt x="23" y="2069"/>
                  </a:lnTo>
                  <a:lnTo>
                    <a:pt x="68" y="2180"/>
                  </a:lnTo>
                  <a:lnTo>
                    <a:pt x="90" y="2203"/>
                  </a:lnTo>
                  <a:lnTo>
                    <a:pt x="179" y="2292"/>
                  </a:lnTo>
                  <a:lnTo>
                    <a:pt x="290" y="2358"/>
                  </a:lnTo>
                  <a:lnTo>
                    <a:pt x="490" y="2469"/>
                  </a:lnTo>
                  <a:lnTo>
                    <a:pt x="668" y="2514"/>
                  </a:lnTo>
                  <a:lnTo>
                    <a:pt x="824" y="2514"/>
                  </a:lnTo>
                  <a:lnTo>
                    <a:pt x="980" y="2492"/>
                  </a:lnTo>
                  <a:lnTo>
                    <a:pt x="1113" y="2425"/>
                  </a:lnTo>
                  <a:lnTo>
                    <a:pt x="1247" y="2336"/>
                  </a:lnTo>
                  <a:lnTo>
                    <a:pt x="1380" y="2203"/>
                  </a:lnTo>
                  <a:lnTo>
                    <a:pt x="1491" y="2025"/>
                  </a:lnTo>
                  <a:lnTo>
                    <a:pt x="1580" y="1824"/>
                  </a:lnTo>
                  <a:lnTo>
                    <a:pt x="1669" y="1624"/>
                  </a:lnTo>
                  <a:lnTo>
                    <a:pt x="1736" y="1402"/>
                  </a:lnTo>
                  <a:lnTo>
                    <a:pt x="1780" y="1157"/>
                  </a:lnTo>
                  <a:lnTo>
                    <a:pt x="1780" y="935"/>
                  </a:lnTo>
                  <a:lnTo>
                    <a:pt x="1780" y="712"/>
                  </a:lnTo>
                  <a:lnTo>
                    <a:pt x="1736" y="468"/>
                  </a:lnTo>
                  <a:lnTo>
                    <a:pt x="1669" y="245"/>
                  </a:lnTo>
                  <a:lnTo>
                    <a:pt x="1580" y="1"/>
                  </a:lnTo>
                  <a:close/>
                </a:path>
              </a:pathLst>
            </a:custGeom>
            <a:solidFill>
              <a:srgbClr val="888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4275950" y="4832375"/>
              <a:ext cx="44525" cy="62850"/>
            </a:xfrm>
            <a:custGeom>
              <a:avLst/>
              <a:gdLst/>
              <a:ahLst/>
              <a:cxnLst/>
              <a:rect l="l" t="t" r="r" b="b"/>
              <a:pathLst>
                <a:path w="1781" h="2514" fill="none" extrusionOk="0">
                  <a:moveTo>
                    <a:pt x="1580" y="1"/>
                  </a:moveTo>
                  <a:lnTo>
                    <a:pt x="1580" y="1"/>
                  </a:lnTo>
                  <a:lnTo>
                    <a:pt x="1558" y="156"/>
                  </a:lnTo>
                  <a:lnTo>
                    <a:pt x="1491" y="290"/>
                  </a:lnTo>
                  <a:lnTo>
                    <a:pt x="1424" y="423"/>
                  </a:lnTo>
                  <a:lnTo>
                    <a:pt x="1358" y="557"/>
                  </a:lnTo>
                  <a:lnTo>
                    <a:pt x="1247" y="668"/>
                  </a:lnTo>
                  <a:lnTo>
                    <a:pt x="1135" y="779"/>
                  </a:lnTo>
                  <a:lnTo>
                    <a:pt x="1002" y="868"/>
                  </a:lnTo>
                  <a:lnTo>
                    <a:pt x="846" y="957"/>
                  </a:lnTo>
                  <a:lnTo>
                    <a:pt x="846" y="957"/>
                  </a:lnTo>
                  <a:lnTo>
                    <a:pt x="535" y="1090"/>
                  </a:lnTo>
                  <a:lnTo>
                    <a:pt x="312" y="1246"/>
                  </a:lnTo>
                  <a:lnTo>
                    <a:pt x="157" y="1402"/>
                  </a:lnTo>
                  <a:lnTo>
                    <a:pt x="68" y="1535"/>
                  </a:lnTo>
                  <a:lnTo>
                    <a:pt x="68" y="1535"/>
                  </a:lnTo>
                  <a:lnTo>
                    <a:pt x="23" y="1669"/>
                  </a:lnTo>
                  <a:lnTo>
                    <a:pt x="1" y="1802"/>
                  </a:lnTo>
                  <a:lnTo>
                    <a:pt x="1" y="1936"/>
                  </a:lnTo>
                  <a:lnTo>
                    <a:pt x="23" y="2069"/>
                  </a:lnTo>
                  <a:lnTo>
                    <a:pt x="23" y="2069"/>
                  </a:lnTo>
                  <a:lnTo>
                    <a:pt x="68" y="2180"/>
                  </a:lnTo>
                  <a:lnTo>
                    <a:pt x="68" y="2180"/>
                  </a:lnTo>
                  <a:lnTo>
                    <a:pt x="90" y="2203"/>
                  </a:lnTo>
                  <a:lnTo>
                    <a:pt x="90" y="2203"/>
                  </a:lnTo>
                  <a:lnTo>
                    <a:pt x="134" y="2047"/>
                  </a:lnTo>
                  <a:lnTo>
                    <a:pt x="179" y="1891"/>
                  </a:lnTo>
                  <a:lnTo>
                    <a:pt x="179" y="1891"/>
                  </a:lnTo>
                  <a:lnTo>
                    <a:pt x="246" y="1735"/>
                  </a:lnTo>
                  <a:lnTo>
                    <a:pt x="312" y="1602"/>
                  </a:lnTo>
                  <a:lnTo>
                    <a:pt x="379" y="1513"/>
                  </a:lnTo>
                  <a:lnTo>
                    <a:pt x="468" y="1446"/>
                  </a:lnTo>
                  <a:lnTo>
                    <a:pt x="468" y="1446"/>
                  </a:lnTo>
                  <a:lnTo>
                    <a:pt x="379" y="1513"/>
                  </a:lnTo>
                  <a:lnTo>
                    <a:pt x="312" y="1602"/>
                  </a:lnTo>
                  <a:lnTo>
                    <a:pt x="246" y="1735"/>
                  </a:lnTo>
                  <a:lnTo>
                    <a:pt x="179" y="1891"/>
                  </a:lnTo>
                  <a:lnTo>
                    <a:pt x="179" y="1891"/>
                  </a:lnTo>
                  <a:lnTo>
                    <a:pt x="134" y="2047"/>
                  </a:lnTo>
                  <a:lnTo>
                    <a:pt x="90" y="2203"/>
                  </a:lnTo>
                  <a:lnTo>
                    <a:pt x="90" y="2203"/>
                  </a:lnTo>
                  <a:lnTo>
                    <a:pt x="179" y="2292"/>
                  </a:lnTo>
                  <a:lnTo>
                    <a:pt x="290" y="2358"/>
                  </a:lnTo>
                  <a:lnTo>
                    <a:pt x="290" y="2358"/>
                  </a:lnTo>
                  <a:lnTo>
                    <a:pt x="424" y="2292"/>
                  </a:lnTo>
                  <a:lnTo>
                    <a:pt x="579" y="2203"/>
                  </a:lnTo>
                  <a:lnTo>
                    <a:pt x="579" y="2203"/>
                  </a:lnTo>
                  <a:lnTo>
                    <a:pt x="735" y="2091"/>
                  </a:lnTo>
                  <a:lnTo>
                    <a:pt x="735" y="2091"/>
                  </a:lnTo>
                  <a:lnTo>
                    <a:pt x="579" y="2203"/>
                  </a:lnTo>
                  <a:lnTo>
                    <a:pt x="579" y="2203"/>
                  </a:lnTo>
                  <a:lnTo>
                    <a:pt x="424" y="2292"/>
                  </a:lnTo>
                  <a:lnTo>
                    <a:pt x="290" y="2358"/>
                  </a:lnTo>
                  <a:lnTo>
                    <a:pt x="290" y="2358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668" y="2514"/>
                  </a:lnTo>
                  <a:lnTo>
                    <a:pt x="824" y="2514"/>
                  </a:lnTo>
                  <a:lnTo>
                    <a:pt x="980" y="2492"/>
                  </a:lnTo>
                  <a:lnTo>
                    <a:pt x="1113" y="2425"/>
                  </a:lnTo>
                  <a:lnTo>
                    <a:pt x="1247" y="2336"/>
                  </a:lnTo>
                  <a:lnTo>
                    <a:pt x="1380" y="2203"/>
                  </a:lnTo>
                  <a:lnTo>
                    <a:pt x="1491" y="2025"/>
                  </a:lnTo>
                  <a:lnTo>
                    <a:pt x="1580" y="1824"/>
                  </a:lnTo>
                  <a:lnTo>
                    <a:pt x="1580" y="1824"/>
                  </a:lnTo>
                  <a:lnTo>
                    <a:pt x="1669" y="1624"/>
                  </a:lnTo>
                  <a:lnTo>
                    <a:pt x="1736" y="1402"/>
                  </a:lnTo>
                  <a:lnTo>
                    <a:pt x="1780" y="1157"/>
                  </a:lnTo>
                  <a:lnTo>
                    <a:pt x="1780" y="935"/>
                  </a:lnTo>
                  <a:lnTo>
                    <a:pt x="1780" y="712"/>
                  </a:lnTo>
                  <a:lnTo>
                    <a:pt x="1736" y="468"/>
                  </a:lnTo>
                  <a:lnTo>
                    <a:pt x="1669" y="245"/>
                  </a:lnTo>
                  <a:lnTo>
                    <a:pt x="1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4297650" y="4878525"/>
              <a:ext cx="1700" cy="2800"/>
            </a:xfrm>
            <a:custGeom>
              <a:avLst/>
              <a:gdLst/>
              <a:ahLst/>
              <a:cxnLst/>
              <a:rect l="l" t="t" r="r" b="b"/>
              <a:pathLst>
                <a:path w="68" h="112" fill="none" extrusionOk="0">
                  <a:moveTo>
                    <a:pt x="67" y="1"/>
                  </a:moveTo>
                  <a:lnTo>
                    <a:pt x="67" y="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67" y="1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4274850" y="4831275"/>
              <a:ext cx="46725" cy="64525"/>
            </a:xfrm>
            <a:custGeom>
              <a:avLst/>
              <a:gdLst/>
              <a:ahLst/>
              <a:cxnLst/>
              <a:rect l="l" t="t" r="r" b="b"/>
              <a:pathLst>
                <a:path w="1869" h="2581" extrusionOk="0">
                  <a:moveTo>
                    <a:pt x="1624" y="0"/>
                  </a:moveTo>
                  <a:lnTo>
                    <a:pt x="1602" y="22"/>
                  </a:lnTo>
                  <a:lnTo>
                    <a:pt x="1580" y="45"/>
                  </a:lnTo>
                  <a:lnTo>
                    <a:pt x="1535" y="245"/>
                  </a:lnTo>
                  <a:lnTo>
                    <a:pt x="1424" y="467"/>
                  </a:lnTo>
                  <a:lnTo>
                    <a:pt x="1313" y="645"/>
                  </a:lnTo>
                  <a:lnTo>
                    <a:pt x="1135" y="801"/>
                  </a:lnTo>
                  <a:lnTo>
                    <a:pt x="957" y="912"/>
                  </a:lnTo>
                  <a:lnTo>
                    <a:pt x="757" y="1001"/>
                  </a:lnTo>
                  <a:lnTo>
                    <a:pt x="557" y="1112"/>
                  </a:lnTo>
                  <a:lnTo>
                    <a:pt x="379" y="1223"/>
                  </a:lnTo>
                  <a:lnTo>
                    <a:pt x="267" y="1312"/>
                  </a:lnTo>
                  <a:lnTo>
                    <a:pt x="156" y="1424"/>
                  </a:lnTo>
                  <a:lnTo>
                    <a:pt x="89" y="1557"/>
                  </a:lnTo>
                  <a:lnTo>
                    <a:pt x="23" y="1691"/>
                  </a:lnTo>
                  <a:lnTo>
                    <a:pt x="0" y="1846"/>
                  </a:lnTo>
                  <a:lnTo>
                    <a:pt x="0" y="1980"/>
                  </a:lnTo>
                  <a:lnTo>
                    <a:pt x="23" y="2113"/>
                  </a:lnTo>
                  <a:lnTo>
                    <a:pt x="112" y="2269"/>
                  </a:lnTo>
                  <a:lnTo>
                    <a:pt x="134" y="2291"/>
                  </a:lnTo>
                  <a:lnTo>
                    <a:pt x="156" y="2269"/>
                  </a:lnTo>
                  <a:lnTo>
                    <a:pt x="178" y="2269"/>
                  </a:lnTo>
                  <a:lnTo>
                    <a:pt x="223" y="2069"/>
                  </a:lnTo>
                  <a:lnTo>
                    <a:pt x="290" y="1868"/>
                  </a:lnTo>
                  <a:lnTo>
                    <a:pt x="334" y="1757"/>
                  </a:lnTo>
                  <a:lnTo>
                    <a:pt x="401" y="1668"/>
                  </a:lnTo>
                  <a:lnTo>
                    <a:pt x="468" y="1602"/>
                  </a:lnTo>
                  <a:lnTo>
                    <a:pt x="534" y="1535"/>
                  </a:lnTo>
                  <a:lnTo>
                    <a:pt x="557" y="1513"/>
                  </a:lnTo>
                  <a:lnTo>
                    <a:pt x="534" y="1490"/>
                  </a:lnTo>
                  <a:lnTo>
                    <a:pt x="512" y="1468"/>
                  </a:lnTo>
                  <a:lnTo>
                    <a:pt x="490" y="1468"/>
                  </a:lnTo>
                  <a:lnTo>
                    <a:pt x="401" y="1535"/>
                  </a:lnTo>
                  <a:lnTo>
                    <a:pt x="334" y="1602"/>
                  </a:lnTo>
                  <a:lnTo>
                    <a:pt x="267" y="1713"/>
                  </a:lnTo>
                  <a:lnTo>
                    <a:pt x="223" y="1802"/>
                  </a:lnTo>
                  <a:lnTo>
                    <a:pt x="156" y="2024"/>
                  </a:lnTo>
                  <a:lnTo>
                    <a:pt x="117" y="2142"/>
                  </a:lnTo>
                  <a:lnTo>
                    <a:pt x="117" y="2142"/>
                  </a:lnTo>
                  <a:lnTo>
                    <a:pt x="112" y="2135"/>
                  </a:lnTo>
                  <a:lnTo>
                    <a:pt x="89" y="2024"/>
                  </a:lnTo>
                  <a:lnTo>
                    <a:pt x="67" y="1913"/>
                  </a:lnTo>
                  <a:lnTo>
                    <a:pt x="89" y="1802"/>
                  </a:lnTo>
                  <a:lnTo>
                    <a:pt x="112" y="1691"/>
                  </a:lnTo>
                  <a:lnTo>
                    <a:pt x="156" y="1579"/>
                  </a:lnTo>
                  <a:lnTo>
                    <a:pt x="223" y="1490"/>
                  </a:lnTo>
                  <a:lnTo>
                    <a:pt x="290" y="1401"/>
                  </a:lnTo>
                  <a:lnTo>
                    <a:pt x="468" y="1290"/>
                  </a:lnTo>
                  <a:lnTo>
                    <a:pt x="623" y="1179"/>
                  </a:lnTo>
                  <a:lnTo>
                    <a:pt x="1001" y="979"/>
                  </a:lnTo>
                  <a:lnTo>
                    <a:pt x="1135" y="890"/>
                  </a:lnTo>
                  <a:lnTo>
                    <a:pt x="1246" y="801"/>
                  </a:lnTo>
                  <a:lnTo>
                    <a:pt x="1357" y="712"/>
                  </a:lnTo>
                  <a:lnTo>
                    <a:pt x="1446" y="601"/>
                  </a:lnTo>
                  <a:lnTo>
                    <a:pt x="1513" y="467"/>
                  </a:lnTo>
                  <a:lnTo>
                    <a:pt x="1580" y="334"/>
                  </a:lnTo>
                  <a:lnTo>
                    <a:pt x="1645" y="203"/>
                  </a:lnTo>
                  <a:lnTo>
                    <a:pt x="1669" y="289"/>
                  </a:lnTo>
                  <a:lnTo>
                    <a:pt x="1735" y="512"/>
                  </a:lnTo>
                  <a:lnTo>
                    <a:pt x="1780" y="734"/>
                  </a:lnTo>
                  <a:lnTo>
                    <a:pt x="1780" y="979"/>
                  </a:lnTo>
                  <a:lnTo>
                    <a:pt x="1780" y="1201"/>
                  </a:lnTo>
                  <a:lnTo>
                    <a:pt x="1735" y="1446"/>
                  </a:lnTo>
                  <a:lnTo>
                    <a:pt x="1669" y="1668"/>
                  </a:lnTo>
                  <a:lnTo>
                    <a:pt x="1580" y="1891"/>
                  </a:lnTo>
                  <a:lnTo>
                    <a:pt x="1491" y="2046"/>
                  </a:lnTo>
                  <a:lnTo>
                    <a:pt x="1402" y="2202"/>
                  </a:lnTo>
                  <a:lnTo>
                    <a:pt x="1291" y="2336"/>
                  </a:lnTo>
                  <a:lnTo>
                    <a:pt x="1135" y="2447"/>
                  </a:lnTo>
                  <a:lnTo>
                    <a:pt x="979" y="2491"/>
                  </a:lnTo>
                  <a:lnTo>
                    <a:pt x="846" y="2513"/>
                  </a:lnTo>
                  <a:lnTo>
                    <a:pt x="690" y="2491"/>
                  </a:lnTo>
                  <a:lnTo>
                    <a:pt x="534" y="2469"/>
                  </a:lnTo>
                  <a:lnTo>
                    <a:pt x="490" y="2469"/>
                  </a:lnTo>
                  <a:lnTo>
                    <a:pt x="490" y="2491"/>
                  </a:lnTo>
                  <a:lnTo>
                    <a:pt x="490" y="2513"/>
                  </a:lnTo>
                  <a:lnTo>
                    <a:pt x="534" y="2536"/>
                  </a:lnTo>
                  <a:lnTo>
                    <a:pt x="712" y="2580"/>
                  </a:lnTo>
                  <a:lnTo>
                    <a:pt x="868" y="2580"/>
                  </a:lnTo>
                  <a:lnTo>
                    <a:pt x="1024" y="2558"/>
                  </a:lnTo>
                  <a:lnTo>
                    <a:pt x="1157" y="2513"/>
                  </a:lnTo>
                  <a:lnTo>
                    <a:pt x="1268" y="2447"/>
                  </a:lnTo>
                  <a:lnTo>
                    <a:pt x="1402" y="2336"/>
                  </a:lnTo>
                  <a:lnTo>
                    <a:pt x="1491" y="2202"/>
                  </a:lnTo>
                  <a:lnTo>
                    <a:pt x="1602" y="2046"/>
                  </a:lnTo>
                  <a:lnTo>
                    <a:pt x="1713" y="1824"/>
                  </a:lnTo>
                  <a:lnTo>
                    <a:pt x="1802" y="1557"/>
                  </a:lnTo>
                  <a:lnTo>
                    <a:pt x="1847" y="1312"/>
                  </a:lnTo>
                  <a:lnTo>
                    <a:pt x="1869" y="1045"/>
                  </a:lnTo>
                  <a:lnTo>
                    <a:pt x="1847" y="801"/>
                  </a:lnTo>
                  <a:lnTo>
                    <a:pt x="1824" y="534"/>
                  </a:lnTo>
                  <a:lnTo>
                    <a:pt x="1758" y="289"/>
                  </a:lnTo>
                  <a:lnTo>
                    <a:pt x="1669" y="45"/>
                  </a:lnTo>
                  <a:lnTo>
                    <a:pt x="1646" y="22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4205350" y="4894650"/>
              <a:ext cx="75650" cy="80100"/>
            </a:xfrm>
            <a:custGeom>
              <a:avLst/>
              <a:gdLst/>
              <a:ahLst/>
              <a:cxnLst/>
              <a:rect l="l" t="t" r="r" b="b"/>
              <a:pathLst>
                <a:path w="3026" h="3204" extrusionOk="0">
                  <a:moveTo>
                    <a:pt x="2540" y="108"/>
                  </a:moveTo>
                  <a:lnTo>
                    <a:pt x="2580" y="201"/>
                  </a:lnTo>
                  <a:lnTo>
                    <a:pt x="2691" y="290"/>
                  </a:lnTo>
                  <a:lnTo>
                    <a:pt x="2825" y="379"/>
                  </a:lnTo>
                  <a:lnTo>
                    <a:pt x="2902" y="401"/>
                  </a:lnTo>
                  <a:lnTo>
                    <a:pt x="2902" y="401"/>
                  </a:lnTo>
                  <a:lnTo>
                    <a:pt x="2558" y="846"/>
                  </a:lnTo>
                  <a:lnTo>
                    <a:pt x="2158" y="1313"/>
                  </a:lnTo>
                  <a:lnTo>
                    <a:pt x="1379" y="2225"/>
                  </a:lnTo>
                  <a:lnTo>
                    <a:pt x="1068" y="2625"/>
                  </a:lnTo>
                  <a:lnTo>
                    <a:pt x="912" y="2803"/>
                  </a:lnTo>
                  <a:lnTo>
                    <a:pt x="734" y="2981"/>
                  </a:lnTo>
                  <a:lnTo>
                    <a:pt x="667" y="3048"/>
                  </a:lnTo>
                  <a:lnTo>
                    <a:pt x="601" y="3092"/>
                  </a:lnTo>
                  <a:lnTo>
                    <a:pt x="512" y="3115"/>
                  </a:lnTo>
                  <a:lnTo>
                    <a:pt x="378" y="3115"/>
                  </a:lnTo>
                  <a:lnTo>
                    <a:pt x="289" y="3070"/>
                  </a:lnTo>
                  <a:lnTo>
                    <a:pt x="223" y="3026"/>
                  </a:lnTo>
                  <a:lnTo>
                    <a:pt x="178" y="2959"/>
                  </a:lnTo>
                  <a:lnTo>
                    <a:pt x="111" y="2870"/>
                  </a:lnTo>
                  <a:lnTo>
                    <a:pt x="89" y="2781"/>
                  </a:lnTo>
                  <a:lnTo>
                    <a:pt x="89" y="2692"/>
                  </a:lnTo>
                  <a:lnTo>
                    <a:pt x="134" y="2603"/>
                  </a:lnTo>
                  <a:lnTo>
                    <a:pt x="267" y="2447"/>
                  </a:lnTo>
                  <a:lnTo>
                    <a:pt x="400" y="2314"/>
                  </a:lnTo>
                  <a:lnTo>
                    <a:pt x="979" y="1691"/>
                  </a:lnTo>
                  <a:lnTo>
                    <a:pt x="2540" y="108"/>
                  </a:lnTo>
                  <a:close/>
                  <a:moveTo>
                    <a:pt x="2514" y="1"/>
                  </a:moveTo>
                  <a:lnTo>
                    <a:pt x="1001" y="1535"/>
                  </a:lnTo>
                  <a:lnTo>
                    <a:pt x="445" y="2136"/>
                  </a:lnTo>
                  <a:lnTo>
                    <a:pt x="178" y="2403"/>
                  </a:lnTo>
                  <a:lnTo>
                    <a:pt x="67" y="2536"/>
                  </a:lnTo>
                  <a:lnTo>
                    <a:pt x="22" y="2625"/>
                  </a:lnTo>
                  <a:lnTo>
                    <a:pt x="0" y="2692"/>
                  </a:lnTo>
                  <a:lnTo>
                    <a:pt x="0" y="2781"/>
                  </a:lnTo>
                  <a:lnTo>
                    <a:pt x="0" y="2848"/>
                  </a:lnTo>
                  <a:lnTo>
                    <a:pt x="89" y="2981"/>
                  </a:lnTo>
                  <a:lnTo>
                    <a:pt x="178" y="3092"/>
                  </a:lnTo>
                  <a:lnTo>
                    <a:pt x="311" y="3159"/>
                  </a:lnTo>
                  <a:lnTo>
                    <a:pt x="378" y="3181"/>
                  </a:lnTo>
                  <a:lnTo>
                    <a:pt x="445" y="3204"/>
                  </a:lnTo>
                  <a:lnTo>
                    <a:pt x="578" y="3181"/>
                  </a:lnTo>
                  <a:lnTo>
                    <a:pt x="712" y="3115"/>
                  </a:lnTo>
                  <a:lnTo>
                    <a:pt x="823" y="3026"/>
                  </a:lnTo>
                  <a:lnTo>
                    <a:pt x="1157" y="2648"/>
                  </a:lnTo>
                  <a:lnTo>
                    <a:pt x="1490" y="2247"/>
                  </a:lnTo>
                  <a:lnTo>
                    <a:pt x="2158" y="1447"/>
                  </a:lnTo>
                  <a:lnTo>
                    <a:pt x="2580" y="935"/>
                  </a:lnTo>
                  <a:lnTo>
                    <a:pt x="3003" y="423"/>
                  </a:lnTo>
                  <a:lnTo>
                    <a:pt x="3025" y="401"/>
                  </a:lnTo>
                  <a:lnTo>
                    <a:pt x="3003" y="379"/>
                  </a:lnTo>
                  <a:lnTo>
                    <a:pt x="2981" y="357"/>
                  </a:lnTo>
                  <a:lnTo>
                    <a:pt x="2847" y="312"/>
                  </a:lnTo>
                  <a:lnTo>
                    <a:pt x="2736" y="245"/>
                  </a:lnTo>
                  <a:lnTo>
                    <a:pt x="2647" y="156"/>
                  </a:lnTo>
                  <a:lnTo>
                    <a:pt x="2580" y="23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4267625" y="4885750"/>
              <a:ext cx="11150" cy="10600"/>
            </a:xfrm>
            <a:custGeom>
              <a:avLst/>
              <a:gdLst/>
              <a:ahLst/>
              <a:cxnLst/>
              <a:rect l="l" t="t" r="r" b="b"/>
              <a:pathLst>
                <a:path w="446" h="424" extrusionOk="0">
                  <a:moveTo>
                    <a:pt x="401" y="1"/>
                  </a:moveTo>
                  <a:lnTo>
                    <a:pt x="378" y="23"/>
                  </a:lnTo>
                  <a:lnTo>
                    <a:pt x="23" y="357"/>
                  </a:lnTo>
                  <a:lnTo>
                    <a:pt x="0" y="401"/>
                  </a:lnTo>
                  <a:lnTo>
                    <a:pt x="23" y="423"/>
                  </a:lnTo>
                  <a:lnTo>
                    <a:pt x="89" y="423"/>
                  </a:lnTo>
                  <a:lnTo>
                    <a:pt x="445" y="68"/>
                  </a:lnTo>
                  <a:lnTo>
                    <a:pt x="445" y="45"/>
                  </a:lnTo>
                  <a:lnTo>
                    <a:pt x="445" y="23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4278750" y="4883525"/>
              <a:ext cx="16700" cy="21725"/>
            </a:xfrm>
            <a:custGeom>
              <a:avLst/>
              <a:gdLst/>
              <a:ahLst/>
              <a:cxnLst/>
              <a:rect l="l" t="t" r="r" b="b"/>
              <a:pathLst>
                <a:path w="668" h="869" extrusionOk="0">
                  <a:moveTo>
                    <a:pt x="601" y="1"/>
                  </a:moveTo>
                  <a:lnTo>
                    <a:pt x="378" y="157"/>
                  </a:lnTo>
                  <a:lnTo>
                    <a:pt x="156" y="290"/>
                  </a:lnTo>
                  <a:lnTo>
                    <a:pt x="134" y="312"/>
                  </a:lnTo>
                  <a:lnTo>
                    <a:pt x="156" y="335"/>
                  </a:lnTo>
                  <a:lnTo>
                    <a:pt x="178" y="357"/>
                  </a:lnTo>
                  <a:lnTo>
                    <a:pt x="302" y="419"/>
                  </a:lnTo>
                  <a:lnTo>
                    <a:pt x="302" y="419"/>
                  </a:lnTo>
                  <a:lnTo>
                    <a:pt x="0" y="802"/>
                  </a:lnTo>
                  <a:lnTo>
                    <a:pt x="0" y="846"/>
                  </a:lnTo>
                  <a:lnTo>
                    <a:pt x="22" y="868"/>
                  </a:lnTo>
                  <a:lnTo>
                    <a:pt x="67" y="868"/>
                  </a:lnTo>
                  <a:lnTo>
                    <a:pt x="401" y="446"/>
                  </a:lnTo>
                  <a:lnTo>
                    <a:pt x="401" y="401"/>
                  </a:lnTo>
                  <a:lnTo>
                    <a:pt x="378" y="379"/>
                  </a:lnTo>
                  <a:lnTo>
                    <a:pt x="273" y="326"/>
                  </a:lnTo>
                  <a:lnTo>
                    <a:pt x="273" y="326"/>
                  </a:lnTo>
                  <a:lnTo>
                    <a:pt x="445" y="223"/>
                  </a:lnTo>
                  <a:lnTo>
                    <a:pt x="645" y="68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4296525" y="4877425"/>
              <a:ext cx="3925" cy="5025"/>
            </a:xfrm>
            <a:custGeom>
              <a:avLst/>
              <a:gdLst/>
              <a:ahLst/>
              <a:cxnLst/>
              <a:rect l="l" t="t" r="r" b="b"/>
              <a:pathLst>
                <a:path w="157" h="201" extrusionOk="0">
                  <a:moveTo>
                    <a:pt x="112" y="0"/>
                  </a:moveTo>
                  <a:lnTo>
                    <a:pt x="68" y="22"/>
                  </a:lnTo>
                  <a:lnTo>
                    <a:pt x="23" y="111"/>
                  </a:lnTo>
                  <a:lnTo>
                    <a:pt x="1" y="156"/>
                  </a:lnTo>
                  <a:lnTo>
                    <a:pt x="23" y="178"/>
                  </a:lnTo>
                  <a:lnTo>
                    <a:pt x="68" y="200"/>
                  </a:lnTo>
                  <a:lnTo>
                    <a:pt x="90" y="178"/>
                  </a:lnTo>
                  <a:lnTo>
                    <a:pt x="157" y="67"/>
                  </a:lnTo>
                  <a:lnTo>
                    <a:pt x="157" y="2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4277075" y="4886325"/>
              <a:ext cx="7250" cy="6125"/>
            </a:xfrm>
            <a:custGeom>
              <a:avLst/>
              <a:gdLst/>
              <a:ahLst/>
              <a:cxnLst/>
              <a:rect l="l" t="t" r="r" b="b"/>
              <a:pathLst>
                <a:path w="290" h="245" extrusionOk="0">
                  <a:moveTo>
                    <a:pt x="23" y="0"/>
                  </a:moveTo>
                  <a:lnTo>
                    <a:pt x="0" y="22"/>
                  </a:lnTo>
                  <a:lnTo>
                    <a:pt x="23" y="67"/>
                  </a:lnTo>
                  <a:lnTo>
                    <a:pt x="112" y="156"/>
                  </a:lnTo>
                  <a:lnTo>
                    <a:pt x="245" y="245"/>
                  </a:lnTo>
                  <a:lnTo>
                    <a:pt x="267" y="245"/>
                  </a:lnTo>
                  <a:lnTo>
                    <a:pt x="290" y="223"/>
                  </a:lnTo>
                  <a:lnTo>
                    <a:pt x="290" y="200"/>
                  </a:lnTo>
                  <a:lnTo>
                    <a:pt x="267" y="178"/>
                  </a:lnTo>
                  <a:lnTo>
                    <a:pt x="156" y="111"/>
                  </a:lnTo>
                  <a:lnTo>
                    <a:pt x="89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90" name="Google Shape;1390;p53"/>
          <p:cNvGrpSpPr/>
          <p:nvPr/>
        </p:nvGrpSpPr>
        <p:grpSpPr>
          <a:xfrm>
            <a:off x="864734" y="3748831"/>
            <a:ext cx="724580" cy="921235"/>
            <a:chOff x="4239813" y="5088163"/>
            <a:chExt cx="116800" cy="148500"/>
          </a:xfrm>
        </p:grpSpPr>
        <p:sp>
          <p:nvSpPr>
            <p:cNvPr id="1391" name="Google Shape;1391;p53"/>
            <p:cNvSpPr/>
            <p:nvPr/>
          </p:nvSpPr>
          <p:spPr>
            <a:xfrm>
              <a:off x="4335438" y="5207163"/>
              <a:ext cx="20050" cy="25600"/>
            </a:xfrm>
            <a:custGeom>
              <a:avLst/>
              <a:gdLst/>
              <a:ahLst/>
              <a:cxnLst/>
              <a:rect l="l" t="t" r="r" b="b"/>
              <a:pathLst>
                <a:path w="802" h="1024" extrusionOk="0">
                  <a:moveTo>
                    <a:pt x="379" y="1"/>
                  </a:moveTo>
                  <a:lnTo>
                    <a:pt x="268" y="45"/>
                  </a:lnTo>
                  <a:lnTo>
                    <a:pt x="1" y="201"/>
                  </a:lnTo>
                  <a:lnTo>
                    <a:pt x="446" y="1024"/>
                  </a:lnTo>
                  <a:lnTo>
                    <a:pt x="646" y="913"/>
                  </a:lnTo>
                  <a:lnTo>
                    <a:pt x="735" y="824"/>
                  </a:lnTo>
                  <a:lnTo>
                    <a:pt x="802" y="73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4268163" y="5099288"/>
              <a:ext cx="78425" cy="136825"/>
            </a:xfrm>
            <a:custGeom>
              <a:avLst/>
              <a:gdLst/>
              <a:ahLst/>
              <a:cxnLst/>
              <a:rect l="l" t="t" r="r" b="b"/>
              <a:pathLst>
                <a:path w="3137" h="5473" extrusionOk="0">
                  <a:moveTo>
                    <a:pt x="1001" y="1"/>
                  </a:moveTo>
                  <a:lnTo>
                    <a:pt x="712" y="268"/>
                  </a:lnTo>
                  <a:lnTo>
                    <a:pt x="356" y="579"/>
                  </a:lnTo>
                  <a:lnTo>
                    <a:pt x="112" y="801"/>
                  </a:lnTo>
                  <a:lnTo>
                    <a:pt x="45" y="890"/>
                  </a:lnTo>
                  <a:lnTo>
                    <a:pt x="0" y="957"/>
                  </a:lnTo>
                  <a:lnTo>
                    <a:pt x="23" y="1024"/>
                  </a:lnTo>
                  <a:lnTo>
                    <a:pt x="67" y="1179"/>
                  </a:lnTo>
                  <a:lnTo>
                    <a:pt x="334" y="1736"/>
                  </a:lnTo>
                  <a:lnTo>
                    <a:pt x="623" y="2314"/>
                  </a:lnTo>
                  <a:lnTo>
                    <a:pt x="957" y="2091"/>
                  </a:lnTo>
                  <a:lnTo>
                    <a:pt x="1202" y="1958"/>
                  </a:lnTo>
                  <a:lnTo>
                    <a:pt x="1802" y="1624"/>
                  </a:lnTo>
                  <a:lnTo>
                    <a:pt x="1357" y="779"/>
                  </a:lnTo>
                  <a:lnTo>
                    <a:pt x="1135" y="334"/>
                  </a:lnTo>
                  <a:lnTo>
                    <a:pt x="1001" y="1"/>
                  </a:lnTo>
                  <a:close/>
                  <a:moveTo>
                    <a:pt x="2514" y="2914"/>
                  </a:moveTo>
                  <a:lnTo>
                    <a:pt x="2158" y="3159"/>
                  </a:lnTo>
                  <a:lnTo>
                    <a:pt x="1557" y="3493"/>
                  </a:lnTo>
                  <a:lnTo>
                    <a:pt x="1468" y="3559"/>
                  </a:lnTo>
                  <a:lnTo>
                    <a:pt x="1513" y="3648"/>
                  </a:lnTo>
                  <a:lnTo>
                    <a:pt x="1580" y="3715"/>
                  </a:lnTo>
                  <a:lnTo>
                    <a:pt x="1669" y="3760"/>
                  </a:lnTo>
                  <a:lnTo>
                    <a:pt x="1758" y="3782"/>
                  </a:lnTo>
                  <a:lnTo>
                    <a:pt x="1958" y="3849"/>
                  </a:lnTo>
                  <a:lnTo>
                    <a:pt x="2002" y="3871"/>
                  </a:lnTo>
                  <a:lnTo>
                    <a:pt x="2180" y="3893"/>
                  </a:lnTo>
                  <a:lnTo>
                    <a:pt x="2269" y="3915"/>
                  </a:lnTo>
                  <a:lnTo>
                    <a:pt x="2358" y="3915"/>
                  </a:lnTo>
                  <a:lnTo>
                    <a:pt x="2425" y="3893"/>
                  </a:lnTo>
                  <a:lnTo>
                    <a:pt x="2492" y="3871"/>
                  </a:lnTo>
                  <a:lnTo>
                    <a:pt x="2647" y="3804"/>
                  </a:lnTo>
                  <a:lnTo>
                    <a:pt x="2781" y="3693"/>
                  </a:lnTo>
                  <a:lnTo>
                    <a:pt x="2848" y="3626"/>
                  </a:lnTo>
                  <a:lnTo>
                    <a:pt x="2714" y="3293"/>
                  </a:lnTo>
                  <a:lnTo>
                    <a:pt x="2514" y="2914"/>
                  </a:lnTo>
                  <a:close/>
                  <a:moveTo>
                    <a:pt x="2670" y="4516"/>
                  </a:moveTo>
                  <a:lnTo>
                    <a:pt x="2380" y="4694"/>
                  </a:lnTo>
                  <a:lnTo>
                    <a:pt x="2291" y="4761"/>
                  </a:lnTo>
                  <a:lnTo>
                    <a:pt x="2803" y="5472"/>
                  </a:lnTo>
                  <a:lnTo>
                    <a:pt x="2981" y="5406"/>
                  </a:lnTo>
                  <a:lnTo>
                    <a:pt x="3137" y="5339"/>
                  </a:lnTo>
                  <a:lnTo>
                    <a:pt x="2692" y="4516"/>
                  </a:lnTo>
                  <a:close/>
                </a:path>
              </a:pathLst>
            </a:custGeom>
            <a:solidFill>
              <a:srgbClr val="F7D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4325438" y="5212163"/>
              <a:ext cx="21150" cy="23950"/>
            </a:xfrm>
            <a:custGeom>
              <a:avLst/>
              <a:gdLst/>
              <a:ahLst/>
              <a:cxnLst/>
              <a:rect l="l" t="t" r="r" b="b"/>
              <a:pathLst>
                <a:path w="846" h="958" fill="none" extrusionOk="0">
                  <a:moveTo>
                    <a:pt x="401" y="1"/>
                  </a:moveTo>
                  <a:lnTo>
                    <a:pt x="401" y="1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512" y="957"/>
                  </a:lnTo>
                  <a:lnTo>
                    <a:pt x="512" y="957"/>
                  </a:lnTo>
                  <a:lnTo>
                    <a:pt x="690" y="891"/>
                  </a:lnTo>
                  <a:lnTo>
                    <a:pt x="846" y="824"/>
                  </a:lnTo>
                  <a:lnTo>
                    <a:pt x="846" y="824"/>
                  </a:lnTo>
                  <a:lnTo>
                    <a:pt x="4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4304863" y="5172138"/>
              <a:ext cx="34500" cy="25050"/>
            </a:xfrm>
            <a:custGeom>
              <a:avLst/>
              <a:gdLst/>
              <a:ahLst/>
              <a:cxnLst/>
              <a:rect l="l" t="t" r="r" b="b"/>
              <a:pathLst>
                <a:path w="1380" h="1002" fill="none" extrusionOk="0">
                  <a:moveTo>
                    <a:pt x="290" y="868"/>
                  </a:moveTo>
                  <a:lnTo>
                    <a:pt x="290" y="868"/>
                  </a:lnTo>
                  <a:lnTo>
                    <a:pt x="490" y="935"/>
                  </a:lnTo>
                  <a:lnTo>
                    <a:pt x="490" y="935"/>
                  </a:lnTo>
                  <a:lnTo>
                    <a:pt x="534" y="957"/>
                  </a:lnTo>
                  <a:lnTo>
                    <a:pt x="534" y="957"/>
                  </a:lnTo>
                  <a:lnTo>
                    <a:pt x="534" y="957"/>
                  </a:lnTo>
                  <a:lnTo>
                    <a:pt x="712" y="979"/>
                  </a:lnTo>
                  <a:lnTo>
                    <a:pt x="712" y="979"/>
                  </a:lnTo>
                  <a:lnTo>
                    <a:pt x="801" y="1001"/>
                  </a:lnTo>
                  <a:lnTo>
                    <a:pt x="890" y="1001"/>
                  </a:lnTo>
                  <a:lnTo>
                    <a:pt x="957" y="979"/>
                  </a:lnTo>
                  <a:lnTo>
                    <a:pt x="1024" y="957"/>
                  </a:lnTo>
                  <a:lnTo>
                    <a:pt x="1024" y="957"/>
                  </a:lnTo>
                  <a:lnTo>
                    <a:pt x="1179" y="890"/>
                  </a:lnTo>
                  <a:lnTo>
                    <a:pt x="1313" y="779"/>
                  </a:lnTo>
                  <a:lnTo>
                    <a:pt x="1313" y="779"/>
                  </a:lnTo>
                  <a:lnTo>
                    <a:pt x="1380" y="712"/>
                  </a:lnTo>
                  <a:lnTo>
                    <a:pt x="1380" y="712"/>
                  </a:lnTo>
                  <a:lnTo>
                    <a:pt x="1246" y="379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89" y="579"/>
                  </a:lnTo>
                  <a:lnTo>
                    <a:pt x="89" y="579"/>
                  </a:lnTo>
                  <a:lnTo>
                    <a:pt x="0" y="645"/>
                  </a:lnTo>
                  <a:lnTo>
                    <a:pt x="0" y="645"/>
                  </a:lnTo>
                  <a:lnTo>
                    <a:pt x="45" y="734"/>
                  </a:lnTo>
                  <a:lnTo>
                    <a:pt x="112" y="801"/>
                  </a:lnTo>
                  <a:lnTo>
                    <a:pt x="201" y="846"/>
                  </a:lnTo>
                  <a:lnTo>
                    <a:pt x="290" y="8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4268163" y="5099288"/>
              <a:ext cx="45075" cy="57850"/>
            </a:xfrm>
            <a:custGeom>
              <a:avLst/>
              <a:gdLst/>
              <a:ahLst/>
              <a:cxnLst/>
              <a:rect l="l" t="t" r="r" b="b"/>
              <a:pathLst>
                <a:path w="1803" h="2314" fill="none" extrusionOk="0">
                  <a:moveTo>
                    <a:pt x="1202" y="1958"/>
                  </a:moveTo>
                  <a:lnTo>
                    <a:pt x="1202" y="1958"/>
                  </a:lnTo>
                  <a:lnTo>
                    <a:pt x="1802" y="1624"/>
                  </a:lnTo>
                  <a:lnTo>
                    <a:pt x="1802" y="1624"/>
                  </a:lnTo>
                  <a:lnTo>
                    <a:pt x="1357" y="779"/>
                  </a:lnTo>
                  <a:lnTo>
                    <a:pt x="1357" y="779"/>
                  </a:lnTo>
                  <a:lnTo>
                    <a:pt x="1135" y="334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712" y="268"/>
                  </a:lnTo>
                  <a:lnTo>
                    <a:pt x="356" y="579"/>
                  </a:lnTo>
                  <a:lnTo>
                    <a:pt x="356" y="579"/>
                  </a:lnTo>
                  <a:lnTo>
                    <a:pt x="112" y="801"/>
                  </a:lnTo>
                  <a:lnTo>
                    <a:pt x="45" y="890"/>
                  </a:lnTo>
                  <a:lnTo>
                    <a:pt x="0" y="957"/>
                  </a:lnTo>
                  <a:lnTo>
                    <a:pt x="0" y="957"/>
                  </a:lnTo>
                  <a:lnTo>
                    <a:pt x="23" y="1024"/>
                  </a:lnTo>
                  <a:lnTo>
                    <a:pt x="67" y="1179"/>
                  </a:lnTo>
                  <a:lnTo>
                    <a:pt x="334" y="1736"/>
                  </a:lnTo>
                  <a:lnTo>
                    <a:pt x="334" y="1736"/>
                  </a:lnTo>
                  <a:lnTo>
                    <a:pt x="623" y="2314"/>
                  </a:lnTo>
                  <a:lnTo>
                    <a:pt x="623" y="2314"/>
                  </a:lnTo>
                  <a:lnTo>
                    <a:pt x="957" y="2091"/>
                  </a:lnTo>
                  <a:lnTo>
                    <a:pt x="1202" y="1958"/>
                  </a:lnTo>
                  <a:lnTo>
                    <a:pt x="1202" y="19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4240913" y="5089288"/>
              <a:ext cx="101225" cy="127350"/>
            </a:xfrm>
            <a:custGeom>
              <a:avLst/>
              <a:gdLst/>
              <a:ahLst/>
              <a:cxnLst/>
              <a:rect l="l" t="t" r="r" b="b"/>
              <a:pathLst>
                <a:path w="4049" h="5094" extrusionOk="0">
                  <a:moveTo>
                    <a:pt x="1869" y="0"/>
                  </a:moveTo>
                  <a:lnTo>
                    <a:pt x="423" y="912"/>
                  </a:lnTo>
                  <a:lnTo>
                    <a:pt x="201" y="1068"/>
                  </a:lnTo>
                  <a:lnTo>
                    <a:pt x="1" y="1179"/>
                  </a:lnTo>
                  <a:lnTo>
                    <a:pt x="23" y="1268"/>
                  </a:lnTo>
                  <a:lnTo>
                    <a:pt x="67" y="1335"/>
                  </a:lnTo>
                  <a:lnTo>
                    <a:pt x="134" y="1424"/>
                  </a:lnTo>
                  <a:lnTo>
                    <a:pt x="223" y="1468"/>
                  </a:lnTo>
                  <a:lnTo>
                    <a:pt x="445" y="1335"/>
                  </a:lnTo>
                  <a:lnTo>
                    <a:pt x="646" y="1201"/>
                  </a:lnTo>
                  <a:lnTo>
                    <a:pt x="890" y="1046"/>
                  </a:lnTo>
                  <a:lnTo>
                    <a:pt x="1179" y="868"/>
                  </a:lnTo>
                  <a:lnTo>
                    <a:pt x="1268" y="801"/>
                  </a:lnTo>
                  <a:lnTo>
                    <a:pt x="1469" y="690"/>
                  </a:lnTo>
                  <a:lnTo>
                    <a:pt x="1669" y="556"/>
                  </a:lnTo>
                  <a:lnTo>
                    <a:pt x="1869" y="423"/>
                  </a:lnTo>
                  <a:lnTo>
                    <a:pt x="2047" y="312"/>
                  </a:lnTo>
                  <a:lnTo>
                    <a:pt x="1958" y="156"/>
                  </a:lnTo>
                  <a:lnTo>
                    <a:pt x="1869" y="0"/>
                  </a:lnTo>
                  <a:close/>
                  <a:moveTo>
                    <a:pt x="3915" y="4560"/>
                  </a:moveTo>
                  <a:lnTo>
                    <a:pt x="3804" y="4671"/>
                  </a:lnTo>
                  <a:lnTo>
                    <a:pt x="3648" y="4782"/>
                  </a:lnTo>
                  <a:lnTo>
                    <a:pt x="3381" y="4938"/>
                  </a:lnTo>
                  <a:lnTo>
                    <a:pt x="3470" y="5094"/>
                  </a:lnTo>
                  <a:lnTo>
                    <a:pt x="3760" y="4916"/>
                  </a:lnTo>
                  <a:lnTo>
                    <a:pt x="3782" y="4916"/>
                  </a:lnTo>
                  <a:lnTo>
                    <a:pt x="4049" y="4760"/>
                  </a:lnTo>
                  <a:lnTo>
                    <a:pt x="3915" y="4560"/>
                  </a:lnTo>
                  <a:close/>
                </a:path>
              </a:pathLst>
            </a:custGeom>
            <a:solidFill>
              <a:srgbClr val="C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4325438" y="5203288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fill="none" extrusionOk="0">
                  <a:moveTo>
                    <a:pt x="379" y="356"/>
                  </a:moveTo>
                  <a:lnTo>
                    <a:pt x="379" y="356"/>
                  </a:lnTo>
                  <a:lnTo>
                    <a:pt x="401" y="356"/>
                  </a:lnTo>
                  <a:lnTo>
                    <a:pt x="401" y="356"/>
                  </a:lnTo>
                  <a:lnTo>
                    <a:pt x="668" y="200"/>
                  </a:lnTo>
                  <a:lnTo>
                    <a:pt x="668" y="20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423" y="111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379" y="3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4240913" y="5089288"/>
              <a:ext cx="51175" cy="36725"/>
            </a:xfrm>
            <a:custGeom>
              <a:avLst/>
              <a:gdLst/>
              <a:ahLst/>
              <a:cxnLst/>
              <a:rect l="l" t="t" r="r" b="b"/>
              <a:pathLst>
                <a:path w="2047" h="1469" fill="none" extrusionOk="0">
                  <a:moveTo>
                    <a:pt x="1869" y="423"/>
                  </a:moveTo>
                  <a:lnTo>
                    <a:pt x="1869" y="423"/>
                  </a:lnTo>
                  <a:lnTo>
                    <a:pt x="2047" y="312"/>
                  </a:lnTo>
                  <a:lnTo>
                    <a:pt x="2047" y="312"/>
                  </a:lnTo>
                  <a:lnTo>
                    <a:pt x="1958" y="156"/>
                  </a:lnTo>
                  <a:lnTo>
                    <a:pt x="1869" y="0"/>
                  </a:lnTo>
                  <a:lnTo>
                    <a:pt x="423" y="912"/>
                  </a:lnTo>
                  <a:lnTo>
                    <a:pt x="423" y="91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23" y="912"/>
                  </a:lnTo>
                  <a:lnTo>
                    <a:pt x="201" y="1068"/>
                  </a:lnTo>
                  <a:lnTo>
                    <a:pt x="201" y="1068"/>
                  </a:lnTo>
                  <a:lnTo>
                    <a:pt x="267" y="1135"/>
                  </a:lnTo>
                  <a:lnTo>
                    <a:pt x="267" y="1135"/>
                  </a:lnTo>
                  <a:lnTo>
                    <a:pt x="201" y="1068"/>
                  </a:lnTo>
                  <a:lnTo>
                    <a:pt x="1" y="1179"/>
                  </a:lnTo>
                  <a:lnTo>
                    <a:pt x="1" y="1179"/>
                  </a:lnTo>
                  <a:lnTo>
                    <a:pt x="23" y="1268"/>
                  </a:lnTo>
                  <a:lnTo>
                    <a:pt x="67" y="1335"/>
                  </a:lnTo>
                  <a:lnTo>
                    <a:pt x="134" y="1424"/>
                  </a:lnTo>
                  <a:lnTo>
                    <a:pt x="223" y="1468"/>
                  </a:lnTo>
                  <a:lnTo>
                    <a:pt x="223" y="1468"/>
                  </a:lnTo>
                  <a:lnTo>
                    <a:pt x="445" y="1335"/>
                  </a:lnTo>
                  <a:lnTo>
                    <a:pt x="445" y="1335"/>
                  </a:lnTo>
                  <a:lnTo>
                    <a:pt x="423" y="1313"/>
                  </a:lnTo>
                  <a:lnTo>
                    <a:pt x="423" y="1313"/>
                  </a:lnTo>
                  <a:lnTo>
                    <a:pt x="356" y="1246"/>
                  </a:lnTo>
                  <a:lnTo>
                    <a:pt x="356" y="1246"/>
                  </a:lnTo>
                  <a:lnTo>
                    <a:pt x="423" y="1313"/>
                  </a:lnTo>
                  <a:lnTo>
                    <a:pt x="423" y="1313"/>
                  </a:lnTo>
                  <a:lnTo>
                    <a:pt x="445" y="1335"/>
                  </a:lnTo>
                  <a:lnTo>
                    <a:pt x="445" y="1335"/>
                  </a:lnTo>
                  <a:lnTo>
                    <a:pt x="646" y="1201"/>
                  </a:lnTo>
                  <a:lnTo>
                    <a:pt x="646" y="1201"/>
                  </a:lnTo>
                  <a:lnTo>
                    <a:pt x="890" y="1046"/>
                  </a:lnTo>
                  <a:lnTo>
                    <a:pt x="890" y="1046"/>
                  </a:lnTo>
                  <a:lnTo>
                    <a:pt x="757" y="868"/>
                  </a:lnTo>
                  <a:lnTo>
                    <a:pt x="757" y="868"/>
                  </a:lnTo>
                  <a:lnTo>
                    <a:pt x="890" y="1046"/>
                  </a:lnTo>
                  <a:lnTo>
                    <a:pt x="890" y="1046"/>
                  </a:lnTo>
                  <a:lnTo>
                    <a:pt x="1179" y="868"/>
                  </a:lnTo>
                  <a:lnTo>
                    <a:pt x="1179" y="868"/>
                  </a:lnTo>
                  <a:lnTo>
                    <a:pt x="1068" y="712"/>
                  </a:lnTo>
                  <a:lnTo>
                    <a:pt x="1068" y="712"/>
                  </a:lnTo>
                  <a:lnTo>
                    <a:pt x="1179" y="868"/>
                  </a:lnTo>
                  <a:lnTo>
                    <a:pt x="1179" y="868"/>
                  </a:lnTo>
                  <a:lnTo>
                    <a:pt x="1268" y="801"/>
                  </a:lnTo>
                  <a:lnTo>
                    <a:pt x="1268" y="801"/>
                  </a:lnTo>
                  <a:lnTo>
                    <a:pt x="1469" y="690"/>
                  </a:lnTo>
                  <a:lnTo>
                    <a:pt x="1469" y="690"/>
                  </a:lnTo>
                  <a:lnTo>
                    <a:pt x="1446" y="645"/>
                  </a:lnTo>
                  <a:lnTo>
                    <a:pt x="1446" y="645"/>
                  </a:lnTo>
                  <a:lnTo>
                    <a:pt x="1402" y="556"/>
                  </a:lnTo>
                  <a:lnTo>
                    <a:pt x="1402" y="556"/>
                  </a:lnTo>
                  <a:lnTo>
                    <a:pt x="1446" y="645"/>
                  </a:lnTo>
                  <a:lnTo>
                    <a:pt x="1446" y="645"/>
                  </a:lnTo>
                  <a:lnTo>
                    <a:pt x="1469" y="690"/>
                  </a:lnTo>
                  <a:lnTo>
                    <a:pt x="1469" y="690"/>
                  </a:lnTo>
                  <a:lnTo>
                    <a:pt x="1669" y="556"/>
                  </a:lnTo>
                  <a:lnTo>
                    <a:pt x="1669" y="556"/>
                  </a:lnTo>
                  <a:lnTo>
                    <a:pt x="1558" y="401"/>
                  </a:lnTo>
                  <a:lnTo>
                    <a:pt x="1558" y="401"/>
                  </a:lnTo>
                  <a:lnTo>
                    <a:pt x="1669" y="556"/>
                  </a:lnTo>
                  <a:lnTo>
                    <a:pt x="1669" y="556"/>
                  </a:lnTo>
                  <a:lnTo>
                    <a:pt x="1869" y="423"/>
                  </a:lnTo>
                  <a:lnTo>
                    <a:pt x="1869" y="423"/>
                  </a:lnTo>
                  <a:lnTo>
                    <a:pt x="1713" y="223"/>
                  </a:lnTo>
                  <a:lnTo>
                    <a:pt x="1713" y="223"/>
                  </a:lnTo>
                  <a:lnTo>
                    <a:pt x="1869" y="423"/>
                  </a:lnTo>
                  <a:lnTo>
                    <a:pt x="1869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4246463" y="5097063"/>
              <a:ext cx="94575" cy="116800"/>
            </a:xfrm>
            <a:custGeom>
              <a:avLst/>
              <a:gdLst/>
              <a:ahLst/>
              <a:cxnLst/>
              <a:rect l="l" t="t" r="r" b="b"/>
              <a:pathLst>
                <a:path w="3783" h="4672" extrusionOk="0">
                  <a:moveTo>
                    <a:pt x="1825" y="1"/>
                  </a:moveTo>
                  <a:lnTo>
                    <a:pt x="1647" y="112"/>
                  </a:lnTo>
                  <a:lnTo>
                    <a:pt x="1447" y="245"/>
                  </a:lnTo>
                  <a:lnTo>
                    <a:pt x="1247" y="379"/>
                  </a:lnTo>
                  <a:lnTo>
                    <a:pt x="1046" y="490"/>
                  </a:lnTo>
                  <a:lnTo>
                    <a:pt x="957" y="557"/>
                  </a:lnTo>
                  <a:lnTo>
                    <a:pt x="668" y="735"/>
                  </a:lnTo>
                  <a:lnTo>
                    <a:pt x="424" y="890"/>
                  </a:lnTo>
                  <a:lnTo>
                    <a:pt x="223" y="1024"/>
                  </a:lnTo>
                  <a:lnTo>
                    <a:pt x="1" y="1157"/>
                  </a:lnTo>
                  <a:lnTo>
                    <a:pt x="1135" y="2648"/>
                  </a:lnTo>
                  <a:lnTo>
                    <a:pt x="1447" y="2425"/>
                  </a:lnTo>
                  <a:lnTo>
                    <a:pt x="1491" y="2403"/>
                  </a:lnTo>
                  <a:lnTo>
                    <a:pt x="1202" y="1825"/>
                  </a:lnTo>
                  <a:lnTo>
                    <a:pt x="935" y="1268"/>
                  </a:lnTo>
                  <a:lnTo>
                    <a:pt x="891" y="1113"/>
                  </a:lnTo>
                  <a:lnTo>
                    <a:pt x="868" y="1046"/>
                  </a:lnTo>
                  <a:lnTo>
                    <a:pt x="913" y="979"/>
                  </a:lnTo>
                  <a:lnTo>
                    <a:pt x="980" y="890"/>
                  </a:lnTo>
                  <a:lnTo>
                    <a:pt x="1224" y="668"/>
                  </a:lnTo>
                  <a:lnTo>
                    <a:pt x="1580" y="357"/>
                  </a:lnTo>
                  <a:lnTo>
                    <a:pt x="1869" y="90"/>
                  </a:lnTo>
                  <a:lnTo>
                    <a:pt x="1825" y="1"/>
                  </a:lnTo>
                  <a:close/>
                  <a:moveTo>
                    <a:pt x="2336" y="3648"/>
                  </a:moveTo>
                  <a:lnTo>
                    <a:pt x="2025" y="3826"/>
                  </a:lnTo>
                  <a:lnTo>
                    <a:pt x="2314" y="4205"/>
                  </a:lnTo>
                  <a:lnTo>
                    <a:pt x="2492" y="4427"/>
                  </a:lnTo>
                  <a:lnTo>
                    <a:pt x="2648" y="4560"/>
                  </a:lnTo>
                  <a:lnTo>
                    <a:pt x="2804" y="4649"/>
                  </a:lnTo>
                  <a:lnTo>
                    <a:pt x="2848" y="4672"/>
                  </a:lnTo>
                  <a:lnTo>
                    <a:pt x="2915" y="4672"/>
                  </a:lnTo>
                  <a:lnTo>
                    <a:pt x="3159" y="4627"/>
                  </a:lnTo>
                  <a:lnTo>
                    <a:pt x="3426" y="4471"/>
                  </a:lnTo>
                  <a:lnTo>
                    <a:pt x="3582" y="4360"/>
                  </a:lnTo>
                  <a:lnTo>
                    <a:pt x="3693" y="4249"/>
                  </a:lnTo>
                  <a:lnTo>
                    <a:pt x="3760" y="4160"/>
                  </a:lnTo>
                  <a:lnTo>
                    <a:pt x="3782" y="4049"/>
                  </a:lnTo>
                  <a:lnTo>
                    <a:pt x="3782" y="3938"/>
                  </a:lnTo>
                  <a:lnTo>
                    <a:pt x="3760" y="3826"/>
                  </a:lnTo>
                  <a:lnTo>
                    <a:pt x="3716" y="3715"/>
                  </a:lnTo>
                  <a:lnTo>
                    <a:pt x="3649" y="3782"/>
                  </a:lnTo>
                  <a:lnTo>
                    <a:pt x="3515" y="3893"/>
                  </a:lnTo>
                  <a:lnTo>
                    <a:pt x="3360" y="3960"/>
                  </a:lnTo>
                  <a:lnTo>
                    <a:pt x="3293" y="3982"/>
                  </a:lnTo>
                  <a:lnTo>
                    <a:pt x="3226" y="4004"/>
                  </a:lnTo>
                  <a:lnTo>
                    <a:pt x="3137" y="4004"/>
                  </a:lnTo>
                  <a:lnTo>
                    <a:pt x="3048" y="3982"/>
                  </a:lnTo>
                  <a:lnTo>
                    <a:pt x="2870" y="3960"/>
                  </a:lnTo>
                  <a:lnTo>
                    <a:pt x="2826" y="3938"/>
                  </a:lnTo>
                  <a:lnTo>
                    <a:pt x="2626" y="3871"/>
                  </a:lnTo>
                  <a:lnTo>
                    <a:pt x="2537" y="3849"/>
                  </a:lnTo>
                  <a:lnTo>
                    <a:pt x="2448" y="3804"/>
                  </a:lnTo>
                  <a:lnTo>
                    <a:pt x="2381" y="3737"/>
                  </a:lnTo>
                  <a:lnTo>
                    <a:pt x="2336" y="3648"/>
                  </a:lnTo>
                  <a:close/>
                </a:path>
              </a:pathLst>
            </a:custGeom>
            <a:solidFill>
              <a:srgbClr val="E8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4297088" y="5188263"/>
              <a:ext cx="43950" cy="25600"/>
            </a:xfrm>
            <a:custGeom>
              <a:avLst/>
              <a:gdLst/>
              <a:ahLst/>
              <a:cxnLst/>
              <a:rect l="l" t="t" r="r" b="b"/>
              <a:pathLst>
                <a:path w="1758" h="1024" fill="none" extrusionOk="0">
                  <a:moveTo>
                    <a:pt x="801" y="290"/>
                  </a:moveTo>
                  <a:lnTo>
                    <a:pt x="801" y="290"/>
                  </a:lnTo>
                  <a:lnTo>
                    <a:pt x="601" y="223"/>
                  </a:lnTo>
                  <a:lnTo>
                    <a:pt x="601" y="223"/>
                  </a:lnTo>
                  <a:lnTo>
                    <a:pt x="512" y="201"/>
                  </a:lnTo>
                  <a:lnTo>
                    <a:pt x="423" y="156"/>
                  </a:lnTo>
                  <a:lnTo>
                    <a:pt x="356" y="89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0" y="178"/>
                  </a:lnTo>
                  <a:lnTo>
                    <a:pt x="289" y="557"/>
                  </a:lnTo>
                  <a:lnTo>
                    <a:pt x="289" y="557"/>
                  </a:lnTo>
                  <a:lnTo>
                    <a:pt x="467" y="779"/>
                  </a:lnTo>
                  <a:lnTo>
                    <a:pt x="623" y="912"/>
                  </a:lnTo>
                  <a:lnTo>
                    <a:pt x="779" y="1001"/>
                  </a:lnTo>
                  <a:lnTo>
                    <a:pt x="823" y="1024"/>
                  </a:lnTo>
                  <a:lnTo>
                    <a:pt x="890" y="1024"/>
                  </a:lnTo>
                  <a:lnTo>
                    <a:pt x="890" y="1024"/>
                  </a:lnTo>
                  <a:lnTo>
                    <a:pt x="1134" y="979"/>
                  </a:lnTo>
                  <a:lnTo>
                    <a:pt x="1134" y="979"/>
                  </a:lnTo>
                  <a:lnTo>
                    <a:pt x="1401" y="823"/>
                  </a:lnTo>
                  <a:lnTo>
                    <a:pt x="1401" y="823"/>
                  </a:lnTo>
                  <a:lnTo>
                    <a:pt x="1557" y="712"/>
                  </a:lnTo>
                  <a:lnTo>
                    <a:pt x="1668" y="601"/>
                  </a:lnTo>
                  <a:lnTo>
                    <a:pt x="1668" y="601"/>
                  </a:lnTo>
                  <a:lnTo>
                    <a:pt x="1735" y="512"/>
                  </a:lnTo>
                  <a:lnTo>
                    <a:pt x="1757" y="401"/>
                  </a:lnTo>
                  <a:lnTo>
                    <a:pt x="1757" y="290"/>
                  </a:lnTo>
                  <a:lnTo>
                    <a:pt x="1735" y="178"/>
                  </a:lnTo>
                  <a:lnTo>
                    <a:pt x="1735" y="178"/>
                  </a:lnTo>
                  <a:lnTo>
                    <a:pt x="1691" y="67"/>
                  </a:lnTo>
                  <a:lnTo>
                    <a:pt x="1691" y="67"/>
                  </a:lnTo>
                  <a:lnTo>
                    <a:pt x="1624" y="134"/>
                  </a:lnTo>
                  <a:lnTo>
                    <a:pt x="1624" y="134"/>
                  </a:lnTo>
                  <a:lnTo>
                    <a:pt x="1490" y="245"/>
                  </a:lnTo>
                  <a:lnTo>
                    <a:pt x="1335" y="312"/>
                  </a:lnTo>
                  <a:lnTo>
                    <a:pt x="1335" y="312"/>
                  </a:lnTo>
                  <a:lnTo>
                    <a:pt x="1268" y="334"/>
                  </a:lnTo>
                  <a:lnTo>
                    <a:pt x="1201" y="356"/>
                  </a:lnTo>
                  <a:lnTo>
                    <a:pt x="1112" y="356"/>
                  </a:lnTo>
                  <a:lnTo>
                    <a:pt x="1023" y="334"/>
                  </a:lnTo>
                  <a:lnTo>
                    <a:pt x="1023" y="334"/>
                  </a:lnTo>
                  <a:lnTo>
                    <a:pt x="845" y="312"/>
                  </a:lnTo>
                  <a:lnTo>
                    <a:pt x="845" y="312"/>
                  </a:lnTo>
                  <a:lnTo>
                    <a:pt x="845" y="312"/>
                  </a:lnTo>
                  <a:lnTo>
                    <a:pt x="801" y="2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4246463" y="5097063"/>
              <a:ext cx="46750" cy="66200"/>
            </a:xfrm>
            <a:custGeom>
              <a:avLst/>
              <a:gdLst/>
              <a:ahLst/>
              <a:cxnLst/>
              <a:rect l="l" t="t" r="r" b="b"/>
              <a:pathLst>
                <a:path w="1870" h="2648" fill="none" extrusionOk="0">
                  <a:moveTo>
                    <a:pt x="1447" y="2425"/>
                  </a:moveTo>
                  <a:lnTo>
                    <a:pt x="1447" y="2425"/>
                  </a:lnTo>
                  <a:lnTo>
                    <a:pt x="1491" y="2403"/>
                  </a:lnTo>
                  <a:lnTo>
                    <a:pt x="1491" y="2403"/>
                  </a:lnTo>
                  <a:lnTo>
                    <a:pt x="1202" y="1825"/>
                  </a:lnTo>
                  <a:lnTo>
                    <a:pt x="1202" y="1825"/>
                  </a:lnTo>
                  <a:lnTo>
                    <a:pt x="935" y="1268"/>
                  </a:lnTo>
                  <a:lnTo>
                    <a:pt x="891" y="1113"/>
                  </a:lnTo>
                  <a:lnTo>
                    <a:pt x="868" y="1046"/>
                  </a:lnTo>
                  <a:lnTo>
                    <a:pt x="868" y="1046"/>
                  </a:lnTo>
                  <a:lnTo>
                    <a:pt x="913" y="979"/>
                  </a:lnTo>
                  <a:lnTo>
                    <a:pt x="980" y="890"/>
                  </a:lnTo>
                  <a:lnTo>
                    <a:pt x="1224" y="668"/>
                  </a:lnTo>
                  <a:lnTo>
                    <a:pt x="1224" y="668"/>
                  </a:lnTo>
                  <a:lnTo>
                    <a:pt x="1580" y="357"/>
                  </a:lnTo>
                  <a:lnTo>
                    <a:pt x="1869" y="90"/>
                  </a:lnTo>
                  <a:lnTo>
                    <a:pt x="1869" y="90"/>
                  </a:lnTo>
                  <a:lnTo>
                    <a:pt x="1825" y="1"/>
                  </a:lnTo>
                  <a:lnTo>
                    <a:pt x="1825" y="1"/>
                  </a:lnTo>
                  <a:lnTo>
                    <a:pt x="1647" y="112"/>
                  </a:lnTo>
                  <a:lnTo>
                    <a:pt x="1647" y="112"/>
                  </a:lnTo>
                  <a:lnTo>
                    <a:pt x="1447" y="245"/>
                  </a:lnTo>
                  <a:lnTo>
                    <a:pt x="1447" y="245"/>
                  </a:lnTo>
                  <a:lnTo>
                    <a:pt x="1247" y="379"/>
                  </a:lnTo>
                  <a:lnTo>
                    <a:pt x="1247" y="379"/>
                  </a:lnTo>
                  <a:lnTo>
                    <a:pt x="1046" y="490"/>
                  </a:lnTo>
                  <a:lnTo>
                    <a:pt x="1046" y="490"/>
                  </a:lnTo>
                  <a:lnTo>
                    <a:pt x="957" y="557"/>
                  </a:lnTo>
                  <a:lnTo>
                    <a:pt x="957" y="557"/>
                  </a:lnTo>
                  <a:lnTo>
                    <a:pt x="668" y="735"/>
                  </a:lnTo>
                  <a:lnTo>
                    <a:pt x="668" y="735"/>
                  </a:lnTo>
                  <a:lnTo>
                    <a:pt x="424" y="890"/>
                  </a:lnTo>
                  <a:lnTo>
                    <a:pt x="424" y="890"/>
                  </a:lnTo>
                  <a:lnTo>
                    <a:pt x="223" y="1024"/>
                  </a:lnTo>
                  <a:lnTo>
                    <a:pt x="223" y="1024"/>
                  </a:lnTo>
                  <a:lnTo>
                    <a:pt x="1" y="1157"/>
                  </a:lnTo>
                  <a:lnTo>
                    <a:pt x="1135" y="2648"/>
                  </a:lnTo>
                  <a:lnTo>
                    <a:pt x="1135" y="2648"/>
                  </a:lnTo>
                  <a:lnTo>
                    <a:pt x="1447" y="2425"/>
                  </a:lnTo>
                  <a:lnTo>
                    <a:pt x="1447" y="2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4274838" y="5157113"/>
              <a:ext cx="30050" cy="35625"/>
            </a:xfrm>
            <a:custGeom>
              <a:avLst/>
              <a:gdLst/>
              <a:ahLst/>
              <a:cxnLst/>
              <a:rect l="l" t="t" r="r" b="b"/>
              <a:pathLst>
                <a:path w="1202" h="1425" extrusionOk="0">
                  <a:moveTo>
                    <a:pt x="356" y="1"/>
                  </a:moveTo>
                  <a:lnTo>
                    <a:pt x="312" y="23"/>
                  </a:lnTo>
                  <a:lnTo>
                    <a:pt x="0" y="246"/>
                  </a:lnTo>
                  <a:lnTo>
                    <a:pt x="890" y="1424"/>
                  </a:lnTo>
                  <a:lnTo>
                    <a:pt x="1201" y="1246"/>
                  </a:lnTo>
                  <a:lnTo>
                    <a:pt x="1179" y="1246"/>
                  </a:lnTo>
                  <a:lnTo>
                    <a:pt x="1001" y="980"/>
                  </a:lnTo>
                  <a:lnTo>
                    <a:pt x="623" y="42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F8B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4283738" y="5139888"/>
              <a:ext cx="47275" cy="48400"/>
            </a:xfrm>
            <a:custGeom>
              <a:avLst/>
              <a:gdLst/>
              <a:ahLst/>
              <a:cxnLst/>
              <a:rect l="l" t="t" r="r" b="b"/>
              <a:pathLst>
                <a:path w="1891" h="1936" extrusionOk="0">
                  <a:moveTo>
                    <a:pt x="1179" y="0"/>
                  </a:moveTo>
                  <a:lnTo>
                    <a:pt x="579" y="334"/>
                  </a:lnTo>
                  <a:lnTo>
                    <a:pt x="334" y="467"/>
                  </a:lnTo>
                  <a:lnTo>
                    <a:pt x="0" y="690"/>
                  </a:lnTo>
                  <a:lnTo>
                    <a:pt x="267" y="1112"/>
                  </a:lnTo>
                  <a:lnTo>
                    <a:pt x="645" y="1669"/>
                  </a:lnTo>
                  <a:lnTo>
                    <a:pt x="823" y="1935"/>
                  </a:lnTo>
                  <a:lnTo>
                    <a:pt x="845" y="1935"/>
                  </a:lnTo>
                  <a:lnTo>
                    <a:pt x="934" y="1869"/>
                  </a:lnTo>
                  <a:lnTo>
                    <a:pt x="1535" y="1535"/>
                  </a:lnTo>
                  <a:lnTo>
                    <a:pt x="1891" y="1290"/>
                  </a:lnTo>
                  <a:lnTo>
                    <a:pt x="1846" y="1201"/>
                  </a:lnTo>
                  <a:lnTo>
                    <a:pt x="1379" y="356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BC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4283188" y="5098738"/>
              <a:ext cx="30600" cy="58975"/>
            </a:xfrm>
            <a:custGeom>
              <a:avLst/>
              <a:gdLst/>
              <a:ahLst/>
              <a:cxnLst/>
              <a:rect l="l" t="t" r="r" b="b"/>
              <a:pathLst>
                <a:path w="1224" h="2359" extrusionOk="0">
                  <a:moveTo>
                    <a:pt x="356" y="0"/>
                  </a:moveTo>
                  <a:lnTo>
                    <a:pt x="356" y="23"/>
                  </a:lnTo>
                  <a:lnTo>
                    <a:pt x="489" y="379"/>
                  </a:lnTo>
                  <a:lnTo>
                    <a:pt x="667" y="712"/>
                  </a:lnTo>
                  <a:lnTo>
                    <a:pt x="1023" y="1379"/>
                  </a:lnTo>
                  <a:lnTo>
                    <a:pt x="1068" y="1468"/>
                  </a:lnTo>
                  <a:lnTo>
                    <a:pt x="1112" y="1535"/>
                  </a:lnTo>
                  <a:lnTo>
                    <a:pt x="1112" y="1557"/>
                  </a:lnTo>
                  <a:lnTo>
                    <a:pt x="1090" y="1624"/>
                  </a:lnTo>
                  <a:lnTo>
                    <a:pt x="1068" y="1669"/>
                  </a:lnTo>
                  <a:lnTo>
                    <a:pt x="956" y="1713"/>
                  </a:lnTo>
                  <a:lnTo>
                    <a:pt x="623" y="1913"/>
                  </a:lnTo>
                  <a:lnTo>
                    <a:pt x="311" y="2091"/>
                  </a:lnTo>
                  <a:lnTo>
                    <a:pt x="0" y="2291"/>
                  </a:lnTo>
                  <a:lnTo>
                    <a:pt x="0" y="2314"/>
                  </a:lnTo>
                  <a:lnTo>
                    <a:pt x="0" y="2358"/>
                  </a:lnTo>
                  <a:lnTo>
                    <a:pt x="67" y="2358"/>
                  </a:lnTo>
                  <a:lnTo>
                    <a:pt x="623" y="2002"/>
                  </a:lnTo>
                  <a:lnTo>
                    <a:pt x="1223" y="1669"/>
                  </a:lnTo>
                  <a:lnTo>
                    <a:pt x="1223" y="1646"/>
                  </a:lnTo>
                  <a:lnTo>
                    <a:pt x="1223" y="1624"/>
                  </a:lnTo>
                  <a:lnTo>
                    <a:pt x="801" y="846"/>
                  </a:lnTo>
                  <a:lnTo>
                    <a:pt x="601" y="445"/>
                  </a:lnTo>
                  <a:lnTo>
                    <a:pt x="423" y="45"/>
                  </a:lnTo>
                  <a:lnTo>
                    <a:pt x="400" y="2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4303738" y="5138763"/>
              <a:ext cx="28400" cy="50075"/>
            </a:xfrm>
            <a:custGeom>
              <a:avLst/>
              <a:gdLst/>
              <a:ahLst/>
              <a:cxnLst/>
              <a:rect l="l" t="t" r="r" b="b"/>
              <a:pathLst>
                <a:path w="1136" h="2003" extrusionOk="0">
                  <a:moveTo>
                    <a:pt x="357" y="1"/>
                  </a:moveTo>
                  <a:lnTo>
                    <a:pt x="335" y="23"/>
                  </a:lnTo>
                  <a:lnTo>
                    <a:pt x="335" y="45"/>
                  </a:lnTo>
                  <a:lnTo>
                    <a:pt x="668" y="646"/>
                  </a:lnTo>
                  <a:lnTo>
                    <a:pt x="824" y="935"/>
                  </a:lnTo>
                  <a:lnTo>
                    <a:pt x="957" y="1113"/>
                  </a:lnTo>
                  <a:lnTo>
                    <a:pt x="1002" y="1224"/>
                  </a:lnTo>
                  <a:lnTo>
                    <a:pt x="1024" y="1291"/>
                  </a:lnTo>
                  <a:lnTo>
                    <a:pt x="1024" y="1335"/>
                  </a:lnTo>
                  <a:lnTo>
                    <a:pt x="980" y="1380"/>
                  </a:lnTo>
                  <a:lnTo>
                    <a:pt x="846" y="1469"/>
                  </a:lnTo>
                  <a:lnTo>
                    <a:pt x="602" y="1602"/>
                  </a:lnTo>
                  <a:lnTo>
                    <a:pt x="1" y="1936"/>
                  </a:lnTo>
                  <a:lnTo>
                    <a:pt x="1" y="1958"/>
                  </a:lnTo>
                  <a:lnTo>
                    <a:pt x="1" y="2003"/>
                  </a:lnTo>
                  <a:lnTo>
                    <a:pt x="68" y="2003"/>
                  </a:lnTo>
                  <a:lnTo>
                    <a:pt x="602" y="1691"/>
                  </a:lnTo>
                  <a:lnTo>
                    <a:pt x="1113" y="1380"/>
                  </a:lnTo>
                  <a:lnTo>
                    <a:pt x="1135" y="1358"/>
                  </a:lnTo>
                  <a:lnTo>
                    <a:pt x="1135" y="1335"/>
                  </a:lnTo>
                  <a:lnTo>
                    <a:pt x="779" y="690"/>
                  </a:lnTo>
                  <a:lnTo>
                    <a:pt x="401" y="23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4273713" y="5156013"/>
              <a:ext cx="11150" cy="8375"/>
            </a:xfrm>
            <a:custGeom>
              <a:avLst/>
              <a:gdLst/>
              <a:ahLst/>
              <a:cxnLst/>
              <a:rect l="l" t="t" r="r" b="b"/>
              <a:pathLst>
                <a:path w="446" h="335" extrusionOk="0">
                  <a:moveTo>
                    <a:pt x="379" y="0"/>
                  </a:moveTo>
                  <a:lnTo>
                    <a:pt x="1" y="245"/>
                  </a:lnTo>
                  <a:lnTo>
                    <a:pt x="1" y="290"/>
                  </a:lnTo>
                  <a:lnTo>
                    <a:pt x="1" y="312"/>
                  </a:lnTo>
                  <a:lnTo>
                    <a:pt x="45" y="334"/>
                  </a:lnTo>
                  <a:lnTo>
                    <a:pt x="68" y="312"/>
                  </a:lnTo>
                  <a:lnTo>
                    <a:pt x="446" y="67"/>
                  </a:lnTo>
                  <a:lnTo>
                    <a:pt x="446" y="45"/>
                  </a:lnTo>
                  <a:lnTo>
                    <a:pt x="446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4329888" y="5171588"/>
              <a:ext cx="10600" cy="19475"/>
            </a:xfrm>
            <a:custGeom>
              <a:avLst/>
              <a:gdLst/>
              <a:ahLst/>
              <a:cxnLst/>
              <a:rect l="l" t="t" r="r" b="b"/>
              <a:pathLst>
                <a:path w="424" h="779" extrusionOk="0">
                  <a:moveTo>
                    <a:pt x="0" y="0"/>
                  </a:moveTo>
                  <a:lnTo>
                    <a:pt x="23" y="45"/>
                  </a:lnTo>
                  <a:lnTo>
                    <a:pt x="201" y="378"/>
                  </a:lnTo>
                  <a:lnTo>
                    <a:pt x="334" y="734"/>
                  </a:lnTo>
                  <a:lnTo>
                    <a:pt x="356" y="756"/>
                  </a:lnTo>
                  <a:lnTo>
                    <a:pt x="401" y="779"/>
                  </a:lnTo>
                  <a:lnTo>
                    <a:pt x="423" y="779"/>
                  </a:lnTo>
                  <a:lnTo>
                    <a:pt x="423" y="756"/>
                  </a:lnTo>
                  <a:lnTo>
                    <a:pt x="267" y="378"/>
                  </a:lnTo>
                  <a:lnTo>
                    <a:pt x="89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4295963" y="5189363"/>
              <a:ext cx="45625" cy="25625"/>
            </a:xfrm>
            <a:custGeom>
              <a:avLst/>
              <a:gdLst/>
              <a:ahLst/>
              <a:cxnLst/>
              <a:rect l="l" t="t" r="r" b="b"/>
              <a:pathLst>
                <a:path w="1825" h="1025" extrusionOk="0">
                  <a:moveTo>
                    <a:pt x="1713" y="1"/>
                  </a:moveTo>
                  <a:lnTo>
                    <a:pt x="1691" y="23"/>
                  </a:lnTo>
                  <a:lnTo>
                    <a:pt x="1736" y="157"/>
                  </a:lnTo>
                  <a:lnTo>
                    <a:pt x="1758" y="290"/>
                  </a:lnTo>
                  <a:lnTo>
                    <a:pt x="1736" y="401"/>
                  </a:lnTo>
                  <a:lnTo>
                    <a:pt x="1691" y="535"/>
                  </a:lnTo>
                  <a:lnTo>
                    <a:pt x="1602" y="602"/>
                  </a:lnTo>
                  <a:lnTo>
                    <a:pt x="1513" y="690"/>
                  </a:lnTo>
                  <a:lnTo>
                    <a:pt x="1335" y="802"/>
                  </a:lnTo>
                  <a:lnTo>
                    <a:pt x="1135" y="891"/>
                  </a:lnTo>
                  <a:lnTo>
                    <a:pt x="1046" y="935"/>
                  </a:lnTo>
                  <a:lnTo>
                    <a:pt x="824" y="935"/>
                  </a:lnTo>
                  <a:lnTo>
                    <a:pt x="735" y="891"/>
                  </a:lnTo>
                  <a:lnTo>
                    <a:pt x="646" y="824"/>
                  </a:lnTo>
                  <a:lnTo>
                    <a:pt x="557" y="735"/>
                  </a:lnTo>
                  <a:lnTo>
                    <a:pt x="423" y="602"/>
                  </a:lnTo>
                  <a:lnTo>
                    <a:pt x="312" y="446"/>
                  </a:lnTo>
                  <a:lnTo>
                    <a:pt x="67" y="134"/>
                  </a:lnTo>
                  <a:lnTo>
                    <a:pt x="45" y="112"/>
                  </a:lnTo>
                  <a:lnTo>
                    <a:pt x="23" y="112"/>
                  </a:lnTo>
                  <a:lnTo>
                    <a:pt x="1" y="134"/>
                  </a:lnTo>
                  <a:lnTo>
                    <a:pt x="23" y="157"/>
                  </a:lnTo>
                  <a:lnTo>
                    <a:pt x="179" y="401"/>
                  </a:lnTo>
                  <a:lnTo>
                    <a:pt x="379" y="646"/>
                  </a:lnTo>
                  <a:lnTo>
                    <a:pt x="468" y="757"/>
                  </a:lnTo>
                  <a:lnTo>
                    <a:pt x="579" y="868"/>
                  </a:lnTo>
                  <a:lnTo>
                    <a:pt x="712" y="935"/>
                  </a:lnTo>
                  <a:lnTo>
                    <a:pt x="824" y="1002"/>
                  </a:lnTo>
                  <a:lnTo>
                    <a:pt x="935" y="1024"/>
                  </a:lnTo>
                  <a:lnTo>
                    <a:pt x="1024" y="1024"/>
                  </a:lnTo>
                  <a:lnTo>
                    <a:pt x="1113" y="1002"/>
                  </a:lnTo>
                  <a:lnTo>
                    <a:pt x="1202" y="957"/>
                  </a:lnTo>
                  <a:lnTo>
                    <a:pt x="1380" y="868"/>
                  </a:lnTo>
                  <a:lnTo>
                    <a:pt x="1535" y="757"/>
                  </a:lnTo>
                  <a:lnTo>
                    <a:pt x="1647" y="690"/>
                  </a:lnTo>
                  <a:lnTo>
                    <a:pt x="1713" y="624"/>
                  </a:lnTo>
                  <a:lnTo>
                    <a:pt x="1758" y="535"/>
                  </a:lnTo>
                  <a:lnTo>
                    <a:pt x="1802" y="446"/>
                  </a:lnTo>
                  <a:lnTo>
                    <a:pt x="1825" y="357"/>
                  </a:lnTo>
                  <a:lnTo>
                    <a:pt x="1825" y="246"/>
                  </a:lnTo>
                  <a:lnTo>
                    <a:pt x="1802" y="157"/>
                  </a:lnTo>
                  <a:lnTo>
                    <a:pt x="1780" y="45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4295963" y="5187138"/>
              <a:ext cx="9475" cy="6700"/>
            </a:xfrm>
            <a:custGeom>
              <a:avLst/>
              <a:gdLst/>
              <a:ahLst/>
              <a:cxnLst/>
              <a:rect l="l" t="t" r="r" b="b"/>
              <a:pathLst>
                <a:path w="379" h="268" extrusionOk="0">
                  <a:moveTo>
                    <a:pt x="312" y="1"/>
                  </a:moveTo>
                  <a:lnTo>
                    <a:pt x="23" y="201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45" y="268"/>
                  </a:lnTo>
                  <a:lnTo>
                    <a:pt x="67" y="268"/>
                  </a:lnTo>
                  <a:lnTo>
                    <a:pt x="379" y="68"/>
                  </a:lnTo>
                  <a:lnTo>
                    <a:pt x="379" y="45"/>
                  </a:lnTo>
                  <a:lnTo>
                    <a:pt x="379" y="2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4326538" y="5202713"/>
              <a:ext cx="16725" cy="15050"/>
            </a:xfrm>
            <a:custGeom>
              <a:avLst/>
              <a:gdLst/>
              <a:ahLst/>
              <a:cxnLst/>
              <a:rect l="l" t="t" r="r" b="b"/>
              <a:pathLst>
                <a:path w="669" h="602" extrusionOk="0">
                  <a:moveTo>
                    <a:pt x="468" y="1"/>
                  </a:moveTo>
                  <a:lnTo>
                    <a:pt x="468" y="23"/>
                  </a:lnTo>
                  <a:lnTo>
                    <a:pt x="575" y="215"/>
                  </a:lnTo>
                  <a:lnTo>
                    <a:pt x="575" y="215"/>
                  </a:lnTo>
                  <a:lnTo>
                    <a:pt x="312" y="357"/>
                  </a:lnTo>
                  <a:lnTo>
                    <a:pt x="23" y="535"/>
                  </a:lnTo>
                  <a:lnTo>
                    <a:pt x="1" y="557"/>
                  </a:lnTo>
                  <a:lnTo>
                    <a:pt x="23" y="579"/>
                  </a:lnTo>
                  <a:lnTo>
                    <a:pt x="45" y="601"/>
                  </a:lnTo>
                  <a:lnTo>
                    <a:pt x="68" y="601"/>
                  </a:lnTo>
                  <a:lnTo>
                    <a:pt x="357" y="423"/>
                  </a:lnTo>
                  <a:lnTo>
                    <a:pt x="646" y="268"/>
                  </a:lnTo>
                  <a:lnTo>
                    <a:pt x="668" y="245"/>
                  </a:lnTo>
                  <a:lnTo>
                    <a:pt x="668" y="223"/>
                  </a:lnTo>
                  <a:lnTo>
                    <a:pt x="535" y="2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4324313" y="5212163"/>
              <a:ext cx="23400" cy="24500"/>
            </a:xfrm>
            <a:custGeom>
              <a:avLst/>
              <a:gdLst/>
              <a:ahLst/>
              <a:cxnLst/>
              <a:rect l="l" t="t" r="r" b="b"/>
              <a:pathLst>
                <a:path w="936" h="980" extrusionOk="0">
                  <a:moveTo>
                    <a:pt x="1" y="1"/>
                  </a:moveTo>
                  <a:lnTo>
                    <a:pt x="1" y="45"/>
                  </a:lnTo>
                  <a:lnTo>
                    <a:pt x="45" y="134"/>
                  </a:lnTo>
                  <a:lnTo>
                    <a:pt x="84" y="173"/>
                  </a:lnTo>
                  <a:lnTo>
                    <a:pt x="84" y="173"/>
                  </a:lnTo>
                  <a:lnTo>
                    <a:pt x="1" y="223"/>
                  </a:lnTo>
                  <a:lnTo>
                    <a:pt x="1" y="246"/>
                  </a:lnTo>
                  <a:lnTo>
                    <a:pt x="23" y="268"/>
                  </a:lnTo>
                  <a:lnTo>
                    <a:pt x="513" y="957"/>
                  </a:lnTo>
                  <a:lnTo>
                    <a:pt x="535" y="980"/>
                  </a:lnTo>
                  <a:lnTo>
                    <a:pt x="579" y="980"/>
                  </a:lnTo>
                  <a:lnTo>
                    <a:pt x="757" y="935"/>
                  </a:lnTo>
                  <a:lnTo>
                    <a:pt x="913" y="868"/>
                  </a:lnTo>
                  <a:lnTo>
                    <a:pt x="935" y="846"/>
                  </a:lnTo>
                  <a:lnTo>
                    <a:pt x="913" y="824"/>
                  </a:lnTo>
                  <a:lnTo>
                    <a:pt x="891" y="802"/>
                  </a:lnTo>
                  <a:lnTo>
                    <a:pt x="868" y="802"/>
                  </a:lnTo>
                  <a:lnTo>
                    <a:pt x="713" y="868"/>
                  </a:lnTo>
                  <a:lnTo>
                    <a:pt x="646" y="891"/>
                  </a:lnTo>
                  <a:lnTo>
                    <a:pt x="557" y="891"/>
                  </a:lnTo>
                  <a:lnTo>
                    <a:pt x="513" y="846"/>
                  </a:lnTo>
                  <a:lnTo>
                    <a:pt x="468" y="779"/>
                  </a:lnTo>
                  <a:lnTo>
                    <a:pt x="379" y="668"/>
                  </a:lnTo>
                  <a:lnTo>
                    <a:pt x="246" y="468"/>
                  </a:lnTo>
                  <a:lnTo>
                    <a:pt x="134" y="335"/>
                  </a:lnTo>
                  <a:lnTo>
                    <a:pt x="112" y="268"/>
                  </a:lnTo>
                  <a:lnTo>
                    <a:pt x="134" y="246"/>
                  </a:lnTo>
                  <a:lnTo>
                    <a:pt x="157" y="223"/>
                  </a:lnTo>
                  <a:lnTo>
                    <a:pt x="179" y="179"/>
                  </a:lnTo>
                  <a:lnTo>
                    <a:pt x="157" y="157"/>
                  </a:lnTo>
                  <a:lnTo>
                    <a:pt x="112" y="90"/>
                  </a:lnTo>
                  <a:lnTo>
                    <a:pt x="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4341013" y="5206063"/>
              <a:ext cx="15600" cy="27825"/>
            </a:xfrm>
            <a:custGeom>
              <a:avLst/>
              <a:gdLst/>
              <a:ahLst/>
              <a:cxnLst/>
              <a:rect l="l" t="t" r="r" b="b"/>
              <a:pathLst>
                <a:path w="624" h="1113" extrusionOk="0">
                  <a:moveTo>
                    <a:pt x="111" y="0"/>
                  </a:moveTo>
                  <a:lnTo>
                    <a:pt x="23" y="67"/>
                  </a:lnTo>
                  <a:lnTo>
                    <a:pt x="0" y="89"/>
                  </a:lnTo>
                  <a:lnTo>
                    <a:pt x="23" y="111"/>
                  </a:lnTo>
                  <a:lnTo>
                    <a:pt x="45" y="134"/>
                  </a:lnTo>
                  <a:lnTo>
                    <a:pt x="67" y="134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356" y="445"/>
                  </a:lnTo>
                  <a:lnTo>
                    <a:pt x="445" y="601"/>
                  </a:lnTo>
                  <a:lnTo>
                    <a:pt x="490" y="690"/>
                  </a:lnTo>
                  <a:lnTo>
                    <a:pt x="512" y="779"/>
                  </a:lnTo>
                  <a:lnTo>
                    <a:pt x="490" y="823"/>
                  </a:lnTo>
                  <a:lnTo>
                    <a:pt x="467" y="868"/>
                  </a:lnTo>
                  <a:lnTo>
                    <a:pt x="378" y="934"/>
                  </a:lnTo>
                  <a:lnTo>
                    <a:pt x="200" y="1046"/>
                  </a:lnTo>
                  <a:lnTo>
                    <a:pt x="178" y="1068"/>
                  </a:lnTo>
                  <a:lnTo>
                    <a:pt x="200" y="1090"/>
                  </a:lnTo>
                  <a:lnTo>
                    <a:pt x="223" y="1112"/>
                  </a:lnTo>
                  <a:lnTo>
                    <a:pt x="245" y="1112"/>
                  </a:lnTo>
                  <a:lnTo>
                    <a:pt x="445" y="979"/>
                  </a:lnTo>
                  <a:lnTo>
                    <a:pt x="534" y="912"/>
                  </a:lnTo>
                  <a:lnTo>
                    <a:pt x="623" y="823"/>
                  </a:lnTo>
                  <a:lnTo>
                    <a:pt x="623" y="779"/>
                  </a:lnTo>
                  <a:lnTo>
                    <a:pt x="178" y="2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4250363" y="5088163"/>
              <a:ext cx="42850" cy="27825"/>
            </a:xfrm>
            <a:custGeom>
              <a:avLst/>
              <a:gdLst/>
              <a:ahLst/>
              <a:cxnLst/>
              <a:rect l="l" t="t" r="r" b="b"/>
              <a:pathLst>
                <a:path w="1714" h="1113" extrusionOk="0">
                  <a:moveTo>
                    <a:pt x="1469" y="1"/>
                  </a:moveTo>
                  <a:lnTo>
                    <a:pt x="23" y="935"/>
                  </a:lnTo>
                  <a:lnTo>
                    <a:pt x="1" y="957"/>
                  </a:lnTo>
                  <a:lnTo>
                    <a:pt x="23" y="979"/>
                  </a:lnTo>
                  <a:lnTo>
                    <a:pt x="112" y="1091"/>
                  </a:lnTo>
                  <a:lnTo>
                    <a:pt x="134" y="1113"/>
                  </a:lnTo>
                  <a:lnTo>
                    <a:pt x="156" y="1113"/>
                  </a:lnTo>
                  <a:lnTo>
                    <a:pt x="179" y="1091"/>
                  </a:lnTo>
                  <a:lnTo>
                    <a:pt x="179" y="1046"/>
                  </a:lnTo>
                  <a:lnTo>
                    <a:pt x="112" y="1002"/>
                  </a:lnTo>
                  <a:lnTo>
                    <a:pt x="90" y="1002"/>
                  </a:lnTo>
                  <a:lnTo>
                    <a:pt x="90" y="979"/>
                  </a:lnTo>
                  <a:lnTo>
                    <a:pt x="134" y="957"/>
                  </a:lnTo>
                  <a:lnTo>
                    <a:pt x="290" y="868"/>
                  </a:lnTo>
                  <a:lnTo>
                    <a:pt x="779" y="557"/>
                  </a:lnTo>
                  <a:lnTo>
                    <a:pt x="1481" y="89"/>
                  </a:lnTo>
                  <a:lnTo>
                    <a:pt x="1481" y="89"/>
                  </a:lnTo>
                  <a:lnTo>
                    <a:pt x="1535" y="156"/>
                  </a:lnTo>
                  <a:lnTo>
                    <a:pt x="1580" y="268"/>
                  </a:lnTo>
                  <a:lnTo>
                    <a:pt x="1580" y="334"/>
                  </a:lnTo>
                  <a:lnTo>
                    <a:pt x="1558" y="379"/>
                  </a:lnTo>
                  <a:lnTo>
                    <a:pt x="1469" y="446"/>
                  </a:lnTo>
                  <a:lnTo>
                    <a:pt x="1446" y="468"/>
                  </a:lnTo>
                  <a:lnTo>
                    <a:pt x="1469" y="490"/>
                  </a:lnTo>
                  <a:lnTo>
                    <a:pt x="1491" y="512"/>
                  </a:lnTo>
                  <a:lnTo>
                    <a:pt x="1513" y="512"/>
                  </a:lnTo>
                  <a:lnTo>
                    <a:pt x="1691" y="401"/>
                  </a:lnTo>
                  <a:lnTo>
                    <a:pt x="1713" y="379"/>
                  </a:lnTo>
                  <a:lnTo>
                    <a:pt x="1691" y="357"/>
                  </a:lnTo>
                  <a:lnTo>
                    <a:pt x="1624" y="201"/>
                  </a:lnTo>
                  <a:lnTo>
                    <a:pt x="1513" y="45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4290963" y="5096513"/>
              <a:ext cx="2800" cy="3925"/>
            </a:xfrm>
            <a:custGeom>
              <a:avLst/>
              <a:gdLst/>
              <a:ahLst/>
              <a:cxnLst/>
              <a:rect l="l" t="t" r="r" b="b"/>
              <a:pathLst>
                <a:path w="112" h="157" extrusionOk="0">
                  <a:moveTo>
                    <a:pt x="0" y="0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67" y="134"/>
                  </a:lnTo>
                  <a:lnTo>
                    <a:pt x="89" y="156"/>
                  </a:lnTo>
                  <a:lnTo>
                    <a:pt x="112" y="156"/>
                  </a:lnTo>
                  <a:lnTo>
                    <a:pt x="112" y="134"/>
                  </a:lnTo>
                  <a:lnTo>
                    <a:pt x="89" y="2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4278738" y="5093738"/>
              <a:ext cx="10025" cy="10575"/>
            </a:xfrm>
            <a:custGeom>
              <a:avLst/>
              <a:gdLst/>
              <a:ahLst/>
              <a:cxnLst/>
              <a:rect l="l" t="t" r="r" b="b"/>
              <a:pathLst>
                <a:path w="401" h="423" extrusionOk="0">
                  <a:moveTo>
                    <a:pt x="178" y="0"/>
                  </a:moveTo>
                  <a:lnTo>
                    <a:pt x="178" y="22"/>
                  </a:lnTo>
                  <a:lnTo>
                    <a:pt x="178" y="67"/>
                  </a:lnTo>
                  <a:lnTo>
                    <a:pt x="310" y="237"/>
                  </a:lnTo>
                  <a:lnTo>
                    <a:pt x="310" y="237"/>
                  </a:lnTo>
                  <a:lnTo>
                    <a:pt x="152" y="332"/>
                  </a:lnTo>
                  <a:lnTo>
                    <a:pt x="152" y="332"/>
                  </a:lnTo>
                  <a:lnTo>
                    <a:pt x="89" y="223"/>
                  </a:lnTo>
                  <a:lnTo>
                    <a:pt x="67" y="200"/>
                  </a:lnTo>
                  <a:lnTo>
                    <a:pt x="0" y="200"/>
                  </a:lnTo>
                  <a:lnTo>
                    <a:pt x="22" y="223"/>
                  </a:lnTo>
                  <a:lnTo>
                    <a:pt x="111" y="378"/>
                  </a:lnTo>
                  <a:lnTo>
                    <a:pt x="134" y="423"/>
                  </a:lnTo>
                  <a:lnTo>
                    <a:pt x="178" y="423"/>
                  </a:lnTo>
                  <a:lnTo>
                    <a:pt x="378" y="289"/>
                  </a:lnTo>
                  <a:lnTo>
                    <a:pt x="400" y="267"/>
                  </a:lnTo>
                  <a:lnTo>
                    <a:pt x="378" y="223"/>
                  </a:lnTo>
                  <a:lnTo>
                    <a:pt x="245" y="2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4269263" y="5102638"/>
              <a:ext cx="8925" cy="9475"/>
            </a:xfrm>
            <a:custGeom>
              <a:avLst/>
              <a:gdLst/>
              <a:ahLst/>
              <a:cxnLst/>
              <a:rect l="l" t="t" r="r" b="b"/>
              <a:pathLst>
                <a:path w="357" h="379" extrusionOk="0">
                  <a:moveTo>
                    <a:pt x="223" y="0"/>
                  </a:moveTo>
                  <a:lnTo>
                    <a:pt x="223" y="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1" y="289"/>
                  </a:lnTo>
                  <a:lnTo>
                    <a:pt x="1" y="334"/>
                  </a:lnTo>
                  <a:lnTo>
                    <a:pt x="23" y="356"/>
                  </a:lnTo>
                  <a:lnTo>
                    <a:pt x="45" y="378"/>
                  </a:lnTo>
                  <a:lnTo>
                    <a:pt x="68" y="356"/>
                  </a:lnTo>
                  <a:lnTo>
                    <a:pt x="357" y="178"/>
                  </a:lnTo>
                  <a:lnTo>
                    <a:pt x="357" y="156"/>
                  </a:lnTo>
                  <a:lnTo>
                    <a:pt x="290" y="2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4276513" y="5102638"/>
              <a:ext cx="6675" cy="5025"/>
            </a:xfrm>
            <a:custGeom>
              <a:avLst/>
              <a:gdLst/>
              <a:ahLst/>
              <a:cxnLst/>
              <a:rect l="l" t="t" r="r" b="b"/>
              <a:pathLst>
                <a:path w="267" h="201" extrusionOk="0">
                  <a:moveTo>
                    <a:pt x="200" y="0"/>
                  </a:moveTo>
                  <a:lnTo>
                    <a:pt x="0" y="111"/>
                  </a:lnTo>
                  <a:lnTo>
                    <a:pt x="0" y="156"/>
                  </a:lnTo>
                  <a:lnTo>
                    <a:pt x="0" y="178"/>
                  </a:lnTo>
                  <a:lnTo>
                    <a:pt x="22" y="200"/>
                  </a:lnTo>
                  <a:lnTo>
                    <a:pt x="67" y="178"/>
                  </a:lnTo>
                  <a:lnTo>
                    <a:pt x="267" y="67"/>
                  </a:lnTo>
                  <a:lnTo>
                    <a:pt x="267" y="45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4245363" y="5106513"/>
              <a:ext cx="52850" cy="87325"/>
            </a:xfrm>
            <a:custGeom>
              <a:avLst/>
              <a:gdLst/>
              <a:ahLst/>
              <a:cxnLst/>
              <a:rect l="l" t="t" r="r" b="b"/>
              <a:pathLst>
                <a:path w="2114" h="3493" extrusionOk="0">
                  <a:moveTo>
                    <a:pt x="846" y="1"/>
                  </a:moveTo>
                  <a:lnTo>
                    <a:pt x="868" y="45"/>
                  </a:lnTo>
                  <a:lnTo>
                    <a:pt x="912" y="112"/>
                  </a:lnTo>
                  <a:lnTo>
                    <a:pt x="912" y="156"/>
                  </a:lnTo>
                  <a:lnTo>
                    <a:pt x="890" y="201"/>
                  </a:lnTo>
                  <a:lnTo>
                    <a:pt x="823" y="245"/>
                  </a:lnTo>
                  <a:lnTo>
                    <a:pt x="534" y="423"/>
                  </a:lnTo>
                  <a:lnTo>
                    <a:pt x="267" y="579"/>
                  </a:lnTo>
                  <a:lnTo>
                    <a:pt x="1" y="757"/>
                  </a:lnTo>
                  <a:lnTo>
                    <a:pt x="1" y="779"/>
                  </a:lnTo>
                  <a:lnTo>
                    <a:pt x="1" y="802"/>
                  </a:lnTo>
                  <a:lnTo>
                    <a:pt x="2047" y="3471"/>
                  </a:lnTo>
                  <a:lnTo>
                    <a:pt x="2069" y="3493"/>
                  </a:lnTo>
                  <a:lnTo>
                    <a:pt x="2091" y="3493"/>
                  </a:lnTo>
                  <a:lnTo>
                    <a:pt x="2114" y="3471"/>
                  </a:lnTo>
                  <a:lnTo>
                    <a:pt x="2091" y="3448"/>
                  </a:lnTo>
                  <a:lnTo>
                    <a:pt x="178" y="935"/>
                  </a:lnTo>
                  <a:lnTo>
                    <a:pt x="134" y="868"/>
                  </a:lnTo>
                  <a:lnTo>
                    <a:pt x="89" y="802"/>
                  </a:lnTo>
                  <a:lnTo>
                    <a:pt x="67" y="779"/>
                  </a:lnTo>
                  <a:lnTo>
                    <a:pt x="134" y="779"/>
                  </a:lnTo>
                  <a:lnTo>
                    <a:pt x="201" y="735"/>
                  </a:lnTo>
                  <a:lnTo>
                    <a:pt x="1024" y="201"/>
                  </a:lnTo>
                  <a:lnTo>
                    <a:pt x="1024" y="179"/>
                  </a:lnTo>
                  <a:lnTo>
                    <a:pt x="1024" y="156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4248688" y="5119313"/>
              <a:ext cx="3925" cy="3925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lnTo>
                    <a:pt x="112" y="156"/>
                  </a:lnTo>
                  <a:lnTo>
                    <a:pt x="157" y="156"/>
                  </a:lnTo>
                  <a:lnTo>
                    <a:pt x="157" y="134"/>
                  </a:lnTo>
                  <a:lnTo>
                    <a:pt x="157" y="112"/>
                  </a:lnTo>
                  <a:lnTo>
                    <a:pt x="68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4258713" y="5110413"/>
              <a:ext cx="5025" cy="6150"/>
            </a:xfrm>
            <a:custGeom>
              <a:avLst/>
              <a:gdLst/>
              <a:ahLst/>
              <a:cxnLst/>
              <a:rect l="l" t="t" r="r" b="b"/>
              <a:pathLst>
                <a:path w="201" h="246" extrusionOk="0">
                  <a:moveTo>
                    <a:pt x="23" y="0"/>
                  </a:moveTo>
                  <a:lnTo>
                    <a:pt x="0" y="23"/>
                  </a:lnTo>
                  <a:lnTo>
                    <a:pt x="23" y="45"/>
                  </a:lnTo>
                  <a:lnTo>
                    <a:pt x="134" y="223"/>
                  </a:lnTo>
                  <a:lnTo>
                    <a:pt x="156" y="245"/>
                  </a:lnTo>
                  <a:lnTo>
                    <a:pt x="178" y="245"/>
                  </a:lnTo>
                  <a:lnTo>
                    <a:pt x="201" y="223"/>
                  </a:lnTo>
                  <a:lnTo>
                    <a:pt x="201" y="201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4239813" y="5114863"/>
              <a:ext cx="7250" cy="12250"/>
            </a:xfrm>
            <a:custGeom>
              <a:avLst/>
              <a:gdLst/>
              <a:ahLst/>
              <a:cxnLst/>
              <a:rect l="l" t="t" r="r" b="b"/>
              <a:pathLst>
                <a:path w="290" h="490" extrusionOk="0">
                  <a:moveTo>
                    <a:pt x="223" y="0"/>
                  </a:moveTo>
                  <a:lnTo>
                    <a:pt x="0" y="134"/>
                  </a:lnTo>
                  <a:lnTo>
                    <a:pt x="0" y="156"/>
                  </a:lnTo>
                  <a:lnTo>
                    <a:pt x="22" y="267"/>
                  </a:lnTo>
                  <a:lnTo>
                    <a:pt x="89" y="356"/>
                  </a:lnTo>
                  <a:lnTo>
                    <a:pt x="156" y="423"/>
                  </a:lnTo>
                  <a:lnTo>
                    <a:pt x="245" y="490"/>
                  </a:lnTo>
                  <a:lnTo>
                    <a:pt x="289" y="490"/>
                  </a:lnTo>
                  <a:lnTo>
                    <a:pt x="289" y="445"/>
                  </a:lnTo>
                  <a:lnTo>
                    <a:pt x="267" y="423"/>
                  </a:lnTo>
                  <a:lnTo>
                    <a:pt x="200" y="379"/>
                  </a:lnTo>
                  <a:lnTo>
                    <a:pt x="134" y="312"/>
                  </a:lnTo>
                  <a:lnTo>
                    <a:pt x="89" y="245"/>
                  </a:lnTo>
                  <a:lnTo>
                    <a:pt x="73" y="197"/>
                  </a:lnTo>
                  <a:lnTo>
                    <a:pt x="267" y="67"/>
                  </a:lnTo>
                  <a:lnTo>
                    <a:pt x="289" y="45"/>
                  </a:lnTo>
                  <a:lnTo>
                    <a:pt x="267" y="2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4244813" y="5111513"/>
              <a:ext cx="7800" cy="6700"/>
            </a:xfrm>
            <a:custGeom>
              <a:avLst/>
              <a:gdLst/>
              <a:ahLst/>
              <a:cxnLst/>
              <a:rect l="l" t="t" r="r" b="b"/>
              <a:pathLst>
                <a:path w="312" h="268" extrusionOk="0">
                  <a:moveTo>
                    <a:pt x="245" y="1"/>
                  </a:moveTo>
                  <a:lnTo>
                    <a:pt x="23" y="134"/>
                  </a:lnTo>
                  <a:lnTo>
                    <a:pt x="0" y="157"/>
                  </a:lnTo>
                  <a:lnTo>
                    <a:pt x="23" y="179"/>
                  </a:lnTo>
                  <a:lnTo>
                    <a:pt x="67" y="268"/>
                  </a:lnTo>
                  <a:lnTo>
                    <a:pt x="134" y="268"/>
                  </a:lnTo>
                  <a:lnTo>
                    <a:pt x="134" y="223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289" y="68"/>
                  </a:lnTo>
                  <a:lnTo>
                    <a:pt x="312" y="45"/>
                  </a:lnTo>
                  <a:lnTo>
                    <a:pt x="289" y="23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" name="Google Shape;1659;p66"/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1660;p66"/>
          <p:cNvSpPr txBox="1"/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 panose="02000000000000000000"/>
              <a:buNone/>
              <a:defRPr sz="4700" b="0" i="0" u="none" strike="noStrike" cap="none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/>
            </a:pPr>
            <a:r>
              <a:rPr kumimoji="0" lang="vi-VN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P001" panose="020B0603050302020204" pitchFamily="34" charset="0"/>
                <a:sym typeface="Permanent Marker" panose="02000000000000000000"/>
              </a:rPr>
              <a:t>Dặn dò</a:t>
            </a:r>
          </a:p>
        </p:txBody>
      </p:sp>
      <p:sp>
        <p:nvSpPr>
          <p:cNvPr id="70" name="Google Shape;1425;p53"/>
          <p:cNvSpPr txBox="1"/>
          <p:nvPr/>
        </p:nvSpPr>
        <p:spPr>
          <a:xfrm>
            <a:off x="1034269" y="2653634"/>
            <a:ext cx="3226115" cy="1661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Hoàn thành </a:t>
            </a:r>
          </a:p>
          <a:p>
            <a:pPr algn="ctr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Vở bài tập toán</a:t>
            </a:r>
            <a:endParaRPr lang="vi-VN" sz="3000" b="1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1427;p53"/>
          <p:cNvSpPr txBox="1"/>
          <p:nvPr/>
        </p:nvSpPr>
        <p:spPr>
          <a:xfrm>
            <a:off x="4942857" y="2653634"/>
            <a:ext cx="2699953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Xem trước bài Luyện tập</a:t>
            </a:r>
            <a:endParaRPr lang="vi-VN" sz="3000" b="1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86EF-703C-4904-9145-C1411D5C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14" y="1606073"/>
            <a:ext cx="7704000" cy="842400"/>
          </a:xfrm>
        </p:spPr>
        <p:txBody>
          <a:bodyPr/>
          <a:lstStyle/>
          <a:p>
            <a:r>
              <a:rPr lang="en-US" sz="48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180218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61674" y="1171156"/>
            <a:ext cx="3555926" cy="2801185"/>
            <a:chOff x="2866424" y="1142742"/>
            <a:chExt cx="3448416" cy="2801185"/>
          </a:xfrm>
        </p:grpSpPr>
        <p:pic>
          <p:nvPicPr>
            <p:cNvPr id="7170" name="Picture 2" descr="Kids with Signs. Bricht Kids .Frame Board. Clipart. Child meeting frame  white board. ⬇ Vector Image by © Sandylevtov | Vector Stock 8281684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6" t="1795" r="6015" b="5203"/>
            <a:stretch>
              <a:fillRect/>
            </a:stretch>
          </p:blipFill>
          <p:spPr bwMode="auto">
            <a:xfrm>
              <a:off x="2866424" y="1142742"/>
              <a:ext cx="3448416" cy="28011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2991124" y="2576151"/>
              <a:ext cx="149833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  <a:endParaRPr lang="en-US" sz="3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87943" y="2412190"/>
              <a:ext cx="149833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12 125</a:t>
              </a:r>
              <a:endParaRPr lang="en-US" sz="3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641998" y="1086743"/>
            <a:ext cx="1889972" cy="14850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546242" y="1061689"/>
            <a:ext cx="1891034" cy="15036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rass Flowers, Grass Clipart, Green, Cartoon PNG Transparent Clipart Image  and PSD File for Free Download | Grass clipart, Cartoon flowers, Flower  draw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38" y="3548615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ass Flowers, Grass Clipart, Green, Cartoon PNG Transparent Clipart Image  and PSD File for Free Download | Grass clipart, Cartoon flowers, Flower  draw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20" y="3554978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rass Flowers, Grass Clipart, Green, Cartoon PNG Transparent Clipart Image  and PSD File for Free Download | Grass clipart, Cartoon flowers, Flower  draw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13" y="3554978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rass Flowers, Grass Clipart, Green, Cartoon PNG Transparent Clipart Image  and PSD File for Free Download | Grass clipart, Cartoon flowers, Flower  draw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77" y="3548615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6424" y="127777"/>
            <a:ext cx="3654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FF33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Ô cửa bí mật</a:t>
            </a:r>
            <a:endParaRPr lang="en-US" sz="5000">
              <a:solidFill>
                <a:srgbClr val="FF3399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ạo Hiệu Ứng Bướm Bay Trong Blog 360Plu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" y="1484809"/>
            <a:ext cx="2508143" cy="21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ạo Hiệu Ứng Bướm Bay Trong Blog 360Plu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5448" y="1002945"/>
            <a:ext cx="2508143" cy="23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close up of a logo&#10;&#10;Description generated with very high confiden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561">
            <a:off x="7222748" y="4759834"/>
            <a:ext cx="241845" cy="196196"/>
          </a:xfrm>
          <a:prstGeom prst="rect">
            <a:avLst/>
          </a:prstGeom>
        </p:spPr>
      </p:pic>
      <p:pic>
        <p:nvPicPr>
          <p:cNvPr id="21" name="Picture 20" descr="A close up of a logo&#10;&#10;Description generated with very high confiden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3942" flipH="1">
            <a:off x="2815049" y="4837140"/>
            <a:ext cx="167404" cy="135806"/>
          </a:xfrm>
          <a:prstGeom prst="rect">
            <a:avLst/>
          </a:prstGeom>
        </p:spPr>
      </p:pic>
      <p:sp>
        <p:nvSpPr>
          <p:cNvPr id="13" name="Arrow: Right 12">
            <a:hlinkClick r:id="rId8" action="ppaction://hlinksldjump"/>
          </p:cNvPr>
          <p:cNvSpPr/>
          <p:nvPr/>
        </p:nvSpPr>
        <p:spPr>
          <a:xfrm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2626664" y="2578112"/>
            <a:ext cx="1905306" cy="14739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4531970" y="2578112"/>
            <a:ext cx="1896998" cy="14909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94444E-6 -3.33333E-6 L 1.94444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" name="Arrow: Right 32">
            <a:hlinkClick r:id="rId3" action="ppaction://hlinksldjump"/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78815" y="2312650"/>
            <a:ext cx="60218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2021 được đọc là:….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0781" y="3097480"/>
            <a:ext cx="654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nghìn không trăm hai mươi mốt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39657" y="2312650"/>
            <a:ext cx="825527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Arrow: Right 30">
            <a:hlinkClick r:id="rId3" action="ppaction://hlinksldjump"/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87093" y="2366796"/>
            <a:ext cx="60310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4001 được đọc là:….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4110" y="3127787"/>
            <a:ext cx="654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nghìn không trăm linh một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39657" y="2312650"/>
            <a:ext cx="825527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3053700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Arrow: Right 35">
            <a:hlinkClick r:id="rId3" action="ppaction://hlinksldjump"/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17754" y="1813475"/>
            <a:ext cx="619257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2316 gồm mấy nghìn, mấy trăm, mấy chục, mấy đơn vị?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24616" y="249615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500" b="1">
                <a:solidFill>
                  <a:schemeClr val="accent5">
                    <a:lumMod val="75000"/>
                  </a:schemeClr>
                </a:solidFill>
                <a:latin typeface="+mj-lt"/>
                <a:ea typeface="HP001" panose="020B0603050302020204" pitchFamily="34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7380" y="180100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48068" y="249615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7401" y="3148410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60097" y="3213199"/>
            <a:ext cx="457284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625863" y="1955999"/>
            <a:ext cx="4112868" cy="162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45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Điền dấu &gt;, &lt;, =</a:t>
            </a:r>
            <a:endParaRPr lang="de-DE" sz="4500" b="1">
              <a:solidFill>
                <a:srgbClr val="FFFFFF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45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1461 </a:t>
            </a:r>
            <a:r>
              <a:rPr lang="de-DE" sz="45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...</a:t>
            </a:r>
            <a:r>
              <a:rPr lang="de-DE" sz="45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1460</a:t>
            </a:r>
            <a:endParaRPr lang="en-US" sz="4500" b="1">
              <a:solidFill>
                <a:srgbClr val="FFFFFF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75897" y="2807976"/>
            <a:ext cx="812800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500" b="1">
                <a:solidFill>
                  <a:schemeClr val="accent5">
                    <a:lumMod val="75000"/>
                  </a:schemeClr>
                </a:solidFill>
                <a:latin typeface="+mj-lt"/>
                <a:ea typeface="HP001" panose="020B0603050302020204" pitchFamily="34" charset="0"/>
              </a:rPr>
              <a:t>&gt;</a:t>
            </a:r>
            <a:endParaRPr lang="en-US" sz="4500" b="1">
              <a:solidFill>
                <a:schemeClr val="accent5">
                  <a:lumMod val="75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32" name="Arrow: Right 31">
            <a:hlinkClick r:id="rId3" action="ppaction://hlinksldjump"/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54A7E779-EBD2-4CD6-AC01-C6D4F3EC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10" y="0"/>
            <a:ext cx="9370220" cy="52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A19B40D5-3A05-42DD-9CF4-CCCC2F1B9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411957"/>
            <a:ext cx="5998369" cy="80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61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US" sz="2325" kern="1200">
              <a:solidFill>
                <a:srgbClr val="FFFFFF"/>
              </a:solidFill>
              <a:latin typeface="HP001 4 hàng" panose="020B0603050302020204" pitchFamily="34" charset="0"/>
              <a:ea typeface="SimSun" panose="02010600030101010101" pitchFamily="2" charset="-122"/>
              <a:cs typeface="+mn-cs"/>
            </a:endParaRPr>
          </a:p>
          <a:p>
            <a:pPr defTabSz="68461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325" b="1" kern="1200">
                <a:solidFill>
                  <a:srgbClr val="FFFFFF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Thứ hai ngày 21 tháng 3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07FD3472-32A0-4088-9B6B-6A191676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241" y="1276350"/>
            <a:ext cx="5199459" cy="461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634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399" b="1" kern="120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lang="en-US" altLang="en-US" sz="2399" b="1" kern="1200" dirty="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185A9386-C739-4A53-93F4-C075411B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1795463"/>
            <a:ext cx="7414022" cy="4501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461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325" b="1" kern="1200">
                <a:solidFill>
                  <a:srgbClr val="FFFF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Các số có năm chữ số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772404" y="3895424"/>
            <a:ext cx="1071414" cy="107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06622" y="224744"/>
            <a:ext cx="23659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solidFill>
                  <a:schemeClr val="accent6">
                    <a:lumMod val="50000"/>
                  </a:schemeClr>
                </a:solidFill>
                <a:latin typeface="+mj-lt"/>
                <a:ea typeface="HP001" panose="020B0603050302020204" pitchFamily="34" charset="0"/>
              </a:rPr>
              <a:t>10 000</a:t>
            </a:r>
            <a:endParaRPr lang="en-US" sz="5000" b="1">
              <a:solidFill>
                <a:schemeClr val="accent6">
                  <a:lumMod val="50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31" y="2246658"/>
            <a:ext cx="2365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1 chục nghìn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155" y="2246630"/>
            <a:ext cx="20377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nghìn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4" y="2246658"/>
            <a:ext cx="1313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trăm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8518" y="2246658"/>
            <a:ext cx="1272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chục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3921" y="2246658"/>
            <a:ext cx="1593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đơn vị 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cxnSp>
        <p:nvCxnSpPr>
          <p:cNvPr id="9" name="Straight Arrow Connector 8"/>
          <p:cNvCxnSpPr>
            <a:endCxn id="6" idx="0"/>
          </p:cNvCxnSpPr>
          <p:nvPr/>
        </p:nvCxnSpPr>
        <p:spPr>
          <a:xfrm flipH="1">
            <a:off x="1266114" y="840509"/>
            <a:ext cx="2280650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65041" y="840509"/>
            <a:ext cx="612700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0"/>
          </p:cNvCxnSpPr>
          <p:nvPr/>
        </p:nvCxnSpPr>
        <p:spPr>
          <a:xfrm>
            <a:off x="4341091" y="840509"/>
            <a:ext cx="506485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2" idx="0"/>
          </p:cNvCxnSpPr>
          <p:nvPr/>
        </p:nvCxnSpPr>
        <p:spPr>
          <a:xfrm>
            <a:off x="4694024" y="840509"/>
            <a:ext cx="1700647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3" idx="0"/>
          </p:cNvCxnSpPr>
          <p:nvPr/>
        </p:nvCxnSpPr>
        <p:spPr>
          <a:xfrm>
            <a:off x="4961882" y="840509"/>
            <a:ext cx="2958675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23130" y="3774962"/>
            <a:ext cx="7250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0" b="1">
                <a:solidFill>
                  <a:schemeClr val="accent6">
                    <a:lumMod val="50000"/>
                  </a:schemeClr>
                </a:solidFill>
                <a:latin typeface="+mj-lt"/>
                <a:ea typeface="HP001" panose="020B0603050302020204" pitchFamily="34" charset="0"/>
              </a:rPr>
              <a:t>=</a:t>
            </a:r>
            <a:endParaRPr lang="en-US" sz="7000" b="1">
              <a:solidFill>
                <a:schemeClr val="accent6">
                  <a:lumMod val="50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41455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chemeClr val="tx1"/>
                </a:solidFill>
                <a:latin typeface="+mj-lt"/>
                <a:ea typeface="HP001" panose="020B0603050302020204" pitchFamily="34" charset="0"/>
              </a:rPr>
              <a:t>1 chục </a:t>
            </a:r>
            <a:r>
              <a:rPr lang="vi-VN" sz="5000">
                <a:latin typeface="+mj-lt"/>
                <a:ea typeface="HP001" panose="020B0603050302020204" pitchFamily="34" charset="0"/>
              </a:rPr>
              <a:t>nghìn</a:t>
            </a:r>
            <a:endParaRPr lang="en-US" sz="5000">
              <a:latin typeface="+mj-lt"/>
              <a:ea typeface="HP001" panose="020B06030503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131" y="3948215"/>
            <a:ext cx="1071414" cy="107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89532" y="2975911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0182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271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41455" y="3883294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C00000"/>
                </a:solidFill>
                <a:latin typeface="+mj-lt"/>
                <a:ea typeface="HP001" panose="020B0603050302020204" pitchFamily="34" charset="0"/>
              </a:rPr>
              <a:t>1 chục </a:t>
            </a:r>
            <a:r>
              <a:rPr lang="vi-VN" sz="5000">
                <a:latin typeface="+mj-lt"/>
                <a:ea typeface="HP001" panose="020B0603050302020204" pitchFamily="34" charset="0"/>
              </a:rPr>
              <a:t>nghìn</a:t>
            </a:r>
            <a:endParaRPr lang="en-US" sz="5000">
              <a:latin typeface="+mj-lt"/>
              <a:ea typeface="HP001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36" grpId="0"/>
      <p:bldP spid="37" grpId="0"/>
      <p:bldP spid="38" grpId="1"/>
      <p:bldP spid="19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510</Words>
  <Application>Microsoft Office PowerPoint</Application>
  <PresentationFormat>On-screen Show (16:9)</PresentationFormat>
  <Paragraphs>191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HP001 4 hàng</vt:lpstr>
      <vt:lpstr>Times New Roman</vt:lpstr>
      <vt:lpstr>Permanent Marker</vt:lpstr>
      <vt:lpstr>Cambria</vt:lpstr>
      <vt:lpstr>Calibri</vt:lpstr>
      <vt:lpstr>Arial</vt:lpstr>
      <vt:lpstr>Nunito</vt:lpstr>
      <vt:lpstr>Quicksand Medium</vt:lpstr>
      <vt:lpstr>Calibri Light</vt:lpstr>
      <vt:lpstr>.VnTime</vt:lpstr>
      <vt:lpstr>HP001</vt:lpstr>
      <vt:lpstr>Sketch Out! Presentation by Slidesgo</vt:lpstr>
      <vt:lpstr>Office Theme</vt:lpstr>
      <vt:lpstr>1_Default Design</vt:lpstr>
      <vt:lpstr>7_Default Design</vt:lpstr>
      <vt:lpstr>CHÀO MỪNG CÁC CON  ĐẾN VỚI TIẾT HỌC MÔN TOÁN LỚP 3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53</cp:revision>
  <dcterms:created xsi:type="dcterms:W3CDTF">2022-03-10T14:15:00Z</dcterms:created>
  <dcterms:modified xsi:type="dcterms:W3CDTF">2022-03-20T02:32:19Z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D8DEE1240B5F4F93B8B0FEC6F8276B25</vt:lpwstr>
  </property>
  <property fmtid="{D5CDD505-2E9C-101B-9397-08002B2CF9AE}" pid="3" name="KSOProductBuildVer">
    <vt:lpwstr>1033-11.2.0.10463</vt:lpwstr>
  </property>
</Properties>
</file>