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9"/>
  </p:notesMasterIdLst>
  <p:sldIdLst>
    <p:sldId id="319" r:id="rId4"/>
    <p:sldId id="349" r:id="rId5"/>
    <p:sldId id="258" r:id="rId6"/>
    <p:sldId id="276" r:id="rId7"/>
    <p:sldId id="336" r:id="rId8"/>
    <p:sldId id="337" r:id="rId9"/>
    <p:sldId id="338" r:id="rId10"/>
    <p:sldId id="335" r:id="rId11"/>
    <p:sldId id="280" r:id="rId12"/>
    <p:sldId id="339" r:id="rId13"/>
    <p:sldId id="323" r:id="rId14"/>
    <p:sldId id="340" r:id="rId15"/>
    <p:sldId id="324" r:id="rId16"/>
    <p:sldId id="341" r:id="rId17"/>
    <p:sldId id="343" r:id="rId18"/>
    <p:sldId id="342" r:id="rId19"/>
    <p:sldId id="286" r:id="rId20"/>
    <p:sldId id="289" r:id="rId21"/>
    <p:sldId id="327" r:id="rId22"/>
    <p:sldId id="347" r:id="rId23"/>
    <p:sldId id="291" r:id="rId24"/>
    <p:sldId id="293" r:id="rId25"/>
    <p:sldId id="294" r:id="rId26"/>
    <p:sldId id="328" r:id="rId27"/>
    <p:sldId id="296" r:id="rId28"/>
    <p:sldId id="297" r:id="rId29"/>
    <p:sldId id="300" r:id="rId30"/>
    <p:sldId id="301" r:id="rId31"/>
    <p:sldId id="330" r:id="rId32"/>
    <p:sldId id="329" r:id="rId33"/>
    <p:sldId id="302" r:id="rId34"/>
    <p:sldId id="333" r:id="rId35"/>
    <p:sldId id="346" r:id="rId36"/>
    <p:sldId id="344" r:id="rId37"/>
    <p:sldId id="345" r:id="rId38"/>
    <p:sldId id="348" r:id="rId39"/>
    <p:sldId id="325" r:id="rId40"/>
    <p:sldId id="295" r:id="rId41"/>
    <p:sldId id="264" r:id="rId42"/>
    <p:sldId id="268" r:id="rId43"/>
    <p:sldId id="269" r:id="rId44"/>
    <p:sldId id="270" r:id="rId45"/>
    <p:sldId id="271" r:id="rId46"/>
    <p:sldId id="272" r:id="rId47"/>
    <p:sldId id="305" r:id="rId4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varScale="1">
        <p:scale>
          <a:sx n="55" d="100"/>
          <a:sy n="55" d="100"/>
        </p:scale>
        <p:origin x="476" y="28"/>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34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21990-1315-4D91-8DBA-F845BC021AE4}"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8ADD-924D-4EF8-BBD7-9D6BF0C53AC3}" type="slidenum">
              <a:rPr lang="en-US" smtClean="0"/>
              <a:t>‹#›</a:t>
            </a:fld>
            <a:endParaRPr lang="en-US"/>
          </a:p>
        </p:txBody>
      </p:sp>
    </p:spTree>
    <p:extLst>
      <p:ext uri="{BB962C8B-B14F-4D97-AF65-F5344CB8AC3E}">
        <p14:creationId xmlns:p14="http://schemas.microsoft.com/office/powerpoint/2010/main" val="10079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F8ADD-924D-4EF8-BBD7-9D6BF0C53AC3}" type="slidenum">
              <a:rPr lang="en-US" smtClean="0"/>
              <a:t>1</a:t>
            </a:fld>
            <a:endParaRPr lang="en-US"/>
          </a:p>
        </p:txBody>
      </p:sp>
    </p:spTree>
    <p:extLst>
      <p:ext uri="{BB962C8B-B14F-4D97-AF65-F5344CB8AC3E}">
        <p14:creationId xmlns:p14="http://schemas.microsoft.com/office/powerpoint/2010/main" val="163238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21</a:t>
            </a:fld>
            <a:endParaRPr lang="vi-VN"/>
          </a:p>
        </p:txBody>
      </p:sp>
    </p:spTree>
    <p:extLst>
      <p:ext uri="{BB962C8B-B14F-4D97-AF65-F5344CB8AC3E}">
        <p14:creationId xmlns:p14="http://schemas.microsoft.com/office/powerpoint/2010/main" val="162309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23</a:t>
            </a:fld>
            <a:endParaRPr lang="vi-VN"/>
          </a:p>
        </p:txBody>
      </p:sp>
    </p:spTree>
    <p:extLst>
      <p:ext uri="{BB962C8B-B14F-4D97-AF65-F5344CB8AC3E}">
        <p14:creationId xmlns:p14="http://schemas.microsoft.com/office/powerpoint/2010/main" val="270463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28</a:t>
            </a:fld>
            <a:endParaRPr lang="vi-VN"/>
          </a:p>
        </p:txBody>
      </p:sp>
    </p:spTree>
    <p:extLst>
      <p:ext uri="{BB962C8B-B14F-4D97-AF65-F5344CB8AC3E}">
        <p14:creationId xmlns:p14="http://schemas.microsoft.com/office/powerpoint/2010/main" val="403365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4DA47-0A65-4BEA-862D-381CBB5325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88E52-7053-4D23-93AA-59DC4EA177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EE1BC3-6CF7-4B1E-9501-DDB8D609FD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2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8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8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84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9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034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29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6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D2199-AC11-43DB-A9D9-1EFCA88CDE9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EAA42F6-2393-4331-85CA-62D8AAECCE1F}"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6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1110516-6CA5-4917-8626-B9DE1FE29853}" type="slidenum">
              <a:rPr lang="en-US" altLang="en-US" smtClean="0"/>
              <a:pPr/>
              <a:t>‹#›</a:t>
            </a:fld>
            <a:endParaRPr lang="en-US" altLang="en-US"/>
          </a:p>
        </p:txBody>
      </p:sp>
    </p:spTree>
    <p:extLst>
      <p:ext uri="{BB962C8B-B14F-4D97-AF65-F5344CB8AC3E}">
        <p14:creationId xmlns:p14="http://schemas.microsoft.com/office/powerpoint/2010/main" val="708627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903016-AC15-4631-A15B-C453677FF1BE}"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21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88AF46-1D82-4DA0-9B2B-A54612C0F81B}" type="slidenum">
              <a:rPr lang="en-US" altLang="en-US" smtClean="0"/>
              <a:pPr/>
              <a:t>‹#›</a:t>
            </a:fld>
            <a:endParaRPr lang="en-US" altLang="en-US"/>
          </a:p>
        </p:txBody>
      </p:sp>
    </p:spTree>
    <p:extLst>
      <p:ext uri="{BB962C8B-B14F-4D97-AF65-F5344CB8AC3E}">
        <p14:creationId xmlns:p14="http://schemas.microsoft.com/office/powerpoint/2010/main" val="2554547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3AE6A5A-C01E-42C9-BDA1-B603EF0CC73A}" type="slidenum">
              <a:rPr lang="en-US" altLang="en-US" smtClean="0"/>
              <a:pPr/>
              <a:t>‹#›</a:t>
            </a:fld>
            <a:endParaRPr lang="en-US" altLang="en-US"/>
          </a:p>
        </p:txBody>
      </p:sp>
    </p:spTree>
    <p:extLst>
      <p:ext uri="{BB962C8B-B14F-4D97-AF65-F5344CB8AC3E}">
        <p14:creationId xmlns:p14="http://schemas.microsoft.com/office/powerpoint/2010/main" val="282170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43D9FB-8AFE-4963-B2E9-667573A52125}" type="slidenum">
              <a:rPr lang="en-US" altLang="en-US" smtClean="0"/>
              <a:pPr/>
              <a:t>‹#›</a:t>
            </a:fld>
            <a:endParaRPr lang="en-US" altLang="en-US"/>
          </a:p>
        </p:txBody>
      </p:sp>
    </p:spTree>
    <p:extLst>
      <p:ext uri="{BB962C8B-B14F-4D97-AF65-F5344CB8AC3E}">
        <p14:creationId xmlns:p14="http://schemas.microsoft.com/office/powerpoint/2010/main" val="417055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1574A208-0780-4178-A64E-0C2808FC679F}" type="slidenum">
              <a:rPr lang="en-US" altLang="en-US" smtClean="0"/>
              <a:pPr/>
              <a:t>‹#›</a:t>
            </a:fld>
            <a:endParaRPr lang="en-US" altLang="en-US"/>
          </a:p>
        </p:txBody>
      </p:sp>
    </p:spTree>
    <p:extLst>
      <p:ext uri="{BB962C8B-B14F-4D97-AF65-F5344CB8AC3E}">
        <p14:creationId xmlns:p14="http://schemas.microsoft.com/office/powerpoint/2010/main" val="304388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C7D047-BC54-4AE7-8ADA-B3F044404CE6}" type="slidenum">
              <a:rPr lang="en-US" altLang="en-US" smtClean="0"/>
              <a:pPr/>
              <a:t>‹#›</a:t>
            </a:fld>
            <a:endParaRPr lang="en-US" altLang="en-US"/>
          </a:p>
        </p:txBody>
      </p:sp>
    </p:spTree>
    <p:extLst>
      <p:ext uri="{BB962C8B-B14F-4D97-AF65-F5344CB8AC3E}">
        <p14:creationId xmlns:p14="http://schemas.microsoft.com/office/powerpoint/2010/main" val="2270609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10CABF4-0A16-499D-854C-A0ADFD733F9D}" type="slidenum">
              <a:rPr lang="en-US" altLang="en-US" smtClean="0"/>
              <a:pPr/>
              <a:t>‹#›</a:t>
            </a:fld>
            <a:endParaRPr lang="en-US" altLang="en-US"/>
          </a:p>
        </p:txBody>
      </p:sp>
    </p:spTree>
    <p:extLst>
      <p:ext uri="{BB962C8B-B14F-4D97-AF65-F5344CB8AC3E}">
        <p14:creationId xmlns:p14="http://schemas.microsoft.com/office/powerpoint/2010/main" val="404375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E57677-82E9-49C9-8063-6FFA0F8ECADD}" type="slidenum">
              <a:rPr lang="en-US" altLang="en-US" smtClean="0"/>
              <a:pPr/>
              <a:t>‹#›</a:t>
            </a:fld>
            <a:endParaRPr lang="en-US" altLang="en-US"/>
          </a:p>
        </p:txBody>
      </p:sp>
    </p:spTree>
    <p:extLst>
      <p:ext uri="{BB962C8B-B14F-4D97-AF65-F5344CB8AC3E}">
        <p14:creationId xmlns:p14="http://schemas.microsoft.com/office/powerpoint/2010/main" val="125057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46B6D-53D5-4532-B9EE-518EB232BED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4BBE5CB-A894-4B02-A9BA-13FE47A70687}" type="slidenum">
              <a:rPr lang="en-US" altLang="en-US" smtClean="0"/>
              <a:pPr/>
              <a:t>‹#›</a:t>
            </a:fld>
            <a:endParaRPr lang="en-US" altLang="en-US"/>
          </a:p>
        </p:txBody>
      </p:sp>
    </p:spTree>
    <p:extLst>
      <p:ext uri="{BB962C8B-B14F-4D97-AF65-F5344CB8AC3E}">
        <p14:creationId xmlns:p14="http://schemas.microsoft.com/office/powerpoint/2010/main" val="911474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3"/>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4" y="3886200"/>
            <a:ext cx="8534401" cy="1752600"/>
          </a:xfrm>
        </p:spPr>
        <p:txBody>
          <a:bodyPr/>
          <a:lstStyle>
            <a:lvl1pPr marL="0" indent="0" algn="ctr">
              <a:buNone/>
              <a:defRPr/>
            </a:lvl1pPr>
            <a:lvl2pPr marL="342794" indent="0" algn="ctr">
              <a:buNone/>
              <a:defRPr/>
            </a:lvl2pPr>
            <a:lvl3pPr marL="685586" indent="0" algn="ctr">
              <a:buNone/>
              <a:defRPr/>
            </a:lvl3pPr>
            <a:lvl4pPr marL="1028378" indent="0" algn="ctr">
              <a:buNone/>
              <a:defRPr/>
            </a:lvl4pPr>
            <a:lvl5pPr marL="1371170" indent="0" algn="ctr">
              <a:buNone/>
              <a:defRPr/>
            </a:lvl5pPr>
            <a:lvl6pPr marL="1713964" indent="0" algn="ctr">
              <a:buNone/>
              <a:defRPr/>
            </a:lvl6pPr>
            <a:lvl7pPr marL="2056755" indent="0" algn="ctr">
              <a:buNone/>
              <a:defRPr/>
            </a:lvl7pPr>
            <a:lvl8pPr marL="2399548" indent="0" algn="ctr">
              <a:buNone/>
              <a:defRPr/>
            </a:lvl8pPr>
            <a:lvl9pPr marL="2742342"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id="{1BA4F1F2-2928-442A-B7CD-136394EBD2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B2AE8A-2E79-4B36-B16E-16827CC238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45C604-4691-45EA-899A-20902A4DCAEF}"/>
              </a:ext>
            </a:extLst>
          </p:cNvPr>
          <p:cNvSpPr>
            <a:spLocks noGrp="1" noChangeArrowheads="1"/>
          </p:cNvSpPr>
          <p:nvPr>
            <p:ph type="sldNum" sz="quarter" idx="12"/>
          </p:nvPr>
        </p:nvSpPr>
        <p:spPr>
          <a:ln/>
        </p:spPr>
        <p:txBody>
          <a:bodyPr/>
          <a:lstStyle>
            <a:lvl1pPr>
              <a:defRPr/>
            </a:lvl1pPr>
          </a:lstStyle>
          <a:p>
            <a:pPr>
              <a:defRPr/>
            </a:pPr>
            <a:fld id="{AA306428-7537-458D-932E-FC1D5A99B53B}" type="slidenum">
              <a:rPr lang="en-US" altLang="en-US"/>
              <a:pPr>
                <a:defRPr/>
              </a:pPr>
              <a:t>‹#›</a:t>
            </a:fld>
            <a:endParaRPr lang="en-US" altLang="en-US"/>
          </a:p>
        </p:txBody>
      </p:sp>
    </p:spTree>
    <p:extLst>
      <p:ext uri="{BB962C8B-B14F-4D97-AF65-F5344CB8AC3E}">
        <p14:creationId xmlns:p14="http://schemas.microsoft.com/office/powerpoint/2010/main" val="391134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B9CC9FD9-9C2A-48B3-9052-8B23B2FA67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20F661-A65F-4176-8AEC-94C78B2641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33DEC3-1B86-419E-B865-0F6513B37DED}"/>
              </a:ext>
            </a:extLst>
          </p:cNvPr>
          <p:cNvSpPr>
            <a:spLocks noGrp="1" noChangeArrowheads="1"/>
          </p:cNvSpPr>
          <p:nvPr>
            <p:ph type="sldNum" sz="quarter" idx="12"/>
          </p:nvPr>
        </p:nvSpPr>
        <p:spPr>
          <a:ln/>
        </p:spPr>
        <p:txBody>
          <a:bodyPr/>
          <a:lstStyle>
            <a:lvl1pPr>
              <a:defRPr/>
            </a:lvl1pPr>
          </a:lstStyle>
          <a:p>
            <a:pPr>
              <a:defRPr/>
            </a:pPr>
            <a:fld id="{92E7962A-78F8-4B14-8B16-12086C5CEC2B}" type="slidenum">
              <a:rPr lang="en-US" altLang="en-US"/>
              <a:pPr>
                <a:defRPr/>
              </a:pPr>
              <a:t>‹#›</a:t>
            </a:fld>
            <a:endParaRPr lang="en-US" altLang="en-US"/>
          </a:p>
        </p:txBody>
      </p:sp>
    </p:spTree>
    <p:extLst>
      <p:ext uri="{BB962C8B-B14F-4D97-AF65-F5344CB8AC3E}">
        <p14:creationId xmlns:p14="http://schemas.microsoft.com/office/powerpoint/2010/main" val="14590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999" b="1" cap="all"/>
            </a:lvl1pPr>
          </a:lstStyle>
          <a:p>
            <a:r>
              <a:rPr lang="en-US"/>
              <a:t>Click to edit Master title style</a:t>
            </a:r>
            <a:endParaRPr lang="en-SG"/>
          </a:p>
        </p:txBody>
      </p:sp>
      <p:sp>
        <p:nvSpPr>
          <p:cNvPr id="3" name="Text Placeholder 2"/>
          <p:cNvSpPr>
            <a:spLocks noGrp="1"/>
          </p:cNvSpPr>
          <p:nvPr>
            <p:ph type="body" idx="1"/>
          </p:nvPr>
        </p:nvSpPr>
        <p:spPr>
          <a:xfrm>
            <a:off x="963084" y="2906715"/>
            <a:ext cx="10363200" cy="1500188"/>
          </a:xfrm>
        </p:spPr>
        <p:txBody>
          <a:bodyPr anchor="b"/>
          <a:lstStyle>
            <a:lvl1pPr marL="0" indent="0">
              <a:buNone/>
              <a:defRPr sz="1499"/>
            </a:lvl1pPr>
            <a:lvl2pPr marL="342794" indent="0">
              <a:buNone/>
              <a:defRPr sz="1349"/>
            </a:lvl2pPr>
            <a:lvl3pPr marL="685586" indent="0">
              <a:buNone/>
              <a:defRPr sz="1199"/>
            </a:lvl3pPr>
            <a:lvl4pPr marL="1028378" indent="0">
              <a:buNone/>
              <a:defRPr sz="1051"/>
            </a:lvl4pPr>
            <a:lvl5pPr marL="1371170" indent="0">
              <a:buNone/>
              <a:defRPr sz="1051"/>
            </a:lvl5pPr>
            <a:lvl6pPr marL="1713964" indent="0">
              <a:buNone/>
              <a:defRPr sz="1051"/>
            </a:lvl6pPr>
            <a:lvl7pPr marL="2056755" indent="0">
              <a:buNone/>
              <a:defRPr sz="1051"/>
            </a:lvl7pPr>
            <a:lvl8pPr marL="2399548" indent="0">
              <a:buNone/>
              <a:defRPr sz="1051"/>
            </a:lvl8pPr>
            <a:lvl9pPr marL="2742342" indent="0">
              <a:buNone/>
              <a:defRPr sz="1051"/>
            </a:lvl9pPr>
          </a:lstStyle>
          <a:p>
            <a:pPr lvl="0"/>
            <a:r>
              <a:rPr lang="en-US"/>
              <a:t>Click to edit Master text styles</a:t>
            </a:r>
          </a:p>
        </p:txBody>
      </p:sp>
      <p:sp>
        <p:nvSpPr>
          <p:cNvPr id="4" name="Rectangle 4">
            <a:extLst>
              <a:ext uri="{FF2B5EF4-FFF2-40B4-BE49-F238E27FC236}">
                <a16:creationId xmlns:a16="http://schemas.microsoft.com/office/drawing/2014/main" id="{53C167DE-6DD8-4E7B-AAC8-EB5B793F07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A882EF-BA78-463D-9975-33B1F84254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3FFD7A-EE88-4FB2-8703-CA0619A32C26}"/>
              </a:ext>
            </a:extLst>
          </p:cNvPr>
          <p:cNvSpPr>
            <a:spLocks noGrp="1" noChangeArrowheads="1"/>
          </p:cNvSpPr>
          <p:nvPr>
            <p:ph type="sldNum" sz="quarter" idx="12"/>
          </p:nvPr>
        </p:nvSpPr>
        <p:spPr>
          <a:ln/>
        </p:spPr>
        <p:txBody>
          <a:bodyPr/>
          <a:lstStyle>
            <a:lvl1pPr>
              <a:defRPr/>
            </a:lvl1pPr>
          </a:lstStyle>
          <a:p>
            <a:pPr>
              <a:defRPr/>
            </a:pPr>
            <a:fld id="{24DAF62A-92E6-4290-B659-96A55C3DB099}" type="slidenum">
              <a:rPr lang="en-US" altLang="en-US"/>
              <a:pPr>
                <a:defRPr/>
              </a:pPr>
              <a:t>‹#›</a:t>
            </a:fld>
            <a:endParaRPr lang="en-US" altLang="en-US"/>
          </a:p>
        </p:txBody>
      </p:sp>
    </p:spTree>
    <p:extLst>
      <p:ext uri="{BB962C8B-B14F-4D97-AF65-F5344CB8AC3E}">
        <p14:creationId xmlns:p14="http://schemas.microsoft.com/office/powerpoint/2010/main" val="34076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1" y="1600205"/>
            <a:ext cx="53848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5"/>
            <a:ext cx="53848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id="{CB7AE0D1-AFFA-4890-9D83-1A0F915AB8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B61197-D7E0-4F3F-B83F-94F78ABC37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C3E082-69C2-4061-BFB2-4F3C7CB928AC}"/>
              </a:ext>
            </a:extLst>
          </p:cNvPr>
          <p:cNvSpPr>
            <a:spLocks noGrp="1" noChangeArrowheads="1"/>
          </p:cNvSpPr>
          <p:nvPr>
            <p:ph type="sldNum" sz="quarter" idx="12"/>
          </p:nvPr>
        </p:nvSpPr>
        <p:spPr>
          <a:ln/>
        </p:spPr>
        <p:txBody>
          <a:bodyPr/>
          <a:lstStyle>
            <a:lvl1pPr>
              <a:defRPr/>
            </a:lvl1pPr>
          </a:lstStyle>
          <a:p>
            <a:pPr>
              <a:defRPr/>
            </a:pPr>
            <a:fld id="{78EEE39C-AADB-451D-B640-0FE2B64CE6A8}" type="slidenum">
              <a:rPr lang="en-US" altLang="en-US"/>
              <a:pPr>
                <a:defRPr/>
              </a:pPr>
              <a:t>‹#›</a:t>
            </a:fld>
            <a:endParaRPr lang="en-US" altLang="en-US"/>
          </a:p>
        </p:txBody>
      </p:sp>
    </p:spTree>
    <p:extLst>
      <p:ext uri="{BB962C8B-B14F-4D97-AF65-F5344CB8AC3E}">
        <p14:creationId xmlns:p14="http://schemas.microsoft.com/office/powerpoint/2010/main" val="2577374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3" y="1535113"/>
            <a:ext cx="5386916" cy="639763"/>
          </a:xfrm>
        </p:spPr>
        <p:txBody>
          <a:bodyPr anchor="b"/>
          <a:lstStyle>
            <a:lvl1pPr marL="0" indent="0">
              <a:buNone/>
              <a:defRPr sz="1799" b="1"/>
            </a:lvl1pPr>
            <a:lvl2pPr marL="342794" indent="0">
              <a:buNone/>
              <a:defRPr sz="1499" b="1"/>
            </a:lvl2pPr>
            <a:lvl3pPr marL="685586" indent="0">
              <a:buNone/>
              <a:defRPr sz="1349" b="1"/>
            </a:lvl3pPr>
            <a:lvl4pPr marL="1028378" indent="0">
              <a:buNone/>
              <a:defRPr sz="1199" b="1"/>
            </a:lvl4pPr>
            <a:lvl5pPr marL="1371170" indent="0">
              <a:buNone/>
              <a:defRPr sz="1199" b="1"/>
            </a:lvl5pPr>
            <a:lvl6pPr marL="1713964" indent="0">
              <a:buNone/>
              <a:defRPr sz="1199" b="1"/>
            </a:lvl6pPr>
            <a:lvl7pPr marL="2056755" indent="0">
              <a:buNone/>
              <a:defRPr sz="1199" b="1"/>
            </a:lvl7pPr>
            <a:lvl8pPr marL="2399548" indent="0">
              <a:buNone/>
              <a:defRPr sz="1199" b="1"/>
            </a:lvl8pPr>
            <a:lvl9pPr marL="2742342" indent="0">
              <a:buNone/>
              <a:defRPr sz="1199" b="1"/>
            </a:lvl9pPr>
          </a:lstStyle>
          <a:p>
            <a:pPr lvl="0"/>
            <a:r>
              <a:rPr lang="en-US"/>
              <a:t>Click to edit Master text styles</a:t>
            </a:r>
          </a:p>
        </p:txBody>
      </p:sp>
      <p:sp>
        <p:nvSpPr>
          <p:cNvPr id="4" name="Content Placeholder 3"/>
          <p:cNvSpPr>
            <a:spLocks noGrp="1"/>
          </p:cNvSpPr>
          <p:nvPr>
            <p:ph sz="half" idx="2"/>
          </p:nvPr>
        </p:nvSpPr>
        <p:spPr>
          <a:xfrm>
            <a:off x="609603" y="2174877"/>
            <a:ext cx="5386916"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1799" b="1"/>
            </a:lvl1pPr>
            <a:lvl2pPr marL="342794" indent="0">
              <a:buNone/>
              <a:defRPr sz="1499" b="1"/>
            </a:lvl2pPr>
            <a:lvl3pPr marL="685586" indent="0">
              <a:buNone/>
              <a:defRPr sz="1349" b="1"/>
            </a:lvl3pPr>
            <a:lvl4pPr marL="1028378" indent="0">
              <a:buNone/>
              <a:defRPr sz="1199" b="1"/>
            </a:lvl4pPr>
            <a:lvl5pPr marL="1371170" indent="0">
              <a:buNone/>
              <a:defRPr sz="1199" b="1"/>
            </a:lvl5pPr>
            <a:lvl6pPr marL="1713964" indent="0">
              <a:buNone/>
              <a:defRPr sz="1199" b="1"/>
            </a:lvl6pPr>
            <a:lvl7pPr marL="2056755" indent="0">
              <a:buNone/>
              <a:defRPr sz="1199" b="1"/>
            </a:lvl7pPr>
            <a:lvl8pPr marL="2399548" indent="0">
              <a:buNone/>
              <a:defRPr sz="1199" b="1"/>
            </a:lvl8pPr>
            <a:lvl9pPr marL="2742342" indent="0">
              <a:buNone/>
              <a:defRPr sz="1199"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id="{B511191A-D8AD-45B8-9F37-2D58C725F89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94BA180-8F98-4700-99E9-0033118985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A9C9F8F-C9CE-4785-BCBF-B37CE2ECC14B}"/>
              </a:ext>
            </a:extLst>
          </p:cNvPr>
          <p:cNvSpPr>
            <a:spLocks noGrp="1" noChangeArrowheads="1"/>
          </p:cNvSpPr>
          <p:nvPr>
            <p:ph type="sldNum" sz="quarter" idx="12"/>
          </p:nvPr>
        </p:nvSpPr>
        <p:spPr>
          <a:ln/>
        </p:spPr>
        <p:txBody>
          <a:bodyPr/>
          <a:lstStyle>
            <a:lvl1pPr>
              <a:defRPr/>
            </a:lvl1pPr>
          </a:lstStyle>
          <a:p>
            <a:pPr>
              <a:defRPr/>
            </a:pPr>
            <a:fld id="{09480389-C7EA-41A2-B982-06EE152FAFFB}" type="slidenum">
              <a:rPr lang="en-US" altLang="en-US"/>
              <a:pPr>
                <a:defRPr/>
              </a:pPr>
              <a:t>‹#›</a:t>
            </a:fld>
            <a:endParaRPr lang="en-US" altLang="en-US"/>
          </a:p>
        </p:txBody>
      </p:sp>
    </p:spTree>
    <p:extLst>
      <p:ext uri="{BB962C8B-B14F-4D97-AF65-F5344CB8AC3E}">
        <p14:creationId xmlns:p14="http://schemas.microsoft.com/office/powerpoint/2010/main" val="409261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id="{04ECEB6E-5567-4B71-BF5D-69B39EBFBB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7F1F04-901B-44A1-985B-5C75300E2A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980227-2B08-468C-BA9B-5DB1AB833F03}"/>
              </a:ext>
            </a:extLst>
          </p:cNvPr>
          <p:cNvSpPr>
            <a:spLocks noGrp="1" noChangeArrowheads="1"/>
          </p:cNvSpPr>
          <p:nvPr>
            <p:ph type="sldNum" sz="quarter" idx="12"/>
          </p:nvPr>
        </p:nvSpPr>
        <p:spPr>
          <a:ln/>
        </p:spPr>
        <p:txBody>
          <a:bodyPr/>
          <a:lstStyle>
            <a:lvl1pPr>
              <a:defRPr/>
            </a:lvl1pPr>
          </a:lstStyle>
          <a:p>
            <a:pPr>
              <a:defRPr/>
            </a:pPr>
            <a:fld id="{66678B1D-CC36-4814-A3B2-ED185C9F2DDF}" type="slidenum">
              <a:rPr lang="en-US" altLang="en-US"/>
              <a:pPr>
                <a:defRPr/>
              </a:pPr>
              <a:t>‹#›</a:t>
            </a:fld>
            <a:endParaRPr lang="en-US" altLang="en-US"/>
          </a:p>
        </p:txBody>
      </p:sp>
    </p:spTree>
    <p:extLst>
      <p:ext uri="{BB962C8B-B14F-4D97-AF65-F5344CB8AC3E}">
        <p14:creationId xmlns:p14="http://schemas.microsoft.com/office/powerpoint/2010/main" val="181429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DB4234-1AD4-495E-A7DC-6EC958488F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664EF7-E3CF-46EF-BC64-C838E6A54E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CB32D4F-667A-413D-B895-87FC1E441BCD}"/>
              </a:ext>
            </a:extLst>
          </p:cNvPr>
          <p:cNvSpPr>
            <a:spLocks noGrp="1" noChangeArrowheads="1"/>
          </p:cNvSpPr>
          <p:nvPr>
            <p:ph type="sldNum" sz="quarter" idx="12"/>
          </p:nvPr>
        </p:nvSpPr>
        <p:spPr>
          <a:ln/>
        </p:spPr>
        <p:txBody>
          <a:bodyPr/>
          <a:lstStyle>
            <a:lvl1pPr>
              <a:defRPr/>
            </a:lvl1pPr>
          </a:lstStyle>
          <a:p>
            <a:pPr>
              <a:defRPr/>
            </a:pPr>
            <a:fld id="{E4354569-956E-41EC-AF95-970478968C02}" type="slidenum">
              <a:rPr lang="en-US" altLang="en-US"/>
              <a:pPr>
                <a:defRPr/>
              </a:pPr>
              <a:t>‹#›</a:t>
            </a:fld>
            <a:endParaRPr lang="en-US" altLang="en-US"/>
          </a:p>
        </p:txBody>
      </p:sp>
    </p:spTree>
    <p:extLst>
      <p:ext uri="{BB962C8B-B14F-4D97-AF65-F5344CB8AC3E}">
        <p14:creationId xmlns:p14="http://schemas.microsoft.com/office/powerpoint/2010/main" val="4276840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3" cy="1162051"/>
          </a:xfrm>
        </p:spPr>
        <p:txBody>
          <a:bodyPr anchor="b"/>
          <a:lstStyle>
            <a:lvl1pPr algn="l">
              <a:defRPr sz="1499" b="1"/>
            </a:lvl1pPr>
          </a:lstStyle>
          <a:p>
            <a:r>
              <a:rPr lang="en-US"/>
              <a:t>Click to edit Master title style</a:t>
            </a:r>
            <a:endParaRPr lang="en-SG"/>
          </a:p>
        </p:txBody>
      </p:sp>
      <p:sp>
        <p:nvSpPr>
          <p:cNvPr id="3" name="Content Placeholder 2"/>
          <p:cNvSpPr>
            <a:spLocks noGrp="1"/>
          </p:cNvSpPr>
          <p:nvPr>
            <p:ph idx="1"/>
          </p:nvPr>
        </p:nvSpPr>
        <p:spPr>
          <a:xfrm>
            <a:off x="4766737" y="273058"/>
            <a:ext cx="6815667" cy="5853113"/>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5" y="1435104"/>
            <a:ext cx="4011083" cy="4691063"/>
          </a:xfrm>
        </p:spPr>
        <p:txBody>
          <a:bodyPr/>
          <a:lstStyle>
            <a:lvl1pPr marL="0" indent="0">
              <a:buNone/>
              <a:defRPr sz="1051"/>
            </a:lvl1pPr>
            <a:lvl2pPr marL="342794" indent="0">
              <a:buNone/>
              <a:defRPr sz="900"/>
            </a:lvl2pPr>
            <a:lvl3pPr marL="685586" indent="0">
              <a:buNone/>
              <a:defRPr sz="751"/>
            </a:lvl3pPr>
            <a:lvl4pPr marL="1028378" indent="0">
              <a:buNone/>
              <a:defRPr sz="675"/>
            </a:lvl4pPr>
            <a:lvl5pPr marL="1371170" indent="0">
              <a:buNone/>
              <a:defRPr sz="675"/>
            </a:lvl5pPr>
            <a:lvl6pPr marL="1713964" indent="0">
              <a:buNone/>
              <a:defRPr sz="675"/>
            </a:lvl6pPr>
            <a:lvl7pPr marL="2056755" indent="0">
              <a:buNone/>
              <a:defRPr sz="675"/>
            </a:lvl7pPr>
            <a:lvl8pPr marL="2399548" indent="0">
              <a:buNone/>
              <a:defRPr sz="675"/>
            </a:lvl8pPr>
            <a:lvl9pPr marL="2742342"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623495C-0A2C-4082-A8F9-8301BC4D12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C0B9E2-5E22-447B-AC41-32CDD5737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E130DF-B541-4FF6-8786-09D58E51C7E0}"/>
              </a:ext>
            </a:extLst>
          </p:cNvPr>
          <p:cNvSpPr>
            <a:spLocks noGrp="1" noChangeArrowheads="1"/>
          </p:cNvSpPr>
          <p:nvPr>
            <p:ph type="sldNum" sz="quarter" idx="12"/>
          </p:nvPr>
        </p:nvSpPr>
        <p:spPr>
          <a:ln/>
        </p:spPr>
        <p:txBody>
          <a:bodyPr/>
          <a:lstStyle>
            <a:lvl1pPr>
              <a:defRPr/>
            </a:lvl1pPr>
          </a:lstStyle>
          <a:p>
            <a:pPr>
              <a:defRPr/>
            </a:pPr>
            <a:fld id="{708F3F8E-C685-476B-B8A1-82687AA0DFDA}" type="slidenum">
              <a:rPr lang="en-US" altLang="en-US"/>
              <a:pPr>
                <a:defRPr/>
              </a:pPr>
              <a:t>‹#›</a:t>
            </a:fld>
            <a:endParaRPr lang="en-US" altLang="en-US"/>
          </a:p>
        </p:txBody>
      </p:sp>
    </p:spTree>
    <p:extLst>
      <p:ext uri="{BB962C8B-B14F-4D97-AF65-F5344CB8AC3E}">
        <p14:creationId xmlns:p14="http://schemas.microsoft.com/office/powerpoint/2010/main" val="2326503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9"/>
          </a:xfrm>
        </p:spPr>
        <p:txBody>
          <a:bodyPr anchor="b"/>
          <a:lstStyle>
            <a:lvl1pPr algn="l">
              <a:defRPr sz="1499" b="1"/>
            </a:lvl1pPr>
          </a:lstStyle>
          <a:p>
            <a:r>
              <a:rPr lang="en-US"/>
              <a:t>Click to edit Master title style</a:t>
            </a:r>
            <a:endParaRPr lang="en-SG"/>
          </a:p>
        </p:txBody>
      </p:sp>
      <p:sp>
        <p:nvSpPr>
          <p:cNvPr id="3" name="Picture Placeholder 2"/>
          <p:cNvSpPr>
            <a:spLocks noGrp="1"/>
          </p:cNvSpPr>
          <p:nvPr>
            <p:ph type="pic" idx="1"/>
          </p:nvPr>
        </p:nvSpPr>
        <p:spPr>
          <a:xfrm>
            <a:off x="2389719" y="612776"/>
            <a:ext cx="7315200" cy="4114800"/>
          </a:xfrm>
        </p:spPr>
        <p:txBody>
          <a:bodyPr/>
          <a:lstStyle>
            <a:lvl1pPr marL="0" indent="0">
              <a:buNone/>
              <a:defRPr sz="2399"/>
            </a:lvl1pPr>
            <a:lvl2pPr marL="342794" indent="0">
              <a:buNone/>
              <a:defRPr sz="2099"/>
            </a:lvl2pPr>
            <a:lvl3pPr marL="685586" indent="0">
              <a:buNone/>
              <a:defRPr sz="1799"/>
            </a:lvl3pPr>
            <a:lvl4pPr marL="1028378" indent="0">
              <a:buNone/>
              <a:defRPr sz="1499"/>
            </a:lvl4pPr>
            <a:lvl5pPr marL="1371170" indent="0">
              <a:buNone/>
              <a:defRPr sz="1499"/>
            </a:lvl5pPr>
            <a:lvl6pPr marL="1713964" indent="0">
              <a:buNone/>
              <a:defRPr sz="1499"/>
            </a:lvl6pPr>
            <a:lvl7pPr marL="2056755" indent="0">
              <a:buNone/>
              <a:defRPr sz="1499"/>
            </a:lvl7pPr>
            <a:lvl8pPr marL="2399548" indent="0">
              <a:buNone/>
              <a:defRPr sz="1499"/>
            </a:lvl8pPr>
            <a:lvl9pPr marL="2742342" indent="0">
              <a:buNone/>
              <a:defRPr sz="1499"/>
            </a:lvl9pPr>
          </a:lstStyle>
          <a:p>
            <a:pPr lvl="0"/>
            <a:endParaRPr lang="en-SG" noProof="0"/>
          </a:p>
        </p:txBody>
      </p:sp>
      <p:sp>
        <p:nvSpPr>
          <p:cNvPr id="4" name="Text Placeholder 3"/>
          <p:cNvSpPr>
            <a:spLocks noGrp="1"/>
          </p:cNvSpPr>
          <p:nvPr>
            <p:ph type="body" sz="half" idx="2"/>
          </p:nvPr>
        </p:nvSpPr>
        <p:spPr>
          <a:xfrm>
            <a:off x="2389719" y="5367339"/>
            <a:ext cx="7315200" cy="804863"/>
          </a:xfrm>
        </p:spPr>
        <p:txBody>
          <a:bodyPr/>
          <a:lstStyle>
            <a:lvl1pPr marL="0" indent="0">
              <a:buNone/>
              <a:defRPr sz="1051"/>
            </a:lvl1pPr>
            <a:lvl2pPr marL="342794" indent="0">
              <a:buNone/>
              <a:defRPr sz="900"/>
            </a:lvl2pPr>
            <a:lvl3pPr marL="685586" indent="0">
              <a:buNone/>
              <a:defRPr sz="751"/>
            </a:lvl3pPr>
            <a:lvl4pPr marL="1028378" indent="0">
              <a:buNone/>
              <a:defRPr sz="675"/>
            </a:lvl4pPr>
            <a:lvl5pPr marL="1371170" indent="0">
              <a:buNone/>
              <a:defRPr sz="675"/>
            </a:lvl5pPr>
            <a:lvl6pPr marL="1713964" indent="0">
              <a:buNone/>
              <a:defRPr sz="675"/>
            </a:lvl6pPr>
            <a:lvl7pPr marL="2056755" indent="0">
              <a:buNone/>
              <a:defRPr sz="675"/>
            </a:lvl7pPr>
            <a:lvl8pPr marL="2399548" indent="0">
              <a:buNone/>
              <a:defRPr sz="675"/>
            </a:lvl8pPr>
            <a:lvl9pPr marL="2742342"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E79E8BC3-051E-4597-A192-BA0F5F05A4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3FC800-987F-4A6D-9DFC-E1F53699B4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94D19-D560-4986-B9A8-B7C0D8499845}"/>
              </a:ext>
            </a:extLst>
          </p:cNvPr>
          <p:cNvSpPr>
            <a:spLocks noGrp="1" noChangeArrowheads="1"/>
          </p:cNvSpPr>
          <p:nvPr>
            <p:ph type="sldNum" sz="quarter" idx="12"/>
          </p:nvPr>
        </p:nvSpPr>
        <p:spPr>
          <a:ln/>
        </p:spPr>
        <p:txBody>
          <a:bodyPr/>
          <a:lstStyle>
            <a:lvl1pPr>
              <a:defRPr/>
            </a:lvl1pPr>
          </a:lstStyle>
          <a:p>
            <a:pPr>
              <a:defRPr/>
            </a:pPr>
            <a:fld id="{9B841EC4-A15B-4FDE-971F-F1CD6AC05E54}" type="slidenum">
              <a:rPr lang="en-US" altLang="en-US"/>
              <a:pPr>
                <a:defRPr/>
              </a:pPr>
              <a:t>‹#›</a:t>
            </a:fld>
            <a:endParaRPr lang="en-US" altLang="en-US"/>
          </a:p>
        </p:txBody>
      </p:sp>
    </p:spTree>
    <p:extLst>
      <p:ext uri="{BB962C8B-B14F-4D97-AF65-F5344CB8AC3E}">
        <p14:creationId xmlns:p14="http://schemas.microsoft.com/office/powerpoint/2010/main" val="194507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0B5AD1-137C-4DAD-861C-97FF560E408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BBF59C19-8BC9-4A27-B002-F8429E0228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0E2CAA-A9F3-4791-8B4D-1802BF336B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750DEA-7B49-4B2C-B719-F0D77E56539B}"/>
              </a:ext>
            </a:extLst>
          </p:cNvPr>
          <p:cNvSpPr>
            <a:spLocks noGrp="1" noChangeArrowheads="1"/>
          </p:cNvSpPr>
          <p:nvPr>
            <p:ph type="sldNum" sz="quarter" idx="12"/>
          </p:nvPr>
        </p:nvSpPr>
        <p:spPr>
          <a:ln/>
        </p:spPr>
        <p:txBody>
          <a:bodyPr/>
          <a:lstStyle>
            <a:lvl1pPr>
              <a:defRPr/>
            </a:lvl1pPr>
          </a:lstStyle>
          <a:p>
            <a:pPr>
              <a:defRPr/>
            </a:pPr>
            <a:fld id="{D3C1C17C-593A-4ABC-9582-BECB89573567}" type="slidenum">
              <a:rPr lang="en-US" altLang="en-US"/>
              <a:pPr>
                <a:defRPr/>
              </a:pPr>
              <a:t>‹#›</a:t>
            </a:fld>
            <a:endParaRPr lang="en-US" altLang="en-US"/>
          </a:p>
        </p:txBody>
      </p:sp>
    </p:spTree>
    <p:extLst>
      <p:ext uri="{BB962C8B-B14F-4D97-AF65-F5344CB8AC3E}">
        <p14:creationId xmlns:p14="http://schemas.microsoft.com/office/powerpoint/2010/main" val="1271190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7"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A0B36AB4-EDD5-4212-A39E-09D8E8A584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BE62A-DB23-495D-9F3D-30001D0C7C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90D166-386D-46F5-8748-E256059A2E47}"/>
              </a:ext>
            </a:extLst>
          </p:cNvPr>
          <p:cNvSpPr>
            <a:spLocks noGrp="1" noChangeArrowheads="1"/>
          </p:cNvSpPr>
          <p:nvPr>
            <p:ph type="sldNum" sz="quarter" idx="12"/>
          </p:nvPr>
        </p:nvSpPr>
        <p:spPr>
          <a:ln/>
        </p:spPr>
        <p:txBody>
          <a:bodyPr/>
          <a:lstStyle>
            <a:lvl1pPr>
              <a:defRPr/>
            </a:lvl1pPr>
          </a:lstStyle>
          <a:p>
            <a:pPr>
              <a:defRPr/>
            </a:pPr>
            <a:fld id="{3E7724A7-5BA3-4B25-966F-CF4E982D99AF}" type="slidenum">
              <a:rPr lang="en-US" altLang="en-US"/>
              <a:pPr>
                <a:defRPr/>
              </a:pPr>
              <a:t>‹#›</a:t>
            </a:fld>
            <a:endParaRPr lang="en-US" altLang="en-US"/>
          </a:p>
        </p:txBody>
      </p:sp>
    </p:spTree>
    <p:extLst>
      <p:ext uri="{BB962C8B-B14F-4D97-AF65-F5344CB8AC3E}">
        <p14:creationId xmlns:p14="http://schemas.microsoft.com/office/powerpoint/2010/main" val="120359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E9844A-50A7-40F4-90CE-42439F9079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F2786-5A8F-418D-A740-0F84CE9FC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126717-DEBD-4AD7-8D4E-8B34C89BEF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528FE9-629D-47BE-AE2E-DBC82FCDAA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184821-B099-42D1-98F6-F06F3D7994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lum/>
          </a:blip>
          <a:srcRect/>
          <a:stretch>
            <a:fillRect t="-12000" b="-1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D60FAD-AF27-435C-A071-BC61F0450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6" r:id="rId15"/>
    <p:sldLayoutId id="2147483667" r:id="rId16"/>
    <p:sldLayoutId id="2147483670" r:id="rId17"/>
    <p:sldLayoutId id="2147483671" r:id="rId18"/>
    <p:sldLayoutId id="2147483672"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2000" b="-12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050FAF-EDBE-4F71-8004-CD75B36B8559}" type="slidenum">
              <a:rPr lang="en-US" altLang="en-US" smtClean="0"/>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0294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4E0537B-8302-472D-B57F-49EA2325699F}"/>
              </a:ext>
            </a:extLst>
          </p:cNvPr>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1008DA90-249F-4E93-A5F2-ED5B0A8FEE9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193DD4-B3AE-48C1-BD99-8EC105F68A25}"/>
              </a:ext>
            </a:extLst>
          </p:cNvPr>
          <p:cNvSpPr>
            <a:spLocks noGrp="1" noChangeArrowheads="1"/>
          </p:cNvSpPr>
          <p:nvPr>
            <p:ph type="dt" sz="half" idx="2"/>
          </p:nvPr>
        </p:nvSpPr>
        <p:spPr bwMode="auto">
          <a:xfrm>
            <a:off x="609600" y="6246813"/>
            <a:ext cx="2844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1">
                <a:latin typeface="Arial" charset="0"/>
              </a:defRPr>
            </a:lvl1pPr>
          </a:lstStyle>
          <a:p>
            <a:pPr>
              <a:defRPr/>
            </a:pPr>
            <a:endParaRPr lang="en-US"/>
          </a:p>
        </p:txBody>
      </p:sp>
      <p:sp>
        <p:nvSpPr>
          <p:cNvPr id="1029" name="Rectangle 5">
            <a:extLst>
              <a:ext uri="{FF2B5EF4-FFF2-40B4-BE49-F238E27FC236}">
                <a16:creationId xmlns:a16="http://schemas.microsoft.com/office/drawing/2014/main" id="{BCF3BC0B-38DD-43F9-8B4A-1F4F6BA48DDE}"/>
              </a:ext>
            </a:extLst>
          </p:cNvPr>
          <p:cNvSpPr>
            <a:spLocks noGrp="1" noChangeArrowheads="1"/>
          </p:cNvSpPr>
          <p:nvPr>
            <p:ph type="ftr" sz="quarter" idx="3"/>
          </p:nvPr>
        </p:nvSpPr>
        <p:spPr bwMode="auto">
          <a:xfrm>
            <a:off x="4165600" y="6246813"/>
            <a:ext cx="3860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1">
                <a:latin typeface="Arial" charset="0"/>
              </a:defRPr>
            </a:lvl1pPr>
          </a:lstStyle>
          <a:p>
            <a:pPr>
              <a:defRPr/>
            </a:pPr>
            <a:endParaRPr lang="en-US"/>
          </a:p>
        </p:txBody>
      </p:sp>
      <p:sp>
        <p:nvSpPr>
          <p:cNvPr id="1030" name="Rectangle 6">
            <a:extLst>
              <a:ext uri="{FF2B5EF4-FFF2-40B4-BE49-F238E27FC236}">
                <a16:creationId xmlns:a16="http://schemas.microsoft.com/office/drawing/2014/main" id="{AB0C7D45-73DA-4687-A856-0EB9AF990EBD}"/>
              </a:ext>
            </a:extLst>
          </p:cNvPr>
          <p:cNvSpPr>
            <a:spLocks noGrp="1" noChangeArrowheads="1"/>
          </p:cNvSpPr>
          <p:nvPr>
            <p:ph type="sldNum" sz="quarter" idx="4"/>
          </p:nvPr>
        </p:nvSpPr>
        <p:spPr bwMode="auto">
          <a:xfrm>
            <a:off x="8737600" y="6246813"/>
            <a:ext cx="2844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933"/>
            </a:lvl1pPr>
          </a:lstStyle>
          <a:p>
            <a:pPr>
              <a:defRPr/>
            </a:pPr>
            <a:fld id="{79232083-3BD0-4D97-B5E3-683722BC78CB}" type="slidenum">
              <a:rPr lang="en-US" altLang="en-US"/>
              <a:pPr>
                <a:defRPr/>
              </a:pPr>
              <a:t>‹#›</a:t>
            </a:fld>
            <a:endParaRPr lang="en-US" altLang="en-US"/>
          </a:p>
        </p:txBody>
      </p:sp>
    </p:spTree>
    <p:extLst>
      <p:ext uri="{BB962C8B-B14F-4D97-AF65-F5344CB8AC3E}">
        <p14:creationId xmlns:p14="http://schemas.microsoft.com/office/powerpoint/2010/main" val="8160342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342794" algn="ctr" rtl="0" fontAlgn="base">
        <a:spcBef>
          <a:spcPct val="0"/>
        </a:spcBef>
        <a:spcAft>
          <a:spcPct val="0"/>
        </a:spcAft>
        <a:defRPr sz="3299">
          <a:solidFill>
            <a:schemeClr val="tx2"/>
          </a:solidFill>
          <a:latin typeface="Arial" charset="0"/>
        </a:defRPr>
      </a:lvl6pPr>
      <a:lvl7pPr marL="685586" algn="ctr" rtl="0" fontAlgn="base">
        <a:spcBef>
          <a:spcPct val="0"/>
        </a:spcBef>
        <a:spcAft>
          <a:spcPct val="0"/>
        </a:spcAft>
        <a:defRPr sz="3299">
          <a:solidFill>
            <a:schemeClr val="tx2"/>
          </a:solidFill>
          <a:latin typeface="Arial" charset="0"/>
        </a:defRPr>
      </a:lvl7pPr>
      <a:lvl8pPr marL="1028378" algn="ctr" rtl="0" fontAlgn="base">
        <a:spcBef>
          <a:spcPct val="0"/>
        </a:spcBef>
        <a:spcAft>
          <a:spcPct val="0"/>
        </a:spcAft>
        <a:defRPr sz="3299">
          <a:solidFill>
            <a:schemeClr val="tx2"/>
          </a:solidFill>
          <a:latin typeface="Arial" charset="0"/>
        </a:defRPr>
      </a:lvl8pPr>
      <a:lvl9pPr marL="1371170" algn="ctr" rtl="0" fontAlgn="base">
        <a:spcBef>
          <a:spcPct val="0"/>
        </a:spcBef>
        <a:spcAft>
          <a:spcPct val="0"/>
        </a:spcAft>
        <a:defRPr sz="3299">
          <a:solidFill>
            <a:schemeClr val="tx2"/>
          </a:solidFill>
          <a:latin typeface="Arial" charset="0"/>
        </a:defRPr>
      </a:lvl9pPr>
    </p:titleStyle>
    <p:bodyStyle>
      <a:lvl1pPr marL="252407" indent="-252407" algn="l" rtl="0" eaLnBrk="0" fontAlgn="base" hangingPunct="0">
        <a:spcBef>
          <a:spcPct val="20000"/>
        </a:spcBef>
        <a:spcAft>
          <a:spcPct val="0"/>
        </a:spcAft>
        <a:buChar char="•"/>
        <a:defRPr sz="2200">
          <a:solidFill>
            <a:schemeClr val="tx1"/>
          </a:solidFill>
          <a:latin typeface="+mn-lt"/>
          <a:ea typeface="+mn-ea"/>
          <a:cs typeface="+mn-cs"/>
        </a:defRPr>
      </a:lvl1pPr>
      <a:lvl2pPr marL="554025" indent="-211133" algn="l" rtl="0" eaLnBrk="0" fontAlgn="base" hangingPunct="0">
        <a:spcBef>
          <a:spcPct val="20000"/>
        </a:spcBef>
        <a:spcAft>
          <a:spcPct val="0"/>
        </a:spcAft>
        <a:buChar char="–"/>
        <a:defRPr sz="2000">
          <a:solidFill>
            <a:schemeClr val="tx1"/>
          </a:solidFill>
          <a:latin typeface="+mn-lt"/>
        </a:defRPr>
      </a:lvl2pPr>
      <a:lvl3pPr marL="854053" indent="-168270" algn="l" rtl="0" eaLnBrk="0" fontAlgn="base" hangingPunct="0">
        <a:spcBef>
          <a:spcPct val="20000"/>
        </a:spcBef>
        <a:spcAft>
          <a:spcPct val="0"/>
        </a:spcAft>
        <a:buChar char="•"/>
        <a:defRPr sz="1600">
          <a:solidFill>
            <a:schemeClr val="tx1"/>
          </a:solidFill>
          <a:latin typeface="+mn-lt"/>
        </a:defRPr>
      </a:lvl3pPr>
      <a:lvl4pPr marL="1196945" indent="-168270" algn="l" rtl="0" eaLnBrk="0" fontAlgn="base" hangingPunct="0">
        <a:spcBef>
          <a:spcPct val="20000"/>
        </a:spcBef>
        <a:spcAft>
          <a:spcPct val="0"/>
        </a:spcAft>
        <a:buChar char="–"/>
        <a:defRPr sz="1300">
          <a:solidFill>
            <a:schemeClr val="tx1"/>
          </a:solidFill>
          <a:latin typeface="+mn-lt"/>
        </a:defRPr>
      </a:lvl4pPr>
      <a:lvl5pPr marL="1539836" indent="-168270" algn="l" rtl="0" eaLnBrk="0" fontAlgn="base" hangingPunct="0">
        <a:spcBef>
          <a:spcPct val="20000"/>
        </a:spcBef>
        <a:spcAft>
          <a:spcPct val="0"/>
        </a:spcAft>
        <a:buChar char="»"/>
        <a:defRPr sz="1300">
          <a:solidFill>
            <a:schemeClr val="tx1"/>
          </a:solidFill>
          <a:latin typeface="+mn-lt"/>
        </a:defRPr>
      </a:lvl5pPr>
      <a:lvl6pPr marL="1885360" indent="-171397" algn="l" rtl="0" fontAlgn="base">
        <a:spcBef>
          <a:spcPct val="20000"/>
        </a:spcBef>
        <a:spcAft>
          <a:spcPct val="0"/>
        </a:spcAft>
        <a:buChar char="»"/>
        <a:defRPr sz="1499">
          <a:solidFill>
            <a:schemeClr val="tx1"/>
          </a:solidFill>
          <a:latin typeface="+mn-lt"/>
        </a:defRPr>
      </a:lvl6pPr>
      <a:lvl7pPr marL="2228151" indent="-171397" algn="l" rtl="0" fontAlgn="base">
        <a:spcBef>
          <a:spcPct val="20000"/>
        </a:spcBef>
        <a:spcAft>
          <a:spcPct val="0"/>
        </a:spcAft>
        <a:buChar char="»"/>
        <a:defRPr sz="1499">
          <a:solidFill>
            <a:schemeClr val="tx1"/>
          </a:solidFill>
          <a:latin typeface="+mn-lt"/>
        </a:defRPr>
      </a:lvl7pPr>
      <a:lvl8pPr marL="2570945" indent="-171397" algn="l" rtl="0" fontAlgn="base">
        <a:spcBef>
          <a:spcPct val="20000"/>
        </a:spcBef>
        <a:spcAft>
          <a:spcPct val="0"/>
        </a:spcAft>
        <a:buChar char="»"/>
        <a:defRPr sz="1499">
          <a:solidFill>
            <a:schemeClr val="tx1"/>
          </a:solidFill>
          <a:latin typeface="+mn-lt"/>
        </a:defRPr>
      </a:lvl8pPr>
      <a:lvl9pPr marL="2913738" indent="-171397" algn="l" rtl="0" fontAlgn="base">
        <a:spcBef>
          <a:spcPct val="20000"/>
        </a:spcBef>
        <a:spcAft>
          <a:spcPct val="0"/>
        </a:spcAft>
        <a:buChar char="»"/>
        <a:defRPr sz="1499">
          <a:solidFill>
            <a:schemeClr val="tx1"/>
          </a:solidFill>
          <a:latin typeface="+mn-lt"/>
        </a:defRPr>
      </a:lvl9pPr>
    </p:bodyStyle>
    <p:otherStyle>
      <a:defPPr>
        <a:defRPr lang="en-US"/>
      </a:defPPr>
      <a:lvl1pPr marL="0" algn="l" defTabSz="685586" rtl="0" eaLnBrk="1" latinLnBrk="0" hangingPunct="1">
        <a:defRPr sz="1349" kern="1200">
          <a:solidFill>
            <a:schemeClr val="tx1"/>
          </a:solidFill>
          <a:latin typeface="+mn-lt"/>
          <a:ea typeface="+mn-ea"/>
          <a:cs typeface="+mn-cs"/>
        </a:defRPr>
      </a:lvl1pPr>
      <a:lvl2pPr marL="342794" algn="l" defTabSz="685586" rtl="0" eaLnBrk="1" latinLnBrk="0" hangingPunct="1">
        <a:defRPr sz="1349" kern="1200">
          <a:solidFill>
            <a:schemeClr val="tx1"/>
          </a:solidFill>
          <a:latin typeface="+mn-lt"/>
          <a:ea typeface="+mn-ea"/>
          <a:cs typeface="+mn-cs"/>
        </a:defRPr>
      </a:lvl2pPr>
      <a:lvl3pPr marL="685586" algn="l" defTabSz="685586" rtl="0" eaLnBrk="1" latinLnBrk="0" hangingPunct="1">
        <a:defRPr sz="1349" kern="1200">
          <a:solidFill>
            <a:schemeClr val="tx1"/>
          </a:solidFill>
          <a:latin typeface="+mn-lt"/>
          <a:ea typeface="+mn-ea"/>
          <a:cs typeface="+mn-cs"/>
        </a:defRPr>
      </a:lvl3pPr>
      <a:lvl4pPr marL="1028378" algn="l" defTabSz="685586" rtl="0" eaLnBrk="1" latinLnBrk="0" hangingPunct="1">
        <a:defRPr sz="1349" kern="1200">
          <a:solidFill>
            <a:schemeClr val="tx1"/>
          </a:solidFill>
          <a:latin typeface="+mn-lt"/>
          <a:ea typeface="+mn-ea"/>
          <a:cs typeface="+mn-cs"/>
        </a:defRPr>
      </a:lvl4pPr>
      <a:lvl5pPr marL="1371170" algn="l" defTabSz="685586" rtl="0" eaLnBrk="1" latinLnBrk="0" hangingPunct="1">
        <a:defRPr sz="1349" kern="1200">
          <a:solidFill>
            <a:schemeClr val="tx1"/>
          </a:solidFill>
          <a:latin typeface="+mn-lt"/>
          <a:ea typeface="+mn-ea"/>
          <a:cs typeface="+mn-cs"/>
        </a:defRPr>
      </a:lvl5pPr>
      <a:lvl6pPr marL="1713964" algn="l" defTabSz="685586" rtl="0" eaLnBrk="1" latinLnBrk="0" hangingPunct="1">
        <a:defRPr sz="1349" kern="1200">
          <a:solidFill>
            <a:schemeClr val="tx1"/>
          </a:solidFill>
          <a:latin typeface="+mn-lt"/>
          <a:ea typeface="+mn-ea"/>
          <a:cs typeface="+mn-cs"/>
        </a:defRPr>
      </a:lvl6pPr>
      <a:lvl7pPr marL="2056755" algn="l" defTabSz="685586" rtl="0" eaLnBrk="1" latinLnBrk="0" hangingPunct="1">
        <a:defRPr sz="1349" kern="1200">
          <a:solidFill>
            <a:schemeClr val="tx1"/>
          </a:solidFill>
          <a:latin typeface="+mn-lt"/>
          <a:ea typeface="+mn-ea"/>
          <a:cs typeface="+mn-cs"/>
        </a:defRPr>
      </a:lvl7pPr>
      <a:lvl8pPr marL="2399548" algn="l" defTabSz="685586" rtl="0" eaLnBrk="1" latinLnBrk="0" hangingPunct="1">
        <a:defRPr sz="1349" kern="1200">
          <a:solidFill>
            <a:schemeClr val="tx1"/>
          </a:solidFill>
          <a:latin typeface="+mn-lt"/>
          <a:ea typeface="+mn-ea"/>
          <a:cs typeface="+mn-cs"/>
        </a:defRPr>
      </a:lvl8pPr>
      <a:lvl9pPr marL="2742342" algn="l" defTabSz="68558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2.wav"/><Relationship Id="rId7" Type="http://schemas.openxmlformats.org/officeDocument/2006/relationships/image" Target="../media/image9.jpeg"/><Relationship Id="rId2" Type="http://schemas.microsoft.com/office/2007/relationships/media" Target="../media/media2.wav"/><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video" Target="file:///C:\Users\MyPC\Downloads\L&#7876;%20H&#7896;I%20CH&#7916;%20&#272;&#7890;NG%20T&#7916;%20TI&#202;N%20DUNG%20-%20H&#7896;I%20T&#7892;NG%20M&#7876;%202019%20(%20KHO&#193;I%20CH&#194;U%20-%20H&#431;NG%20Y&#202;N%20).mp4" TargetMode="Externa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slide" Target="slide4.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vi.wikipedia.org/w/index.php?title=%C4%90%E1%BB%81n_H%C3%B3a_D%E1%BA%A1_Tr%E1%BA%A1ch&amp;action=edit&amp;redlink=1"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3009724" y="2551516"/>
            <a:ext cx="6603275" cy="869326"/>
          </a:xfrm>
          <a:prstGeom prst="rect">
            <a:avLst/>
          </a:prstGeom>
          <a:noFill/>
          <a:ln w="9525">
            <a:noFill/>
            <a:miter lim="800000"/>
            <a:headEnd/>
            <a:tailEnd/>
          </a:ln>
        </p:spPr>
        <p:txBody>
          <a:bodyPr/>
          <a:lstStyle/>
          <a:p>
            <a:pPr>
              <a:spcBef>
                <a:spcPct val="20000"/>
              </a:spcBef>
            </a:pPr>
            <a:r>
              <a:rPr lang="en-US" sz="5400" b="1" dirty="0">
                <a:solidFill>
                  <a:srgbClr val="0000CC"/>
                </a:solidFill>
                <a:latin typeface="Times New Roman" pitchFamily="18" charset="0"/>
                <a:cs typeface="Times New Roman" pitchFamily="18" charset="0"/>
              </a:rPr>
              <a:t>Tập </a:t>
            </a:r>
            <a:r>
              <a:rPr lang="en-US" sz="5400" b="1" dirty="0" err="1">
                <a:solidFill>
                  <a:srgbClr val="0000CC"/>
                </a:solidFill>
                <a:latin typeface="Times New Roman" pitchFamily="18" charset="0"/>
                <a:cs typeface="Times New Roman" pitchFamily="18" charset="0"/>
              </a:rPr>
              <a:t>đọc</a:t>
            </a:r>
            <a:r>
              <a:rPr lang="en-US" sz="5400" b="1" dirty="0">
                <a:solidFill>
                  <a:srgbClr val="0000CC"/>
                </a:solidFill>
                <a:latin typeface="Times New Roman" pitchFamily="18" charset="0"/>
                <a:cs typeface="Times New Roman" pitchFamily="18" charset="0"/>
              </a:rPr>
              <a:t> - </a:t>
            </a:r>
            <a:r>
              <a:rPr lang="en-US" sz="5400" b="1" dirty="0" err="1">
                <a:solidFill>
                  <a:srgbClr val="0000CC"/>
                </a:solidFill>
                <a:latin typeface="Times New Roman" pitchFamily="18" charset="0"/>
                <a:cs typeface="Times New Roman" pitchFamily="18" charset="0"/>
              </a:rPr>
              <a:t>Kể</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chuyện</a:t>
            </a:r>
            <a:r>
              <a:rPr lang="en-US" sz="5400" b="1" dirty="0">
                <a:solidFill>
                  <a:srgbClr val="0000CC"/>
                </a:solidFill>
                <a:latin typeface="Times New Roman" pitchFamily="18" charset="0"/>
                <a:cs typeface="Times New Roman" pitchFamily="18" charset="0"/>
              </a:rPr>
              <a:t> </a:t>
            </a:r>
          </a:p>
        </p:txBody>
      </p:sp>
      <p:sp>
        <p:nvSpPr>
          <p:cNvPr id="6" name="Rounded Rectangle 5"/>
          <p:cNvSpPr/>
          <p:nvPr/>
        </p:nvSpPr>
        <p:spPr>
          <a:xfrm>
            <a:off x="3823855" y="4488728"/>
            <a:ext cx="4031672"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rgbClr val="FF0000"/>
                </a:solidFill>
                <a:latin typeface="Times New Roman" panose="02020603050405020304" pitchFamily="18" charset="0"/>
                <a:cs typeface="Times New Roman" panose="02020603050405020304" pitchFamily="18" charset="0"/>
              </a:rPr>
              <a:t>Giáo </a:t>
            </a:r>
            <a:r>
              <a:rPr lang="en-US" sz="3300" dirty="0" err="1">
                <a:solidFill>
                  <a:srgbClr val="FF0000"/>
                </a:solidFill>
                <a:latin typeface="Times New Roman" panose="02020603050405020304" pitchFamily="18" charset="0"/>
                <a:cs typeface="Times New Roman" panose="02020603050405020304" pitchFamily="18" charset="0"/>
              </a:rPr>
              <a:t>viên</a:t>
            </a:r>
            <a:r>
              <a:rPr lang="en-US" sz="3300" dirty="0">
                <a:solidFill>
                  <a:srgbClr val="FF0000"/>
                </a:solidFill>
                <a:latin typeface="Times New Roman" panose="02020603050405020304" pitchFamily="18" charset="0"/>
                <a:cs typeface="Times New Roman" panose="02020603050405020304" pitchFamily="18" charset="0"/>
              </a:rPr>
              <a:t> </a:t>
            </a:r>
            <a:r>
              <a:rPr lang="en-US" sz="3300" dirty="0" err="1">
                <a:solidFill>
                  <a:srgbClr val="FF0000"/>
                </a:solidFill>
                <a:latin typeface="Times New Roman" panose="02020603050405020304" pitchFamily="18" charset="0"/>
                <a:cs typeface="Times New Roman" panose="02020603050405020304" pitchFamily="18" charset="0"/>
              </a:rPr>
              <a:t>khối</a:t>
            </a:r>
            <a:r>
              <a:rPr lang="en-US" sz="3300" dirty="0">
                <a:solidFill>
                  <a:srgbClr val="FF0000"/>
                </a:solidFill>
                <a:latin typeface="Times New Roman" panose="02020603050405020304" pitchFamily="18" charset="0"/>
                <a:cs typeface="Times New Roman" panose="02020603050405020304" pitchFamily="18" charset="0"/>
              </a:rPr>
              <a:t> 3</a:t>
            </a:r>
          </a:p>
        </p:txBody>
      </p:sp>
      <p:pic>
        <p:nvPicPr>
          <p:cNvPr id="7" name="Picture 2" descr="C:\Users\Administrator\Downloads\sự tích lễ hội chử đồng tử\29d1963467a39a8206ded1937f1129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6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bwMode="auto">
          <a:xfrm>
            <a:off x="3240258" y="3602703"/>
            <a:ext cx="5645727" cy="869326"/>
          </a:xfrm>
          <a:prstGeom prst="rect">
            <a:avLst/>
          </a:prstGeom>
          <a:noFill/>
          <a:ln w="9525">
            <a:noFill/>
            <a:miter lim="800000"/>
            <a:headEnd/>
            <a:tailEnd/>
          </a:ln>
        </p:spPr>
        <p:txBody>
          <a:bodyPr/>
          <a:lstStyle/>
          <a:p>
            <a:pPr>
              <a:spcBef>
                <a:spcPct val="20000"/>
              </a:spcBef>
            </a:pPr>
            <a:r>
              <a:rPr lang="en-US" sz="5400" b="1">
                <a:solidFill>
                  <a:srgbClr val="FF0000"/>
                </a:solidFill>
                <a:latin typeface="Times New Roman" pitchFamily="18" charset="0"/>
                <a:cs typeface="Times New Roman" pitchFamily="18" charset="0"/>
              </a:rPr>
              <a:t>Tập đọc - Lớp 3</a:t>
            </a:r>
            <a:endParaRPr lang="en-US" sz="5400" b="1" dirty="0">
              <a:solidFill>
                <a:srgbClr val="FF0000"/>
              </a:solidFill>
              <a:latin typeface="Times New Roman" pitchFamily="18" charset="0"/>
              <a:cs typeface="Times New Roman" pitchFamily="18" charset="0"/>
            </a:endParaRPr>
          </a:p>
        </p:txBody>
      </p:sp>
      <p:sp>
        <p:nvSpPr>
          <p:cNvPr id="8" name="Rectangle 7"/>
          <p:cNvSpPr/>
          <p:nvPr/>
        </p:nvSpPr>
        <p:spPr>
          <a:xfrm>
            <a:off x="2678396" y="880029"/>
            <a:ext cx="6835206" cy="646331"/>
          </a:xfrm>
          <a:prstGeom prst="rect">
            <a:avLst/>
          </a:prstGeom>
        </p:spPr>
        <p:txBody>
          <a:bodyPr wrap="none">
            <a:spAutoFit/>
          </a:bodyPr>
          <a:lstStyle/>
          <a:p>
            <a:pPr algn="ctr">
              <a:defRPr/>
            </a:pPr>
            <a:r>
              <a:rPr lang="vi-VN" sz="3600" b="1">
                <a:ln w="13462">
                  <a:solidFill>
                    <a:schemeClr val="bg1"/>
                  </a:solidFill>
                  <a:prstDash val="solid"/>
                </a:ln>
                <a:latin typeface="Times New Roman" pitchFamily="18" charset="0"/>
                <a:cs typeface="Times New Roman" pitchFamily="18" charset="0"/>
              </a:rPr>
              <a:t>TRƯỜNG </a:t>
            </a:r>
            <a:r>
              <a:rPr lang="en-US" sz="3600" b="1">
                <a:ln w="13462">
                  <a:solidFill>
                    <a:schemeClr val="bg1"/>
                  </a:solidFill>
                  <a:prstDash val="solid"/>
                </a:ln>
                <a:latin typeface="Times New Roman" pitchFamily="18" charset="0"/>
                <a:cs typeface="Times New Roman" pitchFamily="18" charset="0"/>
              </a:rPr>
              <a:t>TIỂU HỌC CỰ KHỐI</a:t>
            </a:r>
            <a:endParaRPr lang="en-US" sz="3600" b="1" dirty="0">
              <a:ln w="13462">
                <a:solidFill>
                  <a:schemeClr val="bg1"/>
                </a:solidFill>
                <a:prstDash val="solid"/>
              </a:ln>
              <a:latin typeface="Times New Roman" pitchFamily="18" charset="0"/>
              <a:cs typeface="Times New Roman" pitchFamily="18" charset="0"/>
            </a:endParaRPr>
          </a:p>
        </p:txBody>
      </p:sp>
      <p:sp>
        <p:nvSpPr>
          <p:cNvPr id="14" name="TextBox 1"/>
          <p:cNvSpPr txBox="1">
            <a:spLocks noChangeArrowheads="1"/>
          </p:cNvSpPr>
          <p:nvPr/>
        </p:nvSpPr>
        <p:spPr bwMode="auto">
          <a:xfrm>
            <a:off x="2827338" y="1931182"/>
            <a:ext cx="6367462" cy="1323975"/>
          </a:xfrm>
          <a:prstGeom prst="rect">
            <a:avLst/>
          </a:prstGeom>
          <a:noFill/>
          <a:ln w="9525">
            <a:noFill/>
            <a:miter lim="800000"/>
            <a:headEnd/>
            <a:tailEnd/>
          </a:ln>
        </p:spPr>
        <p:txBody>
          <a:bodyPr>
            <a:spAutoFit/>
          </a:bodyPr>
          <a:lstStyle/>
          <a:p>
            <a:pPr algn="ctr">
              <a:defRPr/>
            </a:pPr>
            <a:r>
              <a:rPr lang="en-US" sz="4000" b="1">
                <a:latin typeface="Times New Roman" pitchFamily="18" charset="0"/>
                <a:cs typeface="Times New Roman" pitchFamily="18" charset="0"/>
              </a:rPr>
              <a:t>Chào mừng các em học sinh tham gia học trực tuyến</a:t>
            </a:r>
            <a:endParaRPr lang="vi-VN" sz="4000" b="1">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156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xEl>
                                              <p:pRg st="0" end="0"/>
                                            </p:txEl>
                                          </p:spTgt>
                                        </p:tgtEl>
                                      </p:cBhvr>
                                      <p:by x="150000" y="150000"/>
                                    </p:animScale>
                                  </p:childTnLst>
                                </p:cTn>
                              </p:par>
                              <p:par>
                                <p:cTn id="15" presetID="32" presetClass="emph" presetSubtype="0" fill="hold" grpId="0"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52500" y="1536174"/>
            <a:ext cx="10287000" cy="3785652"/>
          </a:xfrm>
          <a:prstGeom prst="rect">
            <a:avLst/>
          </a:prstGeom>
          <a:noFill/>
        </p:spPr>
        <p:txBody>
          <a:bodyPr wrap="square" rtlCol="0">
            <a:spAutoFit/>
          </a:bodyPr>
          <a:lstStyle/>
          <a:p>
            <a:pPr algn="just"/>
            <a:r>
              <a:rPr lang="vi-VN" sz="4000" b="1" dirty="0">
                <a:latin typeface="Times New Roman" panose="02020603050405020304" pitchFamily="18" charset="0"/>
                <a:cs typeface="Times New Roman" panose="02020603050405020304" pitchFamily="18" charset="0"/>
              </a:rPr>
              <a:t>1</a:t>
            </a:r>
            <a:r>
              <a:rPr lang="vi-VN"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Đời Hùng Vương thứ 18, ở làng Chử Xá bên bờ sông Hồng, có một chàng trai tên là Chử Đồng Tử. Nhà nghèo, mẹ mất sớm, hai cha con chàng chỉ có một chiếc khố mắc chung. Khi cha mất, chàng thương cha nên đã quấn khố chôn cha, còn mình đành ở không.</a:t>
            </a:r>
            <a:endParaRPr lang="en-US" sz="4000" b="1" dirty="0">
              <a:latin typeface="Times New Roman" panose="02020603050405020304" pitchFamily="18" charset="0"/>
              <a:cs typeface="Times New Roman" panose="02020603050405020304" pitchFamily="18" charset="0"/>
            </a:endParaRPr>
          </a:p>
        </p:txBody>
      </p:sp>
      <p:sp>
        <p:nvSpPr>
          <p:cNvPr id="9" name="Line 18"/>
          <p:cNvSpPr>
            <a:spLocks noChangeShapeType="1"/>
          </p:cNvSpPr>
          <p:nvPr/>
        </p:nvSpPr>
        <p:spPr bwMode="auto">
          <a:xfrm>
            <a:off x="9372600" y="21336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1661517"/>
      </p:ext>
    </p:extLst>
  </p:cSld>
  <p:clrMapOvr>
    <a:masterClrMapping/>
  </p:clrMapOvr>
  <mc:AlternateContent xmlns:mc="http://schemas.openxmlformats.org/markup-compatibility/2006" xmlns:p14="http://schemas.microsoft.com/office/powerpoint/2010/main">
    <mc:Choice Requires="p14">
      <p:transition spd="slow" p14:dur="2000" advTm="9649"/>
    </mc:Choice>
    <mc:Fallback xmlns="">
      <p:transition spd="slow" advTm="9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56511">
            <a:off x="9234488"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6225"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533400" y="156196"/>
            <a:ext cx="11731487" cy="2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40000"/>
              </a:spcBef>
            </a:pPr>
            <a:r>
              <a:rPr lang="en-US" sz="3200">
                <a:solidFill>
                  <a:schemeClr val="accent1"/>
                </a:solidFill>
                <a:latin typeface="Times New Roman" pitchFamily="18" charset="0"/>
              </a:rPr>
              <a:t>      </a:t>
            </a:r>
            <a:r>
              <a:rPr lang="en-US" sz="3200" b="1">
                <a:solidFill>
                  <a:srgbClr val="FF0000"/>
                </a:solidFill>
                <a:latin typeface="Times New Roman" pitchFamily="18" charset="0"/>
              </a:rPr>
              <a:t>Chử Xá:     </a:t>
            </a:r>
          </a:p>
          <a:p>
            <a:pPr eaLnBrk="0" hangingPunct="0">
              <a:spcBef>
                <a:spcPct val="40000"/>
              </a:spcBef>
            </a:pPr>
            <a:endParaRPr lang="en-US" sz="3200">
              <a:latin typeface="Times New Roman" pitchFamily="18" charset="0"/>
            </a:endParaRPr>
          </a:p>
          <a:p>
            <a:pPr eaLnBrk="0" hangingPunct="0">
              <a:spcBef>
                <a:spcPct val="40000"/>
              </a:spcBef>
            </a:pPr>
            <a:r>
              <a:rPr lang="en-US" sz="3200">
                <a:latin typeface="Times New Roman" pitchFamily="18" charset="0"/>
              </a:rPr>
              <a:t>		 	</a:t>
            </a:r>
          </a:p>
          <a:p>
            <a:pPr eaLnBrk="0" hangingPunct="0">
              <a:spcBef>
                <a:spcPct val="40000"/>
              </a:spcBef>
            </a:pPr>
            <a:r>
              <a:rPr lang="en-US" sz="3200">
                <a:latin typeface="Times New Roman" pitchFamily="18" charset="0"/>
              </a:rPr>
              <a:t>                   </a:t>
            </a:r>
          </a:p>
        </p:txBody>
      </p:sp>
      <p:sp>
        <p:nvSpPr>
          <p:cNvPr id="7" name="Text Box 14"/>
          <p:cNvSpPr txBox="1">
            <a:spLocks noChangeArrowheads="1"/>
          </p:cNvSpPr>
          <p:nvPr/>
        </p:nvSpPr>
        <p:spPr bwMode="auto">
          <a:xfrm>
            <a:off x="1680594" y="151435"/>
            <a:ext cx="9901806" cy="122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spcBef>
                <a:spcPct val="50000"/>
              </a:spcBef>
            </a:pPr>
            <a:r>
              <a:rPr lang="en-US" sz="3200">
                <a:solidFill>
                  <a:srgbClr val="0033CC"/>
                </a:solidFill>
                <a:latin typeface="Times New Roman" pitchFamily="18" charset="0"/>
              </a:rPr>
              <a:t>Tên một làng nay thuộc xã Văn Đức, huyện Gia Lâm, Hà Nội</a:t>
            </a:r>
          </a:p>
        </p:txBody>
      </p:sp>
      <p:pic>
        <p:nvPicPr>
          <p:cNvPr id="8" name="Picture 24" descr="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344614"/>
            <a:ext cx="914400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1361081215"/>
      </p:ext>
    </p:extLst>
  </p:cSld>
  <p:clrMapOvr>
    <a:masterClrMapping/>
  </p:clrMapOvr>
  <mc:AlternateContent xmlns:mc="http://schemas.openxmlformats.org/markup-compatibility/2006" xmlns:p14="http://schemas.microsoft.com/office/powerpoint/2010/main">
    <mc:Choice Requires="p14">
      <p:transition spd="slow" p14:dur="2000" advTm="31659"/>
    </mc:Choice>
    <mc:Fallback xmlns="">
      <p:transition spd="slow" advTm="31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2"/>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BD962D-9474-4750-9188-853672DC0638}"/>
              </a:ext>
            </a:extLst>
          </p:cNvPr>
          <p:cNvSpPr txBox="1"/>
          <p:nvPr/>
        </p:nvSpPr>
        <p:spPr>
          <a:xfrm>
            <a:off x="457200" y="1143000"/>
            <a:ext cx="11277600" cy="4708981"/>
          </a:xfrm>
          <a:prstGeom prst="rect">
            <a:avLst/>
          </a:prstGeom>
          <a:noFill/>
        </p:spPr>
        <p:txBody>
          <a:bodyPr wrap="square" rtlCol="0">
            <a:spAutoFit/>
          </a:bodyPr>
          <a:lstStyle/>
          <a:p>
            <a:pPr algn="just"/>
            <a:r>
              <a:rPr lang="vi-VN" sz="3000" b="1" dirty="0">
                <a:latin typeface="Times New Roman" panose="02020603050405020304" pitchFamily="18" charset="0"/>
                <a:cs typeface="Times New Roman" panose="02020603050405020304" pitchFamily="18" charset="0"/>
              </a:rPr>
              <a:t>2</a:t>
            </a:r>
            <a:r>
              <a:rPr lang="vi-VN" sz="3000" b="1">
                <a:latin typeface="Times New Roman" panose="02020603050405020304" pitchFamily="18" charset="0"/>
                <a:cs typeface="Times New Roman" panose="02020603050405020304" pitchFamily="18" charset="0"/>
              </a:rPr>
              <a:t>. </a:t>
            </a:r>
            <a:r>
              <a:rPr lang="en-US" sz="3000" b="1">
                <a:latin typeface="Times New Roman" pitchFamily="18" charset="0"/>
                <a:cs typeface="Times New Roman" pitchFamily="18" charset="0"/>
              </a:rPr>
              <a:t>Một hôm, đang mò cá dưới sông, chàng thấy một chiếc thuyền lớn và sang trọng tiến dần đến. Đó là thuyền của công chúa Tiên Dung, con gái vua Hùng đang du ngoạn. Chàng hoảng hốt chạy tới khóm lau thưa trên bãi, nằm xuống, bới cát phủ lên mình để ẩn trốn. Nào ngờ, công chúa thấy cảnh đẹp, ra lệnh cắm thuyền, lên bãi dạo rồi cho vây màn ở khóm lau mà tắm. Nước dội làm trôi cát đi, để lộ một chàng trai khỏe mạnh. Công chúa rất đỗi bàng hoàng. Nhưng khi biết rõ tình cảnh nhà chàng, nàng rất cảm động và cho là duyên trời sắp đặt, liền mở tiệc ăn mừng và kết duyên với chàng.</a:t>
            </a:r>
          </a:p>
          <a:p>
            <a:pPr algn="just"/>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28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2225979" y="1446854"/>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a:lnSpc>
                <a:spcPct val="90000"/>
              </a:lnSpc>
              <a:spcBef>
                <a:spcPct val="20000"/>
              </a:spcBef>
            </a:pPr>
            <a:r>
              <a:rPr lang="en-US" sz="3600">
                <a:solidFill>
                  <a:srgbClr val="FF0000"/>
                </a:solidFill>
                <a:latin typeface="Times New Roman" pitchFamily="18" charset="0"/>
                <a:cs typeface="Times New Roman" pitchFamily="18" charset="0"/>
              </a:rPr>
              <a:t>Du ngoạn:</a:t>
            </a:r>
            <a:endParaRPr lang="en-US" sz="3600">
              <a:latin typeface="Times New Roman" pitchFamily="18" charset="0"/>
              <a:cs typeface="Times New Roman" pitchFamily="18" charset="0"/>
            </a:endParaRPr>
          </a:p>
        </p:txBody>
      </p:sp>
      <p:sp>
        <p:nvSpPr>
          <p:cNvPr id="16" name="Text Box 4"/>
          <p:cNvSpPr txBox="1">
            <a:spLocks noChangeArrowheads="1"/>
          </p:cNvSpPr>
          <p:nvPr/>
        </p:nvSpPr>
        <p:spPr bwMode="auto">
          <a:xfrm>
            <a:off x="4419600" y="8382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17" name="Rectangle 5"/>
          <p:cNvSpPr>
            <a:spLocks noChangeArrowheads="1"/>
          </p:cNvSpPr>
          <p:nvPr/>
        </p:nvSpPr>
        <p:spPr bwMode="auto">
          <a:xfrm>
            <a:off x="4444652" y="1382922"/>
            <a:ext cx="5353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a:latin typeface="Times New Roman" pitchFamily="18" charset="0"/>
                <a:cs typeface="Times New Roman" pitchFamily="18" charset="0"/>
              </a:rPr>
              <a:t>Đi chơi ngắm cảnh các nơi.</a:t>
            </a:r>
          </a:p>
        </p:txBody>
      </p:sp>
      <p:sp>
        <p:nvSpPr>
          <p:cNvPr id="18" name="Text Box 6"/>
          <p:cNvSpPr txBox="1">
            <a:spLocks noChangeArrowheads="1"/>
          </p:cNvSpPr>
          <p:nvPr/>
        </p:nvSpPr>
        <p:spPr bwMode="auto">
          <a:xfrm>
            <a:off x="2286000" y="2551838"/>
            <a:ext cx="312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a:solidFill>
                  <a:srgbClr val="FF0000"/>
                </a:solidFill>
                <a:latin typeface="Times New Roman" pitchFamily="18" charset="0"/>
                <a:cs typeface="Times New Roman" pitchFamily="18" charset="0"/>
              </a:rPr>
              <a:t>Bàng hoàng:</a:t>
            </a:r>
          </a:p>
        </p:txBody>
      </p:sp>
      <p:sp>
        <p:nvSpPr>
          <p:cNvPr id="21" name="Rectangle 11"/>
          <p:cNvSpPr>
            <a:spLocks noChangeArrowheads="1"/>
          </p:cNvSpPr>
          <p:nvPr/>
        </p:nvSpPr>
        <p:spPr bwMode="auto">
          <a:xfrm>
            <a:off x="4772416" y="2551837"/>
            <a:ext cx="5562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2674938" algn="r"/>
              </a:tabLst>
            </a:pPr>
            <a:r>
              <a:rPr lang="en-US" sz="3600" b="1">
                <a:latin typeface="Times New Roman" pitchFamily="18" charset="0"/>
                <a:cs typeface="Times New Roman" pitchFamily="18" charset="0"/>
              </a:rPr>
              <a:t>Ở trong trạng thái tinh thần như sững sờ,  không ngờ tới.</a:t>
            </a:r>
          </a:p>
        </p:txBody>
      </p:sp>
      <p:sp>
        <p:nvSpPr>
          <p:cNvPr id="24" name="TextBox 11"/>
          <p:cNvSpPr txBox="1">
            <a:spLocks noChangeArrowheads="1"/>
          </p:cNvSpPr>
          <p:nvPr/>
        </p:nvSpPr>
        <p:spPr bwMode="auto">
          <a:xfrm>
            <a:off x="2286000" y="4114801"/>
            <a:ext cx="2470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600">
                <a:solidFill>
                  <a:srgbClr val="FF0000"/>
                </a:solidFill>
                <a:latin typeface="Times New Roman" pitchFamily="18" charset="0"/>
                <a:cs typeface="Times New Roman" pitchFamily="18" charset="0"/>
              </a:rPr>
              <a:t>Duyên trời:</a:t>
            </a:r>
            <a:endParaRPr lang="vi-VN" sz="3600">
              <a:latin typeface="Times New Roman" pitchFamily="18" charset="0"/>
              <a:cs typeface="Times New Roman" pitchFamily="18" charset="0"/>
            </a:endParaRPr>
          </a:p>
        </p:txBody>
      </p:sp>
      <p:sp>
        <p:nvSpPr>
          <p:cNvPr id="2" name="Rectangle 1"/>
          <p:cNvSpPr/>
          <p:nvPr/>
        </p:nvSpPr>
        <p:spPr>
          <a:xfrm>
            <a:off x="4610622" y="4114801"/>
            <a:ext cx="5409156" cy="1200329"/>
          </a:xfrm>
          <a:prstGeom prst="rect">
            <a:avLst/>
          </a:prstGeom>
        </p:spPr>
        <p:txBody>
          <a:bodyPr wrap="square">
            <a:spAutoFit/>
          </a:bodyPr>
          <a:lstStyle/>
          <a:p>
            <a:pPr lvl="0"/>
            <a:r>
              <a:rPr lang="en-US" sz="3600" b="1">
                <a:solidFill>
                  <a:srgbClr val="000000"/>
                </a:solidFill>
                <a:latin typeface="Times New Roman" pitchFamily="18" charset="0"/>
                <a:cs typeface="Times New Roman" pitchFamily="18" charset="0"/>
              </a:rPr>
              <a:t>Chuyện may mắn, hạnh phúc</a:t>
            </a:r>
            <a:endParaRPr lang="vi-VN" sz="3600" b="1">
              <a:solidFill>
                <a:srgbClr val="0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93200041"/>
      </p:ext>
    </p:extLst>
  </p:cSld>
  <p:clrMapOvr>
    <a:masterClrMapping/>
  </p:clrMapOvr>
  <mc:AlternateContent xmlns:mc="http://schemas.openxmlformats.org/markup-compatibility/2006" xmlns:p14="http://schemas.microsoft.com/office/powerpoint/2010/main">
    <mc:Choice Requires="p14">
      <p:transition spd="slow" p14:dur="2000" advTm="34378"/>
    </mc:Choice>
    <mc:Fallback xmlns="">
      <p:transition spd="slow" advTm="34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1" grpId="0"/>
      <p:bldP spid="2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536174"/>
            <a:ext cx="11582400" cy="3785652"/>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3.</a:t>
            </a:r>
            <a:r>
              <a:rPr lang="en-US" sz="4000" b="1">
                <a:latin typeface="Times New Roman" panose="02020603050405020304" pitchFamily="18" charset="0"/>
                <a:cs typeface="Times New Roman" panose="02020603050405020304" pitchFamily="18" charset="0"/>
              </a:rPr>
              <a:t> Sau đó, hai vợ chồng Chử Đồng Tử không về kinh mà tìm thầy học đạo và đi khắp nơi tuyên truyền cho dân cách trồng lúa, nuôi tằm, dệt vải. Cuối cùng cả hai đều hóa lên trời. Sau khi đã về trời, Chử Đồng Tử còn nhiều lần hiển linh giúp dân đánh giặc.</a:t>
            </a:r>
            <a:r>
              <a:rPr lang="vi-VN" sz="4000" b="1">
                <a:latin typeface="Times New Roman" panose="02020603050405020304" pitchFamily="18" charset="0"/>
                <a:cs typeface="Times New Roman" panose="02020603050405020304" pitchFamily="18" charset="0"/>
              </a:rPr>
              <a:t> </a:t>
            </a:r>
            <a:endParaRPr lang="vi-VN" sz="4000" b="1" i="1" dirty="0">
              <a:latin typeface="Times New Roman" panose="02020603050405020304" pitchFamily="18" charset="0"/>
              <a:cs typeface="Times New Roman" panose="02020603050405020304" pitchFamily="18" charset="0"/>
            </a:endParaRPr>
          </a:p>
          <a:p>
            <a:pPr algn="just"/>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184363"/>
      </p:ext>
    </p:extLst>
  </p:cSld>
  <p:clrMapOvr>
    <a:masterClrMapping/>
  </p:clrMapOvr>
  <mc:AlternateContent xmlns:mc="http://schemas.openxmlformats.org/markup-compatibility/2006" xmlns:p14="http://schemas.microsoft.com/office/powerpoint/2010/main">
    <mc:Choice Requires="p14">
      <p:transition spd="slow" p14:dur="2000" advTm="9649"/>
    </mc:Choice>
    <mc:Fallback xmlns="">
      <p:transition spd="slow" advTm="9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286000" y="1828801"/>
            <a:ext cx="32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a:solidFill>
                  <a:srgbClr val="FF0000"/>
                </a:solidFill>
                <a:latin typeface="Times New Roman" pitchFamily="18" charset="0"/>
                <a:cs typeface="Times New Roman" pitchFamily="18" charset="0"/>
              </a:rPr>
              <a:t>Hóa lên trời:</a:t>
            </a:r>
            <a:endParaRPr lang="en-US" sz="3600">
              <a:latin typeface="Times New Roman" pitchFamily="18" charset="0"/>
              <a:cs typeface="Times New Roman" pitchFamily="18" charset="0"/>
            </a:endParaRPr>
          </a:p>
        </p:txBody>
      </p:sp>
      <p:sp>
        <p:nvSpPr>
          <p:cNvPr id="6" name="Text Box 13"/>
          <p:cNvSpPr txBox="1">
            <a:spLocks noChangeArrowheads="1"/>
          </p:cNvSpPr>
          <p:nvPr/>
        </p:nvSpPr>
        <p:spPr bwMode="auto">
          <a:xfrm>
            <a:off x="4850704" y="1828801"/>
            <a:ext cx="533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a:latin typeface="Times New Roman" pitchFamily="18" charset="0"/>
                <a:cs typeface="Times New Roman" pitchFamily="18" charset="0"/>
              </a:rPr>
              <a:t>Không chết mà trở thành tiên, thánh trên trời</a:t>
            </a:r>
          </a:p>
        </p:txBody>
      </p:sp>
      <p:sp>
        <p:nvSpPr>
          <p:cNvPr id="7" name="Text Box 8"/>
          <p:cNvSpPr txBox="1">
            <a:spLocks noChangeArrowheads="1"/>
          </p:cNvSpPr>
          <p:nvPr/>
        </p:nvSpPr>
        <p:spPr bwMode="auto">
          <a:xfrm>
            <a:off x="2286000" y="3464953"/>
            <a:ext cx="24227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a:solidFill>
                  <a:srgbClr val="FF0000"/>
                </a:solidFill>
                <a:latin typeface="Times New Roman" pitchFamily="18" charset="0"/>
                <a:cs typeface="Times New Roman" pitchFamily="18" charset="0"/>
              </a:rPr>
              <a:t>Hiển linh: </a:t>
            </a:r>
          </a:p>
        </p:txBody>
      </p:sp>
      <p:sp>
        <p:nvSpPr>
          <p:cNvPr id="8" name="Text Box 14"/>
          <p:cNvSpPr txBox="1">
            <a:spLocks noChangeArrowheads="1"/>
          </p:cNvSpPr>
          <p:nvPr/>
        </p:nvSpPr>
        <p:spPr bwMode="auto">
          <a:xfrm>
            <a:off x="4459266" y="3464953"/>
            <a:ext cx="55302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a:latin typeface="Times New Roman" pitchFamily="18" charset="0"/>
                <a:cs typeface="Times New Roman" pitchFamily="18" charset="0"/>
              </a:rPr>
              <a:t>Thần thánh linh thiêng hiện về giúp đỡ mọi người</a:t>
            </a:r>
          </a:p>
        </p:txBody>
      </p:sp>
    </p:spTree>
    <p:extLst>
      <p:ext uri="{BB962C8B-B14F-4D97-AF65-F5344CB8AC3E}">
        <p14:creationId xmlns:p14="http://schemas.microsoft.com/office/powerpoint/2010/main" val="154732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536174"/>
            <a:ext cx="11430000" cy="3785652"/>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4</a:t>
            </a:r>
            <a:r>
              <a:rPr lang="vi-VN"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Nhân dân ghi nhớ công ơn Chử Đồng Tử, lập đền thờ ở nhiều nơi bên sông Hồng. Cũng từ đó hằng năm, suốt mấy tháng mùa xuân, cả một vùng bờ bãi sông Hồng lại nô nức làm lễ, mở hội để tưởng nhớ ông.</a:t>
            </a:r>
            <a:endParaRPr lang="en-US" sz="4000" b="1" dirty="0">
              <a:latin typeface="Times New Roman" panose="02020603050405020304" pitchFamily="18" charset="0"/>
              <a:cs typeface="Times New Roman" panose="02020603050405020304" pitchFamily="18" charset="0"/>
            </a:endParaRPr>
          </a:p>
          <a:p>
            <a:pPr algn="r"/>
            <a:r>
              <a:rPr lang="en-US" sz="4000" b="1" i="1">
                <a:latin typeface="Times New Roman" panose="02020603050405020304" pitchFamily="18" charset="0"/>
                <a:cs typeface="Times New Roman" panose="02020603050405020304" pitchFamily="18" charset="0"/>
              </a:rPr>
              <a:t>Theo </a:t>
            </a:r>
            <a:r>
              <a:rPr lang="en-US" sz="4000" b="1">
                <a:latin typeface="Times New Roman" panose="02020603050405020304" pitchFamily="18" charset="0"/>
                <a:cs typeface="Times New Roman" panose="02020603050405020304" pitchFamily="18" charset="0"/>
              </a:rPr>
              <a:t>Hoàng Lê</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010342"/>
      </p:ext>
    </p:extLst>
  </p:cSld>
  <p:clrMapOvr>
    <a:masterClrMapping/>
  </p:clrMapOvr>
  <mc:AlternateContent xmlns:mc="http://schemas.openxmlformats.org/markup-compatibility/2006" xmlns:p14="http://schemas.microsoft.com/office/powerpoint/2010/main">
    <mc:Choice Requires="p14">
      <p:transition spd="slow" p14:dur="2000" advTm="9649"/>
    </mc:Choice>
    <mc:Fallback xmlns="">
      <p:transition spd="slow" advTm="9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90"/>
                                          </p:val>
                                        </p:tav>
                                        <p:tav tm="100000">
                                          <p:val>
                                            <p:fltVal val="0"/>
                                          </p:val>
                                        </p:tav>
                                      </p:tavLst>
                                    </p:anim>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4"/>
          <p:cNvSpPr>
            <a:spLocks noChangeArrowheads="1" noChangeShapeType="1" noTextEdit="1"/>
          </p:cNvSpPr>
          <p:nvPr/>
        </p:nvSpPr>
        <p:spPr bwMode="auto">
          <a:xfrm>
            <a:off x="1981200" y="152400"/>
            <a:ext cx="7696200" cy="1524000"/>
          </a:xfrm>
          <a:prstGeom prst="rect">
            <a:avLst/>
          </a:prstGeom>
        </p:spPr>
        <p:txBody>
          <a:bodyPr wrap="none" fromWordArt="1">
            <a:prstTxWarp prst="textPlain">
              <a:avLst>
                <a:gd name="adj" fmla="val 50000"/>
              </a:avLst>
            </a:prstTxWarp>
          </a:bodyPr>
          <a:lstStyle/>
          <a:p>
            <a:r>
              <a:rPr lang="vi-VN" b="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Tìm hiểu bài</a:t>
            </a:r>
          </a:p>
        </p:txBody>
      </p:sp>
      <p:pic>
        <p:nvPicPr>
          <p:cNvPr id="8" name="Picture 2" descr="C:\Users\Administrator\Downloads\sự tích lễ hội chử đồng tử\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210" y="1855281"/>
            <a:ext cx="7645791" cy="485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85131"/>
      </p:ext>
    </p:extLst>
  </p:cSld>
  <p:clrMapOvr>
    <a:masterClrMapping/>
  </p:clrMapOvr>
  <mc:AlternateContent xmlns:mc="http://schemas.openxmlformats.org/markup-compatibility/2006" xmlns:p14="http://schemas.microsoft.com/office/powerpoint/2010/main">
    <mc:Choice Requires="p14">
      <p:transition spd="slow" p14:dur="2000" advTm="9481"/>
    </mc:Choice>
    <mc:Fallback xmlns="">
      <p:transition spd="slow" advTm="9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411214"/>
            <a:ext cx="3750329" cy="405072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Oval Callout 4"/>
          <p:cNvSpPr/>
          <p:nvPr/>
        </p:nvSpPr>
        <p:spPr>
          <a:xfrm>
            <a:off x="-1371600" y="-30245"/>
            <a:ext cx="13258800" cy="1554245"/>
          </a:xfrm>
          <a:prstGeom prst="wedgeEllipseCallout">
            <a:avLst>
              <a:gd name="adj1" fmla="val 26893"/>
              <a:gd name="adj2" fmla="val 7160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en-US" sz="3200" dirty="0">
              <a:solidFill>
                <a:srgbClr val="000000"/>
              </a:solidFill>
              <a:latin typeface="Times New Roman" panose="02020603050405020304" pitchFamily="18" charset="0"/>
              <a:cs typeface="Times New Roman" panose="02020603050405020304" pitchFamily="18" charset="0"/>
            </a:endParaRPr>
          </a:p>
          <a:p>
            <a:pPr algn="just"/>
            <a:r>
              <a:rPr lang="en-US" altLang="en-US" sz="3600" b="1">
                <a:solidFill>
                  <a:srgbClr val="0000FF"/>
                </a:solidFill>
                <a:latin typeface="Times New Roman" panose="02020603050405020304" pitchFamily="18" charset="0"/>
                <a:cs typeface="Times New Roman" panose="02020603050405020304" pitchFamily="18" charset="0"/>
              </a:rPr>
              <a:t>Câu chuyện xảy ra vào thời gian nào? Ở đâu?</a:t>
            </a:r>
          </a:p>
          <a:p>
            <a:pPr algn="just"/>
            <a:endParaRPr lang="en-US" sz="3200" b="1" dirty="0">
              <a:solidFill>
                <a:schemeClr val="bg1"/>
              </a:solidFill>
            </a:endParaRPr>
          </a:p>
        </p:txBody>
      </p:sp>
      <p:sp>
        <p:nvSpPr>
          <p:cNvPr id="7" name="TextBox 6"/>
          <p:cNvSpPr txBox="1"/>
          <p:nvPr/>
        </p:nvSpPr>
        <p:spPr>
          <a:xfrm>
            <a:off x="990600" y="1531716"/>
            <a:ext cx="9067799" cy="4401205"/>
          </a:xfrm>
          <a:prstGeom prst="rect">
            <a:avLst/>
          </a:prstGeom>
          <a:noFill/>
        </p:spPr>
        <p:txBody>
          <a:bodyPr wrap="square" rtlCol="0">
            <a:spAutoFit/>
          </a:bodyPr>
          <a:lstStyle/>
          <a:p>
            <a:pPr algn="just"/>
            <a:r>
              <a:rPr lang="vi-VN" sz="4000" b="1" dirty="0">
                <a:latin typeface="Times New Roman" panose="02020603050405020304" pitchFamily="18" charset="0"/>
                <a:cs typeface="Times New Roman" panose="02020603050405020304" pitchFamily="18" charset="0"/>
              </a:rPr>
              <a:t>1</a:t>
            </a:r>
            <a:r>
              <a:rPr lang="vi-VN"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Đời Hùng Vương thứ 18, ở làng Chử Xá bên bờ sông Hồng, có một chàng trai tên là Chử Đồng Tử. Nhà nghèo, mẹ mất sớm, hai cha con chàng chỉ có một chiếc khố mắc chung. Khi cha mất, chàng thương cha nên đã quấn khố chôn cha, còn mình đành ở không.</a:t>
            </a:r>
            <a:endParaRPr lang="en-US" sz="4000" b="1" dirty="0">
              <a:latin typeface="Times New Roman" panose="02020603050405020304" pitchFamily="18" charset="0"/>
              <a:cs typeface="Times New Roman" panose="02020603050405020304" pitchFamily="18" charset="0"/>
            </a:endParaRPr>
          </a:p>
        </p:txBody>
      </p:sp>
      <p:sp>
        <p:nvSpPr>
          <p:cNvPr id="8" name="Line 18"/>
          <p:cNvSpPr>
            <a:spLocks noChangeShapeType="1"/>
          </p:cNvSpPr>
          <p:nvPr/>
        </p:nvSpPr>
        <p:spPr bwMode="auto">
          <a:xfrm>
            <a:off x="1797919" y="2122921"/>
            <a:ext cx="826048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8"/>
          <p:cNvSpPr>
            <a:spLocks noChangeShapeType="1"/>
          </p:cNvSpPr>
          <p:nvPr/>
        </p:nvSpPr>
        <p:spPr bwMode="auto">
          <a:xfrm>
            <a:off x="1295399" y="2732521"/>
            <a:ext cx="472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501604213"/>
      </p:ext>
    </p:extLst>
  </p:cSld>
  <p:clrMapOvr>
    <a:masterClrMapping/>
  </p:clrMapOvr>
  <mc:AlternateContent xmlns:mc="http://schemas.openxmlformats.org/markup-compatibility/2006" xmlns:p14="http://schemas.microsoft.com/office/powerpoint/2010/main">
    <mc:Choice Requires="p14">
      <p:transition spd="slow" p14:dur="2000" advTm="25551"/>
    </mc:Choice>
    <mc:Fallback xmlns="">
      <p:transition spd="slow" advTm="25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501340" y="-234456"/>
            <a:ext cx="14554200" cy="2133600"/>
          </a:xfrm>
          <a:prstGeom prst="cloud">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4000" b="1">
                <a:solidFill>
                  <a:srgbClr val="0000FF"/>
                </a:solidFill>
                <a:latin typeface="Times New Roman" pitchFamily="18" charset="0"/>
                <a:cs typeface="Times New Roman" pitchFamily="18" charset="0"/>
              </a:rPr>
              <a:t>Con hãy tìm những chi tiết cho thấy gia cảnh nhà Chử Đồng Tử rất nghèo khó?</a:t>
            </a:r>
            <a:endParaRPr lang="en-US" sz="4000">
              <a:solidFill>
                <a:srgbClr val="0000FF"/>
              </a:solidFill>
              <a:latin typeface="Times New Roman" pitchFamily="18" charset="0"/>
              <a:cs typeface="Times New Roman" pitchFamily="18" charset="0"/>
            </a:endParaRPr>
          </a:p>
        </p:txBody>
      </p:sp>
      <p:sp>
        <p:nvSpPr>
          <p:cNvPr id="6" name="TextBox 5"/>
          <p:cNvSpPr txBox="1"/>
          <p:nvPr/>
        </p:nvSpPr>
        <p:spPr>
          <a:xfrm>
            <a:off x="1371600" y="1752600"/>
            <a:ext cx="9067799" cy="4401205"/>
          </a:xfrm>
          <a:prstGeom prst="rect">
            <a:avLst/>
          </a:prstGeom>
          <a:noFill/>
        </p:spPr>
        <p:txBody>
          <a:bodyPr wrap="square" rtlCol="0">
            <a:spAutoFit/>
          </a:bodyPr>
          <a:lstStyle/>
          <a:p>
            <a:pPr algn="just"/>
            <a:r>
              <a:rPr lang="vi-VN" sz="4000" b="1" dirty="0">
                <a:latin typeface="Times New Roman" panose="02020603050405020304" pitchFamily="18" charset="0"/>
                <a:cs typeface="Times New Roman" panose="02020603050405020304" pitchFamily="18" charset="0"/>
              </a:rPr>
              <a:t>1</a:t>
            </a:r>
            <a:r>
              <a:rPr lang="vi-VN"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Đời Hùng Vương thứ 18, ở làng Chử Xá bên bờ sông Hồng, có một chàng trai tên là Chử Đồng Tử. Nhà nghèo, mẹ mất sớm, hai cha con chàng chỉ có một chiếc khố mắc chung. Khi cha mất, chàng thương cha nên đã quấn khố chôn cha, còn mình đành ở không</a:t>
            </a:r>
            <a:endParaRPr lang="en-US" sz="4000" b="1" dirty="0">
              <a:latin typeface="Times New Roman" panose="02020603050405020304" pitchFamily="18" charset="0"/>
              <a:cs typeface="Times New Roman" panose="02020603050405020304" pitchFamily="18" charset="0"/>
            </a:endParaRPr>
          </a:p>
        </p:txBody>
      </p:sp>
      <p:sp>
        <p:nvSpPr>
          <p:cNvPr id="8" name="Line 18"/>
          <p:cNvSpPr>
            <a:spLocks noChangeShapeType="1"/>
          </p:cNvSpPr>
          <p:nvPr/>
        </p:nvSpPr>
        <p:spPr bwMode="auto">
          <a:xfrm>
            <a:off x="1562621" y="4195962"/>
            <a:ext cx="883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8"/>
          <p:cNvSpPr>
            <a:spLocks noChangeShapeType="1"/>
          </p:cNvSpPr>
          <p:nvPr/>
        </p:nvSpPr>
        <p:spPr bwMode="auto">
          <a:xfrm>
            <a:off x="1379341" y="4729362"/>
            <a:ext cx="826048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8"/>
          <p:cNvSpPr>
            <a:spLocks noChangeShapeType="1"/>
          </p:cNvSpPr>
          <p:nvPr/>
        </p:nvSpPr>
        <p:spPr bwMode="auto">
          <a:xfrm>
            <a:off x="1379341" y="5338962"/>
            <a:ext cx="887008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8"/>
          <p:cNvSpPr>
            <a:spLocks noChangeShapeType="1"/>
          </p:cNvSpPr>
          <p:nvPr/>
        </p:nvSpPr>
        <p:spPr bwMode="auto">
          <a:xfrm>
            <a:off x="1379341" y="5948562"/>
            <a:ext cx="536488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8"/>
          <p:cNvSpPr>
            <a:spLocks noChangeShapeType="1"/>
          </p:cNvSpPr>
          <p:nvPr/>
        </p:nvSpPr>
        <p:spPr bwMode="auto">
          <a:xfrm>
            <a:off x="8725421" y="3586362"/>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484254132"/>
      </p:ext>
    </p:extLst>
  </p:cSld>
  <p:clrMapOvr>
    <a:masterClrMapping/>
  </p:clrMapOvr>
  <mc:AlternateContent xmlns:mc="http://schemas.openxmlformats.org/markup-compatibility/2006" xmlns:p14="http://schemas.microsoft.com/office/powerpoint/2010/main">
    <mc:Choice Requires="p14">
      <p:transition spd="slow" p14:dur="2000" advTm="33744"/>
    </mc:Choice>
    <mc:Fallback xmlns="">
      <p:transition spd="slow" advTm="33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ppt_x"/>
                                          </p:val>
                                        </p:tav>
                                        <p:tav tm="100000">
                                          <p:val>
                                            <p:strVal val="#ppt_x"/>
                                          </p:val>
                                        </p:tav>
                                      </p:tavLst>
                                    </p:anim>
                                    <p:anim calcmode="lin" valueType="num">
                                      <p:cBhvr additive="base">
                                        <p:cTn id="15"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a:extLst>
              <a:ext uri="{FF2B5EF4-FFF2-40B4-BE49-F238E27FC236}">
                <a16:creationId xmlns:a16="http://schemas.microsoft.com/office/drawing/2014/main" id="{D2AB6631-6C21-4605-8CFF-48844723DB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36186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5">
            <a:extLst>
              <a:ext uri="{FF2B5EF4-FFF2-40B4-BE49-F238E27FC236}">
                <a16:creationId xmlns:a16="http://schemas.microsoft.com/office/drawing/2014/main" id="{8E520D72-8D29-46DC-A94B-E055CFF4EC16}"/>
              </a:ext>
            </a:extLst>
          </p:cNvPr>
          <p:cNvSpPr txBox="1">
            <a:spLocks noChangeArrowheads="1"/>
          </p:cNvSpPr>
          <p:nvPr/>
        </p:nvSpPr>
        <p:spPr bwMode="auto">
          <a:xfrm>
            <a:off x="984251" y="966789"/>
            <a:ext cx="8280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08"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Thứ hai ngày </a:t>
            </a:r>
            <a:r>
              <a:rPr lang="en-US" altLang="en-US" sz="3400" b="1">
                <a:solidFill>
                  <a:srgbClr val="FFFFFF"/>
                </a:solidFill>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14 </a:t>
            </a:r>
            <a:r>
              <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tháng 3 năm </a:t>
            </a:r>
            <a:r>
              <a:rPr kumimoji="0" lang="vi-VN"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2022</a:t>
            </a:r>
            <a:endPar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16740" name="TextBox 6">
            <a:extLst>
              <a:ext uri="{FF2B5EF4-FFF2-40B4-BE49-F238E27FC236}">
                <a16:creationId xmlns:a16="http://schemas.microsoft.com/office/drawing/2014/main" id="{A1BA859F-7C7E-4CD6-8B4E-86CF2C340A8E}"/>
              </a:ext>
            </a:extLst>
          </p:cNvPr>
          <p:cNvSpPr txBox="1">
            <a:spLocks noChangeArrowheads="1"/>
          </p:cNvSpPr>
          <p:nvPr/>
        </p:nvSpPr>
        <p:spPr bwMode="auto">
          <a:xfrm>
            <a:off x="2336802" y="1682751"/>
            <a:ext cx="51990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08"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Tập đọc - Kể chuyện</a:t>
            </a:r>
          </a:p>
        </p:txBody>
      </p:sp>
      <p:sp>
        <p:nvSpPr>
          <p:cNvPr id="116741" name="TextBox 7">
            <a:extLst>
              <a:ext uri="{FF2B5EF4-FFF2-40B4-BE49-F238E27FC236}">
                <a16:creationId xmlns:a16="http://schemas.microsoft.com/office/drawing/2014/main" id="{1A93F467-8781-425B-9D88-17B40122E8F0}"/>
              </a:ext>
            </a:extLst>
          </p:cNvPr>
          <p:cNvSpPr txBox="1">
            <a:spLocks noChangeArrowheads="1"/>
          </p:cNvSpPr>
          <p:nvPr/>
        </p:nvSpPr>
        <p:spPr bwMode="auto">
          <a:xfrm>
            <a:off x="984249" y="2520951"/>
            <a:ext cx="816133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08" rtl="0" eaLnBrk="1" fontAlgn="base" latinLnBrk="0" hangingPunct="1">
              <a:lnSpc>
                <a:spcPct val="100000"/>
              </a:lnSpc>
              <a:spcBef>
                <a:spcPct val="0"/>
              </a:spcBef>
              <a:spcAft>
                <a:spcPct val="0"/>
              </a:spcAft>
              <a:buClrTx/>
              <a:buSzTx/>
              <a:buFontTx/>
              <a:buNone/>
              <a:tabLst/>
              <a:defRPr/>
            </a:pPr>
            <a:endParaRPr kumimoji="0" lang="en-US" altLang="en-US" sz="3400" b="1" i="0" u="none" strike="noStrike" kern="1200" cap="none" spc="0" normalizeH="0" baseline="0" noProof="0">
              <a:ln>
                <a:noFill/>
              </a:ln>
              <a:solidFill>
                <a:srgbClr val="FFFF00"/>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endParaRPr>
          </a:p>
          <a:p>
            <a:pPr marL="0" marR="0" lvl="0" indent="0" algn="l" defTabSz="682608"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00"/>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Ý  nghĩa:</a:t>
            </a:r>
          </a:p>
        </p:txBody>
      </p:sp>
      <p:sp>
        <p:nvSpPr>
          <p:cNvPr id="116742" name="TextBox 7">
            <a:extLst>
              <a:ext uri="{FF2B5EF4-FFF2-40B4-BE49-F238E27FC236}">
                <a16:creationId xmlns:a16="http://schemas.microsoft.com/office/drawing/2014/main" id="{8D0EE527-DA55-4919-982D-B8BF1856018E}"/>
              </a:ext>
            </a:extLst>
          </p:cNvPr>
          <p:cNvSpPr txBox="1">
            <a:spLocks noChangeArrowheads="1"/>
          </p:cNvSpPr>
          <p:nvPr/>
        </p:nvSpPr>
        <p:spPr bwMode="auto">
          <a:xfrm>
            <a:off x="2336802" y="2356247"/>
            <a:ext cx="816133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08"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00"/>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Sự tích lễ hội Chử Đồng Tử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2DA5B5E6-A251-49F8-A0FB-D09587C842E1}"/>
              </a:ext>
            </a:extLst>
          </p:cNvPr>
          <p:cNvSpPr/>
          <p:nvPr/>
        </p:nvSpPr>
        <p:spPr>
          <a:xfrm flipH="1">
            <a:off x="152400" y="533400"/>
            <a:ext cx="11049000" cy="2571749"/>
          </a:xfrm>
          <a:prstGeom prst="cloudCallout">
            <a:avLst>
              <a:gd name="adj1" fmla="val 27263"/>
              <a:gd name="adj2" fmla="val 82318"/>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US" sz="3200" b="1">
                <a:latin typeface="Times New Roman"/>
                <a:ea typeface="Calibri"/>
                <a:cs typeface="Times New Roman"/>
              </a:rPr>
              <a:t>Việc “quấn khố chôn cha, còn mình đành ở không” cho con thấy Chử Đồng Tử là người như thế nào?</a:t>
            </a:r>
            <a:endParaRPr lang="en-US" sz="2400" b="1">
              <a:latin typeface="Calibri"/>
              <a:ea typeface="Calibri"/>
              <a:cs typeface="Times New Roman"/>
            </a:endParaRPr>
          </a:p>
        </p:txBody>
      </p:sp>
      <p:sp>
        <p:nvSpPr>
          <p:cNvPr id="3" name="Rectangle 2">
            <a:extLst>
              <a:ext uri="{FF2B5EF4-FFF2-40B4-BE49-F238E27FC236}">
                <a16:creationId xmlns:a16="http://schemas.microsoft.com/office/drawing/2014/main" id="{DBA9E740-03F9-44DD-8527-FA63542B4BD8}"/>
              </a:ext>
            </a:extLst>
          </p:cNvPr>
          <p:cNvSpPr/>
          <p:nvPr/>
        </p:nvSpPr>
        <p:spPr>
          <a:xfrm>
            <a:off x="1295400" y="3962400"/>
            <a:ext cx="8915400" cy="1323439"/>
          </a:xfrm>
          <a:prstGeom prst="rect">
            <a:avLst/>
          </a:prstGeom>
        </p:spPr>
        <p:txBody>
          <a:bodyPr wrap="square">
            <a:spAutoFit/>
          </a:bodyPr>
          <a:lstStyle/>
          <a:p>
            <a:pPr lvl="0" algn="just"/>
            <a:r>
              <a:rPr lang="en-US" sz="4000" b="1">
                <a:solidFill>
                  <a:srgbClr val="000000"/>
                </a:solidFill>
                <a:latin typeface="Times New Roman" pitchFamily="18" charset="0"/>
                <a:cs typeface="Times New Roman" pitchFamily="18" charset="0"/>
              </a:rPr>
              <a:t>Chử Đồng Tử là người con có hiếu và rất thương cha.</a:t>
            </a:r>
            <a:endParaRPr lang="en-US" sz="4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7C66E4-DFC1-4E45-8F6F-3E43FFB23E5B}"/>
              </a:ext>
            </a:extLst>
          </p:cNvPr>
          <p:cNvSpPr txBox="1"/>
          <p:nvPr/>
        </p:nvSpPr>
        <p:spPr>
          <a:xfrm>
            <a:off x="381000" y="376919"/>
            <a:ext cx="10972800" cy="646331"/>
          </a:xfrm>
          <a:prstGeom prst="rect">
            <a:avLst/>
          </a:prstGeom>
          <a:noFill/>
        </p:spPr>
        <p:txBody>
          <a:bodyPr wrap="square" rtlCol="0">
            <a:spAutoFit/>
          </a:bodyPr>
          <a:lstStyle/>
          <a:p>
            <a:pPr algn="just"/>
            <a:r>
              <a:rPr lang="en-US" sz="3600" b="1">
                <a:solidFill>
                  <a:srgbClr val="FF0000"/>
                </a:solidFill>
                <a:latin typeface="Times New Roman"/>
                <a:ea typeface="Calibri"/>
              </a:rPr>
              <a:t>Chử Đồng Tử thấy điều gì khi đang mò cá dưới sông?</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FBD962D-9474-4750-9188-853672DC0638}"/>
              </a:ext>
            </a:extLst>
          </p:cNvPr>
          <p:cNvSpPr txBox="1"/>
          <p:nvPr/>
        </p:nvSpPr>
        <p:spPr>
          <a:xfrm>
            <a:off x="762000" y="1600200"/>
            <a:ext cx="10668000" cy="4401205"/>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2</a:t>
            </a:r>
            <a:r>
              <a:rPr lang="vi-VN" sz="2800" b="1">
                <a:latin typeface="Times New Roman" panose="02020603050405020304" pitchFamily="18" charset="0"/>
                <a:cs typeface="Times New Roman" panose="02020603050405020304" pitchFamily="18" charset="0"/>
              </a:rPr>
              <a:t>. </a:t>
            </a:r>
            <a:r>
              <a:rPr lang="en-US" sz="2800" b="1">
                <a:latin typeface="Times New Roman" pitchFamily="18" charset="0"/>
                <a:cs typeface="Times New Roman" pitchFamily="18" charset="0"/>
              </a:rPr>
              <a:t>Một hôm, đang mò cá dưới sông, chàng thấy một chiếc thuyền lớn và sang trọng tiến dần đến. Đó là thuyền của công chúa Tiên Dung, con gái vua Hùng đang du ngoạn. Chàng hoảng hốt chạy tới khóm lau thưa trên bãi, nằm xuống, bới cát phủ lên mình để ẩn trốn. Nào ngờ, công chúa thấy cảnh đẹp, ra lệnh cắm thuyền, lên bãi dạo rồi cho vây màn ở khóm lau mà tắm. Nước dội làm trôi cát đi, để lộ một chàng trai khỏe mạnh. Công chúa rất đỗi bàng hoàng. Nhưng khi biết rõ tình cảnh nhà chàng, nàng rất cảm động và cho là duyên trời sắp đặt, liền mở tiệc ăn mừng và kết duyên với chàng.</a:t>
            </a:r>
          </a:p>
          <a:p>
            <a:pPr algn="just"/>
            <a:endParaRPr lang="en-US" sz="2800" b="1" dirty="0">
              <a:latin typeface="Times New Roman" panose="02020603050405020304" pitchFamily="18" charset="0"/>
              <a:cs typeface="Times New Roman" panose="02020603050405020304" pitchFamily="18" charset="0"/>
            </a:endParaRPr>
          </a:p>
        </p:txBody>
      </p:sp>
      <p:sp>
        <p:nvSpPr>
          <p:cNvPr id="9" name="Line 18"/>
          <p:cNvSpPr>
            <a:spLocks noChangeShapeType="1"/>
          </p:cNvSpPr>
          <p:nvPr/>
        </p:nvSpPr>
        <p:spPr bwMode="auto">
          <a:xfrm>
            <a:off x="1048533" y="2032347"/>
            <a:ext cx="1035376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8"/>
          <p:cNvSpPr>
            <a:spLocks noChangeShapeType="1"/>
          </p:cNvSpPr>
          <p:nvPr/>
        </p:nvSpPr>
        <p:spPr bwMode="auto">
          <a:xfrm>
            <a:off x="896133" y="2489547"/>
            <a:ext cx="1035376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8"/>
          <p:cNvSpPr>
            <a:spLocks noChangeShapeType="1"/>
          </p:cNvSpPr>
          <p:nvPr/>
        </p:nvSpPr>
        <p:spPr bwMode="auto">
          <a:xfrm>
            <a:off x="896133" y="2870547"/>
            <a:ext cx="527606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784756181"/>
      </p:ext>
    </p:extLst>
  </p:cSld>
  <p:clrMapOvr>
    <a:masterClrMapping/>
  </p:clrMapOvr>
  <mc:AlternateContent xmlns:mc="http://schemas.openxmlformats.org/markup-compatibility/2006" xmlns:p14="http://schemas.microsoft.com/office/powerpoint/2010/main">
    <mc:Choice Requires="p14">
      <p:transition spd="slow" p14:dur="2000" advTm="25483"/>
    </mc:Choice>
    <mc:Fallback xmlns="">
      <p:transition spd="slow" advTm="25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8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869D78C5-6569-424C-B35F-A285C861E550}"/>
              </a:ext>
            </a:extLst>
          </p:cNvPr>
          <p:cNvSpPr/>
          <p:nvPr/>
        </p:nvSpPr>
        <p:spPr>
          <a:xfrm>
            <a:off x="1538749" y="304800"/>
            <a:ext cx="6538451" cy="2520280"/>
          </a:xfrm>
          <a:prstGeom prst="wedgeEllipseCallout">
            <a:avLst>
              <a:gd name="adj1" fmla="val 48114"/>
              <a:gd name="adj2" fmla="val 63455"/>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800" b="1">
                <a:solidFill>
                  <a:srgbClr val="FF0000"/>
                </a:solidFill>
                <a:latin typeface="Times New Roman" panose="02020603050405020304" pitchFamily="18" charset="0"/>
                <a:cs typeface="Times New Roman" panose="02020603050405020304" pitchFamily="18" charset="0"/>
              </a:rPr>
              <a:t>  </a:t>
            </a:r>
            <a:r>
              <a:rPr lang="en-US" sz="3200" b="1">
                <a:solidFill>
                  <a:srgbClr val="1F497D"/>
                </a:solidFill>
                <a:latin typeface="Times New Roman"/>
                <a:ea typeface="Calibri"/>
              </a:rPr>
              <a:t>Công chúa Tiên Dung đang trên đường đi đâu?</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DBA59FA-0422-4649-9E7F-AC616A7F10C7}"/>
              </a:ext>
            </a:extLst>
          </p:cNvPr>
          <p:cNvSpPr/>
          <p:nvPr/>
        </p:nvSpPr>
        <p:spPr>
          <a:xfrm>
            <a:off x="1676401" y="3544670"/>
            <a:ext cx="8395973" cy="646331"/>
          </a:xfrm>
          <a:prstGeom prst="rect">
            <a:avLst/>
          </a:prstGeom>
        </p:spPr>
        <p:txBody>
          <a:bodyPr wrap="square">
            <a:spAutoFit/>
          </a:bodyPr>
          <a:lstStyle/>
          <a:p>
            <a:r>
              <a:rPr lang="vi-VN" sz="3600" b="1">
                <a:latin typeface="Times New Roman" panose="02020603050405020304" pitchFamily="18" charset="0"/>
                <a:cs typeface="Times New Roman" panose="02020603050405020304" pitchFamily="18" charset="0"/>
                <a:sym typeface="Wingdings" panose="05000000000000000000" pitchFamily="2" charset="2"/>
              </a:rPr>
              <a:t> </a:t>
            </a:r>
            <a:r>
              <a:rPr lang="en-US" sz="3600">
                <a:latin typeface="Times New Roman" pitchFamily="18" charset="0"/>
                <a:cs typeface="Times New Roman" pitchFamily="18" charset="0"/>
              </a:rPr>
              <a:t>Công chúa đang trên đường đi du ngoạn.</a:t>
            </a:r>
          </a:p>
        </p:txBody>
      </p:sp>
    </p:spTree>
    <p:custDataLst>
      <p:tags r:id="rId1"/>
    </p:custDataLst>
    <p:extLst>
      <p:ext uri="{BB962C8B-B14F-4D97-AF65-F5344CB8AC3E}">
        <p14:creationId xmlns:p14="http://schemas.microsoft.com/office/powerpoint/2010/main" val="898162518"/>
      </p:ext>
    </p:extLst>
  </p:cSld>
  <p:clrMapOvr>
    <a:masterClrMapping/>
  </p:clrMapOvr>
  <mc:AlternateContent xmlns:mc="http://schemas.openxmlformats.org/markup-compatibility/2006" xmlns:p14="http://schemas.microsoft.com/office/powerpoint/2010/main">
    <mc:Choice Requires="p14">
      <p:transition spd="slow" p14:dur="2000" advTm="15100"/>
    </mc:Choice>
    <mc:Fallback xmlns="">
      <p:transition spd="slow" advTm="15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40E612-97D1-4243-8C79-A6EBE81681A8}"/>
              </a:ext>
            </a:extLst>
          </p:cNvPr>
          <p:cNvSpPr/>
          <p:nvPr/>
        </p:nvSpPr>
        <p:spPr>
          <a:xfrm>
            <a:off x="1919536" y="1847672"/>
            <a:ext cx="7488832" cy="646331"/>
          </a:xfrm>
          <a:prstGeom prst="rect">
            <a:avLst/>
          </a:prstGeom>
        </p:spPr>
        <p:txBody>
          <a:bodyPr wrap="square">
            <a:spAutoFit/>
          </a:bodyPr>
          <a:lstStyle/>
          <a:p>
            <a:pPr algn="just">
              <a:spcAft>
                <a:spcPts val="0"/>
              </a:spcAft>
            </a:pPr>
            <a:r>
              <a:rPr lang="en-US" sz="3600">
                <a:latin typeface="Times New Roman"/>
                <a:ea typeface="Times New Roman"/>
              </a:rPr>
              <a:t>Hoảng hốt vì chàng đang ở không</a:t>
            </a:r>
            <a:endParaRPr lang="en-US" sz="3200">
              <a:latin typeface="Times New Roman"/>
              <a:ea typeface="Times New Roman"/>
            </a:endParaRPr>
          </a:p>
        </p:txBody>
      </p:sp>
      <p:sp>
        <p:nvSpPr>
          <p:cNvPr id="6" name="TextBox 5">
            <a:extLst>
              <a:ext uri="{FF2B5EF4-FFF2-40B4-BE49-F238E27FC236}">
                <a16:creationId xmlns:a16="http://schemas.microsoft.com/office/drawing/2014/main" id="{A43E542A-3956-453B-926D-3DEBDF6425A0}"/>
              </a:ext>
            </a:extLst>
          </p:cNvPr>
          <p:cNvSpPr txBox="1"/>
          <p:nvPr/>
        </p:nvSpPr>
        <p:spPr>
          <a:xfrm>
            <a:off x="228600" y="2987746"/>
            <a:ext cx="9586666" cy="646331"/>
          </a:xfrm>
          <a:prstGeom prst="rect">
            <a:avLst/>
          </a:prstGeom>
          <a:noFill/>
        </p:spPr>
        <p:txBody>
          <a:bodyPr wrap="square" rtlCol="0">
            <a:spAutoFit/>
          </a:bodyPr>
          <a:lstStyle/>
          <a:p>
            <a:pPr algn="just">
              <a:spcAft>
                <a:spcPts val="0"/>
              </a:spcAft>
            </a:pPr>
            <a:r>
              <a:rPr lang="en-US" sz="3600">
                <a:solidFill>
                  <a:srgbClr val="0000FF"/>
                </a:solidFill>
                <a:latin typeface="Times New Roman"/>
                <a:ea typeface="Times New Roman"/>
              </a:rPr>
              <a:t>Vậy Chử Đồng Tử đã làm gì để tránh bị bắt gặp?</a:t>
            </a:r>
            <a:endParaRPr lang="en-US" sz="3200">
              <a:solidFill>
                <a:srgbClr val="0000FF"/>
              </a:solidFill>
              <a:latin typeface="Times New Roman"/>
              <a:ea typeface="Times New Roman"/>
            </a:endParaRPr>
          </a:p>
        </p:txBody>
      </p:sp>
      <p:sp>
        <p:nvSpPr>
          <p:cNvPr id="7" name="Rectangle 6">
            <a:extLst>
              <a:ext uri="{FF2B5EF4-FFF2-40B4-BE49-F238E27FC236}">
                <a16:creationId xmlns:a16="http://schemas.microsoft.com/office/drawing/2014/main" id="{89BE39B8-50FE-49FE-9396-A1D85A8EAE2C}"/>
              </a:ext>
            </a:extLst>
          </p:cNvPr>
          <p:cNvSpPr/>
          <p:nvPr/>
        </p:nvSpPr>
        <p:spPr>
          <a:xfrm>
            <a:off x="829813" y="4127821"/>
            <a:ext cx="10591799" cy="1200329"/>
          </a:xfrm>
          <a:prstGeom prst="rect">
            <a:avLst/>
          </a:prstGeom>
        </p:spPr>
        <p:txBody>
          <a:bodyPr wrap="square">
            <a:spAutoFit/>
          </a:bodyPr>
          <a:lstStyle/>
          <a:p>
            <a:pPr algn="just"/>
            <a:r>
              <a:rPr lang="nl-NL" sz="3600">
                <a:latin typeface="Times New Roman" pitchFamily="18" charset="0"/>
                <a:ea typeface="Calibri"/>
                <a:cs typeface="Times New Roman" pitchFamily="18" charset="0"/>
              </a:rPr>
              <a:t>Chàng chạy tới bãi lau thưa, nằm xuống, bới đất phủ lên mình để ẩn trốn.</a:t>
            </a:r>
            <a:endParaRPr lang="vi-VN" sz="3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0AE0507-A979-4425-BF4F-1255C473E170}"/>
              </a:ext>
            </a:extLst>
          </p:cNvPr>
          <p:cNvSpPr/>
          <p:nvPr/>
        </p:nvSpPr>
        <p:spPr>
          <a:xfrm>
            <a:off x="228600" y="533401"/>
            <a:ext cx="10591799" cy="1200329"/>
          </a:xfrm>
          <a:prstGeom prst="rect">
            <a:avLst/>
          </a:prstGeom>
        </p:spPr>
        <p:txBody>
          <a:bodyPr wrap="square">
            <a:spAutoFit/>
          </a:bodyPr>
          <a:lstStyle/>
          <a:p>
            <a:pPr algn="just">
              <a:spcAft>
                <a:spcPts val="0"/>
              </a:spcAft>
            </a:pPr>
            <a:r>
              <a:rPr lang="en-US" sz="3600">
                <a:solidFill>
                  <a:srgbClr val="0000FF"/>
                </a:solidFill>
                <a:latin typeface="Times New Roman"/>
              </a:rPr>
              <a:t>Chử Đồng Tử đã cảm thấy như thế nào khi nhìn thấy thuyền của công chúa? Vì sao?</a:t>
            </a:r>
            <a:endParaRPr lang="en-US" sz="3200">
              <a:solidFill>
                <a:srgbClr val="0000FF"/>
              </a:solidFill>
              <a:latin typeface="Times New Roman"/>
              <a:ea typeface="Times New Roman"/>
            </a:endParaRPr>
          </a:p>
        </p:txBody>
      </p:sp>
    </p:spTree>
    <p:custDataLst>
      <p:tags r:id="rId1"/>
    </p:custDataLst>
    <p:extLst>
      <p:ext uri="{BB962C8B-B14F-4D97-AF65-F5344CB8AC3E}">
        <p14:creationId xmlns:p14="http://schemas.microsoft.com/office/powerpoint/2010/main" val="1650469579"/>
      </p:ext>
    </p:extLst>
  </p:cSld>
  <p:clrMapOvr>
    <a:masterClrMapping/>
  </p:clrMapOvr>
  <mc:AlternateContent xmlns:mc="http://schemas.openxmlformats.org/markup-compatibility/2006" xmlns:p14="http://schemas.microsoft.com/office/powerpoint/2010/main">
    <mc:Choice Requires="p14">
      <p:transition spd="slow" p14:dur="2000" advTm="35210"/>
    </mc:Choice>
    <mc:Fallback xmlns="">
      <p:transition spd="slow" advTm="352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866" y="119390"/>
            <a:ext cx="2345514" cy="584775"/>
          </a:xfrm>
          <a:prstGeom prst="rect">
            <a:avLst/>
          </a:prstGeom>
          <a:noFill/>
        </p:spPr>
        <p:txBody>
          <a:bodyPr wrap="none" rtlCol="0">
            <a:spAutoFit/>
          </a:bodyPr>
          <a:lstStyle/>
          <a:p>
            <a:r>
              <a:rPr lang="en-US" sz="3200" b="1">
                <a:latin typeface="Times New Roman" pitchFamily="18" charset="0"/>
                <a:cs typeface="Times New Roman" pitchFamily="18" charset="0"/>
              </a:rPr>
              <a:t>Bãi lau thưa</a:t>
            </a:r>
          </a:p>
        </p:txBody>
      </p:sp>
      <p:pic>
        <p:nvPicPr>
          <p:cNvPr id="1027" name="Picture 3" descr="C:\Users\Administrator\Downloads\sự tích lễ hội chử đồng tử\1574578393-2eeeadbcd0137f1afed6592dd0e0fb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68" y="763770"/>
            <a:ext cx="9129932" cy="609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723056"/>
      </p:ext>
    </p:extLst>
  </p:cSld>
  <p:clrMapOvr>
    <a:masterClrMapping/>
  </p:clrMapOvr>
  <mc:AlternateContent xmlns:mc="http://schemas.openxmlformats.org/markup-compatibility/2006" xmlns:p14="http://schemas.microsoft.com/office/powerpoint/2010/main">
    <mc:Choice Requires="p14">
      <p:transition spd="slow" p14:dur="2000" advTm="8300"/>
    </mc:Choice>
    <mc:Fallback xmlns="">
      <p:transition spd="slow" advTm="83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6E414B6-87AF-498F-A5DC-5F50C3526067}"/>
              </a:ext>
            </a:extLst>
          </p:cNvPr>
          <p:cNvSpPr/>
          <p:nvPr/>
        </p:nvSpPr>
        <p:spPr>
          <a:xfrm>
            <a:off x="990600" y="152400"/>
            <a:ext cx="8991600" cy="2900536"/>
          </a:xfrm>
          <a:prstGeom prst="cloudCallout">
            <a:avLst>
              <a:gd name="adj1" fmla="val -25088"/>
              <a:gd name="adj2" fmla="val 66856"/>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spcAft>
                <a:spcPts val="0"/>
              </a:spcAft>
            </a:pPr>
            <a:r>
              <a:rPr lang="en-US" sz="3200" b="1">
                <a:solidFill>
                  <a:srgbClr val="1F497D"/>
                </a:solidFill>
                <a:latin typeface="Times New Roman"/>
                <a:ea typeface="Times New Roman"/>
              </a:rPr>
              <a:t>Mong muốn của Chử Đồng Tử có thực hiện được không?</a:t>
            </a:r>
            <a:endParaRPr lang="en-US" sz="2800">
              <a:latin typeface="Times New Roman"/>
              <a:ea typeface="Times New Roman"/>
            </a:endParaRPr>
          </a:p>
        </p:txBody>
      </p:sp>
      <p:sp>
        <p:nvSpPr>
          <p:cNvPr id="5" name="Rectangle 4">
            <a:extLst>
              <a:ext uri="{FF2B5EF4-FFF2-40B4-BE49-F238E27FC236}">
                <a16:creationId xmlns:a16="http://schemas.microsoft.com/office/drawing/2014/main" id="{3BB67656-83DF-45A3-88C5-D31833CE5221}"/>
              </a:ext>
            </a:extLst>
          </p:cNvPr>
          <p:cNvSpPr/>
          <p:nvPr/>
        </p:nvSpPr>
        <p:spPr>
          <a:xfrm>
            <a:off x="1019537" y="3581400"/>
            <a:ext cx="9906000" cy="751360"/>
          </a:xfrm>
          <a:prstGeom prst="rect">
            <a:avLst/>
          </a:prstGeom>
        </p:spPr>
        <p:txBody>
          <a:bodyPr wrap="square">
            <a:spAutoFit/>
          </a:bodyPr>
          <a:lstStyle/>
          <a:p>
            <a:pPr>
              <a:lnSpc>
                <a:spcPct val="150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Không</a:t>
            </a:r>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latin typeface="Times New Roman" panose="02020603050405020304" pitchFamily="18" charset="0"/>
                <a:ea typeface="Times New Roman" panose="02020603050405020304" pitchFamily="18" charset="0"/>
                <a:cs typeface="Times New Roman" panose="02020603050405020304" pitchFamily="18" charset="0"/>
              </a:rPr>
              <a:t>Chử Đồng Tử và Tiên Dung vẫn gặp nhau</a:t>
            </a:r>
            <a:r>
              <a:rPr lang="vi-VN" sz="3200" b="1">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VnTime"/>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06059164"/>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BA600-161B-4832-B806-6725B36D285E}"/>
              </a:ext>
            </a:extLst>
          </p:cNvPr>
          <p:cNvSpPr/>
          <p:nvPr/>
        </p:nvSpPr>
        <p:spPr>
          <a:xfrm>
            <a:off x="307674" y="266761"/>
            <a:ext cx="10360326" cy="1200329"/>
          </a:xfrm>
          <a:prstGeom prst="rect">
            <a:avLst/>
          </a:prstGeom>
        </p:spPr>
        <p:txBody>
          <a:bodyPr wrap="square">
            <a:spAutoFit/>
          </a:bodyPr>
          <a:lstStyle/>
          <a:p>
            <a:pPr algn="just">
              <a:spcAft>
                <a:spcPts val="0"/>
              </a:spcAft>
            </a:pPr>
            <a:r>
              <a:rPr lang="en-US" sz="3600">
                <a:solidFill>
                  <a:srgbClr val="0000FF"/>
                </a:solidFill>
                <a:latin typeface="Times New Roman" pitchFamily="18" charset="0"/>
                <a:ea typeface="Calibri"/>
                <a:cs typeface="Times New Roman" pitchFamily="18" charset="0"/>
              </a:rPr>
              <a:t> Cuộc gặp gỡ kì lạ của Chử Đồng Tử và công chúa Tiên Dung diễn ra như thế nào?</a:t>
            </a:r>
            <a:endParaRPr lang="en-US" sz="3200" b="1" dirty="0">
              <a:solidFill>
                <a:srgbClr val="0000FF"/>
              </a:solidFill>
              <a:latin typeface="Times New Roman" pitchFamily="18" charset="0"/>
              <a:ea typeface="Times New Roman" panose="02020603050405020304" pitchFamily="18" charset="0"/>
              <a:cs typeface="Times New Roman" pitchFamily="18" charset="0"/>
            </a:endParaRPr>
          </a:p>
        </p:txBody>
      </p:sp>
      <p:sp>
        <p:nvSpPr>
          <p:cNvPr id="7" name="TextBox 6">
            <a:extLst>
              <a:ext uri="{FF2B5EF4-FFF2-40B4-BE49-F238E27FC236}">
                <a16:creationId xmlns:a16="http://schemas.microsoft.com/office/drawing/2014/main" id="{4FBD962D-9474-4750-9188-853672DC0638}"/>
              </a:ext>
            </a:extLst>
          </p:cNvPr>
          <p:cNvSpPr txBox="1"/>
          <p:nvPr/>
        </p:nvSpPr>
        <p:spPr>
          <a:xfrm>
            <a:off x="1905000" y="1481558"/>
            <a:ext cx="8650266" cy="569386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2</a:t>
            </a:r>
            <a:r>
              <a:rPr lang="vi-VN" sz="2800" b="1">
                <a:latin typeface="Times New Roman" panose="02020603050405020304" pitchFamily="18" charset="0"/>
                <a:cs typeface="Times New Roman" panose="02020603050405020304" pitchFamily="18" charset="0"/>
              </a:rPr>
              <a:t>. </a:t>
            </a:r>
            <a:r>
              <a:rPr lang="en-US" sz="2800" b="1">
                <a:latin typeface="Times New Roman" pitchFamily="18" charset="0"/>
                <a:cs typeface="Times New Roman" pitchFamily="18" charset="0"/>
              </a:rPr>
              <a:t>Một hôm, đang mò cá dưới sông, chàng thấy một chiếc thuyền lớn và sang trọng tiến dần đến. Đó là thuyền của công chúa Tiên Dung, con gái vua Hùng đang du ngoạn. Chàng hoảng hốt chạy tới khóm lau thưa trên bãi, nằm xuống, bới cát phủ lên mình để ẩn trốn. Nào ngờ, công chúa thấy cảnh đẹp, ra lệnh cắm thuyền, lên bãi dạo rồi cho vây màn ở khóm lau mà tắm. Nước dội làm trôi cát đi, để lộ một chàng trai khỏe mạnh. Công chúa rất đỗi bàng hoàng. Nhưng khi biết rõ tình cảnh nhà chàng, nàng rất cảm động và cho là duyên trời sắp đặt, liền mở tiệc ăn mừng và kết duyên với chàng.</a:t>
            </a:r>
          </a:p>
          <a:p>
            <a:pPr algn="just"/>
            <a:endParaRPr lang="en-US" sz="2800" b="1" dirty="0">
              <a:latin typeface="Times New Roman" panose="02020603050405020304" pitchFamily="18" charset="0"/>
              <a:cs typeface="Times New Roman" panose="02020603050405020304" pitchFamily="18" charset="0"/>
            </a:endParaRPr>
          </a:p>
        </p:txBody>
      </p:sp>
      <p:sp>
        <p:nvSpPr>
          <p:cNvPr id="8" name="Line 18"/>
          <p:cNvSpPr>
            <a:spLocks noChangeShapeType="1"/>
          </p:cNvSpPr>
          <p:nvPr/>
        </p:nvSpPr>
        <p:spPr bwMode="auto">
          <a:xfrm>
            <a:off x="4398459" y="4072358"/>
            <a:ext cx="6019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8"/>
          <p:cNvSpPr>
            <a:spLocks noChangeShapeType="1"/>
          </p:cNvSpPr>
          <p:nvPr/>
        </p:nvSpPr>
        <p:spPr bwMode="auto">
          <a:xfrm>
            <a:off x="1905001" y="4529558"/>
            <a:ext cx="851325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8"/>
          <p:cNvSpPr>
            <a:spLocks noChangeShapeType="1"/>
          </p:cNvSpPr>
          <p:nvPr/>
        </p:nvSpPr>
        <p:spPr bwMode="auto">
          <a:xfrm>
            <a:off x="1905001" y="4910558"/>
            <a:ext cx="851325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8"/>
          <p:cNvSpPr>
            <a:spLocks noChangeShapeType="1"/>
          </p:cNvSpPr>
          <p:nvPr/>
        </p:nvSpPr>
        <p:spPr bwMode="auto">
          <a:xfrm>
            <a:off x="1960059" y="5291558"/>
            <a:ext cx="106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4074276482"/>
      </p:ext>
    </p:extLst>
  </p:cSld>
  <p:clrMapOvr>
    <a:masterClrMapping/>
  </p:clrMapOvr>
  <mc:AlternateContent xmlns:mc="http://schemas.openxmlformats.org/markup-compatibility/2006" xmlns:p14="http://schemas.microsoft.com/office/powerpoint/2010/main">
    <mc:Choice Requires="p14">
      <p:transition spd="slow" p14:dur="2000" advTm="23231"/>
    </mc:Choice>
    <mc:Fallback xmlns="">
      <p:transition spd="slow" advTm="23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4FFD598-DDA5-4CE2-82C4-56B4A789042B}"/>
              </a:ext>
            </a:extLst>
          </p:cNvPr>
          <p:cNvSpPr/>
          <p:nvPr/>
        </p:nvSpPr>
        <p:spPr>
          <a:xfrm>
            <a:off x="2133600" y="914400"/>
            <a:ext cx="5904656"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200" b="1">
                <a:solidFill>
                  <a:srgbClr val="FF0000"/>
                </a:solidFill>
                <a:latin typeface="Times New Roman" pitchFamily="18" charset="0"/>
                <a:cs typeface="Times New Roman" pitchFamily="18" charset="0"/>
              </a:rPr>
              <a:t>Khi đó công chúa thấy thế nào?</a:t>
            </a:r>
            <a:endParaRPr lang="en-US" sz="320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45E5BAA0-C24B-4047-BC00-7D2661D293DC}"/>
              </a:ext>
            </a:extLst>
          </p:cNvPr>
          <p:cNvSpPr txBox="1"/>
          <p:nvPr/>
        </p:nvSpPr>
        <p:spPr>
          <a:xfrm>
            <a:off x="2133600" y="4001870"/>
            <a:ext cx="8208912" cy="769441"/>
          </a:xfrm>
          <a:prstGeom prst="rect">
            <a:avLst/>
          </a:prstGeom>
          <a:noFill/>
        </p:spPr>
        <p:txBody>
          <a:bodyPr wrap="square" rtlCol="0">
            <a:spAutoFit/>
          </a:bodyPr>
          <a:lstStyle/>
          <a:p>
            <a:pPr algn="just"/>
            <a:r>
              <a:rPr lang="vi-VN" sz="4400" b="1">
                <a:latin typeface="Times New Roman" panose="02020603050405020304" pitchFamily="18" charset="0"/>
                <a:ea typeface="Times New Roman" panose="02020603050405020304" pitchFamily="18" charset="0"/>
                <a:sym typeface="Wingdings" panose="05000000000000000000" pitchFamily="2" charset="2"/>
              </a:rPr>
              <a:t> </a:t>
            </a:r>
            <a:r>
              <a:rPr lang="en-US" sz="4400">
                <a:latin typeface="Times New Roman" pitchFamily="18" charset="0"/>
                <a:cs typeface="Times New Roman" pitchFamily="18" charset="0"/>
              </a:rPr>
              <a:t>Công chúa rất đỗi bàng hoàng</a:t>
            </a:r>
            <a:endParaRPr lang="vi-VN" sz="4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52620407"/>
      </p:ext>
    </p:extLst>
  </p:cSld>
  <p:clrMapOvr>
    <a:masterClrMapping/>
  </p:clrMapOvr>
  <mc:AlternateContent xmlns:mc="http://schemas.openxmlformats.org/markup-compatibility/2006" xmlns:p14="http://schemas.microsoft.com/office/powerpoint/2010/main">
    <mc:Choice Requires="p14">
      <p:transition spd="slow" p14:dur="2000" advTm="9619"/>
    </mc:Choice>
    <mc:Fallback xmlns="">
      <p:transition spd="slow" advTm="9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5BC66BA4-2879-455E-A568-DD8A3000EE58}"/>
              </a:ext>
            </a:extLst>
          </p:cNvPr>
          <p:cNvSpPr/>
          <p:nvPr/>
        </p:nvSpPr>
        <p:spPr>
          <a:xfrm>
            <a:off x="1143000" y="609600"/>
            <a:ext cx="8361123"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b="1">
                <a:solidFill>
                  <a:srgbClr val="FF0000"/>
                </a:solidFill>
                <a:latin typeface="Times New Roman" pitchFamily="18" charset="0"/>
                <a:ea typeface="Calibri"/>
                <a:cs typeface="Times New Roman" pitchFamily="18" charset="0"/>
              </a:rPr>
              <a:t>Vì sao công chúa lại kết duyên cùng với Chử Đồng Tử?</a:t>
            </a:r>
            <a:endParaRPr lang="vi-VN" sz="3200" b="1" dirty="0">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3E6B04E9-7783-4DF1-8B5F-FE1AE0A5BE16}"/>
              </a:ext>
            </a:extLst>
          </p:cNvPr>
          <p:cNvSpPr txBox="1"/>
          <p:nvPr/>
        </p:nvSpPr>
        <p:spPr>
          <a:xfrm>
            <a:off x="1201882" y="3429000"/>
            <a:ext cx="9788235" cy="1938992"/>
          </a:xfrm>
          <a:prstGeom prst="rect">
            <a:avLst/>
          </a:prstGeom>
          <a:noFill/>
        </p:spPr>
        <p:txBody>
          <a:bodyPr wrap="square" rtlCol="0">
            <a:spAutoFit/>
          </a:bodyPr>
          <a:lstStyle/>
          <a:p>
            <a:r>
              <a:rPr lang="vi-VN" sz="4000">
                <a:latin typeface="Times New Roman" panose="02020603050405020304" pitchFamily="18" charset="0"/>
                <a:ea typeface="Times New Roman" panose="02020603050405020304" pitchFamily="18" charset="0"/>
                <a:sym typeface="Wingdings" panose="05000000000000000000" pitchFamily="2" charset="2"/>
              </a:rPr>
              <a:t> </a:t>
            </a:r>
            <a:r>
              <a:rPr lang="en-US" sz="4000">
                <a:latin typeface="Times New Roman" pitchFamily="18" charset="0"/>
                <a:cs typeface="Times New Roman" pitchFamily="18" charset="0"/>
              </a:rPr>
              <a:t>Công chúa cảm động khi biết tình cảnh của Chử Đồng Tử. Nàng cho là duyên trời sắp đặt nên mở tiệc ăn mừng và kết duyên cùng chàng.</a:t>
            </a:r>
            <a:endParaRPr lang="vi-VN" sz="4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375374514"/>
      </p:ext>
    </p:extLst>
  </p:cSld>
  <p:clrMapOvr>
    <a:masterClrMapping/>
  </p:clrMapOvr>
  <mc:AlternateContent xmlns:mc="http://schemas.openxmlformats.org/markup-compatibility/2006" xmlns:p14="http://schemas.microsoft.com/office/powerpoint/2010/main">
    <mc:Choice Requires="p14">
      <p:transition spd="slow" p14:dur="2000" advTm="21793"/>
    </mc:Choice>
    <mc:Fallback xmlns="">
      <p:transition spd="slow" advTm="21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40E612-97D1-4243-8C79-A6EBE81681A8}"/>
              </a:ext>
            </a:extLst>
          </p:cNvPr>
          <p:cNvSpPr/>
          <p:nvPr/>
        </p:nvSpPr>
        <p:spPr>
          <a:xfrm>
            <a:off x="609599" y="1847672"/>
            <a:ext cx="11087099" cy="1200329"/>
          </a:xfrm>
          <a:prstGeom prst="rect">
            <a:avLst/>
          </a:prstGeom>
        </p:spPr>
        <p:txBody>
          <a:bodyPr wrap="square">
            <a:spAutoFit/>
          </a:bodyPr>
          <a:lstStyle/>
          <a:p>
            <a:pPr algn="just"/>
            <a:r>
              <a:rPr lang="en-US" sz="3600" b="1">
                <a:solidFill>
                  <a:srgbClr val="0D0D0D"/>
                </a:solidFill>
                <a:latin typeface="Times New Roman"/>
                <a:ea typeface="Times New Roman"/>
              </a:rPr>
              <a:t>Hai người đi khắp nơi truyền cho dân cách trồng lúa, nuôi tằm, dệt vải</a:t>
            </a:r>
            <a:endParaRPr lang="en-US" sz="3200" b="1">
              <a:latin typeface="Times New Roman"/>
              <a:ea typeface="Times New Roman"/>
            </a:endParaRPr>
          </a:p>
        </p:txBody>
      </p:sp>
      <p:sp>
        <p:nvSpPr>
          <p:cNvPr id="4" name="TextBox 3">
            <a:extLst>
              <a:ext uri="{FF2B5EF4-FFF2-40B4-BE49-F238E27FC236}">
                <a16:creationId xmlns:a16="http://schemas.microsoft.com/office/drawing/2014/main" id="{A43E542A-3956-453B-926D-3DEBDF6425A0}"/>
              </a:ext>
            </a:extLst>
          </p:cNvPr>
          <p:cNvSpPr txBox="1"/>
          <p:nvPr/>
        </p:nvSpPr>
        <p:spPr>
          <a:xfrm>
            <a:off x="495300" y="3429000"/>
            <a:ext cx="11201399" cy="1200329"/>
          </a:xfrm>
          <a:prstGeom prst="rect">
            <a:avLst/>
          </a:prstGeom>
          <a:noFill/>
        </p:spPr>
        <p:txBody>
          <a:bodyPr wrap="square" rtlCol="0">
            <a:spAutoFit/>
          </a:bodyPr>
          <a:lstStyle/>
          <a:p>
            <a:pPr algn="just"/>
            <a:r>
              <a:rPr lang="nl-NL" sz="3600">
                <a:solidFill>
                  <a:srgbClr val="0000FF"/>
                </a:solidFill>
                <a:latin typeface="Times New Roman"/>
                <a:ea typeface="Times New Roman"/>
              </a:rPr>
              <a:t>Sau khi đã hóa lên trời, Chử Đồng Tử còn giúp dân bằng cách nào?</a:t>
            </a:r>
            <a:endParaRPr lang="en-US" sz="3200">
              <a:solidFill>
                <a:srgbClr val="0000FF"/>
              </a:solidFill>
              <a:latin typeface="Times New Roman"/>
              <a:ea typeface="Times New Roman"/>
            </a:endParaRPr>
          </a:p>
        </p:txBody>
      </p:sp>
      <p:sp>
        <p:nvSpPr>
          <p:cNvPr id="5" name="Rectangle 4">
            <a:extLst>
              <a:ext uri="{FF2B5EF4-FFF2-40B4-BE49-F238E27FC236}">
                <a16:creationId xmlns:a16="http://schemas.microsoft.com/office/drawing/2014/main" id="{89BE39B8-50FE-49FE-9396-A1D85A8EAE2C}"/>
              </a:ext>
            </a:extLst>
          </p:cNvPr>
          <p:cNvSpPr/>
          <p:nvPr/>
        </p:nvSpPr>
        <p:spPr>
          <a:xfrm>
            <a:off x="1066800" y="4745504"/>
            <a:ext cx="10820400" cy="646331"/>
          </a:xfrm>
          <a:prstGeom prst="rect">
            <a:avLst/>
          </a:prstGeom>
        </p:spPr>
        <p:txBody>
          <a:bodyPr wrap="square">
            <a:spAutoFit/>
          </a:bodyPr>
          <a:lstStyle/>
          <a:p>
            <a:pPr algn="just"/>
            <a:r>
              <a:rPr lang="nl-NL" sz="3600" b="1">
                <a:solidFill>
                  <a:srgbClr val="0D0D0D"/>
                </a:solidFill>
                <a:latin typeface="Times New Roman" pitchFamily="18" charset="0"/>
                <a:ea typeface="Calibri"/>
                <a:cs typeface="Times New Roman" pitchFamily="18" charset="0"/>
              </a:rPr>
              <a:t>Chử Đồng Tử nhiều lần hiển linh giúp dân đánh giặc</a:t>
            </a:r>
            <a:endParaRPr lang="vi-VN" sz="3600" b="1" dirty="0">
              <a:solidFill>
                <a:schemeClr val="accent1">
                  <a:lumMod val="90000"/>
                </a:schemeClr>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50AE0507-A979-4425-BF4F-1255C473E170}"/>
              </a:ext>
            </a:extLst>
          </p:cNvPr>
          <p:cNvSpPr/>
          <p:nvPr/>
        </p:nvSpPr>
        <p:spPr>
          <a:xfrm>
            <a:off x="495300" y="762000"/>
            <a:ext cx="11201399" cy="646331"/>
          </a:xfrm>
          <a:prstGeom prst="rect">
            <a:avLst/>
          </a:prstGeom>
        </p:spPr>
        <p:txBody>
          <a:bodyPr wrap="square">
            <a:spAutoFit/>
          </a:bodyPr>
          <a:lstStyle/>
          <a:p>
            <a:pPr algn="just"/>
            <a:r>
              <a:rPr lang="en-US" sz="3600">
                <a:solidFill>
                  <a:srgbClr val="0000FF"/>
                </a:solidFill>
                <a:latin typeface="Times New Roman"/>
              </a:rPr>
              <a:t>Chử Đồng Tử</a:t>
            </a:r>
            <a:r>
              <a:rPr lang="en-US" sz="3600">
                <a:solidFill>
                  <a:srgbClr val="0000FF"/>
                </a:solidFill>
                <a:latin typeface="Times New Roman"/>
                <a:ea typeface="Times New Roman"/>
              </a:rPr>
              <a:t> và Tiên Dung đã giúp dân những việc gì?</a:t>
            </a:r>
            <a:endParaRPr lang="en-US" sz="3200">
              <a:solidFill>
                <a:srgbClr val="0000FF"/>
              </a:solidFill>
              <a:latin typeface="Times New Roman"/>
              <a:ea typeface="Times New Roman"/>
            </a:endParaRPr>
          </a:p>
        </p:txBody>
      </p:sp>
    </p:spTree>
    <p:custDataLst>
      <p:tags r:id="rId1"/>
    </p:custDataLst>
    <p:extLst>
      <p:ext uri="{BB962C8B-B14F-4D97-AF65-F5344CB8AC3E}">
        <p14:creationId xmlns:p14="http://schemas.microsoft.com/office/powerpoint/2010/main" val="1785998759"/>
      </p:ext>
    </p:extLst>
  </p:cSld>
  <p:clrMapOvr>
    <a:masterClrMapping/>
  </p:clrMapOvr>
  <mc:AlternateContent xmlns:mc="http://schemas.openxmlformats.org/markup-compatibility/2006" xmlns:p14="http://schemas.microsoft.com/office/powerpoint/2010/main">
    <mc:Choice Requires="p14">
      <p:transition spd="slow" p14:dur="2000" advTm="33944"/>
    </mc:Choice>
    <mc:Fallback xmlns="">
      <p:transition spd="slow" advTm="33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457200"/>
            <a:ext cx="6667500"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Sự tích lễ hội Chử Đồng Tử</a:t>
            </a:r>
          </a:p>
        </p:txBody>
      </p:sp>
      <p:pic>
        <p:nvPicPr>
          <p:cNvPr id="4098" name="Picture 2" descr="C:\Users\Administrator\Downloads\sự tích lễ hội chử đồng tử\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165086"/>
            <a:ext cx="9143999"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74"/>
    </mc:Choice>
    <mc:Fallback xmlns="">
      <p:transition spd="slow" advTm="30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95918" showWhenStopped="0">
                <p:cTn id="15"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57200" y="76200"/>
            <a:ext cx="9029700" cy="2133600"/>
          </a:xfrm>
          <a:prstGeom prst="cloud">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b="1">
                <a:solidFill>
                  <a:srgbClr val="0000FF"/>
                </a:solidFill>
                <a:latin typeface="Times New Roman" pitchFamily="18" charset="0"/>
                <a:ea typeface="Calibri"/>
                <a:cs typeface="Times New Roman" pitchFamily="18" charset="0"/>
              </a:rPr>
              <a:t>Nhân dân đã làm gì để tỏ lòng biết ơn Chử Đồng Tử?</a:t>
            </a:r>
            <a:endParaRPr lang="en-US" sz="3200" b="1">
              <a:solidFill>
                <a:srgbClr val="0000FF"/>
              </a:solidFill>
              <a:latin typeface="Times New Roman" pitchFamily="18" charset="0"/>
              <a:cs typeface="Times New Roman" pitchFamily="18" charset="0"/>
            </a:endParaRPr>
          </a:p>
        </p:txBody>
      </p:sp>
      <p:sp>
        <p:nvSpPr>
          <p:cNvPr id="4" name="Cloud 3"/>
          <p:cNvSpPr/>
          <p:nvPr/>
        </p:nvSpPr>
        <p:spPr>
          <a:xfrm>
            <a:off x="457200" y="2209800"/>
            <a:ext cx="10820400" cy="4572000"/>
          </a:xfrm>
          <a:prstGeom prst="cloud">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nl-NL" sz="3200" b="1">
                <a:solidFill>
                  <a:srgbClr val="0D0D0D"/>
                </a:solidFill>
                <a:latin typeface="Times New Roman" pitchFamily="18" charset="0"/>
                <a:ea typeface="Calibri"/>
                <a:cs typeface="Times New Roman" pitchFamily="18" charset="0"/>
              </a:rPr>
              <a:t>Nhân dân lập đền thờ Chử Đồng Tử ở nhiều nơi ven sông Hồng. Hằng năm, suốt mấy tháng mùa xuân, các nơi lại nô nức làm lễ, mở hội để tưởng nhớ công lao của ông</a:t>
            </a:r>
            <a:endParaRPr lang="en-US" sz="32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46433476"/>
      </p:ext>
    </p:extLst>
  </p:cSld>
  <p:clrMapOvr>
    <a:masterClrMapping/>
  </p:clrMapOvr>
  <mc:AlternateContent xmlns:mc="http://schemas.openxmlformats.org/markup-compatibility/2006" xmlns:p14="http://schemas.microsoft.com/office/powerpoint/2010/main">
    <mc:Choice Requires="p14">
      <p:transition spd="slow" p14:dur="2000" advTm="26677"/>
    </mc:Choice>
    <mc:Fallback xmlns="">
      <p:transition spd="slow" advTm="26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D1EDAE6-4B0E-442B-BD1F-58E7D97381D5}"/>
              </a:ext>
            </a:extLst>
          </p:cNvPr>
          <p:cNvSpPr/>
          <p:nvPr/>
        </p:nvSpPr>
        <p:spPr>
          <a:xfrm>
            <a:off x="1905000" y="685800"/>
            <a:ext cx="6629400"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b="1" dirty="0">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3200" b="1" dirty="0">
              <a:solidFill>
                <a:srgbClr val="FF0000"/>
              </a:solidFill>
            </a:endParaRPr>
          </a:p>
        </p:txBody>
      </p:sp>
      <p:sp>
        <p:nvSpPr>
          <p:cNvPr id="5" name="TextBox 4">
            <a:extLst>
              <a:ext uri="{FF2B5EF4-FFF2-40B4-BE49-F238E27FC236}">
                <a16:creationId xmlns:a16="http://schemas.microsoft.com/office/drawing/2014/main" id="{A1C55B77-D030-496C-8734-89C6FBF2BBEB}"/>
              </a:ext>
            </a:extLst>
          </p:cNvPr>
          <p:cNvSpPr txBox="1"/>
          <p:nvPr/>
        </p:nvSpPr>
        <p:spPr>
          <a:xfrm>
            <a:off x="1524000" y="2544463"/>
            <a:ext cx="9144000" cy="3416320"/>
          </a:xfrm>
          <a:prstGeom prst="rect">
            <a:avLst/>
          </a:prstGeom>
          <a:solidFill>
            <a:srgbClr val="92D050"/>
          </a:solidFill>
        </p:spPr>
        <p:txBody>
          <a:bodyPr wrap="square" rtlCol="0">
            <a:spAutoFit/>
          </a:bodyPr>
          <a:lstStyle/>
          <a:p>
            <a:pPr algn="just"/>
            <a:r>
              <a:rPr lang="vi-VN" sz="3600" b="1">
                <a:solidFill>
                  <a:srgbClr val="0D0D0D"/>
                </a:solidFill>
                <a:latin typeface="Times New Roman" pitchFamily="18" charset="0"/>
                <a:ea typeface="Calibri"/>
                <a:cs typeface="Times New Roman" pitchFamily="18" charset="0"/>
              </a:rPr>
              <a:t>Câu chuyện ca ngợi </a:t>
            </a:r>
            <a:r>
              <a:rPr lang="en-US" sz="3600" b="1">
                <a:solidFill>
                  <a:srgbClr val="0D0D0D"/>
                </a:solidFill>
                <a:latin typeface="Times New Roman" pitchFamily="18" charset="0"/>
                <a:ea typeface="Calibri"/>
                <a:cs typeface="Times New Roman" pitchFamily="18" charset="0"/>
              </a:rPr>
              <a:t>Chử Đồng Tử là người có hiếu, chăm chỉ, có công lớn với nhân dân, đất nước. Nhân dân kính yêu và ghi nhớ công ơn của vợ chồng Chử đồng Tử. Các lễ hội được tổ chức hàng năm ở nhiều nơi bên sông Hồng là để ghi nhớ công ơn đó.</a:t>
            </a:r>
            <a:endParaRPr lang="vi-VN" sz="3600" b="1" dirty="0">
              <a:latin typeface="Times New Roman" panose="02020603050405020304" pitchFamily="18" charset="0"/>
              <a:cs typeface="Times New Roman" panose="02020603050405020304" pitchFamily="18" charset="0"/>
            </a:endParaRPr>
          </a:p>
        </p:txBody>
      </p:sp>
      <p:sp>
        <p:nvSpPr>
          <p:cNvPr id="6" name="Thought Bubble: Cloud 1">
            <a:extLst>
              <a:ext uri="{FF2B5EF4-FFF2-40B4-BE49-F238E27FC236}">
                <a16:creationId xmlns:a16="http://schemas.microsoft.com/office/drawing/2014/main" id="{C8FD09C8-74F7-4209-858A-DD96457BD4A9}"/>
              </a:ext>
            </a:extLst>
          </p:cNvPr>
          <p:cNvSpPr/>
          <p:nvPr/>
        </p:nvSpPr>
        <p:spPr>
          <a:xfrm>
            <a:off x="1524000" y="218238"/>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a:solidFill>
                  <a:srgbClr val="FF0000"/>
                </a:solidFill>
                <a:latin typeface="Times New Roman" panose="02020603050405020304" pitchFamily="18" charset="0"/>
                <a:ea typeface="Times New Roman" panose="02020603050405020304" pitchFamily="18" charset="0"/>
              </a:rPr>
              <a:t>Ý NGHĨA</a:t>
            </a:r>
            <a:r>
              <a:rPr lang="vi-VN" sz="3200" b="1">
                <a:solidFill>
                  <a:srgbClr val="FF0000"/>
                </a:solidFill>
                <a:latin typeface="Times New Roman" panose="02020603050405020304" pitchFamily="18" charset="0"/>
                <a:ea typeface="Times New Roman" panose="02020603050405020304" pitchFamily="18" charset="0"/>
              </a:rPr>
              <a:t>:</a:t>
            </a:r>
            <a:endParaRPr lang="vi-VN" sz="3200" b="1" dirty="0">
              <a:solidFill>
                <a:srgbClr val="FF0000"/>
              </a:solidFill>
            </a:endParaRPr>
          </a:p>
        </p:txBody>
      </p:sp>
    </p:spTree>
    <p:custDataLst>
      <p:tags r:id="rId1"/>
    </p:custDataLst>
    <p:extLst>
      <p:ext uri="{BB962C8B-B14F-4D97-AF65-F5344CB8AC3E}">
        <p14:creationId xmlns:p14="http://schemas.microsoft.com/office/powerpoint/2010/main" val="727769936"/>
      </p:ext>
    </p:extLst>
  </p:cSld>
  <p:clrMapOvr>
    <a:masterClrMapping/>
  </p:clrMapOvr>
  <mc:AlternateContent xmlns:mc="http://schemas.openxmlformats.org/markup-compatibility/2006" xmlns:p14="http://schemas.microsoft.com/office/powerpoint/2010/main">
    <mc:Choice Requires="p14">
      <p:transition spd="slow" p14:dur="2000" advTm="37369"/>
    </mc:Choice>
    <mc:Fallback xmlns="">
      <p:transition spd="slow" advTm="37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524000" y="-529"/>
            <a:ext cx="9144000" cy="6875992"/>
            <a:chOff x="144" y="1256"/>
            <a:chExt cx="5472" cy="2920"/>
          </a:xfrm>
        </p:grpSpPr>
        <p:pic>
          <p:nvPicPr>
            <p:cNvPr id="3" name="Picture 5" descr="Den20chu20d20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256"/>
              <a:ext cx="5472" cy="292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 name="AutoShape 14">
              <a:hlinkClick r:id="rId5" action="ppaction://hlinksldjump"/>
            </p:cNvPr>
            <p:cNvSpPr>
              <a:spLocks noChangeArrowheads="1"/>
            </p:cNvSpPr>
            <p:nvPr/>
          </p:nvSpPr>
          <p:spPr bwMode="gray">
            <a:xfrm>
              <a:off x="183" y="3816"/>
              <a:ext cx="2256" cy="336"/>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a:solidFill>
                    <a:srgbClr val="990000"/>
                  </a:solidFill>
                </a:rPr>
                <a:t>Đền thờ Chử Đồng Tử</a:t>
              </a:r>
            </a:p>
          </p:txBody>
        </p:sp>
      </p:grpSp>
      <p:grpSp>
        <p:nvGrpSpPr>
          <p:cNvPr id="5" name="Group 22"/>
          <p:cNvGrpSpPr>
            <a:grpSpLocks/>
          </p:cNvGrpSpPr>
          <p:nvPr/>
        </p:nvGrpSpPr>
        <p:grpSpPr bwMode="auto">
          <a:xfrm>
            <a:off x="1524000" y="0"/>
            <a:ext cx="9144000" cy="6858000"/>
            <a:chOff x="144" y="1248"/>
            <a:chExt cx="5472" cy="2928"/>
          </a:xfrm>
        </p:grpSpPr>
        <p:pic>
          <p:nvPicPr>
            <p:cNvPr id="6" name="Picture 20" descr="lhinchngt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1248"/>
              <a:ext cx="5472" cy="292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21">
              <a:hlinkClick r:id="rId5" action="ppaction://hlinksldjump"/>
            </p:cNvPr>
            <p:cNvSpPr>
              <a:spLocks noChangeArrowheads="1"/>
            </p:cNvSpPr>
            <p:nvPr/>
          </p:nvSpPr>
          <p:spPr bwMode="gray">
            <a:xfrm>
              <a:off x="2208" y="3831"/>
              <a:ext cx="2158" cy="342"/>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990000"/>
              </a:solidFill>
              <a:round/>
              <a:headEnd/>
              <a:tailEnd/>
            </a:ln>
            <a:effectLst>
              <a:outerShdw dist="135003" dir="2928844" algn="ctr" rotWithShape="0">
                <a:srgbClr val="000000">
                  <a:alpha val="50000"/>
                </a:srgbClr>
              </a:outerShdw>
            </a:effectLst>
          </p:spPr>
          <p:txBody>
            <a:bodyPr wrap="none" anchor="ctr"/>
            <a:lstStyle/>
            <a:p>
              <a:r>
                <a:rPr lang="en-US">
                  <a:solidFill>
                    <a:srgbClr val="000099"/>
                  </a:solidFill>
                </a:rPr>
                <a:t>Lễ hội Chữ Đồng Tử</a:t>
              </a:r>
            </a:p>
          </p:txBody>
        </p:sp>
      </p:grpSp>
      <p:pic>
        <p:nvPicPr>
          <p:cNvPr id="8" name="LỄ HỘI CHỬ ĐỒNG TỬ TIÊN DUNG - HỘI TỔNG MỄ 2019 ( KHOÁI CHÂU - HƯNG YÊN ).mp4">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1524000" y="-529"/>
            <a:ext cx="9144000" cy="701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9"/>
          <p:cNvGrpSpPr>
            <a:grpSpLocks/>
          </p:cNvGrpSpPr>
          <p:nvPr/>
        </p:nvGrpSpPr>
        <p:grpSpPr bwMode="auto">
          <a:xfrm>
            <a:off x="1487658" y="-609600"/>
            <a:ext cx="9296400" cy="7502480"/>
            <a:chOff x="1248" y="1296"/>
            <a:chExt cx="3216" cy="2898"/>
          </a:xfrm>
        </p:grpSpPr>
        <p:pic>
          <p:nvPicPr>
            <p:cNvPr id="10" name="Picture 16" descr="76253-Vua"/>
            <p:cNvPicPr>
              <a:picLocks noChangeAspect="1" noChangeArrowheads="1"/>
            </p:cNvPicPr>
            <p:nvPr/>
          </p:nvPicPr>
          <p:blipFill>
            <a:blip r:embed="rId8">
              <a:extLst>
                <a:ext uri="{28A0092B-C50C-407E-A947-70E740481C1C}">
                  <a14:useLocalDpi xmlns:a14="http://schemas.microsoft.com/office/drawing/2010/main" val="0"/>
                </a:ext>
              </a:extLst>
            </a:blip>
            <a:srcRect l="5080" r="21269"/>
            <a:stretch>
              <a:fillRect/>
            </a:stretch>
          </p:blipFill>
          <p:spPr bwMode="auto">
            <a:xfrm>
              <a:off x="1248" y="1296"/>
              <a:ext cx="3216" cy="289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17">
              <a:hlinkClick r:id="rId5" action="ppaction://hlinksldjump"/>
            </p:cNvPr>
            <p:cNvSpPr>
              <a:spLocks noChangeArrowheads="1"/>
            </p:cNvSpPr>
            <p:nvPr/>
          </p:nvSpPr>
          <p:spPr bwMode="gray">
            <a:xfrm>
              <a:off x="1248" y="3840"/>
              <a:ext cx="3216" cy="336"/>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4400">
                  <a:solidFill>
                    <a:srgbClr val="990000"/>
                  </a:solidFill>
                </a:rPr>
                <a:t>Tượng Chử Đồng Tử-Tiên Dung</a:t>
              </a:r>
            </a:p>
          </p:txBody>
        </p:sp>
      </p:grpSp>
    </p:spTree>
    <p:custDataLst>
      <p:tags r:id="rId1"/>
    </p:custDataLst>
    <p:extLst>
      <p:ext uri="{BB962C8B-B14F-4D97-AF65-F5344CB8AC3E}">
        <p14:creationId xmlns:p14="http://schemas.microsoft.com/office/powerpoint/2010/main" val="892209440"/>
      </p:ext>
    </p:extLst>
  </p:cSld>
  <p:clrMapOvr>
    <a:masterClrMapping/>
  </p:clrMapOvr>
  <mc:AlternateContent xmlns:mc="http://schemas.openxmlformats.org/markup-compatibility/2006" xmlns:p14="http://schemas.microsoft.com/office/powerpoint/2010/main">
    <mc:Choice Requires="p14">
      <p:transition spd="slow" p14:dur="2000" advTm="29334"/>
    </mc:Choice>
    <mc:Fallback xmlns="">
      <p:transition spd="slow" advTm="29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8"/>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ownloads\Tượng_Chử_Đồng_Tử_đền_Dạ_Trạ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6324600"/>
            <a:ext cx="4080028" cy="369332"/>
          </a:xfrm>
          <a:prstGeom prst="rect">
            <a:avLst/>
          </a:prstGeom>
        </p:spPr>
        <p:txBody>
          <a:bodyPr wrap="none">
            <a:spAutoFit/>
          </a:bodyPr>
          <a:lstStyle/>
          <a:p>
            <a:r>
              <a:rPr lang="vi-VN" b="1"/>
              <a:t>Tượng Chử Đồng Tử, đền Dạ Trạch</a:t>
            </a:r>
            <a:endParaRPr lang="en-US" b="1"/>
          </a:p>
        </p:txBody>
      </p:sp>
    </p:spTree>
    <p:extLst>
      <p:ext uri="{BB962C8B-B14F-4D97-AF65-F5344CB8AC3E}">
        <p14:creationId xmlns:p14="http://schemas.microsoft.com/office/powerpoint/2010/main" val="933923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wnloads\Hoi_Den_Hoa_Da_Trach_wikihan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vi/4/4a/Chu_Dong_Tu_WikiHan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4500" y="189327"/>
            <a:ext cx="8763000" cy="523220"/>
          </a:xfrm>
          <a:prstGeom prst="rect">
            <a:avLst/>
          </a:prstGeom>
        </p:spPr>
        <p:txBody>
          <a:bodyPr wrap="square">
            <a:spAutoFit/>
          </a:bodyPr>
          <a:lstStyle/>
          <a:p>
            <a:r>
              <a:rPr lang="vi-VN" sz="2800" b="1">
                <a:latin typeface="Times New Roman" pitchFamily="18" charset="0"/>
                <a:cs typeface="Times New Roman" pitchFamily="18" charset="0"/>
              </a:rPr>
              <a:t>Kiệu rước Chử Đồng Tử trong </a:t>
            </a:r>
            <a:r>
              <a:rPr lang="vi-VN" sz="2800" b="1" u="sng">
                <a:latin typeface="Times New Roman" pitchFamily="18" charset="0"/>
                <a:cs typeface="Times New Roman" pitchFamily="18" charset="0"/>
                <a:hlinkClick r:id="rId3" tooltip="Đền Hóa Dạ Trạch (trang chưa được viết)"/>
              </a:rPr>
              <a:t>Đền Hóa Dạ Trạch</a:t>
            </a:r>
            <a:r>
              <a:rPr lang="vi-VN" sz="2800" b="1">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150409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a:extLst>
              <a:ext uri="{FF2B5EF4-FFF2-40B4-BE49-F238E27FC236}">
                <a16:creationId xmlns:a16="http://schemas.microsoft.com/office/drawing/2014/main" id="{C9D6BB59-C414-495B-8174-CDDBF9ED3FA0}"/>
              </a:ext>
            </a:extLst>
          </p:cNvPr>
          <p:cNvSpPr>
            <a:spLocks noChangeArrowheads="1" noChangeShapeType="1" noTextEdit="1"/>
          </p:cNvSpPr>
          <p:nvPr/>
        </p:nvSpPr>
        <p:spPr bwMode="auto">
          <a:xfrm>
            <a:off x="2382838" y="1600201"/>
            <a:ext cx="7861300" cy="2703513"/>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contourClr>
                <a:srgbClr val="FF0000"/>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LUYỆN ĐỌC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825D8061-3894-4CFE-A48D-C9BA449083DA}"/>
              </a:ext>
            </a:extLst>
          </p:cNvPr>
          <p:cNvSpPr txBox="1">
            <a:spLocks noChangeArrowheads="1"/>
          </p:cNvSpPr>
          <p:nvPr/>
        </p:nvSpPr>
        <p:spPr bwMode="auto">
          <a:xfrm>
            <a:off x="1828800" y="7620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a:extLst>
              <a:ext uri="{FF2B5EF4-FFF2-40B4-BE49-F238E27FC236}">
                <a16:creationId xmlns:a16="http://schemas.microsoft.com/office/drawing/2014/main" id="{D3D5006C-5E23-4AEC-BEB0-F7FC58C16615}"/>
              </a:ext>
            </a:extLst>
          </p:cNvPr>
          <p:cNvSpPr>
            <a:spLocks noChangeArrowheads="1"/>
          </p:cNvSpPr>
          <p:nvPr/>
        </p:nvSpPr>
        <p:spPr bwMode="auto">
          <a:xfrm>
            <a:off x="1219200" y="917385"/>
            <a:ext cx="8991600" cy="483235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457200" algn="just"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hôm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đang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mò</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dưới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thấy</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chiếc</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thuyền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sang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dần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đến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Đó</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thuyền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chúa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Dung,/ con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gái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vua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Hùng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đang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du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ngoạn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hoảng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hốt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chạy</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tới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khóm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lau</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thưa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bãi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nằm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xuống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bới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phủ</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ẩn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trốn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Nào</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ngờ</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chúa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thấy</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đẹp</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ra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lệnh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cắm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thuyền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bãi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dạo</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rồi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vây</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màn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khóm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lau</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tắm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Nước</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dội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trôi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lộ</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khỏe</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mạnh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chúa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rất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đỗi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Nhưng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rõ</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tình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rất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duyên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trời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sắp</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đặt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liền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mở</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tiệc</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ăn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mừng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kết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duyên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chàng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0" descr="lhinchngthu">
            <a:extLst>
              <a:ext uri="{FF2B5EF4-FFF2-40B4-BE49-F238E27FC236}">
                <a16:creationId xmlns:a16="http://schemas.microsoft.com/office/drawing/2014/main" id="{7F28C40C-CCBE-4934-9628-768640683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305625"/>
            <a:ext cx="2819400" cy="3200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7">
            <a:extLst>
              <a:ext uri="{FF2B5EF4-FFF2-40B4-BE49-F238E27FC236}">
                <a16:creationId xmlns:a16="http://schemas.microsoft.com/office/drawing/2014/main" id="{7BA033B6-A2B2-4FD8-A489-E6247342EB01}"/>
              </a:ext>
            </a:extLst>
          </p:cNvPr>
          <p:cNvSpPr txBox="1">
            <a:spLocks noChangeArrowheads="1"/>
          </p:cNvSpPr>
          <p:nvPr/>
        </p:nvSpPr>
        <p:spPr bwMode="auto">
          <a:xfrm>
            <a:off x="1524000" y="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pic>
        <p:nvPicPr>
          <p:cNvPr id="17418" name="Picture 16" descr="76253-Vua">
            <a:extLst>
              <a:ext uri="{FF2B5EF4-FFF2-40B4-BE49-F238E27FC236}">
                <a16:creationId xmlns:a16="http://schemas.microsoft.com/office/drawing/2014/main" id="{B485C17F-CF09-4616-8142-15897B026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0" r="21269"/>
          <a:stretch>
            <a:fillRect/>
          </a:stretch>
        </p:blipFill>
        <p:spPr bwMode="auto">
          <a:xfrm>
            <a:off x="5486400" y="2305625"/>
            <a:ext cx="2590800" cy="3200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7419" name="Text Box 11">
            <a:extLst>
              <a:ext uri="{FF2B5EF4-FFF2-40B4-BE49-F238E27FC236}">
                <a16:creationId xmlns:a16="http://schemas.microsoft.com/office/drawing/2014/main" id="{6B6EFC4C-4F73-44E6-A8CF-F9C66C76181A}"/>
              </a:ext>
            </a:extLst>
          </p:cNvPr>
          <p:cNvSpPr txBox="1">
            <a:spLocks noChangeArrowheads="1"/>
          </p:cNvSpPr>
          <p:nvPr/>
        </p:nvSpPr>
        <p:spPr bwMode="auto">
          <a:xfrm>
            <a:off x="533400" y="2089943"/>
            <a:ext cx="411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Dựa vào các tranh sau đây, em hãy đặt tên và kể lại từng đoạn truyện </a:t>
            </a:r>
            <a:r>
              <a:rPr kumimoji="0" lang="en-US" altLang="en-US" sz="3600" b="1" i="1" u="none" strike="noStrike" kern="1200" cap="none" spc="0" normalizeH="0" baseline="0" noProof="0">
                <a:ln>
                  <a:noFill/>
                </a:ln>
                <a:solidFill>
                  <a:srgbClr val="990000"/>
                </a:solidFill>
                <a:effectLst/>
                <a:uLnTx/>
                <a:uFillTx/>
                <a:latin typeface="Times New Roman" panose="02020603050405020304" pitchFamily="18" charset="0"/>
                <a:ea typeface="+mn-ea"/>
                <a:cs typeface="Times New Roman" panose="02020603050405020304" pitchFamily="18" charset="0"/>
              </a:rPr>
              <a:t>Sự tích lễ hội Chử Đồng Tử.</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27D29DD-9BCC-4C3A-BBCD-1574C59096DC}"/>
              </a:ext>
            </a:extLst>
          </p:cNvPr>
          <p:cNvSpPr/>
          <p:nvPr/>
        </p:nvSpPr>
        <p:spPr>
          <a:xfrm>
            <a:off x="3200400" y="514291"/>
            <a:ext cx="5493812"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KỂ</a:t>
            </a:r>
            <a:r>
              <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 </a:t>
            </a: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CHUYỆN</a:t>
            </a:r>
            <a:endPar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7419"/>
                                        </p:tgtEl>
                                        <p:attrNameLst>
                                          <p:attrName>style.visibility</p:attrName>
                                        </p:attrNameLst>
                                      </p:cBhvr>
                                      <p:to>
                                        <p:strVal val="visible"/>
                                      </p:to>
                                    </p:set>
                                    <p:anim calcmode="discrete" valueType="clr">
                                      <p:cBhvr override="childStyle">
                                        <p:cTn id="17" dur="80"/>
                                        <p:tgtEl>
                                          <p:spTgt spid="1741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7419"/>
                                        </p:tgtEl>
                                        <p:attrNameLst>
                                          <p:attrName>fillcolor</p:attrName>
                                        </p:attrNameLst>
                                      </p:cBhvr>
                                      <p:tavLst>
                                        <p:tav tm="0">
                                          <p:val>
                                            <p:clrVal>
                                              <a:schemeClr val="accent2"/>
                                            </p:clrVal>
                                          </p:val>
                                        </p:tav>
                                        <p:tav tm="50000">
                                          <p:val>
                                            <p:clrVal>
                                              <a:schemeClr val="hlink"/>
                                            </p:clrVal>
                                          </p:val>
                                        </p:tav>
                                      </p:tavLst>
                                    </p:anim>
                                    <p:set>
                                      <p:cBhvr>
                                        <p:cTn id="19" dur="80"/>
                                        <p:tgtEl>
                                          <p:spTgt spid="1741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 Box 9">
            <a:extLst>
              <a:ext uri="{FF2B5EF4-FFF2-40B4-BE49-F238E27FC236}">
                <a16:creationId xmlns:a16="http://schemas.microsoft.com/office/drawing/2014/main" id="{801270DF-38F8-4FB2-A7AE-84455E68CD36}"/>
              </a:ext>
            </a:extLst>
          </p:cNvPr>
          <p:cNvSpPr txBox="1">
            <a:spLocks noChangeArrowheads="1"/>
          </p:cNvSpPr>
          <p:nvPr/>
        </p:nvSpPr>
        <p:spPr bwMode="auto">
          <a:xfrm>
            <a:off x="228600" y="1949450"/>
            <a:ext cx="1150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457200" algn="just" defTabSz="4572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Dựa vào các tranh sau đây, em hãy đặt tên và kể lại từng đoạn truyện </a:t>
            </a: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Sự tích lễ hội Chử Đồng Tử</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58">
            <a:extLst>
              <a:ext uri="{FF2B5EF4-FFF2-40B4-BE49-F238E27FC236}">
                <a16:creationId xmlns:a16="http://schemas.microsoft.com/office/drawing/2014/main" id="{76A54647-4ECB-47DB-9784-7D1C87A63D6A}"/>
              </a:ext>
            </a:extLst>
          </p:cNvPr>
          <p:cNvGrpSpPr>
            <a:grpSpLocks/>
          </p:cNvGrpSpPr>
          <p:nvPr/>
        </p:nvGrpSpPr>
        <p:grpSpPr bwMode="auto">
          <a:xfrm>
            <a:off x="1143000" y="3156159"/>
            <a:ext cx="2406650" cy="3321049"/>
            <a:chOff x="107" y="2132"/>
            <a:chExt cx="1237" cy="2092"/>
          </a:xfrm>
        </p:grpSpPr>
        <p:pic>
          <p:nvPicPr>
            <p:cNvPr id="26663" name="Picture 10" descr="TV3">
              <a:extLst>
                <a:ext uri="{FF2B5EF4-FFF2-40B4-BE49-F238E27FC236}">
                  <a16:creationId xmlns:a16="http://schemas.microsoft.com/office/drawing/2014/main" id="{9BC992C2-D787-4BE0-B622-25C19B2E2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7" b="54785"/>
            <a:stretch>
              <a:fillRect/>
            </a:stretch>
          </p:blipFill>
          <p:spPr bwMode="auto">
            <a:xfrm>
              <a:off x="108" y="2160"/>
              <a:ext cx="1236" cy="20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64" name="Group 18">
              <a:extLst>
                <a:ext uri="{FF2B5EF4-FFF2-40B4-BE49-F238E27FC236}">
                  <a16:creationId xmlns:a16="http://schemas.microsoft.com/office/drawing/2014/main" id="{8A5A7C93-015E-49B3-93D9-1D3634A363F0}"/>
                </a:ext>
              </a:extLst>
            </p:cNvPr>
            <p:cNvGrpSpPr>
              <a:grpSpLocks/>
            </p:cNvGrpSpPr>
            <p:nvPr/>
          </p:nvGrpSpPr>
          <p:grpSpPr bwMode="auto">
            <a:xfrm>
              <a:off x="107" y="2132"/>
              <a:ext cx="337" cy="327"/>
              <a:chOff x="671" y="548"/>
              <a:chExt cx="337" cy="327"/>
            </a:xfrm>
          </p:grpSpPr>
          <p:grpSp>
            <p:nvGrpSpPr>
              <p:cNvPr id="26665" name="Group 19">
                <a:extLst>
                  <a:ext uri="{FF2B5EF4-FFF2-40B4-BE49-F238E27FC236}">
                    <a16:creationId xmlns:a16="http://schemas.microsoft.com/office/drawing/2014/main" id="{AC0447AB-5309-409A-868D-06D3A2CE64DB}"/>
                  </a:ext>
                </a:extLst>
              </p:cNvPr>
              <p:cNvGrpSpPr>
                <a:grpSpLocks/>
              </p:cNvGrpSpPr>
              <p:nvPr/>
            </p:nvGrpSpPr>
            <p:grpSpPr bwMode="auto">
              <a:xfrm>
                <a:off x="671" y="548"/>
                <a:ext cx="337" cy="327"/>
                <a:chOff x="1287" y="513"/>
                <a:chExt cx="670" cy="805"/>
              </a:xfrm>
            </p:grpSpPr>
            <p:sp>
              <p:nvSpPr>
                <p:cNvPr id="26667" name="Oval 20">
                  <a:extLst>
                    <a:ext uri="{FF2B5EF4-FFF2-40B4-BE49-F238E27FC236}">
                      <a16:creationId xmlns:a16="http://schemas.microsoft.com/office/drawing/2014/main" id="{5A2BB489-DD57-4FC5-8B05-3642DC490163}"/>
                    </a:ext>
                  </a:extLst>
                </p:cNvPr>
                <p:cNvSpPr>
                  <a:spLocks noChangeArrowheads="1"/>
                </p:cNvSpPr>
                <p:nvPr/>
              </p:nvSpPr>
              <p:spPr bwMode="gray">
                <a:xfrm>
                  <a:off x="1287" y="513"/>
                  <a:ext cx="670" cy="8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68" name="Oval 21">
                  <a:extLst>
                    <a:ext uri="{FF2B5EF4-FFF2-40B4-BE49-F238E27FC236}">
                      <a16:creationId xmlns:a16="http://schemas.microsoft.com/office/drawing/2014/main" id="{254E39BB-556F-4C51-964A-E59DFA1BA630}"/>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69" name="Oval 22">
                  <a:extLst>
                    <a:ext uri="{FF2B5EF4-FFF2-40B4-BE49-F238E27FC236}">
                      <a16:creationId xmlns:a16="http://schemas.microsoft.com/office/drawing/2014/main" id="{C54F4E6C-9B28-4453-BF57-79C5197D634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70" name="Oval 23">
                  <a:extLst>
                    <a:ext uri="{FF2B5EF4-FFF2-40B4-BE49-F238E27FC236}">
                      <a16:creationId xmlns:a16="http://schemas.microsoft.com/office/drawing/2014/main" id="{2576E578-F025-438F-A0A9-809B0C8A8B5E}"/>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71" name="Oval 24">
                  <a:extLst>
                    <a:ext uri="{FF2B5EF4-FFF2-40B4-BE49-F238E27FC236}">
                      <a16:creationId xmlns:a16="http://schemas.microsoft.com/office/drawing/2014/main" id="{4C90142E-2674-415F-8B04-FAC001D1E453}"/>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6666" name="Text Box 25">
                <a:extLst>
                  <a:ext uri="{FF2B5EF4-FFF2-40B4-BE49-F238E27FC236}">
                    <a16:creationId xmlns:a16="http://schemas.microsoft.com/office/drawing/2014/main" id="{E8E74873-978E-4798-B40E-549F53ACBAA0}"/>
                  </a:ext>
                </a:extLst>
              </p:cNvPr>
              <p:cNvSpPr txBox="1">
                <a:spLocks noChangeArrowheads="1"/>
              </p:cNvSpPr>
              <p:nvPr/>
            </p:nvSpPr>
            <p:spPr bwMode="gray">
              <a:xfrm>
                <a:off x="742" y="555"/>
                <a:ext cx="1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a:t>
                </a:r>
              </a:p>
            </p:txBody>
          </p:sp>
        </p:grpSp>
      </p:grpSp>
      <p:grpSp>
        <p:nvGrpSpPr>
          <p:cNvPr id="5" name="Group 59">
            <a:extLst>
              <a:ext uri="{FF2B5EF4-FFF2-40B4-BE49-F238E27FC236}">
                <a16:creationId xmlns:a16="http://schemas.microsoft.com/office/drawing/2014/main" id="{6C7C14B2-69E6-4BCE-A4AC-3AA90AFF0289}"/>
              </a:ext>
            </a:extLst>
          </p:cNvPr>
          <p:cNvGrpSpPr>
            <a:grpSpLocks/>
          </p:cNvGrpSpPr>
          <p:nvPr/>
        </p:nvGrpSpPr>
        <p:grpSpPr bwMode="auto">
          <a:xfrm>
            <a:off x="3444514" y="3156159"/>
            <a:ext cx="2310174" cy="3321049"/>
            <a:chOff x="1416" y="2132"/>
            <a:chExt cx="1317" cy="2092"/>
          </a:xfrm>
        </p:grpSpPr>
        <p:pic>
          <p:nvPicPr>
            <p:cNvPr id="26654" name="Picture 11" descr="TV3">
              <a:extLst>
                <a:ext uri="{FF2B5EF4-FFF2-40B4-BE49-F238E27FC236}">
                  <a16:creationId xmlns:a16="http://schemas.microsoft.com/office/drawing/2014/main" id="{C0C0143A-8B4D-4E36-B755-866DBFC55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01" r="2016" b="53571"/>
            <a:stretch>
              <a:fillRect/>
            </a:stretch>
          </p:blipFill>
          <p:spPr bwMode="auto">
            <a:xfrm>
              <a:off x="1416" y="2160"/>
              <a:ext cx="1317" cy="20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55" name="Group 34">
              <a:extLst>
                <a:ext uri="{FF2B5EF4-FFF2-40B4-BE49-F238E27FC236}">
                  <a16:creationId xmlns:a16="http://schemas.microsoft.com/office/drawing/2014/main" id="{EAFE579C-C410-4631-B383-D6C34CFEEB4C}"/>
                </a:ext>
              </a:extLst>
            </p:cNvPr>
            <p:cNvGrpSpPr>
              <a:grpSpLocks/>
            </p:cNvGrpSpPr>
            <p:nvPr/>
          </p:nvGrpSpPr>
          <p:grpSpPr bwMode="auto">
            <a:xfrm>
              <a:off x="1419" y="2132"/>
              <a:ext cx="336" cy="327"/>
              <a:chOff x="672" y="548"/>
              <a:chExt cx="336" cy="327"/>
            </a:xfrm>
          </p:grpSpPr>
          <p:grpSp>
            <p:nvGrpSpPr>
              <p:cNvPr id="26656" name="Group 35">
                <a:extLst>
                  <a:ext uri="{FF2B5EF4-FFF2-40B4-BE49-F238E27FC236}">
                    <a16:creationId xmlns:a16="http://schemas.microsoft.com/office/drawing/2014/main" id="{E2FF7166-4122-4BBB-A310-5AD442BA2E13}"/>
                  </a:ext>
                </a:extLst>
              </p:cNvPr>
              <p:cNvGrpSpPr>
                <a:grpSpLocks/>
              </p:cNvGrpSpPr>
              <p:nvPr/>
            </p:nvGrpSpPr>
            <p:grpSpPr bwMode="auto">
              <a:xfrm>
                <a:off x="672" y="548"/>
                <a:ext cx="336" cy="327"/>
                <a:chOff x="1289" y="513"/>
                <a:chExt cx="668" cy="806"/>
              </a:xfrm>
            </p:grpSpPr>
            <p:sp>
              <p:nvSpPr>
                <p:cNvPr id="26658" name="Oval 36">
                  <a:extLst>
                    <a:ext uri="{FF2B5EF4-FFF2-40B4-BE49-F238E27FC236}">
                      <a16:creationId xmlns:a16="http://schemas.microsoft.com/office/drawing/2014/main" id="{173F3F68-AD4B-4531-B9BB-F60FC15F29B7}"/>
                    </a:ext>
                  </a:extLst>
                </p:cNvPr>
                <p:cNvSpPr>
                  <a:spLocks noChangeArrowheads="1"/>
                </p:cNvSpPr>
                <p:nvPr/>
              </p:nvSpPr>
              <p:spPr bwMode="gray">
                <a:xfrm>
                  <a:off x="1289" y="513"/>
                  <a:ext cx="668" cy="8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59" name="Oval 37">
                  <a:extLst>
                    <a:ext uri="{FF2B5EF4-FFF2-40B4-BE49-F238E27FC236}">
                      <a16:creationId xmlns:a16="http://schemas.microsoft.com/office/drawing/2014/main" id="{8AADB9FC-288B-4C84-B2A2-C33FBE9BD4D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60" name="Oval 38">
                  <a:extLst>
                    <a:ext uri="{FF2B5EF4-FFF2-40B4-BE49-F238E27FC236}">
                      <a16:creationId xmlns:a16="http://schemas.microsoft.com/office/drawing/2014/main" id="{DB93A7A6-DD8A-4648-AFD5-7B03524FD22A}"/>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61" name="Oval 39">
                  <a:extLst>
                    <a:ext uri="{FF2B5EF4-FFF2-40B4-BE49-F238E27FC236}">
                      <a16:creationId xmlns:a16="http://schemas.microsoft.com/office/drawing/2014/main" id="{A3C5EA74-38BF-43DE-AAB7-D07859A8378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62" name="Oval 40">
                  <a:extLst>
                    <a:ext uri="{FF2B5EF4-FFF2-40B4-BE49-F238E27FC236}">
                      <a16:creationId xmlns:a16="http://schemas.microsoft.com/office/drawing/2014/main" id="{4037A928-3D42-4D25-99E1-857FF5239880}"/>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6657" name="Text Box 41">
                <a:extLst>
                  <a:ext uri="{FF2B5EF4-FFF2-40B4-BE49-F238E27FC236}">
                    <a16:creationId xmlns:a16="http://schemas.microsoft.com/office/drawing/2014/main" id="{9EECB0C4-72A2-4390-BC9B-4658BBFA0E31}"/>
                  </a:ext>
                </a:extLst>
              </p:cNvPr>
              <p:cNvSpPr txBox="1">
                <a:spLocks noChangeArrowheads="1"/>
              </p:cNvSpPr>
              <p:nvPr/>
            </p:nvSpPr>
            <p:spPr bwMode="gray">
              <a:xfrm>
                <a:off x="732" y="55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a:t>
                </a:r>
              </a:p>
            </p:txBody>
          </p:sp>
        </p:grpSp>
      </p:grpSp>
      <p:grpSp>
        <p:nvGrpSpPr>
          <p:cNvPr id="8" name="Group 60">
            <a:extLst>
              <a:ext uri="{FF2B5EF4-FFF2-40B4-BE49-F238E27FC236}">
                <a16:creationId xmlns:a16="http://schemas.microsoft.com/office/drawing/2014/main" id="{F6954FC3-C247-4B66-B2BB-5C74A1C656F1}"/>
              </a:ext>
            </a:extLst>
          </p:cNvPr>
          <p:cNvGrpSpPr>
            <a:grpSpLocks/>
          </p:cNvGrpSpPr>
          <p:nvPr/>
        </p:nvGrpSpPr>
        <p:grpSpPr bwMode="auto">
          <a:xfrm>
            <a:off x="5634792" y="3141872"/>
            <a:ext cx="2415421" cy="3335338"/>
            <a:chOff x="2802" y="2123"/>
            <a:chExt cx="1449" cy="2101"/>
          </a:xfrm>
        </p:grpSpPr>
        <p:pic>
          <p:nvPicPr>
            <p:cNvPr id="26645" name="Picture 12" descr="TV3">
              <a:extLst>
                <a:ext uri="{FF2B5EF4-FFF2-40B4-BE49-F238E27FC236}">
                  <a16:creationId xmlns:a16="http://schemas.microsoft.com/office/drawing/2014/main" id="{5DAC9539-05A1-4480-894A-4D08FE428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000" r="52818" b="1190"/>
            <a:stretch>
              <a:fillRect/>
            </a:stretch>
          </p:blipFill>
          <p:spPr bwMode="auto">
            <a:xfrm>
              <a:off x="2811" y="2160"/>
              <a:ext cx="1440" cy="20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46" name="Group 42">
              <a:extLst>
                <a:ext uri="{FF2B5EF4-FFF2-40B4-BE49-F238E27FC236}">
                  <a16:creationId xmlns:a16="http://schemas.microsoft.com/office/drawing/2014/main" id="{D1D720DA-9CF0-4F93-8469-1782F2820703}"/>
                </a:ext>
              </a:extLst>
            </p:cNvPr>
            <p:cNvGrpSpPr>
              <a:grpSpLocks/>
            </p:cNvGrpSpPr>
            <p:nvPr/>
          </p:nvGrpSpPr>
          <p:grpSpPr bwMode="auto">
            <a:xfrm>
              <a:off x="2802" y="2123"/>
              <a:ext cx="336" cy="327"/>
              <a:chOff x="672" y="548"/>
              <a:chExt cx="336" cy="327"/>
            </a:xfrm>
          </p:grpSpPr>
          <p:grpSp>
            <p:nvGrpSpPr>
              <p:cNvPr id="26647" name="Group 43">
                <a:extLst>
                  <a:ext uri="{FF2B5EF4-FFF2-40B4-BE49-F238E27FC236}">
                    <a16:creationId xmlns:a16="http://schemas.microsoft.com/office/drawing/2014/main" id="{6048AB61-BC6D-4693-9EDE-99592E90BAA1}"/>
                  </a:ext>
                </a:extLst>
              </p:cNvPr>
              <p:cNvGrpSpPr>
                <a:grpSpLocks/>
              </p:cNvGrpSpPr>
              <p:nvPr/>
            </p:nvGrpSpPr>
            <p:grpSpPr bwMode="auto">
              <a:xfrm>
                <a:off x="672" y="548"/>
                <a:ext cx="336" cy="327"/>
                <a:chOff x="1289" y="513"/>
                <a:chExt cx="668" cy="806"/>
              </a:xfrm>
            </p:grpSpPr>
            <p:sp>
              <p:nvSpPr>
                <p:cNvPr id="26649" name="Oval 44">
                  <a:extLst>
                    <a:ext uri="{FF2B5EF4-FFF2-40B4-BE49-F238E27FC236}">
                      <a16:creationId xmlns:a16="http://schemas.microsoft.com/office/drawing/2014/main" id="{2490B367-2C33-4DAA-9577-03E302602997}"/>
                    </a:ext>
                  </a:extLst>
                </p:cNvPr>
                <p:cNvSpPr>
                  <a:spLocks noChangeArrowheads="1"/>
                </p:cNvSpPr>
                <p:nvPr/>
              </p:nvSpPr>
              <p:spPr bwMode="gray">
                <a:xfrm>
                  <a:off x="1289" y="513"/>
                  <a:ext cx="668" cy="8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50" name="Oval 45">
                  <a:extLst>
                    <a:ext uri="{FF2B5EF4-FFF2-40B4-BE49-F238E27FC236}">
                      <a16:creationId xmlns:a16="http://schemas.microsoft.com/office/drawing/2014/main" id="{421107E2-3C75-4309-872D-25AA387FB2FF}"/>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51" name="Oval 46">
                  <a:extLst>
                    <a:ext uri="{FF2B5EF4-FFF2-40B4-BE49-F238E27FC236}">
                      <a16:creationId xmlns:a16="http://schemas.microsoft.com/office/drawing/2014/main" id="{4078BE91-73CC-4632-B8D9-862C7CF84081}"/>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52" name="Oval 47">
                  <a:extLst>
                    <a:ext uri="{FF2B5EF4-FFF2-40B4-BE49-F238E27FC236}">
                      <a16:creationId xmlns:a16="http://schemas.microsoft.com/office/drawing/2014/main" id="{01825444-083D-44D7-9AB7-C7711218251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53" name="Oval 48">
                  <a:extLst>
                    <a:ext uri="{FF2B5EF4-FFF2-40B4-BE49-F238E27FC236}">
                      <a16:creationId xmlns:a16="http://schemas.microsoft.com/office/drawing/2014/main" id="{A4A1E90B-FDAB-46A2-A625-C6F19D4202BC}"/>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6648" name="Text Box 49">
                <a:extLst>
                  <a:ext uri="{FF2B5EF4-FFF2-40B4-BE49-F238E27FC236}">
                    <a16:creationId xmlns:a16="http://schemas.microsoft.com/office/drawing/2014/main" id="{44C9E97D-C353-473B-AE5A-D4DD94E5C9E8}"/>
                  </a:ext>
                </a:extLst>
              </p:cNvPr>
              <p:cNvSpPr txBox="1">
                <a:spLocks noChangeArrowheads="1"/>
              </p:cNvSpPr>
              <p:nvPr/>
            </p:nvSpPr>
            <p:spPr bwMode="gray">
              <a:xfrm>
                <a:off x="726" y="555"/>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a:t>
                </a:r>
              </a:p>
            </p:txBody>
          </p:sp>
        </p:grpSp>
      </p:grpSp>
      <p:grpSp>
        <p:nvGrpSpPr>
          <p:cNvPr id="11" name="Group 61">
            <a:extLst>
              <a:ext uri="{FF2B5EF4-FFF2-40B4-BE49-F238E27FC236}">
                <a16:creationId xmlns:a16="http://schemas.microsoft.com/office/drawing/2014/main" id="{41865815-3A69-4305-8FD6-E46C7EA9C8BD}"/>
              </a:ext>
            </a:extLst>
          </p:cNvPr>
          <p:cNvGrpSpPr>
            <a:grpSpLocks/>
          </p:cNvGrpSpPr>
          <p:nvPr/>
        </p:nvGrpSpPr>
        <p:grpSpPr bwMode="auto">
          <a:xfrm>
            <a:off x="7907260" y="3127583"/>
            <a:ext cx="2424191" cy="3387724"/>
            <a:chOff x="4314" y="2114"/>
            <a:chExt cx="1392" cy="2134"/>
          </a:xfrm>
        </p:grpSpPr>
        <p:pic>
          <p:nvPicPr>
            <p:cNvPr id="26636" name="Picture 13" descr="TV3">
              <a:extLst>
                <a:ext uri="{FF2B5EF4-FFF2-40B4-BE49-F238E27FC236}">
                  <a16:creationId xmlns:a16="http://schemas.microsoft.com/office/drawing/2014/main" id="{0639199B-2959-45F4-8B1D-21D234D89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599" t="50000" r="1300" b="1190"/>
            <a:stretch>
              <a:fillRect/>
            </a:stretch>
          </p:blipFill>
          <p:spPr bwMode="auto">
            <a:xfrm>
              <a:off x="4314" y="2151"/>
              <a:ext cx="1392" cy="209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37" name="Group 50">
              <a:extLst>
                <a:ext uri="{FF2B5EF4-FFF2-40B4-BE49-F238E27FC236}">
                  <a16:creationId xmlns:a16="http://schemas.microsoft.com/office/drawing/2014/main" id="{10FD8284-B981-4547-8F59-59BA3833D2E3}"/>
                </a:ext>
              </a:extLst>
            </p:cNvPr>
            <p:cNvGrpSpPr>
              <a:grpSpLocks/>
            </p:cNvGrpSpPr>
            <p:nvPr/>
          </p:nvGrpSpPr>
          <p:grpSpPr bwMode="auto">
            <a:xfrm>
              <a:off x="4320" y="2114"/>
              <a:ext cx="336" cy="327"/>
              <a:chOff x="672" y="548"/>
              <a:chExt cx="336" cy="327"/>
            </a:xfrm>
          </p:grpSpPr>
          <p:grpSp>
            <p:nvGrpSpPr>
              <p:cNvPr id="26638" name="Group 51">
                <a:extLst>
                  <a:ext uri="{FF2B5EF4-FFF2-40B4-BE49-F238E27FC236}">
                    <a16:creationId xmlns:a16="http://schemas.microsoft.com/office/drawing/2014/main" id="{CB784D3F-E399-494C-86ED-7954067D1A5D}"/>
                  </a:ext>
                </a:extLst>
              </p:cNvPr>
              <p:cNvGrpSpPr>
                <a:grpSpLocks/>
              </p:cNvGrpSpPr>
              <p:nvPr/>
            </p:nvGrpSpPr>
            <p:grpSpPr bwMode="auto">
              <a:xfrm>
                <a:off x="672" y="548"/>
                <a:ext cx="336" cy="327"/>
                <a:chOff x="1289" y="513"/>
                <a:chExt cx="668" cy="806"/>
              </a:xfrm>
            </p:grpSpPr>
            <p:sp>
              <p:nvSpPr>
                <p:cNvPr id="26640" name="Oval 52">
                  <a:extLst>
                    <a:ext uri="{FF2B5EF4-FFF2-40B4-BE49-F238E27FC236}">
                      <a16:creationId xmlns:a16="http://schemas.microsoft.com/office/drawing/2014/main" id="{1E2ABBDE-1B21-431A-9BB2-AC26C5C7F05A}"/>
                    </a:ext>
                  </a:extLst>
                </p:cNvPr>
                <p:cNvSpPr>
                  <a:spLocks noChangeArrowheads="1"/>
                </p:cNvSpPr>
                <p:nvPr/>
              </p:nvSpPr>
              <p:spPr bwMode="gray">
                <a:xfrm>
                  <a:off x="1289" y="513"/>
                  <a:ext cx="668" cy="8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41" name="Oval 53">
                  <a:extLst>
                    <a:ext uri="{FF2B5EF4-FFF2-40B4-BE49-F238E27FC236}">
                      <a16:creationId xmlns:a16="http://schemas.microsoft.com/office/drawing/2014/main" id="{9D7CB3DC-7652-4326-8D9D-4FE68B6327C1}"/>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42" name="Oval 54">
                  <a:extLst>
                    <a:ext uri="{FF2B5EF4-FFF2-40B4-BE49-F238E27FC236}">
                      <a16:creationId xmlns:a16="http://schemas.microsoft.com/office/drawing/2014/main" id="{2AA7F438-FFC6-4C5D-B16C-80542EAFDCD1}"/>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43" name="Oval 55">
                  <a:extLst>
                    <a:ext uri="{FF2B5EF4-FFF2-40B4-BE49-F238E27FC236}">
                      <a16:creationId xmlns:a16="http://schemas.microsoft.com/office/drawing/2014/main" id="{5ADABBC4-6CDD-4328-8A1F-280211561971}"/>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44" name="Oval 56">
                  <a:extLst>
                    <a:ext uri="{FF2B5EF4-FFF2-40B4-BE49-F238E27FC236}">
                      <a16:creationId xmlns:a16="http://schemas.microsoft.com/office/drawing/2014/main" id="{47BA6B9F-1947-453A-9DA0-F911EAC2FD5E}"/>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6639" name="Text Box 57">
                <a:extLst>
                  <a:ext uri="{FF2B5EF4-FFF2-40B4-BE49-F238E27FC236}">
                    <a16:creationId xmlns:a16="http://schemas.microsoft.com/office/drawing/2014/main" id="{FE7F1DC2-EC38-4F53-B61F-2ACB900AFECD}"/>
                  </a:ext>
                </a:extLst>
              </p:cNvPr>
              <p:cNvSpPr txBox="1">
                <a:spLocks noChangeArrowheads="1"/>
              </p:cNvSpPr>
              <p:nvPr/>
            </p:nvSpPr>
            <p:spPr bwMode="gray">
              <a:xfrm>
                <a:off x="731" y="555"/>
                <a:ext cx="2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a:t>
                </a:r>
              </a:p>
            </p:txBody>
          </p:sp>
        </p:grpSp>
      </p:grpSp>
      <p:sp>
        <p:nvSpPr>
          <p:cNvPr id="13374" name="AutoShape 62">
            <a:hlinkClick r:id="rId3" action="ppaction://hlinksldjump"/>
            <a:extLst>
              <a:ext uri="{FF2B5EF4-FFF2-40B4-BE49-F238E27FC236}">
                <a16:creationId xmlns:a16="http://schemas.microsoft.com/office/drawing/2014/main" id="{12305A24-3CBF-435E-B149-B16D8DBDCB64}"/>
              </a:ext>
            </a:extLst>
          </p:cNvPr>
          <p:cNvSpPr>
            <a:spLocks noChangeArrowheads="1"/>
          </p:cNvSpPr>
          <p:nvPr/>
        </p:nvSpPr>
        <p:spPr bwMode="gray">
          <a:xfrm>
            <a:off x="1479228" y="5791409"/>
            <a:ext cx="1841824"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Cảnh nhà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nghèo khó</a:t>
            </a:r>
          </a:p>
        </p:txBody>
      </p:sp>
      <p:sp>
        <p:nvSpPr>
          <p:cNvPr id="13375" name="AutoShape 63">
            <a:hlinkClick r:id="rId3" action="ppaction://hlinksldjump"/>
            <a:extLst>
              <a:ext uri="{FF2B5EF4-FFF2-40B4-BE49-F238E27FC236}">
                <a16:creationId xmlns:a16="http://schemas.microsoft.com/office/drawing/2014/main" id="{A8A140A7-5E65-4E19-B641-A9B5544A550C}"/>
              </a:ext>
            </a:extLst>
          </p:cNvPr>
          <p:cNvSpPr>
            <a:spLocks noChangeArrowheads="1"/>
          </p:cNvSpPr>
          <p:nvPr/>
        </p:nvSpPr>
        <p:spPr bwMode="gray">
          <a:xfrm>
            <a:off x="3693791" y="5939047"/>
            <a:ext cx="1841824" cy="5429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Duyên trời</a:t>
            </a:r>
          </a:p>
        </p:txBody>
      </p:sp>
      <p:sp>
        <p:nvSpPr>
          <p:cNvPr id="13376" name="AutoShape 64">
            <a:hlinkClick r:id="rId3" action="ppaction://hlinksldjump"/>
            <a:extLst>
              <a:ext uri="{FF2B5EF4-FFF2-40B4-BE49-F238E27FC236}">
                <a16:creationId xmlns:a16="http://schemas.microsoft.com/office/drawing/2014/main" id="{85B2F63D-E534-4A6E-BFBB-5B853223C306}"/>
              </a:ext>
            </a:extLst>
          </p:cNvPr>
          <p:cNvSpPr>
            <a:spLocks noChangeArrowheads="1"/>
          </p:cNvSpPr>
          <p:nvPr/>
        </p:nvSpPr>
        <p:spPr bwMode="gray">
          <a:xfrm>
            <a:off x="5780111" y="5786647"/>
            <a:ext cx="2189139"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Truyền nghề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cho dân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endParaRPr>
          </a:p>
        </p:txBody>
      </p:sp>
      <p:sp>
        <p:nvSpPr>
          <p:cNvPr id="13378" name="AutoShape 66">
            <a:hlinkClick r:id="rId3" action="ppaction://hlinksldjump"/>
            <a:extLst>
              <a:ext uri="{FF2B5EF4-FFF2-40B4-BE49-F238E27FC236}">
                <a16:creationId xmlns:a16="http://schemas.microsoft.com/office/drawing/2014/main" id="{C94015B7-0E45-4C54-94B8-6B10251A08CD}"/>
              </a:ext>
            </a:extLst>
          </p:cNvPr>
          <p:cNvSpPr>
            <a:spLocks noChangeArrowheads="1"/>
          </p:cNvSpPr>
          <p:nvPr/>
        </p:nvSpPr>
        <p:spPr bwMode="gray">
          <a:xfrm>
            <a:off x="8142311" y="5772359"/>
            <a:ext cx="2189139"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Uống nước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nhớ nguồn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endParaRPr>
          </a:p>
        </p:txBody>
      </p:sp>
      <p:sp>
        <p:nvSpPr>
          <p:cNvPr id="48" name="Rectangle 47">
            <a:extLst>
              <a:ext uri="{FF2B5EF4-FFF2-40B4-BE49-F238E27FC236}">
                <a16:creationId xmlns:a16="http://schemas.microsoft.com/office/drawing/2014/main" id="{C6FBE8E7-379F-40FE-A40F-9B910E0EF2F8}"/>
              </a:ext>
            </a:extLst>
          </p:cNvPr>
          <p:cNvSpPr/>
          <p:nvPr/>
        </p:nvSpPr>
        <p:spPr>
          <a:xfrm>
            <a:off x="3349094" y="350409"/>
            <a:ext cx="5493812"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KỂ</a:t>
            </a:r>
            <a:r>
              <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 </a:t>
            </a: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CHUYỆN</a:t>
            </a:r>
            <a:endPar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9"/>
                                        </p:tgtEl>
                                        <p:attrNameLst>
                                          <p:attrName>style.visibility</p:attrName>
                                        </p:attrNameLst>
                                      </p:cBhvr>
                                      <p:to>
                                        <p:strVal val="visible"/>
                                      </p:to>
                                    </p:set>
                                    <p:anim calcmode="discrete" valueType="clr">
                                      <p:cBhvr override="childStyle">
                                        <p:cTn id="7" dur="8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9"/>
                                        </p:tgtEl>
                                        <p:attrNameLst>
                                          <p:attrName>fillcolor</p:attrName>
                                        </p:attrNameLst>
                                      </p:cBhvr>
                                      <p:tavLst>
                                        <p:tav tm="0">
                                          <p:val>
                                            <p:clrVal>
                                              <a:schemeClr val="accent2"/>
                                            </p:clrVal>
                                          </p:val>
                                        </p:tav>
                                        <p:tav tm="50000">
                                          <p:val>
                                            <p:clrVal>
                                              <a:schemeClr val="hlink"/>
                                            </p:clrVal>
                                          </p:val>
                                        </p:tav>
                                      </p:tavLst>
                                    </p:anim>
                                    <p:set>
                                      <p:cBhvr>
                                        <p:cTn id="9" dur="80"/>
                                        <p:tgtEl>
                                          <p:spTgt spid="153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childTnLst>
                          </p:cTn>
                        </p:par>
                        <p:par>
                          <p:cTn id="15" fill="hold" nodeType="afterGroup">
                            <p:stCondLst>
                              <p:cond delay="2000"/>
                            </p:stCondLst>
                            <p:childTnLst>
                              <p:par>
                                <p:cTn id="16" presetID="2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par>
                          <p:cTn id="19" fill="hold" nodeType="afterGroup">
                            <p:stCondLst>
                              <p:cond delay="4000"/>
                            </p:stCondLst>
                            <p:childTnLst>
                              <p:par>
                                <p:cTn id="20" presetID="2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par>
                          <p:cTn id="23" fill="hold" nodeType="afterGroup">
                            <p:stCondLst>
                              <p:cond delay="6000"/>
                            </p:stCondLst>
                            <p:childTnLst>
                              <p:par>
                                <p:cTn id="24" presetID="2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edge">
                                      <p:cBhvr>
                                        <p:cTn id="26" dur="2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3374"/>
                                        </p:tgtEl>
                                        <p:attrNameLst>
                                          <p:attrName>style.visibility</p:attrName>
                                        </p:attrNameLst>
                                      </p:cBhvr>
                                      <p:to>
                                        <p:strVal val="visible"/>
                                      </p:to>
                                    </p:set>
                                    <p:anim to="" calcmode="lin" valueType="num">
                                      <p:cBhvr>
                                        <p:cTn id="31" dur="1" fill="hold"/>
                                        <p:tgtEl>
                                          <p:spTgt spid="13374"/>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3375"/>
                                        </p:tgtEl>
                                        <p:attrNameLst>
                                          <p:attrName>style.visibility</p:attrName>
                                        </p:attrNameLst>
                                      </p:cBhvr>
                                      <p:to>
                                        <p:strVal val="visible"/>
                                      </p:to>
                                    </p:set>
                                    <p:anim to="" calcmode="lin" valueType="num">
                                      <p:cBhvr>
                                        <p:cTn id="36" dur="1" fill="hold"/>
                                        <p:tgtEl>
                                          <p:spTgt spid="13375"/>
                                        </p:tgtEl>
                                        <p:attrNameLst>
                                          <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3376"/>
                                        </p:tgtEl>
                                        <p:attrNameLst>
                                          <p:attrName>style.visibility</p:attrName>
                                        </p:attrNameLst>
                                      </p:cBhvr>
                                      <p:to>
                                        <p:strVal val="visible"/>
                                      </p:to>
                                    </p:set>
                                    <p:anim to="" calcmode="lin" valueType="num">
                                      <p:cBhvr>
                                        <p:cTn id="41" dur="1" fill="hold"/>
                                        <p:tgtEl>
                                          <p:spTgt spid="13376"/>
                                        </p:tgtEl>
                                        <p:attrNameLst>
                                          <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3378"/>
                                        </p:tgtEl>
                                        <p:attrNameLst>
                                          <p:attrName>style.visibility</p:attrName>
                                        </p:attrNameLst>
                                      </p:cBhvr>
                                      <p:to>
                                        <p:strVal val="visible"/>
                                      </p:to>
                                    </p:set>
                                    <p:anim to="" calcmode="lin" valueType="num">
                                      <p:cBhvr>
                                        <p:cTn id="46" dur="1" fill="hold"/>
                                        <p:tgtEl>
                                          <p:spTgt spid="13378"/>
                                        </p:tgtEl>
                                        <p:attrNameLst>
                                          <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barn(inVertical)">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3374" grpId="0" animBg="1"/>
      <p:bldP spid="13375" grpId="0" animBg="1"/>
      <p:bldP spid="13376" grpId="0" animBg="1"/>
      <p:bldP spid="133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1143000"/>
            <a:ext cx="10287000" cy="3785652"/>
          </a:xfrm>
          <a:prstGeom prst="rect">
            <a:avLst/>
          </a:prstGeom>
          <a:noFill/>
        </p:spPr>
        <p:txBody>
          <a:bodyPr wrap="square" rtlCol="0">
            <a:spAutoFit/>
          </a:bodyPr>
          <a:lstStyle/>
          <a:p>
            <a:pPr algn="just"/>
            <a:r>
              <a:rPr lang="vi-VN" sz="4000" b="1" dirty="0">
                <a:latin typeface="Times New Roman" panose="02020603050405020304" pitchFamily="18" charset="0"/>
                <a:cs typeface="Times New Roman" panose="02020603050405020304" pitchFamily="18" charset="0"/>
              </a:rPr>
              <a:t>1</a:t>
            </a:r>
            <a:r>
              <a:rPr lang="vi-VN"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Đời Hùng Vương thứ 18, ở làng Chử Xá bên bờ sông Hồng, có một chàng trai tên là Chử Đồng Tử. Nhà nghèo, mẹ mất sớm, hai cha con chàng chỉ có một chiếc khố mắc chung. Khi cha mất, chàng thương cha nên đã quấn khố chôn cha, còn mình đành ở không.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TV3">
            <a:extLst>
              <a:ext uri="{FF2B5EF4-FFF2-40B4-BE49-F238E27FC236}">
                <a16:creationId xmlns:a16="http://schemas.microsoft.com/office/drawing/2014/main" id="{85937F67-02C5-420C-BAF6-2CC5FDAF1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7" b="54785"/>
          <a:stretch>
            <a:fillRect/>
          </a:stretch>
        </p:blipFill>
        <p:spPr bwMode="auto">
          <a:xfrm>
            <a:off x="5715000" y="1814514"/>
            <a:ext cx="4800600" cy="451008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7651" name="Group 21">
            <a:extLst>
              <a:ext uri="{FF2B5EF4-FFF2-40B4-BE49-F238E27FC236}">
                <a16:creationId xmlns:a16="http://schemas.microsoft.com/office/drawing/2014/main" id="{C4AFE554-ECEB-472C-AACF-6050EFFB95AB}"/>
              </a:ext>
            </a:extLst>
          </p:cNvPr>
          <p:cNvGrpSpPr>
            <a:grpSpLocks/>
          </p:cNvGrpSpPr>
          <p:nvPr/>
        </p:nvGrpSpPr>
        <p:grpSpPr bwMode="auto">
          <a:xfrm>
            <a:off x="5905500" y="1828800"/>
            <a:ext cx="534988" cy="579438"/>
            <a:chOff x="1316" y="1846"/>
            <a:chExt cx="385" cy="365"/>
          </a:xfrm>
        </p:grpSpPr>
        <p:grpSp>
          <p:nvGrpSpPr>
            <p:cNvPr id="27655" name="Group 22">
              <a:extLst>
                <a:ext uri="{FF2B5EF4-FFF2-40B4-BE49-F238E27FC236}">
                  <a16:creationId xmlns:a16="http://schemas.microsoft.com/office/drawing/2014/main" id="{AAF698DC-EB2A-4870-BE47-207546042ADB}"/>
                </a:ext>
              </a:extLst>
            </p:cNvPr>
            <p:cNvGrpSpPr>
              <a:grpSpLocks/>
            </p:cNvGrpSpPr>
            <p:nvPr/>
          </p:nvGrpSpPr>
          <p:grpSpPr bwMode="auto">
            <a:xfrm>
              <a:off x="1316" y="1867"/>
              <a:ext cx="385" cy="344"/>
              <a:chOff x="1287" y="587"/>
              <a:chExt cx="670" cy="647"/>
            </a:xfrm>
          </p:grpSpPr>
          <p:sp>
            <p:nvSpPr>
              <p:cNvPr id="27657" name="Oval 23">
                <a:extLst>
                  <a:ext uri="{FF2B5EF4-FFF2-40B4-BE49-F238E27FC236}">
                    <a16:creationId xmlns:a16="http://schemas.microsoft.com/office/drawing/2014/main" id="{6CEB16D0-18DC-4909-BFE2-36BE9390CC3B}"/>
                  </a:ext>
                </a:extLst>
              </p:cNvPr>
              <p:cNvSpPr>
                <a:spLocks noChangeArrowheads="1"/>
              </p:cNvSpPr>
              <p:nvPr/>
            </p:nvSpPr>
            <p:spPr bwMode="gray">
              <a:xfrm>
                <a:off x="1287" y="609"/>
                <a:ext cx="670" cy="61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8" name="Oval 24">
                <a:extLst>
                  <a:ext uri="{FF2B5EF4-FFF2-40B4-BE49-F238E27FC236}">
                    <a16:creationId xmlns:a16="http://schemas.microsoft.com/office/drawing/2014/main" id="{E9F475B7-035D-49DF-8902-763FE31E9169}"/>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9" name="Oval 25">
                <a:extLst>
                  <a:ext uri="{FF2B5EF4-FFF2-40B4-BE49-F238E27FC236}">
                    <a16:creationId xmlns:a16="http://schemas.microsoft.com/office/drawing/2014/main" id="{DFFCA465-84C7-44DF-BA4B-570D9F76F6E5}"/>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0" name="Oval 26">
                <a:extLst>
                  <a:ext uri="{FF2B5EF4-FFF2-40B4-BE49-F238E27FC236}">
                    <a16:creationId xmlns:a16="http://schemas.microsoft.com/office/drawing/2014/main" id="{E19C779A-841F-417D-A68C-1E5B1DAE78CA}"/>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1" name="Oval 27">
                <a:extLst>
                  <a:ext uri="{FF2B5EF4-FFF2-40B4-BE49-F238E27FC236}">
                    <a16:creationId xmlns:a16="http://schemas.microsoft.com/office/drawing/2014/main" id="{3748E1D0-E764-4739-8116-FDD9B8FFF6C5}"/>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7656" name="Text Box 28">
              <a:extLst>
                <a:ext uri="{FF2B5EF4-FFF2-40B4-BE49-F238E27FC236}">
                  <a16:creationId xmlns:a16="http://schemas.microsoft.com/office/drawing/2014/main" id="{054B829E-7BD4-4260-9973-327A516B9D79}"/>
                </a:ext>
              </a:extLst>
            </p:cNvPr>
            <p:cNvSpPr txBox="1">
              <a:spLocks noChangeArrowheads="1"/>
            </p:cNvSpPr>
            <p:nvPr/>
          </p:nvSpPr>
          <p:spPr bwMode="gray">
            <a:xfrm>
              <a:off x="1369" y="1846"/>
              <a:ext cx="2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a:t>
              </a:r>
            </a:p>
          </p:txBody>
        </p:sp>
      </p:grpSp>
      <p:sp>
        <p:nvSpPr>
          <p:cNvPr id="27652" name="AutoShape 29">
            <a:hlinkClick r:id="rId3" action="ppaction://hlinksldjump"/>
            <a:extLst>
              <a:ext uri="{FF2B5EF4-FFF2-40B4-BE49-F238E27FC236}">
                <a16:creationId xmlns:a16="http://schemas.microsoft.com/office/drawing/2014/main" id="{CBF3AECA-EC8E-4FB0-A0DF-392EB817EDE4}"/>
              </a:ext>
            </a:extLst>
          </p:cNvPr>
          <p:cNvSpPr>
            <a:spLocks noChangeArrowheads="1"/>
          </p:cNvSpPr>
          <p:nvPr/>
        </p:nvSpPr>
        <p:spPr bwMode="gray">
          <a:xfrm>
            <a:off x="6248400" y="6019801"/>
            <a:ext cx="3581400"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Cảnh nhà nghèo khó</a:t>
            </a:r>
          </a:p>
        </p:txBody>
      </p:sp>
      <p:sp>
        <p:nvSpPr>
          <p:cNvPr id="24600" name="Text Box 24">
            <a:extLst>
              <a:ext uri="{FF2B5EF4-FFF2-40B4-BE49-F238E27FC236}">
                <a16:creationId xmlns:a16="http://schemas.microsoft.com/office/drawing/2014/main" id="{D082D526-4568-40A3-87D0-F7FB4C930853}"/>
              </a:ext>
            </a:extLst>
          </p:cNvPr>
          <p:cNvSpPr txBox="1">
            <a:spLocks noChangeArrowheads="1"/>
          </p:cNvSpPr>
          <p:nvPr/>
        </p:nvSpPr>
        <p:spPr bwMode="auto">
          <a:xfrm>
            <a:off x="228600" y="2288383"/>
            <a:ext cx="4953000" cy="267765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mất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sớm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hai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cha con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chỉ</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chiếc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mặc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Khi cha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mất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thương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cuốn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chôn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còn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đành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14" name="Rectangle 13">
            <a:extLst>
              <a:ext uri="{FF2B5EF4-FFF2-40B4-BE49-F238E27FC236}">
                <a16:creationId xmlns:a16="http://schemas.microsoft.com/office/drawing/2014/main" id="{DD23F201-6A2E-4E0B-9189-1A72837B4451}"/>
              </a:ext>
            </a:extLst>
          </p:cNvPr>
          <p:cNvSpPr/>
          <p:nvPr/>
        </p:nvSpPr>
        <p:spPr>
          <a:xfrm>
            <a:off x="3618544" y="152401"/>
            <a:ext cx="5493812"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KỂ</a:t>
            </a:r>
            <a:r>
              <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 </a:t>
            </a: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CHUYỆN</a:t>
            </a:r>
            <a:endPar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600"/>
                                        </p:tgtEl>
                                        <p:attrNameLst>
                                          <p:attrName>style.visibility</p:attrName>
                                        </p:attrNameLst>
                                      </p:cBhvr>
                                      <p:to>
                                        <p:strVal val="visible"/>
                                      </p:to>
                                    </p:set>
                                    <p:anim calcmode="discrete" valueType="clr">
                                      <p:cBhvr override="childStyle">
                                        <p:cTn id="7" dur="80"/>
                                        <p:tgtEl>
                                          <p:spTgt spid="246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600"/>
                                        </p:tgtEl>
                                        <p:attrNameLst>
                                          <p:attrName>fillcolor</p:attrName>
                                        </p:attrNameLst>
                                      </p:cBhvr>
                                      <p:tavLst>
                                        <p:tav tm="0">
                                          <p:val>
                                            <p:clrVal>
                                              <a:schemeClr val="accent2"/>
                                            </p:clrVal>
                                          </p:val>
                                        </p:tav>
                                        <p:tav tm="50000">
                                          <p:val>
                                            <p:clrVal>
                                              <a:schemeClr val="hlink"/>
                                            </p:clrVal>
                                          </p:val>
                                        </p:tav>
                                      </p:tavLst>
                                    </p:anim>
                                    <p:set>
                                      <p:cBhvr>
                                        <p:cTn id="9" dur="80"/>
                                        <p:tgtEl>
                                          <p:spTgt spid="246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8">
            <a:extLst>
              <a:ext uri="{FF2B5EF4-FFF2-40B4-BE49-F238E27FC236}">
                <a16:creationId xmlns:a16="http://schemas.microsoft.com/office/drawing/2014/main" id="{AE9EBB37-979E-4992-A810-ABFE9DC38EE8}"/>
              </a:ext>
            </a:extLst>
          </p:cNvPr>
          <p:cNvGrpSpPr>
            <a:grpSpLocks/>
          </p:cNvGrpSpPr>
          <p:nvPr/>
        </p:nvGrpSpPr>
        <p:grpSpPr bwMode="auto">
          <a:xfrm>
            <a:off x="5867400" y="1447800"/>
            <a:ext cx="5029200" cy="5257800"/>
            <a:chOff x="1126" y="1710"/>
            <a:chExt cx="3456" cy="2481"/>
          </a:xfrm>
        </p:grpSpPr>
        <p:pic>
          <p:nvPicPr>
            <p:cNvPr id="28677" name="Picture 28" descr="TV3">
              <a:extLst>
                <a:ext uri="{FF2B5EF4-FFF2-40B4-BE49-F238E27FC236}">
                  <a16:creationId xmlns:a16="http://schemas.microsoft.com/office/drawing/2014/main" id="{884ED20C-7597-46ED-AE8A-264971250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01" r="2016" b="53571"/>
            <a:stretch>
              <a:fillRect/>
            </a:stretch>
          </p:blipFill>
          <p:spPr bwMode="auto">
            <a:xfrm>
              <a:off x="1126" y="1782"/>
              <a:ext cx="3456" cy="2256"/>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8678" name="Group 39">
              <a:extLst>
                <a:ext uri="{FF2B5EF4-FFF2-40B4-BE49-F238E27FC236}">
                  <a16:creationId xmlns:a16="http://schemas.microsoft.com/office/drawing/2014/main" id="{64182800-A20D-4DF8-9864-C38F5822A4E6}"/>
                </a:ext>
              </a:extLst>
            </p:cNvPr>
            <p:cNvGrpSpPr>
              <a:grpSpLocks/>
            </p:cNvGrpSpPr>
            <p:nvPr/>
          </p:nvGrpSpPr>
          <p:grpSpPr bwMode="auto">
            <a:xfrm>
              <a:off x="1316" y="1710"/>
              <a:ext cx="385" cy="365"/>
              <a:chOff x="1316" y="1846"/>
              <a:chExt cx="385" cy="365"/>
            </a:xfrm>
          </p:grpSpPr>
          <p:grpSp>
            <p:nvGrpSpPr>
              <p:cNvPr id="28680" name="Group 40">
                <a:extLst>
                  <a:ext uri="{FF2B5EF4-FFF2-40B4-BE49-F238E27FC236}">
                    <a16:creationId xmlns:a16="http://schemas.microsoft.com/office/drawing/2014/main" id="{AD502D91-8A45-4D6D-A090-2DAB92D089B7}"/>
                  </a:ext>
                </a:extLst>
              </p:cNvPr>
              <p:cNvGrpSpPr>
                <a:grpSpLocks/>
              </p:cNvGrpSpPr>
              <p:nvPr/>
            </p:nvGrpSpPr>
            <p:grpSpPr bwMode="auto">
              <a:xfrm>
                <a:off x="1316" y="1867"/>
                <a:ext cx="385" cy="344"/>
                <a:chOff x="1287" y="587"/>
                <a:chExt cx="670" cy="647"/>
              </a:xfrm>
            </p:grpSpPr>
            <p:sp>
              <p:nvSpPr>
                <p:cNvPr id="28682" name="Oval 41">
                  <a:extLst>
                    <a:ext uri="{FF2B5EF4-FFF2-40B4-BE49-F238E27FC236}">
                      <a16:creationId xmlns:a16="http://schemas.microsoft.com/office/drawing/2014/main" id="{45FC6F5A-C1E5-4B54-8C9B-EEAFB5526561}"/>
                    </a:ext>
                  </a:extLst>
                </p:cNvPr>
                <p:cNvSpPr>
                  <a:spLocks noChangeArrowheads="1"/>
                </p:cNvSpPr>
                <p:nvPr/>
              </p:nvSpPr>
              <p:spPr bwMode="gray">
                <a:xfrm>
                  <a:off x="1287" y="687"/>
                  <a:ext cx="670" cy="46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83" name="Oval 42">
                  <a:extLst>
                    <a:ext uri="{FF2B5EF4-FFF2-40B4-BE49-F238E27FC236}">
                      <a16:creationId xmlns:a16="http://schemas.microsoft.com/office/drawing/2014/main" id="{278167BE-2D88-417A-8DE7-4534C8F122C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84" name="Oval 43">
                  <a:extLst>
                    <a:ext uri="{FF2B5EF4-FFF2-40B4-BE49-F238E27FC236}">
                      <a16:creationId xmlns:a16="http://schemas.microsoft.com/office/drawing/2014/main" id="{11F54AA6-69BB-4612-A7E5-F21865F097A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85" name="Oval 44">
                  <a:extLst>
                    <a:ext uri="{FF2B5EF4-FFF2-40B4-BE49-F238E27FC236}">
                      <a16:creationId xmlns:a16="http://schemas.microsoft.com/office/drawing/2014/main" id="{3B82833A-BFBF-41A4-999E-7763C08B5481}"/>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86" name="Oval 45">
                  <a:extLst>
                    <a:ext uri="{FF2B5EF4-FFF2-40B4-BE49-F238E27FC236}">
                      <a16:creationId xmlns:a16="http://schemas.microsoft.com/office/drawing/2014/main" id="{B8D6E038-24F4-4AF7-BFB2-2265EA6710D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8681" name="Text Box 46">
                <a:extLst>
                  <a:ext uri="{FF2B5EF4-FFF2-40B4-BE49-F238E27FC236}">
                    <a16:creationId xmlns:a16="http://schemas.microsoft.com/office/drawing/2014/main" id="{4D4CAE48-3E11-4A8A-91B8-64A46C8CF69E}"/>
                  </a:ext>
                </a:extLst>
              </p:cNvPr>
              <p:cNvSpPr txBox="1">
                <a:spLocks noChangeArrowheads="1"/>
              </p:cNvSpPr>
              <p:nvPr/>
            </p:nvSpPr>
            <p:spPr bwMode="gray">
              <a:xfrm>
                <a:off x="1364" y="1846"/>
                <a:ext cx="29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a:t>
                </a:r>
              </a:p>
            </p:txBody>
          </p:sp>
        </p:grpSp>
        <p:sp>
          <p:nvSpPr>
            <p:cNvPr id="28679" name="AutoShape 47">
              <a:hlinkClick r:id="rId3" action="ppaction://hlinksldjump"/>
              <a:extLst>
                <a:ext uri="{FF2B5EF4-FFF2-40B4-BE49-F238E27FC236}">
                  <a16:creationId xmlns:a16="http://schemas.microsoft.com/office/drawing/2014/main" id="{CA22F002-4602-4394-8CC7-57C9BBFDE0CB}"/>
                </a:ext>
              </a:extLst>
            </p:cNvPr>
            <p:cNvSpPr>
              <a:spLocks noChangeArrowheads="1"/>
            </p:cNvSpPr>
            <p:nvPr/>
          </p:nvSpPr>
          <p:spPr bwMode="gray">
            <a:xfrm>
              <a:off x="1847" y="3903"/>
              <a:ext cx="2112" cy="288"/>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Duyên trời</a:t>
              </a:r>
            </a:p>
          </p:txBody>
        </p:sp>
      </p:grpSp>
      <p:sp>
        <p:nvSpPr>
          <p:cNvPr id="25624" name="Text Box 24">
            <a:extLst>
              <a:ext uri="{FF2B5EF4-FFF2-40B4-BE49-F238E27FC236}">
                <a16:creationId xmlns:a16="http://schemas.microsoft.com/office/drawing/2014/main" id="{583443A4-2D6F-4FE8-BA7B-B8DA6CD28FA4}"/>
              </a:ext>
            </a:extLst>
          </p:cNvPr>
          <p:cNvSpPr txBox="1">
            <a:spLocks noChangeArrowheads="1"/>
          </p:cNvSpPr>
          <p:nvPr/>
        </p:nvSpPr>
        <p:spPr bwMode="auto">
          <a:xfrm>
            <a:off x="166139" y="2146602"/>
            <a:ext cx="5493812" cy="353943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chiếc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thuyền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sắp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cập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bờ</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hoảng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hốt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bới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vùi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bãi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thưa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trốn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Dung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cờ</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vây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đúng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nơi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đó</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Nước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dội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trôi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lộ</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Dung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đỗi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16" name="Rectangle 15">
            <a:extLst>
              <a:ext uri="{FF2B5EF4-FFF2-40B4-BE49-F238E27FC236}">
                <a16:creationId xmlns:a16="http://schemas.microsoft.com/office/drawing/2014/main" id="{AC0B71F3-9578-435F-A3E1-5D91CD991749}"/>
              </a:ext>
            </a:extLst>
          </p:cNvPr>
          <p:cNvSpPr/>
          <p:nvPr/>
        </p:nvSpPr>
        <p:spPr>
          <a:xfrm>
            <a:off x="3618544" y="152401"/>
            <a:ext cx="5493812"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KỂ</a:t>
            </a:r>
            <a:r>
              <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 </a:t>
            </a: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CHUYỆN</a:t>
            </a:r>
            <a:endPar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24"/>
                                        </p:tgtEl>
                                        <p:attrNameLst>
                                          <p:attrName>style.visibility</p:attrName>
                                        </p:attrNameLst>
                                      </p:cBhvr>
                                      <p:to>
                                        <p:strVal val="visible"/>
                                      </p:to>
                                    </p:set>
                                    <p:anim calcmode="discrete" valueType="clr">
                                      <p:cBhvr override="childStyle">
                                        <p:cTn id="7" dur="80"/>
                                        <p:tgtEl>
                                          <p:spTgt spid="256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24"/>
                                        </p:tgtEl>
                                        <p:attrNameLst>
                                          <p:attrName>fillcolor</p:attrName>
                                        </p:attrNameLst>
                                      </p:cBhvr>
                                      <p:tavLst>
                                        <p:tav tm="0">
                                          <p:val>
                                            <p:clrVal>
                                              <a:schemeClr val="accent2"/>
                                            </p:clrVal>
                                          </p:val>
                                        </p:tav>
                                        <p:tav tm="50000">
                                          <p:val>
                                            <p:clrVal>
                                              <a:schemeClr val="hlink"/>
                                            </p:clrVal>
                                          </p:val>
                                        </p:tav>
                                      </p:tavLst>
                                    </p:anim>
                                    <p:set>
                                      <p:cBhvr>
                                        <p:cTn id="9" dur="80"/>
                                        <p:tgtEl>
                                          <p:spTgt spid="256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8" descr="TV3">
            <a:extLst>
              <a:ext uri="{FF2B5EF4-FFF2-40B4-BE49-F238E27FC236}">
                <a16:creationId xmlns:a16="http://schemas.microsoft.com/office/drawing/2014/main" id="{DC71396C-C5FD-4F8D-B34C-5EB3F94C1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000" r="52818" b="1190"/>
          <a:stretch>
            <a:fillRect/>
          </a:stretch>
        </p:blipFill>
        <p:spPr bwMode="auto">
          <a:xfrm>
            <a:off x="5791200" y="1633538"/>
            <a:ext cx="4648200" cy="491966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9699" name="AutoShape 37">
            <a:hlinkClick r:id="rId3" action="ppaction://hlinksldjump"/>
            <a:extLst>
              <a:ext uri="{FF2B5EF4-FFF2-40B4-BE49-F238E27FC236}">
                <a16:creationId xmlns:a16="http://schemas.microsoft.com/office/drawing/2014/main" id="{1F0A9890-E977-4C66-ADD3-14CEBEC2BB1A}"/>
              </a:ext>
            </a:extLst>
          </p:cNvPr>
          <p:cNvSpPr>
            <a:spLocks noChangeArrowheads="1"/>
          </p:cNvSpPr>
          <p:nvPr/>
        </p:nvSpPr>
        <p:spPr bwMode="gray">
          <a:xfrm>
            <a:off x="6781800" y="6019801"/>
            <a:ext cx="3200400"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Truyền nghề cho dân</a:t>
            </a:r>
          </a:p>
        </p:txBody>
      </p:sp>
      <p:grpSp>
        <p:nvGrpSpPr>
          <p:cNvPr id="29700" name="Group 38">
            <a:extLst>
              <a:ext uri="{FF2B5EF4-FFF2-40B4-BE49-F238E27FC236}">
                <a16:creationId xmlns:a16="http://schemas.microsoft.com/office/drawing/2014/main" id="{B11BE5F6-C73E-4828-9478-F5E894434634}"/>
              </a:ext>
            </a:extLst>
          </p:cNvPr>
          <p:cNvGrpSpPr>
            <a:grpSpLocks/>
          </p:cNvGrpSpPr>
          <p:nvPr/>
        </p:nvGrpSpPr>
        <p:grpSpPr bwMode="auto">
          <a:xfrm>
            <a:off x="6081714" y="1385889"/>
            <a:ext cx="517525" cy="581025"/>
            <a:chOff x="1316" y="1846"/>
            <a:chExt cx="385" cy="365"/>
          </a:xfrm>
        </p:grpSpPr>
        <p:grpSp>
          <p:nvGrpSpPr>
            <p:cNvPr id="29703" name="Group 39">
              <a:extLst>
                <a:ext uri="{FF2B5EF4-FFF2-40B4-BE49-F238E27FC236}">
                  <a16:creationId xmlns:a16="http://schemas.microsoft.com/office/drawing/2014/main" id="{6B3BB55F-53C2-4164-A7FA-73321959EBE3}"/>
                </a:ext>
              </a:extLst>
            </p:cNvPr>
            <p:cNvGrpSpPr>
              <a:grpSpLocks/>
            </p:cNvGrpSpPr>
            <p:nvPr/>
          </p:nvGrpSpPr>
          <p:grpSpPr bwMode="auto">
            <a:xfrm>
              <a:off x="1316" y="1867"/>
              <a:ext cx="385" cy="344"/>
              <a:chOff x="1287" y="587"/>
              <a:chExt cx="670" cy="647"/>
            </a:xfrm>
          </p:grpSpPr>
          <p:sp>
            <p:nvSpPr>
              <p:cNvPr id="29705" name="Oval 40">
                <a:extLst>
                  <a:ext uri="{FF2B5EF4-FFF2-40B4-BE49-F238E27FC236}">
                    <a16:creationId xmlns:a16="http://schemas.microsoft.com/office/drawing/2014/main" id="{23B935CC-777E-4A9B-83BA-882E2FD57521}"/>
                  </a:ext>
                </a:extLst>
              </p:cNvPr>
              <p:cNvSpPr>
                <a:spLocks noChangeArrowheads="1"/>
              </p:cNvSpPr>
              <p:nvPr/>
            </p:nvSpPr>
            <p:spPr bwMode="gray">
              <a:xfrm>
                <a:off x="1287" y="610"/>
                <a:ext cx="670" cy="61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6" name="Oval 41">
                <a:extLst>
                  <a:ext uri="{FF2B5EF4-FFF2-40B4-BE49-F238E27FC236}">
                    <a16:creationId xmlns:a16="http://schemas.microsoft.com/office/drawing/2014/main" id="{4B9DE7F8-EBE4-4426-BCB8-BCF73CA1C4BE}"/>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7" name="Oval 42">
                <a:extLst>
                  <a:ext uri="{FF2B5EF4-FFF2-40B4-BE49-F238E27FC236}">
                    <a16:creationId xmlns:a16="http://schemas.microsoft.com/office/drawing/2014/main" id="{ADFEBA76-FFEF-4D0F-9C5D-3A68CBDF0182}"/>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8" name="Oval 43">
                <a:extLst>
                  <a:ext uri="{FF2B5EF4-FFF2-40B4-BE49-F238E27FC236}">
                    <a16:creationId xmlns:a16="http://schemas.microsoft.com/office/drawing/2014/main" id="{B6DFB0C5-E656-4DCC-92FD-5515129A362E}"/>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9" name="Oval 44">
                <a:extLst>
                  <a:ext uri="{FF2B5EF4-FFF2-40B4-BE49-F238E27FC236}">
                    <a16:creationId xmlns:a16="http://schemas.microsoft.com/office/drawing/2014/main" id="{21A30C45-77AC-4EC5-BA4A-CC4C43F235A4}"/>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9704" name="Text Box 45">
              <a:extLst>
                <a:ext uri="{FF2B5EF4-FFF2-40B4-BE49-F238E27FC236}">
                  <a16:creationId xmlns:a16="http://schemas.microsoft.com/office/drawing/2014/main" id="{3337FB83-B159-4ED9-B7C1-5CC025820FBF}"/>
                </a:ext>
              </a:extLst>
            </p:cNvPr>
            <p:cNvSpPr txBox="1">
              <a:spLocks noChangeArrowheads="1"/>
            </p:cNvSpPr>
            <p:nvPr/>
          </p:nvSpPr>
          <p:spPr bwMode="gray">
            <a:xfrm>
              <a:off x="1364" y="1846"/>
              <a:ext cx="28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a:t>
              </a:r>
            </a:p>
          </p:txBody>
        </p:sp>
      </p:grpSp>
      <p:sp>
        <p:nvSpPr>
          <p:cNvPr id="26648" name="Text Box 24">
            <a:extLst>
              <a:ext uri="{FF2B5EF4-FFF2-40B4-BE49-F238E27FC236}">
                <a16:creationId xmlns:a16="http://schemas.microsoft.com/office/drawing/2014/main" id="{B365CE54-EFCF-4DD8-97E4-231D640C9365}"/>
              </a:ext>
            </a:extLst>
          </p:cNvPr>
          <p:cNvSpPr txBox="1">
            <a:spLocks noChangeArrowheads="1"/>
          </p:cNvSpPr>
          <p:nvPr/>
        </p:nvSpPr>
        <p:spPr bwMode="auto">
          <a:xfrm>
            <a:off x="297388" y="2438400"/>
            <a:ext cx="5493812" cy="267765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457200" algn="just"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Dung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khắp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nơi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dạy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lúa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dâu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nuôi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tằm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dệt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vải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Sau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trời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Dung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còn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nhiều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giặc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14" name="Rectangle 13">
            <a:extLst>
              <a:ext uri="{FF2B5EF4-FFF2-40B4-BE49-F238E27FC236}">
                <a16:creationId xmlns:a16="http://schemas.microsoft.com/office/drawing/2014/main" id="{A9D1352F-3A06-46D8-8930-95D430761FD3}"/>
              </a:ext>
            </a:extLst>
          </p:cNvPr>
          <p:cNvSpPr/>
          <p:nvPr/>
        </p:nvSpPr>
        <p:spPr>
          <a:xfrm>
            <a:off x="3618544" y="152401"/>
            <a:ext cx="5493812"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KỂ</a:t>
            </a:r>
            <a:r>
              <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 </a:t>
            </a: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CHUYỆN</a:t>
            </a:r>
            <a:endPar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48"/>
                                        </p:tgtEl>
                                        <p:attrNameLst>
                                          <p:attrName>style.visibility</p:attrName>
                                        </p:attrNameLst>
                                      </p:cBhvr>
                                      <p:to>
                                        <p:strVal val="visible"/>
                                      </p:to>
                                    </p:set>
                                    <p:anim calcmode="discrete" valueType="clr">
                                      <p:cBhvr override="childStyle">
                                        <p:cTn id="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48"/>
                                        </p:tgtEl>
                                        <p:attrNameLst>
                                          <p:attrName>fillcolor</p:attrName>
                                        </p:attrNameLst>
                                      </p:cBhvr>
                                      <p:tavLst>
                                        <p:tav tm="0">
                                          <p:val>
                                            <p:clrVal>
                                              <a:schemeClr val="accent2"/>
                                            </p:clrVal>
                                          </p:val>
                                        </p:tav>
                                        <p:tav tm="50000">
                                          <p:val>
                                            <p:clrVal>
                                              <a:schemeClr val="hlink"/>
                                            </p:clrVal>
                                          </p:val>
                                        </p:tav>
                                      </p:tavLst>
                                    </p:anim>
                                    <p:set>
                                      <p:cBhvr>
                                        <p:cTn id="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7">
            <a:extLst>
              <a:ext uri="{FF2B5EF4-FFF2-40B4-BE49-F238E27FC236}">
                <a16:creationId xmlns:a16="http://schemas.microsoft.com/office/drawing/2014/main" id="{AE2D0C31-6B86-47AE-B356-2FFFEA827FE3}"/>
              </a:ext>
            </a:extLst>
          </p:cNvPr>
          <p:cNvGrpSpPr>
            <a:grpSpLocks/>
          </p:cNvGrpSpPr>
          <p:nvPr/>
        </p:nvGrpSpPr>
        <p:grpSpPr bwMode="auto">
          <a:xfrm>
            <a:off x="5549900" y="1662114"/>
            <a:ext cx="4889500" cy="5019675"/>
            <a:chOff x="1211" y="1668"/>
            <a:chExt cx="3291" cy="2478"/>
          </a:xfrm>
        </p:grpSpPr>
        <p:pic>
          <p:nvPicPr>
            <p:cNvPr id="30725" name="Picture 28" descr="TV3">
              <a:extLst>
                <a:ext uri="{FF2B5EF4-FFF2-40B4-BE49-F238E27FC236}">
                  <a16:creationId xmlns:a16="http://schemas.microsoft.com/office/drawing/2014/main" id="{5DCC0B61-0A96-4517-849B-2AE64D817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599" t="50000" r="1300" b="1190"/>
            <a:stretch>
              <a:fillRect/>
            </a:stretch>
          </p:blipFill>
          <p:spPr bwMode="auto">
            <a:xfrm>
              <a:off x="1251" y="1680"/>
              <a:ext cx="3251" cy="232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0726" name="AutoShape 37">
              <a:hlinkClick r:id="rId3" action="ppaction://hlinksldjump"/>
              <a:extLst>
                <a:ext uri="{FF2B5EF4-FFF2-40B4-BE49-F238E27FC236}">
                  <a16:creationId xmlns:a16="http://schemas.microsoft.com/office/drawing/2014/main" id="{26402D6D-82DD-4F96-8BD6-A1A9783A1251}"/>
                </a:ext>
              </a:extLst>
            </p:cNvPr>
            <p:cNvSpPr>
              <a:spLocks noChangeArrowheads="1"/>
            </p:cNvSpPr>
            <p:nvPr/>
          </p:nvSpPr>
          <p:spPr bwMode="gray">
            <a:xfrm>
              <a:off x="1732" y="3819"/>
              <a:ext cx="2362" cy="327"/>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990000"/>
                  </a:solidFill>
                  <a:effectLst/>
                  <a:uLnTx/>
                  <a:uFillTx/>
                  <a:latin typeface="Times New Roman" panose="02020603050405020304" pitchFamily="18" charset="0"/>
                  <a:ea typeface="+mn-ea"/>
                  <a:cs typeface="+mn-cs"/>
                </a:rPr>
                <a:t>Uống nước nhớ nguồn</a:t>
              </a:r>
            </a:p>
          </p:txBody>
        </p:sp>
        <p:grpSp>
          <p:nvGrpSpPr>
            <p:cNvPr id="30727" name="Group 38">
              <a:extLst>
                <a:ext uri="{FF2B5EF4-FFF2-40B4-BE49-F238E27FC236}">
                  <a16:creationId xmlns:a16="http://schemas.microsoft.com/office/drawing/2014/main" id="{987DF190-0260-4A4B-8533-F2746A8EDFC7}"/>
                </a:ext>
              </a:extLst>
            </p:cNvPr>
            <p:cNvGrpSpPr>
              <a:grpSpLocks/>
            </p:cNvGrpSpPr>
            <p:nvPr/>
          </p:nvGrpSpPr>
          <p:grpSpPr bwMode="auto">
            <a:xfrm>
              <a:off x="1211" y="1668"/>
              <a:ext cx="385" cy="365"/>
              <a:chOff x="1316" y="1846"/>
              <a:chExt cx="385" cy="365"/>
            </a:xfrm>
          </p:grpSpPr>
          <p:grpSp>
            <p:nvGrpSpPr>
              <p:cNvPr id="30728" name="Group 39">
                <a:extLst>
                  <a:ext uri="{FF2B5EF4-FFF2-40B4-BE49-F238E27FC236}">
                    <a16:creationId xmlns:a16="http://schemas.microsoft.com/office/drawing/2014/main" id="{4BA2F131-C69D-4511-B515-B36749CA5D1B}"/>
                  </a:ext>
                </a:extLst>
              </p:cNvPr>
              <p:cNvGrpSpPr>
                <a:grpSpLocks/>
              </p:cNvGrpSpPr>
              <p:nvPr/>
            </p:nvGrpSpPr>
            <p:grpSpPr bwMode="auto">
              <a:xfrm>
                <a:off x="1316" y="1867"/>
                <a:ext cx="385" cy="344"/>
                <a:chOff x="1287" y="587"/>
                <a:chExt cx="670" cy="647"/>
              </a:xfrm>
            </p:grpSpPr>
            <p:sp>
              <p:nvSpPr>
                <p:cNvPr id="30730" name="Oval 40">
                  <a:extLst>
                    <a:ext uri="{FF2B5EF4-FFF2-40B4-BE49-F238E27FC236}">
                      <a16:creationId xmlns:a16="http://schemas.microsoft.com/office/drawing/2014/main" id="{CAB097B8-A494-4369-A35D-66357F6BF60F}"/>
                    </a:ext>
                  </a:extLst>
                </p:cNvPr>
                <p:cNvSpPr>
                  <a:spLocks noChangeArrowheads="1"/>
                </p:cNvSpPr>
                <p:nvPr/>
              </p:nvSpPr>
              <p:spPr bwMode="gray">
                <a:xfrm>
                  <a:off x="1287" y="676"/>
                  <a:ext cx="670" cy="48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1" name="Oval 41">
                  <a:extLst>
                    <a:ext uri="{FF2B5EF4-FFF2-40B4-BE49-F238E27FC236}">
                      <a16:creationId xmlns:a16="http://schemas.microsoft.com/office/drawing/2014/main" id="{AD35616D-EAE6-4057-A893-15DE07251509}"/>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2" name="Oval 42">
                  <a:extLst>
                    <a:ext uri="{FF2B5EF4-FFF2-40B4-BE49-F238E27FC236}">
                      <a16:creationId xmlns:a16="http://schemas.microsoft.com/office/drawing/2014/main" id="{05EBF129-4420-4D26-BD93-0975D6AECB52}"/>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3" name="Oval 43">
                  <a:extLst>
                    <a:ext uri="{FF2B5EF4-FFF2-40B4-BE49-F238E27FC236}">
                      <a16:creationId xmlns:a16="http://schemas.microsoft.com/office/drawing/2014/main" id="{B752F1DF-9C66-4204-BF51-17EC3B5643C9}"/>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4" name="Oval 44">
                  <a:extLst>
                    <a:ext uri="{FF2B5EF4-FFF2-40B4-BE49-F238E27FC236}">
                      <a16:creationId xmlns:a16="http://schemas.microsoft.com/office/drawing/2014/main" id="{F2930104-EF45-4C18-BD11-9C813E241F9F}"/>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0729" name="Text Box 45">
                <a:extLst>
                  <a:ext uri="{FF2B5EF4-FFF2-40B4-BE49-F238E27FC236}">
                    <a16:creationId xmlns:a16="http://schemas.microsoft.com/office/drawing/2014/main" id="{9B8BC6D1-A691-494D-B3DB-A6E20CF4D55B}"/>
                  </a:ext>
                </a:extLst>
              </p:cNvPr>
              <p:cNvSpPr txBox="1">
                <a:spLocks noChangeArrowheads="1"/>
              </p:cNvSpPr>
              <p:nvPr/>
            </p:nvSpPr>
            <p:spPr bwMode="gray">
              <a:xfrm>
                <a:off x="1377" y="1846"/>
                <a:ext cx="26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a:t>
                </a:r>
              </a:p>
            </p:txBody>
          </p:sp>
        </p:grpSp>
      </p:grpSp>
      <p:sp>
        <p:nvSpPr>
          <p:cNvPr id="23555" name="Text Box 24">
            <a:extLst>
              <a:ext uri="{FF2B5EF4-FFF2-40B4-BE49-F238E27FC236}">
                <a16:creationId xmlns:a16="http://schemas.microsoft.com/office/drawing/2014/main" id="{8E3BE84C-5796-4800-B05F-5977DFFCD54A}"/>
              </a:ext>
            </a:extLst>
          </p:cNvPr>
          <p:cNvSpPr txBox="1">
            <a:spLocks noChangeArrowheads="1"/>
          </p:cNvSpPr>
          <p:nvPr/>
        </p:nvSpPr>
        <p:spPr bwMode="auto">
          <a:xfrm>
            <a:off x="228600" y="2590800"/>
            <a:ext cx="4953001" cy="267765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lập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đền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thờ</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nhiều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nơi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bờ</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Hằng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năm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suốt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mấy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tháng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mùa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vùng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bờ</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bãi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nô</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nức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lễ</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mở</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hội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tưởng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nhớ</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15" name="Rectangle 14">
            <a:extLst>
              <a:ext uri="{FF2B5EF4-FFF2-40B4-BE49-F238E27FC236}">
                <a16:creationId xmlns:a16="http://schemas.microsoft.com/office/drawing/2014/main" id="{D4D55BAC-C94B-4640-A5C8-536B11500115}"/>
              </a:ext>
            </a:extLst>
          </p:cNvPr>
          <p:cNvSpPr/>
          <p:nvPr/>
        </p:nvSpPr>
        <p:spPr>
          <a:xfrm>
            <a:off x="3618544" y="152401"/>
            <a:ext cx="5493812"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KỂ</a:t>
            </a:r>
            <a:r>
              <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 </a:t>
            </a:r>
            <a:r>
              <a:rPr kumimoji="0" lang="en-US" sz="7200" b="0" i="0" u="none" strike="noStrike" kern="1200" cap="all" spc="0" normalizeH="0" baseline="0" noProof="0" dirty="0" err="1">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CHUYỆN</a:t>
            </a:r>
            <a:endParaRPr kumimoji="0" lang="en-US" sz="7200" b="0" i="0" u="none" strike="noStrike" kern="1200" cap="all" spc="0" normalizeH="0" baseline="0" noProof="0" dirty="0">
              <a:ln w="0"/>
              <a:solidFill>
                <a:srgbClr val="FF0000"/>
              </a:solidFill>
              <a:effectLst>
                <a:reflection blurRad="12700" stA="50000" endPos="50000" dist="5000" dir="5400000" sy="-100000" rotWithShape="0"/>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DE700B01-5B99-446B-AB61-A7F7E155A141}"/>
              </a:ext>
            </a:extLst>
          </p:cNvPr>
          <p:cNvSpPr txBox="1">
            <a:spLocks noChangeArrowheads="1"/>
          </p:cNvSpPr>
          <p:nvPr/>
        </p:nvSpPr>
        <p:spPr bwMode="auto">
          <a:xfrm>
            <a:off x="317500" y="64650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457200" algn="just" defTabSz="4572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Dựa vào các tranh sau đây, em hãy kể tóm tắt lại truyện Sự tích lễ hội Chử Đồng Tử:</a:t>
            </a:r>
          </a:p>
        </p:txBody>
      </p:sp>
      <p:grpSp>
        <p:nvGrpSpPr>
          <p:cNvPr id="31747" name="Group 8">
            <a:extLst>
              <a:ext uri="{FF2B5EF4-FFF2-40B4-BE49-F238E27FC236}">
                <a16:creationId xmlns:a16="http://schemas.microsoft.com/office/drawing/2014/main" id="{480BB971-BCB7-4799-9649-F931C656328B}"/>
              </a:ext>
            </a:extLst>
          </p:cNvPr>
          <p:cNvGrpSpPr>
            <a:grpSpLocks/>
          </p:cNvGrpSpPr>
          <p:nvPr/>
        </p:nvGrpSpPr>
        <p:grpSpPr bwMode="auto">
          <a:xfrm>
            <a:off x="1447800" y="1828800"/>
            <a:ext cx="1963737" cy="2713037"/>
            <a:chOff x="107" y="2092"/>
            <a:chExt cx="1237" cy="2132"/>
          </a:xfrm>
        </p:grpSpPr>
        <p:pic>
          <p:nvPicPr>
            <p:cNvPr id="31786" name="Picture 9" descr="TV3">
              <a:extLst>
                <a:ext uri="{FF2B5EF4-FFF2-40B4-BE49-F238E27FC236}">
                  <a16:creationId xmlns:a16="http://schemas.microsoft.com/office/drawing/2014/main" id="{B8EAF25E-787C-4FC6-B09E-107C9B98F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7" b="54785"/>
            <a:stretch>
              <a:fillRect/>
            </a:stretch>
          </p:blipFill>
          <p:spPr bwMode="auto">
            <a:xfrm>
              <a:off x="108" y="2160"/>
              <a:ext cx="1236" cy="20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1787" name="Group 10">
              <a:extLst>
                <a:ext uri="{FF2B5EF4-FFF2-40B4-BE49-F238E27FC236}">
                  <a16:creationId xmlns:a16="http://schemas.microsoft.com/office/drawing/2014/main" id="{33237954-BFCF-4C99-B90B-EC87A882FD8A}"/>
                </a:ext>
              </a:extLst>
            </p:cNvPr>
            <p:cNvGrpSpPr>
              <a:grpSpLocks/>
            </p:cNvGrpSpPr>
            <p:nvPr/>
          </p:nvGrpSpPr>
          <p:grpSpPr bwMode="auto">
            <a:xfrm>
              <a:off x="107" y="2092"/>
              <a:ext cx="337" cy="410"/>
              <a:chOff x="671" y="508"/>
              <a:chExt cx="337" cy="410"/>
            </a:xfrm>
          </p:grpSpPr>
          <p:grpSp>
            <p:nvGrpSpPr>
              <p:cNvPr id="31788" name="Group 11">
                <a:extLst>
                  <a:ext uri="{FF2B5EF4-FFF2-40B4-BE49-F238E27FC236}">
                    <a16:creationId xmlns:a16="http://schemas.microsoft.com/office/drawing/2014/main" id="{093AF0D9-FD1A-4BF5-B085-731E8C78E8B9}"/>
                  </a:ext>
                </a:extLst>
              </p:cNvPr>
              <p:cNvGrpSpPr>
                <a:grpSpLocks/>
              </p:cNvGrpSpPr>
              <p:nvPr/>
            </p:nvGrpSpPr>
            <p:grpSpPr bwMode="auto">
              <a:xfrm>
                <a:off x="671" y="508"/>
                <a:ext cx="337" cy="408"/>
                <a:chOff x="1287" y="413"/>
                <a:chExt cx="670" cy="1007"/>
              </a:xfrm>
            </p:grpSpPr>
            <p:sp>
              <p:nvSpPr>
                <p:cNvPr id="31790" name="Oval 12">
                  <a:extLst>
                    <a:ext uri="{FF2B5EF4-FFF2-40B4-BE49-F238E27FC236}">
                      <a16:creationId xmlns:a16="http://schemas.microsoft.com/office/drawing/2014/main" id="{733207D0-AAE7-43DA-8ACD-C07928F0142A}"/>
                    </a:ext>
                  </a:extLst>
                </p:cNvPr>
                <p:cNvSpPr>
                  <a:spLocks noChangeArrowheads="1"/>
                </p:cNvSpPr>
                <p:nvPr/>
              </p:nvSpPr>
              <p:spPr bwMode="gray">
                <a:xfrm>
                  <a:off x="1287" y="413"/>
                  <a:ext cx="670" cy="10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91" name="Oval 13">
                  <a:extLst>
                    <a:ext uri="{FF2B5EF4-FFF2-40B4-BE49-F238E27FC236}">
                      <a16:creationId xmlns:a16="http://schemas.microsoft.com/office/drawing/2014/main" id="{02AA8682-B662-405F-BACD-8D74033CEBF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92" name="Oval 14">
                  <a:extLst>
                    <a:ext uri="{FF2B5EF4-FFF2-40B4-BE49-F238E27FC236}">
                      <a16:creationId xmlns:a16="http://schemas.microsoft.com/office/drawing/2014/main" id="{386E6DB8-6F99-40D5-945F-63AF1292EA95}"/>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93" name="Oval 15">
                  <a:extLst>
                    <a:ext uri="{FF2B5EF4-FFF2-40B4-BE49-F238E27FC236}">
                      <a16:creationId xmlns:a16="http://schemas.microsoft.com/office/drawing/2014/main" id="{19B535C1-8FD0-4E78-85ED-1EAECD287596}"/>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94" name="Oval 16">
                  <a:extLst>
                    <a:ext uri="{FF2B5EF4-FFF2-40B4-BE49-F238E27FC236}">
                      <a16:creationId xmlns:a16="http://schemas.microsoft.com/office/drawing/2014/main" id="{80B6963D-25C4-432E-BE78-46A5848B6FC5}"/>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1789" name="Text Box 17">
                <a:extLst>
                  <a:ext uri="{FF2B5EF4-FFF2-40B4-BE49-F238E27FC236}">
                    <a16:creationId xmlns:a16="http://schemas.microsoft.com/office/drawing/2014/main" id="{5FF71B0C-7B2D-4C8E-BDB2-4E91C32787AA}"/>
                  </a:ext>
                </a:extLst>
              </p:cNvPr>
              <p:cNvSpPr txBox="1">
                <a:spLocks noChangeArrowheads="1"/>
              </p:cNvSpPr>
              <p:nvPr/>
            </p:nvSpPr>
            <p:spPr bwMode="gray">
              <a:xfrm>
                <a:off x="731" y="555"/>
                <a:ext cx="21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1</a:t>
                </a:r>
              </a:p>
            </p:txBody>
          </p:sp>
        </p:grpSp>
      </p:grpSp>
      <p:grpSp>
        <p:nvGrpSpPr>
          <p:cNvPr id="31748" name="Group 26">
            <a:extLst>
              <a:ext uri="{FF2B5EF4-FFF2-40B4-BE49-F238E27FC236}">
                <a16:creationId xmlns:a16="http://schemas.microsoft.com/office/drawing/2014/main" id="{97C56162-90E5-40D4-B714-5125A339C88D}"/>
              </a:ext>
            </a:extLst>
          </p:cNvPr>
          <p:cNvGrpSpPr>
            <a:grpSpLocks/>
          </p:cNvGrpSpPr>
          <p:nvPr/>
        </p:nvGrpSpPr>
        <p:grpSpPr bwMode="auto">
          <a:xfrm>
            <a:off x="3525836" y="1828800"/>
            <a:ext cx="2090738" cy="2713037"/>
            <a:chOff x="1416" y="2092"/>
            <a:chExt cx="1317" cy="2132"/>
          </a:xfrm>
        </p:grpSpPr>
        <p:pic>
          <p:nvPicPr>
            <p:cNvPr id="31777" name="Picture 27" descr="TV3">
              <a:extLst>
                <a:ext uri="{FF2B5EF4-FFF2-40B4-BE49-F238E27FC236}">
                  <a16:creationId xmlns:a16="http://schemas.microsoft.com/office/drawing/2014/main" id="{3DE61A82-0651-4A09-ADCB-0544E8C17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01" r="2016" b="53571"/>
            <a:stretch>
              <a:fillRect/>
            </a:stretch>
          </p:blipFill>
          <p:spPr bwMode="auto">
            <a:xfrm>
              <a:off x="1416" y="2160"/>
              <a:ext cx="1317" cy="20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1778" name="Group 28">
              <a:extLst>
                <a:ext uri="{FF2B5EF4-FFF2-40B4-BE49-F238E27FC236}">
                  <a16:creationId xmlns:a16="http://schemas.microsoft.com/office/drawing/2014/main" id="{0A5C9538-5CCF-401C-8830-1440E882D300}"/>
                </a:ext>
              </a:extLst>
            </p:cNvPr>
            <p:cNvGrpSpPr>
              <a:grpSpLocks/>
            </p:cNvGrpSpPr>
            <p:nvPr/>
          </p:nvGrpSpPr>
          <p:grpSpPr bwMode="auto">
            <a:xfrm>
              <a:off x="1418" y="2092"/>
              <a:ext cx="337" cy="410"/>
              <a:chOff x="671" y="508"/>
              <a:chExt cx="337" cy="410"/>
            </a:xfrm>
          </p:grpSpPr>
          <p:grpSp>
            <p:nvGrpSpPr>
              <p:cNvPr id="31779" name="Group 29">
                <a:extLst>
                  <a:ext uri="{FF2B5EF4-FFF2-40B4-BE49-F238E27FC236}">
                    <a16:creationId xmlns:a16="http://schemas.microsoft.com/office/drawing/2014/main" id="{A9323265-83BD-49E0-936E-FF1401730193}"/>
                  </a:ext>
                </a:extLst>
              </p:cNvPr>
              <p:cNvGrpSpPr>
                <a:grpSpLocks/>
              </p:cNvGrpSpPr>
              <p:nvPr/>
            </p:nvGrpSpPr>
            <p:grpSpPr bwMode="auto">
              <a:xfrm>
                <a:off x="671" y="508"/>
                <a:ext cx="337" cy="408"/>
                <a:chOff x="1287" y="413"/>
                <a:chExt cx="670" cy="1007"/>
              </a:xfrm>
            </p:grpSpPr>
            <p:sp>
              <p:nvSpPr>
                <p:cNvPr id="31781" name="Oval 30">
                  <a:extLst>
                    <a:ext uri="{FF2B5EF4-FFF2-40B4-BE49-F238E27FC236}">
                      <a16:creationId xmlns:a16="http://schemas.microsoft.com/office/drawing/2014/main" id="{80A30832-BDDC-4FE5-8975-79887DEAE548}"/>
                    </a:ext>
                  </a:extLst>
                </p:cNvPr>
                <p:cNvSpPr>
                  <a:spLocks noChangeArrowheads="1"/>
                </p:cNvSpPr>
                <p:nvPr/>
              </p:nvSpPr>
              <p:spPr bwMode="gray">
                <a:xfrm>
                  <a:off x="1287" y="413"/>
                  <a:ext cx="670" cy="10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82" name="Oval 31">
                  <a:extLst>
                    <a:ext uri="{FF2B5EF4-FFF2-40B4-BE49-F238E27FC236}">
                      <a16:creationId xmlns:a16="http://schemas.microsoft.com/office/drawing/2014/main" id="{0F6756FE-67FF-4EC2-A0F5-A552054FB100}"/>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83" name="Oval 32">
                  <a:extLst>
                    <a:ext uri="{FF2B5EF4-FFF2-40B4-BE49-F238E27FC236}">
                      <a16:creationId xmlns:a16="http://schemas.microsoft.com/office/drawing/2014/main" id="{C8F472C4-A55D-4737-8C80-37A7D65EA290}"/>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84" name="Oval 33">
                  <a:extLst>
                    <a:ext uri="{FF2B5EF4-FFF2-40B4-BE49-F238E27FC236}">
                      <a16:creationId xmlns:a16="http://schemas.microsoft.com/office/drawing/2014/main" id="{87663E65-D2D6-4F4D-AE66-0652FB80B0A6}"/>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85" name="Oval 34">
                  <a:extLst>
                    <a:ext uri="{FF2B5EF4-FFF2-40B4-BE49-F238E27FC236}">
                      <a16:creationId xmlns:a16="http://schemas.microsoft.com/office/drawing/2014/main" id="{2B91D1C0-DE8D-497F-9F3E-A43C2A269108}"/>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1780" name="Text Box 35">
                <a:extLst>
                  <a:ext uri="{FF2B5EF4-FFF2-40B4-BE49-F238E27FC236}">
                    <a16:creationId xmlns:a16="http://schemas.microsoft.com/office/drawing/2014/main" id="{487C8CBA-11FC-4823-AB5E-A0CF0567FC63}"/>
                  </a:ext>
                </a:extLst>
              </p:cNvPr>
              <p:cNvSpPr txBox="1">
                <a:spLocks noChangeArrowheads="1"/>
              </p:cNvSpPr>
              <p:nvPr/>
            </p:nvSpPr>
            <p:spPr bwMode="gray">
              <a:xfrm>
                <a:off x="731" y="555"/>
                <a:ext cx="21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a:t>
                </a:r>
              </a:p>
            </p:txBody>
          </p:sp>
        </p:grpSp>
      </p:grpSp>
      <p:grpSp>
        <p:nvGrpSpPr>
          <p:cNvPr id="31749" name="Group 36">
            <a:extLst>
              <a:ext uri="{FF2B5EF4-FFF2-40B4-BE49-F238E27FC236}">
                <a16:creationId xmlns:a16="http://schemas.microsoft.com/office/drawing/2014/main" id="{027ECEF0-FACA-4BDF-827D-5BBD67D66752}"/>
              </a:ext>
            </a:extLst>
          </p:cNvPr>
          <p:cNvGrpSpPr>
            <a:grpSpLocks/>
          </p:cNvGrpSpPr>
          <p:nvPr/>
        </p:nvGrpSpPr>
        <p:grpSpPr bwMode="auto">
          <a:xfrm>
            <a:off x="5724525" y="1814511"/>
            <a:ext cx="2301875" cy="2724150"/>
            <a:chOff x="2801" y="2083"/>
            <a:chExt cx="1450" cy="2141"/>
          </a:xfrm>
        </p:grpSpPr>
        <p:pic>
          <p:nvPicPr>
            <p:cNvPr id="31768" name="Picture 37" descr="TV3">
              <a:extLst>
                <a:ext uri="{FF2B5EF4-FFF2-40B4-BE49-F238E27FC236}">
                  <a16:creationId xmlns:a16="http://schemas.microsoft.com/office/drawing/2014/main" id="{B65FD148-7126-4095-8C5D-8A7B06D71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000" r="52818" b="1190"/>
            <a:stretch>
              <a:fillRect/>
            </a:stretch>
          </p:blipFill>
          <p:spPr bwMode="auto">
            <a:xfrm>
              <a:off x="2811" y="2160"/>
              <a:ext cx="1440" cy="20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1769" name="Group 38">
              <a:extLst>
                <a:ext uri="{FF2B5EF4-FFF2-40B4-BE49-F238E27FC236}">
                  <a16:creationId xmlns:a16="http://schemas.microsoft.com/office/drawing/2014/main" id="{5545C0A3-C485-4C25-96B2-CB6CFFB0269F}"/>
                </a:ext>
              </a:extLst>
            </p:cNvPr>
            <p:cNvGrpSpPr>
              <a:grpSpLocks/>
            </p:cNvGrpSpPr>
            <p:nvPr/>
          </p:nvGrpSpPr>
          <p:grpSpPr bwMode="auto">
            <a:xfrm>
              <a:off x="2801" y="2083"/>
              <a:ext cx="337" cy="410"/>
              <a:chOff x="671" y="508"/>
              <a:chExt cx="337" cy="410"/>
            </a:xfrm>
          </p:grpSpPr>
          <p:grpSp>
            <p:nvGrpSpPr>
              <p:cNvPr id="31770" name="Group 39">
                <a:extLst>
                  <a:ext uri="{FF2B5EF4-FFF2-40B4-BE49-F238E27FC236}">
                    <a16:creationId xmlns:a16="http://schemas.microsoft.com/office/drawing/2014/main" id="{B80947E1-B245-45F1-B042-C9AE1CAA2680}"/>
                  </a:ext>
                </a:extLst>
              </p:cNvPr>
              <p:cNvGrpSpPr>
                <a:grpSpLocks/>
              </p:cNvGrpSpPr>
              <p:nvPr/>
            </p:nvGrpSpPr>
            <p:grpSpPr bwMode="auto">
              <a:xfrm>
                <a:off x="671" y="508"/>
                <a:ext cx="337" cy="408"/>
                <a:chOff x="1287" y="413"/>
                <a:chExt cx="670" cy="1007"/>
              </a:xfrm>
            </p:grpSpPr>
            <p:sp>
              <p:nvSpPr>
                <p:cNvPr id="31772" name="Oval 40">
                  <a:extLst>
                    <a:ext uri="{FF2B5EF4-FFF2-40B4-BE49-F238E27FC236}">
                      <a16:creationId xmlns:a16="http://schemas.microsoft.com/office/drawing/2014/main" id="{771EBADF-996A-482A-9BC0-0B7B690974F8}"/>
                    </a:ext>
                  </a:extLst>
                </p:cNvPr>
                <p:cNvSpPr>
                  <a:spLocks noChangeArrowheads="1"/>
                </p:cNvSpPr>
                <p:nvPr/>
              </p:nvSpPr>
              <p:spPr bwMode="gray">
                <a:xfrm>
                  <a:off x="1287" y="413"/>
                  <a:ext cx="670" cy="10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73" name="Oval 41">
                  <a:extLst>
                    <a:ext uri="{FF2B5EF4-FFF2-40B4-BE49-F238E27FC236}">
                      <a16:creationId xmlns:a16="http://schemas.microsoft.com/office/drawing/2014/main" id="{2EC44140-49BB-4A6E-BC4C-3672C2F1967F}"/>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74" name="Oval 42">
                  <a:extLst>
                    <a:ext uri="{FF2B5EF4-FFF2-40B4-BE49-F238E27FC236}">
                      <a16:creationId xmlns:a16="http://schemas.microsoft.com/office/drawing/2014/main" id="{A41D66EA-B1B4-4EE3-9909-347AD42FE85A}"/>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75" name="Oval 43">
                  <a:extLst>
                    <a:ext uri="{FF2B5EF4-FFF2-40B4-BE49-F238E27FC236}">
                      <a16:creationId xmlns:a16="http://schemas.microsoft.com/office/drawing/2014/main" id="{97EDF2E3-E68A-4FAC-B3EC-B430EAAEA7DC}"/>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76" name="Oval 44">
                  <a:extLst>
                    <a:ext uri="{FF2B5EF4-FFF2-40B4-BE49-F238E27FC236}">
                      <a16:creationId xmlns:a16="http://schemas.microsoft.com/office/drawing/2014/main" id="{DC1D8432-322D-46BC-98CA-60433994A7CB}"/>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1771" name="Text Box 45">
                <a:extLst>
                  <a:ext uri="{FF2B5EF4-FFF2-40B4-BE49-F238E27FC236}">
                    <a16:creationId xmlns:a16="http://schemas.microsoft.com/office/drawing/2014/main" id="{002EFBFE-3A33-4233-B94E-1D78C81D41A2}"/>
                  </a:ext>
                </a:extLst>
              </p:cNvPr>
              <p:cNvSpPr txBox="1">
                <a:spLocks noChangeArrowheads="1"/>
              </p:cNvSpPr>
              <p:nvPr/>
            </p:nvSpPr>
            <p:spPr bwMode="gray">
              <a:xfrm>
                <a:off x="731" y="555"/>
                <a:ext cx="21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3</a:t>
                </a:r>
              </a:p>
            </p:txBody>
          </p:sp>
        </p:grpSp>
      </p:grpSp>
      <p:grpSp>
        <p:nvGrpSpPr>
          <p:cNvPr id="31750" name="Group 46">
            <a:extLst>
              <a:ext uri="{FF2B5EF4-FFF2-40B4-BE49-F238E27FC236}">
                <a16:creationId xmlns:a16="http://schemas.microsoft.com/office/drawing/2014/main" id="{728D807E-6E09-417B-923D-A391FCDCE992}"/>
              </a:ext>
            </a:extLst>
          </p:cNvPr>
          <p:cNvGrpSpPr>
            <a:grpSpLocks/>
          </p:cNvGrpSpPr>
          <p:nvPr/>
        </p:nvGrpSpPr>
        <p:grpSpPr bwMode="auto">
          <a:xfrm>
            <a:off x="8126411" y="1800224"/>
            <a:ext cx="2209800" cy="2767012"/>
            <a:chOff x="4314" y="2074"/>
            <a:chExt cx="1392" cy="2174"/>
          </a:xfrm>
        </p:grpSpPr>
        <p:pic>
          <p:nvPicPr>
            <p:cNvPr id="31759" name="Picture 47" descr="TV3">
              <a:extLst>
                <a:ext uri="{FF2B5EF4-FFF2-40B4-BE49-F238E27FC236}">
                  <a16:creationId xmlns:a16="http://schemas.microsoft.com/office/drawing/2014/main" id="{939835FD-485D-4C36-9968-AADA3E7B8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599" t="50000" r="1300" b="1190"/>
            <a:stretch>
              <a:fillRect/>
            </a:stretch>
          </p:blipFill>
          <p:spPr bwMode="auto">
            <a:xfrm>
              <a:off x="4314" y="2151"/>
              <a:ext cx="1392" cy="209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1760" name="Group 48">
              <a:extLst>
                <a:ext uri="{FF2B5EF4-FFF2-40B4-BE49-F238E27FC236}">
                  <a16:creationId xmlns:a16="http://schemas.microsoft.com/office/drawing/2014/main" id="{A2601259-0FAF-47B1-AFC8-277831A50BC3}"/>
                </a:ext>
              </a:extLst>
            </p:cNvPr>
            <p:cNvGrpSpPr>
              <a:grpSpLocks/>
            </p:cNvGrpSpPr>
            <p:nvPr/>
          </p:nvGrpSpPr>
          <p:grpSpPr bwMode="auto">
            <a:xfrm>
              <a:off x="4319" y="2074"/>
              <a:ext cx="337" cy="410"/>
              <a:chOff x="671" y="508"/>
              <a:chExt cx="337" cy="410"/>
            </a:xfrm>
          </p:grpSpPr>
          <p:grpSp>
            <p:nvGrpSpPr>
              <p:cNvPr id="31761" name="Group 49">
                <a:extLst>
                  <a:ext uri="{FF2B5EF4-FFF2-40B4-BE49-F238E27FC236}">
                    <a16:creationId xmlns:a16="http://schemas.microsoft.com/office/drawing/2014/main" id="{C8A547C3-B550-473E-9E61-45C3A1DD38DE}"/>
                  </a:ext>
                </a:extLst>
              </p:cNvPr>
              <p:cNvGrpSpPr>
                <a:grpSpLocks/>
              </p:cNvGrpSpPr>
              <p:nvPr/>
            </p:nvGrpSpPr>
            <p:grpSpPr bwMode="auto">
              <a:xfrm>
                <a:off x="671" y="508"/>
                <a:ext cx="337" cy="408"/>
                <a:chOff x="1287" y="413"/>
                <a:chExt cx="670" cy="1007"/>
              </a:xfrm>
            </p:grpSpPr>
            <p:sp>
              <p:nvSpPr>
                <p:cNvPr id="31763" name="Oval 50">
                  <a:extLst>
                    <a:ext uri="{FF2B5EF4-FFF2-40B4-BE49-F238E27FC236}">
                      <a16:creationId xmlns:a16="http://schemas.microsoft.com/office/drawing/2014/main" id="{002F430B-03F6-47FA-B4AB-7C80D941097B}"/>
                    </a:ext>
                  </a:extLst>
                </p:cNvPr>
                <p:cNvSpPr>
                  <a:spLocks noChangeArrowheads="1"/>
                </p:cNvSpPr>
                <p:nvPr/>
              </p:nvSpPr>
              <p:spPr bwMode="gray">
                <a:xfrm>
                  <a:off x="1287" y="413"/>
                  <a:ext cx="670" cy="10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64" name="Oval 51">
                  <a:extLst>
                    <a:ext uri="{FF2B5EF4-FFF2-40B4-BE49-F238E27FC236}">
                      <a16:creationId xmlns:a16="http://schemas.microsoft.com/office/drawing/2014/main" id="{51C91747-CB13-4DFE-9ABF-D959BD274CF3}"/>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65" name="Oval 52">
                  <a:extLst>
                    <a:ext uri="{FF2B5EF4-FFF2-40B4-BE49-F238E27FC236}">
                      <a16:creationId xmlns:a16="http://schemas.microsoft.com/office/drawing/2014/main" id="{2A2E4FF9-276A-4150-A4B3-AB8698B7DE3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66" name="Oval 53">
                  <a:extLst>
                    <a:ext uri="{FF2B5EF4-FFF2-40B4-BE49-F238E27FC236}">
                      <a16:creationId xmlns:a16="http://schemas.microsoft.com/office/drawing/2014/main" id="{D217CEB6-D74F-4394-B3D6-1DDA4B35AE29}"/>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767" name="Oval 54">
                  <a:extLst>
                    <a:ext uri="{FF2B5EF4-FFF2-40B4-BE49-F238E27FC236}">
                      <a16:creationId xmlns:a16="http://schemas.microsoft.com/office/drawing/2014/main" id="{6D889909-7578-4A82-8934-C6842F6DBF37}"/>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1762" name="Text Box 55">
                <a:extLst>
                  <a:ext uri="{FF2B5EF4-FFF2-40B4-BE49-F238E27FC236}">
                    <a16:creationId xmlns:a16="http://schemas.microsoft.com/office/drawing/2014/main" id="{7AF52C90-4CDD-4C90-B609-165BB83431E1}"/>
                  </a:ext>
                </a:extLst>
              </p:cNvPr>
              <p:cNvSpPr txBox="1">
                <a:spLocks noChangeArrowheads="1"/>
              </p:cNvSpPr>
              <p:nvPr/>
            </p:nvSpPr>
            <p:spPr bwMode="gray">
              <a:xfrm>
                <a:off x="731" y="555"/>
                <a:ext cx="21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4</a:t>
                </a:r>
              </a:p>
            </p:txBody>
          </p:sp>
        </p:grpSp>
      </p:grpSp>
      <p:sp>
        <p:nvSpPr>
          <p:cNvPr id="31751" name="AutoShape 56">
            <a:hlinkClick r:id="rId3" action="ppaction://hlinksldjump"/>
            <a:extLst>
              <a:ext uri="{FF2B5EF4-FFF2-40B4-BE49-F238E27FC236}">
                <a16:creationId xmlns:a16="http://schemas.microsoft.com/office/drawing/2014/main" id="{8BBEC61C-85C6-4CAB-B705-AD2CE744ABFA}"/>
              </a:ext>
            </a:extLst>
          </p:cNvPr>
          <p:cNvSpPr>
            <a:spLocks noChangeArrowheads="1"/>
          </p:cNvSpPr>
          <p:nvPr/>
        </p:nvSpPr>
        <p:spPr bwMode="gray">
          <a:xfrm>
            <a:off x="1592262" y="3910012"/>
            <a:ext cx="1666875"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Cảnh nhà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nghèo khó</a:t>
            </a:r>
          </a:p>
        </p:txBody>
      </p:sp>
      <p:sp>
        <p:nvSpPr>
          <p:cNvPr id="31752" name="AutoShape 57">
            <a:hlinkClick r:id="rId3" action="ppaction://hlinksldjump"/>
            <a:extLst>
              <a:ext uri="{FF2B5EF4-FFF2-40B4-BE49-F238E27FC236}">
                <a16:creationId xmlns:a16="http://schemas.microsoft.com/office/drawing/2014/main" id="{7A4CE6EA-2B4D-425F-90D5-2D8DEDD04F90}"/>
              </a:ext>
            </a:extLst>
          </p:cNvPr>
          <p:cNvSpPr>
            <a:spLocks noChangeArrowheads="1"/>
          </p:cNvSpPr>
          <p:nvPr/>
        </p:nvSpPr>
        <p:spPr bwMode="gray">
          <a:xfrm>
            <a:off x="3730625" y="4057650"/>
            <a:ext cx="1666875" cy="5429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Duyên trời</a:t>
            </a:r>
          </a:p>
        </p:txBody>
      </p:sp>
      <p:sp>
        <p:nvSpPr>
          <p:cNvPr id="31753" name="AutoShape 58">
            <a:hlinkClick r:id="rId3" action="ppaction://hlinksldjump"/>
            <a:extLst>
              <a:ext uri="{FF2B5EF4-FFF2-40B4-BE49-F238E27FC236}">
                <a16:creationId xmlns:a16="http://schemas.microsoft.com/office/drawing/2014/main" id="{E506A7D7-AC01-4962-A44B-F862CAB9F664}"/>
              </a:ext>
            </a:extLst>
          </p:cNvPr>
          <p:cNvSpPr>
            <a:spLocks noChangeArrowheads="1"/>
          </p:cNvSpPr>
          <p:nvPr/>
        </p:nvSpPr>
        <p:spPr bwMode="gray">
          <a:xfrm>
            <a:off x="5930899" y="3905250"/>
            <a:ext cx="1981200"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Truyền nghề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cho dân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4" name="AutoShape 59">
            <a:hlinkClick r:id="rId3" action="ppaction://hlinksldjump"/>
            <a:extLst>
              <a:ext uri="{FF2B5EF4-FFF2-40B4-BE49-F238E27FC236}">
                <a16:creationId xmlns:a16="http://schemas.microsoft.com/office/drawing/2014/main" id="{653AD937-AA9F-4364-9116-7E0B9ABB2502}"/>
              </a:ext>
            </a:extLst>
          </p:cNvPr>
          <p:cNvSpPr>
            <a:spLocks noChangeArrowheads="1"/>
          </p:cNvSpPr>
          <p:nvPr/>
        </p:nvSpPr>
        <p:spPr bwMode="gray">
          <a:xfrm>
            <a:off x="8288336" y="3890962"/>
            <a:ext cx="1981200" cy="695325"/>
          </a:xfrm>
          <a:prstGeom prst="roundRect">
            <a:avLst>
              <a:gd name="adj" fmla="val 10889"/>
            </a:avLst>
          </a:prstGeom>
          <a:gradFill rotWithShape="1">
            <a:gsLst>
              <a:gs pos="0">
                <a:srgbClr val="DDDDDD"/>
              </a:gs>
              <a:gs pos="50000">
                <a:srgbClr val="EEEEEE"/>
              </a:gs>
              <a:gs pos="100000">
                <a:srgbClr val="DDDDDD"/>
              </a:gs>
            </a:gsLst>
            <a:lin ang="2700000" scaled="1"/>
          </a:gradFill>
          <a:ln w="28575">
            <a:solidFill>
              <a:srgbClr val="000099"/>
            </a:solidFill>
            <a:round/>
            <a:headEnd/>
            <a:tailEnd/>
          </a:ln>
          <a:effectLst>
            <a:outerShdw dist="135003" dir="2928844" algn="ctr" rotWithShape="0">
              <a:srgbClr val="000000">
                <a:alpha val="50000"/>
              </a:srgb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Uống nước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nhớ nguồn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92" name="Text Box 58">
            <a:extLst>
              <a:ext uri="{FF2B5EF4-FFF2-40B4-BE49-F238E27FC236}">
                <a16:creationId xmlns:a16="http://schemas.microsoft.com/office/drawing/2014/main" id="{7062D783-45C9-4E33-B188-3640D794ECFC}"/>
              </a:ext>
            </a:extLst>
          </p:cNvPr>
          <p:cNvSpPr txBox="1">
            <a:spLocks noChangeArrowheads="1"/>
          </p:cNvSpPr>
          <p:nvPr/>
        </p:nvSpPr>
        <p:spPr bwMode="auto">
          <a:xfrm>
            <a:off x="25399" y="4785388"/>
            <a:ext cx="11811000" cy="138499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457200" algn="just"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hiếu</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chăm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chỉ</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nước</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kính</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yêu</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ghi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nhớ</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ơn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vợ</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chồng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Chử</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Tử</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Lễ</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chức</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hằng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năm</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nhiều</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nơi</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bên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sông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Hồng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tỏ</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lòng</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biết</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ơn</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đó</a:t>
            </a:r>
            <a:r>
              <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92"/>
                                        </p:tgtEl>
                                        <p:attrNameLst>
                                          <p:attrName>style.visibility</p:attrName>
                                        </p:attrNameLst>
                                      </p:cBhvr>
                                      <p:to>
                                        <p:strVal val="visible"/>
                                      </p:to>
                                    </p:set>
                                    <p:animEffect transition="in" filter="barn(inVertical)">
                                      <p:cBhvr>
                                        <p:cTn id="7"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torium Applause-SoundBible.com-2809112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6" y="3398838"/>
            <a:ext cx="487363" cy="487363"/>
          </a:xfrm>
          <a:prstGeom prst="rect">
            <a:avLst/>
          </a:prstGeom>
        </p:spPr>
      </p:pic>
      <p:sp>
        <p:nvSpPr>
          <p:cNvPr id="9" name="TextBox 8">
            <a:extLst>
              <a:ext uri="{FF2B5EF4-FFF2-40B4-BE49-F238E27FC236}">
                <a16:creationId xmlns:a16="http://schemas.microsoft.com/office/drawing/2014/main" id="{44946ABD-B13A-43CF-A297-E50ECB479C02}"/>
              </a:ext>
            </a:extLst>
          </p:cNvPr>
          <p:cNvSpPr txBox="1"/>
          <p:nvPr/>
        </p:nvSpPr>
        <p:spPr>
          <a:xfrm>
            <a:off x="1447800" y="2131875"/>
            <a:ext cx="9617075" cy="1754326"/>
          </a:xfrm>
          <a:prstGeom prst="rect">
            <a:avLst/>
          </a:prstGeom>
          <a:noFill/>
        </p:spPr>
        <p:txBody>
          <a:bodyPr wrap="square" rtlCol="0">
            <a:spAutoFit/>
          </a:bodyPr>
          <a:lstStyle/>
          <a:p>
            <a:pPr algn="ctr"/>
            <a:r>
              <a:rPr lang="vi-VN" sz="5400" b="1" dirty="0">
                <a:ln w="0"/>
                <a:solidFill>
                  <a:srgbClr val="FF0066"/>
                </a:solidFill>
                <a:effectLst>
                  <a:reflection blurRad="6350" stA="53000" endA="300" endPos="35500" dir="5400000" sy="-90000" algn="bl" rotWithShape="0"/>
                </a:effectLst>
                <a:latin typeface="Times New Roman" pitchFamily="18" charset="0"/>
                <a:cs typeface="Times New Roman" pitchFamily="18" charset="0"/>
              </a:rPr>
              <a:t>CHÚC CÁC CON </a:t>
            </a:r>
          </a:p>
          <a:p>
            <a:pPr algn="ctr"/>
            <a:r>
              <a:rPr lang="vi-VN" sz="5400" b="1" dirty="0">
                <a:ln w="0"/>
                <a:solidFill>
                  <a:srgbClr val="FF0066"/>
                </a:solidFill>
                <a:effectLst>
                  <a:reflection blurRad="6350" stA="53000" endA="300" endPos="35500" dir="5400000" sy="-90000" algn="bl" rotWithShape="0"/>
                </a:effectLst>
                <a:latin typeface="Times New Roman" pitchFamily="18" charset="0"/>
                <a:cs typeface="Times New Roman" pitchFamily="18" charset="0"/>
              </a:rPr>
              <a:t>CHĂM NGOAN, HỌC GIỎI. </a:t>
            </a:r>
          </a:p>
        </p:txBody>
      </p:sp>
    </p:spTree>
    <p:extLst>
      <p:ext uri="{BB962C8B-B14F-4D97-AF65-F5344CB8AC3E}">
        <p14:creationId xmlns:p14="http://schemas.microsoft.com/office/powerpoint/2010/main" val="2584719813"/>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4634"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topEvt time="13880"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BD962D-9474-4750-9188-853672DC0638}"/>
              </a:ext>
            </a:extLst>
          </p:cNvPr>
          <p:cNvSpPr txBox="1"/>
          <p:nvPr/>
        </p:nvSpPr>
        <p:spPr>
          <a:xfrm>
            <a:off x="495300" y="1143000"/>
            <a:ext cx="11430000" cy="550920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2</a:t>
            </a:r>
            <a:r>
              <a:rPr lang="vi-VN" sz="3200" b="1">
                <a:latin typeface="Times New Roman" panose="02020603050405020304" pitchFamily="18" charset="0"/>
                <a:cs typeface="Times New Roman" panose="02020603050405020304" pitchFamily="18" charset="0"/>
              </a:rPr>
              <a:t>. </a:t>
            </a:r>
            <a:r>
              <a:rPr lang="en-US" sz="3200" b="1">
                <a:latin typeface="Times New Roman" pitchFamily="18" charset="0"/>
                <a:cs typeface="Times New Roman" pitchFamily="18" charset="0"/>
              </a:rPr>
              <a:t>Một hôm, đang mò cá dưới sông, chàng thấy một chiếc thuyền lớn và sang trọng tiến dần đến. Đó là thuyền của công chúa Tiên Dung, con gái vua Hùng đang du ngoạn. Chàng hoảng hốt chạy tới khóm lau thưa trên bãi, nằm xuống, bới cát phủ lên mình để ẩn trốn. Nào ngờ, công chúa thấy cảnh đẹp, ra lệnh cắm thuyền, lên bãi dạo rồi cho vây màn ở khóm lau mà tắm. Nước dội làm trôi cát đi, để lộ một chàng trai khỏe mạnh. Công chúa rất đỗi bàng hoàng. Nhưng khi biết rõ tình cảnh nhà chàng, nàng rất cảm động và cho là duyên trời sắp đặt, liền mở tiệc ăn mừng và kết duyên với chàng.</a:t>
            </a:r>
          </a:p>
          <a:p>
            <a:pPr algn="just"/>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4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700" y="1228397"/>
            <a:ext cx="10896600" cy="4401205"/>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3.</a:t>
            </a:r>
            <a:r>
              <a:rPr lang="en-US" sz="4000" b="1">
                <a:latin typeface="Times New Roman" panose="02020603050405020304" pitchFamily="18" charset="0"/>
                <a:cs typeface="Times New Roman" panose="02020603050405020304" pitchFamily="18" charset="0"/>
              </a:rPr>
              <a:t> Sau đó, hai vợ chồng Chử Đồng Tử không về kinh mà tìm thầy học đạo và đi khắp nơi tuyên truyền cho dân cách trồng lúa, nuôi tằm, dệt vải. Cuối cùng cả hai đều hóa lên trời. Sau khi đã về trời, Chử Đồng Tử còn nhiều lần hiển linh giúp dân đánh giặc.</a:t>
            </a:r>
            <a:r>
              <a:rPr lang="vi-VN" sz="4000" b="1">
                <a:latin typeface="Times New Roman" panose="02020603050405020304" pitchFamily="18" charset="0"/>
                <a:cs typeface="Times New Roman" panose="02020603050405020304" pitchFamily="18" charset="0"/>
              </a:rPr>
              <a:t> </a:t>
            </a:r>
            <a:endParaRPr lang="vi-VN" sz="4000" b="1" i="1" dirty="0">
              <a:latin typeface="Times New Roman" panose="02020603050405020304" pitchFamily="18" charset="0"/>
              <a:cs typeface="Times New Roman" panose="02020603050405020304" pitchFamily="18" charset="0"/>
            </a:endParaRPr>
          </a:p>
          <a:p>
            <a:pPr algn="just"/>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0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536174"/>
            <a:ext cx="10785954" cy="3785652"/>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4</a:t>
            </a:r>
            <a:r>
              <a:rPr lang="vi-VN"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Nhân dân ghi nhớ công ơn Chử Đồng Tử, lập đền thờ ở nhiều nơi bên sông Hồng. Cũng từ đó hằng năm, suốt mấy tháng mùa xuân, cả một vùng bờ bãi sông Hồng lại nô nức làm lễ, mở hội để tưởng nhớ ông.</a:t>
            </a:r>
            <a:endParaRPr lang="en-US" sz="4000" b="1" dirty="0">
              <a:latin typeface="Times New Roman" panose="02020603050405020304" pitchFamily="18" charset="0"/>
              <a:cs typeface="Times New Roman" panose="02020603050405020304" pitchFamily="18" charset="0"/>
            </a:endParaRPr>
          </a:p>
          <a:p>
            <a:pPr algn="r"/>
            <a:r>
              <a:rPr lang="en-US" sz="4000" b="1" i="1">
                <a:latin typeface="Times New Roman" panose="02020603050405020304" pitchFamily="18" charset="0"/>
                <a:cs typeface="Times New Roman" panose="02020603050405020304" pitchFamily="18" charset="0"/>
              </a:rPr>
              <a:t>Theo </a:t>
            </a:r>
            <a:r>
              <a:rPr lang="en-US" sz="4000" b="1">
                <a:latin typeface="Times New Roman" panose="02020603050405020304" pitchFamily="18" charset="0"/>
                <a:cs typeface="Times New Roman" panose="02020603050405020304" pitchFamily="18" charset="0"/>
              </a:rPr>
              <a:t>Hoàng Lê</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26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90"/>
                                          </p:val>
                                        </p:tav>
                                        <p:tav tm="100000">
                                          <p:val>
                                            <p:fltVal val="0"/>
                                          </p:val>
                                        </p:tav>
                                      </p:tavLst>
                                    </p:anim>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3733800" y="762000"/>
            <a:ext cx="4487392" cy="1009650"/>
          </a:xfrm>
          <a:prstGeom prst="rect">
            <a:avLst/>
          </a:prstGeom>
          <a:noFill/>
          <a:ln w="9525">
            <a:noFill/>
            <a:miter lim="800000"/>
            <a:headEnd/>
            <a:tailEnd/>
          </a:ln>
        </p:spPr>
        <p:txBody>
          <a:bodyPr/>
          <a:lstStyle/>
          <a:p>
            <a:pPr fontAlgn="auto">
              <a:spcBef>
                <a:spcPct val="20000"/>
              </a:spcBef>
              <a:spcAft>
                <a:spcPts val="0"/>
              </a:spcAft>
            </a:pPr>
            <a:r>
              <a:rPr lang="en-US" sz="7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7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đọc</a:t>
            </a:r>
            <a:endParaRPr lang="en-US" sz="7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207419" y="5044995"/>
            <a:ext cx="184731" cy="369332"/>
          </a:xfrm>
          <a:prstGeom prst="rect">
            <a:avLst/>
          </a:prstGeom>
          <a:noFill/>
        </p:spPr>
        <p:txBody>
          <a:bodyPr wrap="none" rtlCol="0">
            <a:spAutoFit/>
          </a:bodyPr>
          <a:lstStyle/>
          <a:p>
            <a:pPr fontAlgn="auto">
              <a:spcBef>
                <a:spcPts val="0"/>
              </a:spcBef>
              <a:spcAft>
                <a:spcPts val="0"/>
              </a:spcAft>
            </a:pPr>
            <a:endParaRPr lang="en-US" b="1" i="1">
              <a:solidFill>
                <a:prstClr val="black"/>
              </a:solidFill>
              <a:latin typeface="Century Gothic" panose="020B0502020202020204"/>
            </a:endParaRPr>
          </a:p>
        </p:txBody>
      </p:sp>
      <p:sp>
        <p:nvSpPr>
          <p:cNvPr id="7" name="TextBox 6"/>
          <p:cNvSpPr txBox="1"/>
          <p:nvPr/>
        </p:nvSpPr>
        <p:spPr>
          <a:xfrm>
            <a:off x="2968787" y="2721115"/>
            <a:ext cx="2846724" cy="707886"/>
          </a:xfrm>
          <a:prstGeom prst="rect">
            <a:avLst/>
          </a:prstGeom>
          <a:noFill/>
        </p:spPr>
        <p:txBody>
          <a:bodyPr wrap="square" rtlCol="0">
            <a:spAutoFit/>
          </a:bodyPr>
          <a:lstStyle/>
          <a:p>
            <a:pPr fontAlgn="auto">
              <a:spcBef>
                <a:spcPts val="0"/>
              </a:spcBef>
              <a:spcAft>
                <a:spcPts val="0"/>
              </a:spcAft>
            </a:pPr>
            <a:r>
              <a:rPr lang="en-US" sz="4000" b="1">
                <a:latin typeface="Times New Roman" pitchFamily="18" charset="0"/>
                <a:cs typeface="Times New Roman" pitchFamily="18" charset="0"/>
              </a:rPr>
              <a:t>Chử Xá</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90708" y="4311209"/>
            <a:ext cx="2846724" cy="707886"/>
          </a:xfrm>
          <a:prstGeom prst="rect">
            <a:avLst/>
          </a:prstGeom>
          <a:noFill/>
        </p:spPr>
        <p:txBody>
          <a:bodyPr wrap="square" rtlCol="0">
            <a:spAutoFit/>
          </a:bodyPr>
          <a:lstStyle/>
          <a:p>
            <a:pPr fontAlgn="auto">
              <a:spcBef>
                <a:spcPts val="0"/>
              </a:spcBef>
              <a:spcAft>
                <a:spcPts val="0"/>
              </a:spcAft>
            </a:pPr>
            <a:r>
              <a:rPr lang="en-US" sz="4000" b="1">
                <a:latin typeface="Times New Roman"/>
              </a:rPr>
              <a:t>sang trọng</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553200" y="4316344"/>
            <a:ext cx="2846724" cy="707886"/>
          </a:xfrm>
          <a:prstGeom prst="rect">
            <a:avLst/>
          </a:prstGeom>
          <a:noFill/>
        </p:spPr>
        <p:txBody>
          <a:bodyPr wrap="square" rtlCol="0">
            <a:spAutoFit/>
          </a:bodyPr>
          <a:lstStyle/>
          <a:p>
            <a:pPr fontAlgn="auto">
              <a:spcBef>
                <a:spcPts val="0"/>
              </a:spcBef>
              <a:spcAft>
                <a:spcPts val="0"/>
              </a:spcAft>
            </a:pPr>
            <a:r>
              <a:rPr lang="en-US" sz="4000" b="1">
                <a:latin typeface="Times New Roman"/>
              </a:rPr>
              <a:t>ra lệnh</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400800" y="2721115"/>
            <a:ext cx="2846724" cy="707886"/>
          </a:xfrm>
          <a:prstGeom prst="rect">
            <a:avLst/>
          </a:prstGeom>
          <a:noFill/>
        </p:spPr>
        <p:txBody>
          <a:bodyPr wrap="square" rtlCol="0">
            <a:spAutoFit/>
          </a:bodyPr>
          <a:lstStyle/>
          <a:p>
            <a:pPr fontAlgn="auto">
              <a:spcBef>
                <a:spcPts val="0"/>
              </a:spcBef>
              <a:spcAft>
                <a:spcPts val="0"/>
              </a:spcAft>
            </a:pPr>
            <a:r>
              <a:rPr lang="en-US" sz="4000" b="1">
                <a:latin typeface="Times New Roman"/>
                <a:ea typeface="Calibri"/>
              </a:rPr>
              <a:t>du ngoạn</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1" name="Line 18"/>
          <p:cNvSpPr>
            <a:spLocks noChangeShapeType="1"/>
          </p:cNvSpPr>
          <p:nvPr/>
        </p:nvSpPr>
        <p:spPr bwMode="auto">
          <a:xfrm>
            <a:off x="3124200" y="32766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8"/>
          <p:cNvSpPr>
            <a:spLocks noChangeShapeType="1"/>
          </p:cNvSpPr>
          <p:nvPr/>
        </p:nvSpPr>
        <p:spPr bwMode="auto">
          <a:xfrm>
            <a:off x="4162823" y="3279732"/>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8"/>
          <p:cNvSpPr>
            <a:spLocks noChangeShapeType="1"/>
          </p:cNvSpPr>
          <p:nvPr/>
        </p:nvSpPr>
        <p:spPr bwMode="auto">
          <a:xfrm>
            <a:off x="2990708" y="4876800"/>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8"/>
          <p:cNvSpPr>
            <a:spLocks noChangeShapeType="1"/>
          </p:cNvSpPr>
          <p:nvPr/>
        </p:nvSpPr>
        <p:spPr bwMode="auto">
          <a:xfrm>
            <a:off x="4207418" y="4879932"/>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8"/>
          <p:cNvSpPr>
            <a:spLocks noChangeShapeType="1"/>
          </p:cNvSpPr>
          <p:nvPr/>
        </p:nvSpPr>
        <p:spPr bwMode="auto">
          <a:xfrm>
            <a:off x="6553200" y="3317310"/>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8"/>
          <p:cNvSpPr>
            <a:spLocks noChangeShapeType="1"/>
          </p:cNvSpPr>
          <p:nvPr/>
        </p:nvSpPr>
        <p:spPr bwMode="auto">
          <a:xfrm>
            <a:off x="6543588" y="4895590"/>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
          <p:cNvSpPr>
            <a:spLocks noChangeShapeType="1"/>
          </p:cNvSpPr>
          <p:nvPr/>
        </p:nvSpPr>
        <p:spPr bwMode="auto">
          <a:xfrm>
            <a:off x="7162800" y="4861143"/>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0258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1447801"/>
            <a:ext cx="7696200" cy="3170099"/>
          </a:xfrm>
          <a:prstGeom prst="rect">
            <a:avLst/>
          </a:prstGeom>
        </p:spPr>
        <p:txBody>
          <a:bodyPr wrap="square">
            <a:spAutoFit/>
          </a:bodyPr>
          <a:lstStyle/>
          <a:p>
            <a:pPr lvl="0"/>
            <a:endParaRPr lang="vi-VN" sz="4000" b="1">
              <a:solidFill>
                <a:srgbClr val="FF0000"/>
              </a:solidFill>
              <a:latin typeface="Times New Roman" pitchFamily="18" charset="0"/>
              <a:cs typeface="Times New Roman" pitchFamily="18" charset="0"/>
            </a:endParaRPr>
          </a:p>
          <a:p>
            <a:pPr lvl="0"/>
            <a:r>
              <a:rPr lang="vi-VN" sz="4000" b="1">
                <a:solidFill>
                  <a:srgbClr val="000000"/>
                </a:solidFill>
                <a:latin typeface="Times New Roman" pitchFamily="18" charset="0"/>
                <a:cs typeface="Times New Roman" pitchFamily="18" charset="0"/>
              </a:rPr>
              <a:t>Cũng từ đó hằng năm,</a:t>
            </a:r>
            <a:r>
              <a:rPr lang="vi-VN" sz="40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a:t>
            </a:r>
            <a:r>
              <a:rPr lang="vi-VN" sz="4000" b="1">
                <a:solidFill>
                  <a:srgbClr val="000000"/>
                </a:solidFill>
                <a:latin typeface="Times New Roman" pitchFamily="18" charset="0"/>
                <a:cs typeface="Times New Roman" pitchFamily="18" charset="0"/>
              </a:rPr>
              <a:t>suốt mấy tháng mùa xuân,</a:t>
            </a:r>
            <a:r>
              <a:rPr lang="vi-VN" sz="40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a:t>
            </a:r>
            <a:r>
              <a:rPr lang="vi-VN" sz="4000" b="1">
                <a:solidFill>
                  <a:srgbClr val="000000"/>
                </a:solidFill>
                <a:latin typeface="Times New Roman" pitchFamily="18" charset="0"/>
                <a:cs typeface="Times New Roman" pitchFamily="18" charset="0"/>
              </a:rPr>
              <a:t>cả một vùng bờ bãi sông Hồng</a:t>
            </a:r>
            <a:r>
              <a:rPr lang="vi-VN" sz="40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a:t>
            </a:r>
            <a:r>
              <a:rPr lang="vi-VN" sz="4000" b="1">
                <a:solidFill>
                  <a:srgbClr val="000000"/>
                </a:solidFill>
                <a:latin typeface="Times New Roman" pitchFamily="18" charset="0"/>
                <a:cs typeface="Times New Roman" pitchFamily="18" charset="0"/>
              </a:rPr>
              <a:t>lại nô nức làm lễ</a:t>
            </a:r>
            <a:r>
              <a:rPr lang="en-US" sz="4000" b="1">
                <a:solidFill>
                  <a:srgbClr val="FF0000"/>
                </a:solidFill>
                <a:latin typeface="Times New Roman" pitchFamily="18" charset="0"/>
                <a:cs typeface="Times New Roman" pitchFamily="18" charset="0"/>
              </a:rPr>
              <a:t> </a:t>
            </a:r>
            <a:r>
              <a:rPr lang="vi-VN" sz="4000" b="1">
                <a:solidFill>
                  <a:srgbClr val="000000"/>
                </a:solidFill>
                <a:latin typeface="Times New Roman" pitchFamily="18" charset="0"/>
                <a:cs typeface="Times New Roman" pitchFamily="18" charset="0"/>
              </a:rPr>
              <a:t>mở hội để tưởng nhớ ông.</a:t>
            </a:r>
            <a:endParaRPr lang="vi-VN" sz="4000" b="1">
              <a:solidFill>
                <a:srgbClr val="FF0000"/>
              </a:solidFill>
              <a:latin typeface="Times New Roman" pitchFamily="18" charset="0"/>
              <a:cs typeface="Times New Roman" pitchFamily="18" charset="0"/>
            </a:endParaRPr>
          </a:p>
        </p:txBody>
      </p:sp>
      <p:sp>
        <p:nvSpPr>
          <p:cNvPr id="5" name="Text Box 11"/>
          <p:cNvSpPr txBox="1">
            <a:spLocks noChangeArrowheads="1"/>
          </p:cNvSpPr>
          <p:nvPr/>
        </p:nvSpPr>
        <p:spPr bwMode="auto">
          <a:xfrm>
            <a:off x="7162801" y="1981201"/>
            <a:ext cx="365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800" b="1">
                <a:solidFill>
                  <a:srgbClr val="FF0000"/>
                </a:solidFill>
              </a:rPr>
              <a:t>/ </a:t>
            </a:r>
          </a:p>
        </p:txBody>
      </p:sp>
      <p:sp>
        <p:nvSpPr>
          <p:cNvPr id="6" name="Text Box 11"/>
          <p:cNvSpPr txBox="1">
            <a:spLocks noChangeArrowheads="1"/>
          </p:cNvSpPr>
          <p:nvPr/>
        </p:nvSpPr>
        <p:spPr bwMode="auto">
          <a:xfrm>
            <a:off x="5971784" y="2592443"/>
            <a:ext cx="365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800" b="1">
                <a:solidFill>
                  <a:srgbClr val="FF0000"/>
                </a:solidFill>
              </a:rPr>
              <a:t>/ </a:t>
            </a:r>
          </a:p>
        </p:txBody>
      </p:sp>
      <p:sp>
        <p:nvSpPr>
          <p:cNvPr id="8" name="Text Box 11"/>
          <p:cNvSpPr txBox="1">
            <a:spLocks noChangeArrowheads="1"/>
          </p:cNvSpPr>
          <p:nvPr/>
        </p:nvSpPr>
        <p:spPr bwMode="auto">
          <a:xfrm>
            <a:off x="5365316" y="3200401"/>
            <a:ext cx="365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800" b="1">
                <a:solidFill>
                  <a:srgbClr val="FF0000"/>
                </a:solidFill>
              </a:rPr>
              <a:t>/  </a:t>
            </a:r>
          </a:p>
        </p:txBody>
      </p:sp>
      <p:sp>
        <p:nvSpPr>
          <p:cNvPr id="9" name="Text Box 11"/>
          <p:cNvSpPr txBox="1">
            <a:spLocks noChangeArrowheads="1"/>
          </p:cNvSpPr>
          <p:nvPr/>
        </p:nvSpPr>
        <p:spPr bwMode="auto">
          <a:xfrm>
            <a:off x="9220201" y="3217102"/>
            <a:ext cx="365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800" b="1">
                <a:solidFill>
                  <a:srgbClr val="FF0000"/>
                </a:solidFill>
              </a:rPr>
              <a:t>/ </a:t>
            </a:r>
          </a:p>
        </p:txBody>
      </p:sp>
    </p:spTree>
    <p:extLst>
      <p:ext uri="{BB962C8B-B14F-4D97-AF65-F5344CB8AC3E}">
        <p14:creationId xmlns:p14="http://schemas.microsoft.com/office/powerpoint/2010/main" val="4225198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1"/>
</p:tagLst>
</file>

<file path=ppt/tags/tag10.xml><?xml version="1.0" encoding="utf-8"?>
<p:tagLst xmlns:a="http://schemas.openxmlformats.org/drawingml/2006/main" xmlns:r="http://schemas.openxmlformats.org/officeDocument/2006/relationships" xmlns:p="http://schemas.openxmlformats.org/presentationml/2006/main">
  <p:tag name="TIMING" val="|1.1|9|7.2|8.5"/>
</p:tagLst>
</file>

<file path=ppt/tags/tag11.xml><?xml version="1.0" encoding="utf-8"?>
<p:tagLst xmlns:a="http://schemas.openxmlformats.org/drawingml/2006/main" xmlns:r="http://schemas.openxmlformats.org/officeDocument/2006/relationships" xmlns:p="http://schemas.openxmlformats.org/presentationml/2006/main">
  <p:tag name="TIMING" val="|1.2|8.6"/>
</p:tagLst>
</file>

<file path=ppt/tags/tag12.xml><?xml version="1.0" encoding="utf-8"?>
<p:tagLst xmlns:a="http://schemas.openxmlformats.org/drawingml/2006/main" xmlns:r="http://schemas.openxmlformats.org/officeDocument/2006/relationships" xmlns:p="http://schemas.openxmlformats.org/presentationml/2006/main">
  <p:tag name="TIMING" val="|9.5"/>
</p:tagLst>
</file>

<file path=ppt/tags/tag13.xml><?xml version="1.0" encoding="utf-8"?>
<p:tagLst xmlns:a="http://schemas.openxmlformats.org/drawingml/2006/main" xmlns:r="http://schemas.openxmlformats.org/officeDocument/2006/relationships" xmlns:p="http://schemas.openxmlformats.org/presentationml/2006/main">
  <p:tag name="TIMING" val="|4.8"/>
</p:tagLst>
</file>

<file path=ppt/tags/tag14.xml><?xml version="1.0" encoding="utf-8"?>
<p:tagLst xmlns:a="http://schemas.openxmlformats.org/drawingml/2006/main" xmlns:r="http://schemas.openxmlformats.org/officeDocument/2006/relationships" xmlns:p="http://schemas.openxmlformats.org/presentationml/2006/main">
  <p:tag name="TIMING" val="|6.4"/>
</p:tagLst>
</file>

<file path=ppt/tags/tag15.xml><?xml version="1.0" encoding="utf-8"?>
<p:tagLst xmlns:a="http://schemas.openxmlformats.org/drawingml/2006/main" xmlns:r="http://schemas.openxmlformats.org/officeDocument/2006/relationships" xmlns:p="http://schemas.openxmlformats.org/presentationml/2006/main">
  <p:tag name="TIMING" val="|4.8|7|7.4|7.5"/>
</p:tagLst>
</file>

<file path=ppt/tags/tag16.xml><?xml version="1.0" encoding="utf-8"?>
<p:tagLst xmlns:a="http://schemas.openxmlformats.org/drawingml/2006/main" xmlns:r="http://schemas.openxmlformats.org/officeDocument/2006/relationships" xmlns:p="http://schemas.openxmlformats.org/presentationml/2006/main">
  <p:tag name="TIMING" val="|0.9|8.4"/>
</p:tagLst>
</file>

<file path=ppt/tags/tag17.xml><?xml version="1.0" encoding="utf-8"?>
<p:tagLst xmlns:a="http://schemas.openxmlformats.org/drawingml/2006/main" xmlns:r="http://schemas.openxmlformats.org/officeDocument/2006/relationships" xmlns:p="http://schemas.openxmlformats.org/presentationml/2006/main">
  <p:tag name="TIMING" val="|2.4|6.3|1.6|23.1"/>
</p:tagLst>
</file>

<file path=ppt/tags/tag18.xml><?xml version="1.0" encoding="utf-8"?>
<p:tagLst xmlns:a="http://schemas.openxmlformats.org/drawingml/2006/main" xmlns:r="http://schemas.openxmlformats.org/officeDocument/2006/relationships" xmlns:p="http://schemas.openxmlformats.org/presentationml/2006/main">
  <p:tag name="TIMING" val="|8.9|5.2|4.3"/>
</p:tagLst>
</file>

<file path=ppt/tags/tag2.xml><?xml version="1.0" encoding="utf-8"?>
<p:tagLst xmlns:a="http://schemas.openxmlformats.org/drawingml/2006/main" xmlns:r="http://schemas.openxmlformats.org/officeDocument/2006/relationships" xmlns:p="http://schemas.openxmlformats.org/presentationml/2006/main">
  <p:tag name="TIMING" val="|19.5"/>
</p:tagLst>
</file>

<file path=ppt/tags/tag3.xml><?xml version="1.0" encoding="utf-8"?>
<p:tagLst xmlns:a="http://schemas.openxmlformats.org/drawingml/2006/main" xmlns:r="http://schemas.openxmlformats.org/officeDocument/2006/relationships" xmlns:p="http://schemas.openxmlformats.org/presentationml/2006/main">
  <p:tag name="TIMING" val="|7.7"/>
</p:tagLst>
</file>

<file path=ppt/tags/tag4.xml><?xml version="1.0" encoding="utf-8"?>
<p:tagLst xmlns:a="http://schemas.openxmlformats.org/drawingml/2006/main" xmlns:r="http://schemas.openxmlformats.org/officeDocument/2006/relationships" xmlns:p="http://schemas.openxmlformats.org/presentationml/2006/main">
  <p:tag name="TIMING" val="|12.7|8.1"/>
</p:tagLst>
</file>

<file path=ppt/tags/tag5.xml><?xml version="1.0" encoding="utf-8"?>
<p:tagLst xmlns:a="http://schemas.openxmlformats.org/drawingml/2006/main" xmlns:r="http://schemas.openxmlformats.org/officeDocument/2006/relationships" xmlns:p="http://schemas.openxmlformats.org/presentationml/2006/main">
  <p:tag name="TIMING" val="|2|5.2|7.4|4.7|6.7"/>
</p:tagLst>
</file>

<file path=ppt/tags/tag6.xml><?xml version="1.0" encoding="utf-8"?>
<p:tagLst xmlns:a="http://schemas.openxmlformats.org/drawingml/2006/main" xmlns:r="http://schemas.openxmlformats.org/officeDocument/2006/relationships" xmlns:p="http://schemas.openxmlformats.org/presentationml/2006/main">
  <p:tag name="TIMING" val="|7.5|5.6"/>
</p:tagLst>
</file>

<file path=ppt/tags/tag7.xml><?xml version="1.0" encoding="utf-8"?>
<p:tagLst xmlns:a="http://schemas.openxmlformats.org/drawingml/2006/main" xmlns:r="http://schemas.openxmlformats.org/officeDocument/2006/relationships" xmlns:p="http://schemas.openxmlformats.org/presentationml/2006/main">
  <p:tag name="TIMING" val="|1.5|10.6|1.8|7.5"/>
</p:tagLst>
</file>

<file path=ppt/tags/tag8.xml><?xml version="1.0" encoding="utf-8"?>
<p:tagLst xmlns:a="http://schemas.openxmlformats.org/drawingml/2006/main" xmlns:r="http://schemas.openxmlformats.org/officeDocument/2006/relationships" xmlns:p="http://schemas.openxmlformats.org/presentationml/2006/main">
  <p:tag name="TIMING" val="|16.6"/>
</p:tagLst>
</file>

<file path=ppt/tags/tag9.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3596</TotalTime>
  <Words>2313</Words>
  <Application>Microsoft Office PowerPoint</Application>
  <PresentationFormat>Widescreen</PresentationFormat>
  <Paragraphs>143</Paragraphs>
  <Slides>45</Slides>
  <Notes>4</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.VnTime</vt:lpstr>
      <vt:lpstr>Arial</vt:lpstr>
      <vt:lpstr>Calibri</vt:lpstr>
      <vt:lpstr>Calibri Light</vt:lpstr>
      <vt:lpstr>Century Gothic</vt:lpstr>
      <vt:lpstr>HP001 4 hàng</vt:lpstr>
      <vt:lpstr>Times New Roman</vt:lpstr>
      <vt:lpstr>Default Design</vt:lpstr>
      <vt:lpstr>Retrospect</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Admin</cp:lastModifiedBy>
  <cp:revision>161</cp:revision>
  <dcterms:created xsi:type="dcterms:W3CDTF">2005-12-31T17:39:00Z</dcterms:created>
  <dcterms:modified xsi:type="dcterms:W3CDTF">2022-03-12T15:24:59Z</dcterms:modified>
</cp:coreProperties>
</file>