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3" r:id="rId4"/>
    <p:sldId id="332" r:id="rId5"/>
    <p:sldId id="293" r:id="rId6"/>
    <p:sldId id="305" r:id="rId7"/>
    <p:sldId id="298" r:id="rId8"/>
    <p:sldId id="299" r:id="rId9"/>
    <p:sldId id="300" r:id="rId10"/>
    <p:sldId id="301" r:id="rId11"/>
    <p:sldId id="267" r:id="rId12"/>
    <p:sldId id="302" r:id="rId13"/>
    <p:sldId id="268" r:id="rId14"/>
    <p:sldId id="303" r:id="rId15"/>
    <p:sldId id="266" r:id="rId16"/>
    <p:sldId id="304" r:id="rId17"/>
    <p:sldId id="262" r:id="rId18"/>
    <p:sldId id="271" r:id="rId19"/>
    <p:sldId id="272" r:id="rId20"/>
    <p:sldId id="273" r:id="rId21"/>
    <p:sldId id="274" r:id="rId22"/>
    <p:sldId id="306" r:id="rId23"/>
    <p:sldId id="33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02E8958-BAE2-463F-B520-96A0CB5191D8}">
          <p14:sldIdLst>
            <p14:sldId id="263"/>
            <p14:sldId id="332"/>
            <p14:sldId id="293"/>
            <p14:sldId id="305"/>
            <p14:sldId id="298"/>
            <p14:sldId id="299"/>
            <p14:sldId id="300"/>
            <p14:sldId id="301"/>
            <p14:sldId id="267"/>
            <p14:sldId id="302"/>
            <p14:sldId id="268"/>
            <p14:sldId id="303"/>
            <p14:sldId id="266"/>
            <p14:sldId id="304"/>
            <p14:sldId id="262"/>
            <p14:sldId id="271"/>
            <p14:sldId id="272"/>
            <p14:sldId id="273"/>
            <p14:sldId id="274"/>
          </p14:sldIdLst>
        </p14:section>
        <p14:section name="Untitled Section" id="{02B72B31-DF52-41D9-8540-D40827CC62A6}">
          <p14:sldIdLst>
            <p14:sldId id="306"/>
            <p14:sldId id="33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5A58-1C91-4165-AE65-F3B218E8D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BB307-5062-409E-8A45-CE212C014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43FA3-5626-47D9-898B-814C9D112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A24B-924F-4ED2-B207-1FE3E78FE570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13978-854C-4A83-8DF2-AC4B78CDF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DA741-F884-47E3-A05A-8A2AA13F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C590-0504-4AEA-9CFC-CE68B88C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CBE6-B30B-46F0-8020-8BECDEC6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9E3E5-76DB-4330-A257-12781C8C8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1C14D-0FA2-47D9-948D-2746A8433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A24B-924F-4ED2-B207-1FE3E78FE570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96A84-DF50-425C-95C9-2BBDFC23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41A37-3F3B-4C95-BF6E-CC5A68E42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C590-0504-4AEA-9CFC-CE68B88C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9BCD59-24C1-44DC-8CB0-FE7100C99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44E923-E0B3-4A06-A9A8-56718AC40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CDCFC-62ED-4922-BC3A-A144A84F0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A24B-924F-4ED2-B207-1FE3E78FE570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E8CAB-BF48-403B-B7BC-4ED1DC576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055DD-F36D-418C-9E7E-F67BEE58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C590-0504-4AEA-9CFC-CE68B88C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4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69B0A-FCE3-43F8-BD0F-BE8BCC6A6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A70F-429C-412F-AF1C-151B7484E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37499-EA85-402C-A515-AAF28819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7196-0D41-4EF4-8879-6290CF7781C9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FB2E2-AE1B-403C-AC91-0F1A72530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43E9E-37BA-4594-89B2-6DC9AFE3F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37A9-4E09-43F9-894D-D416CF4BC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7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11D68-0C41-412C-B0B1-30F58AF6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637D6-C2CB-41CC-8161-74D5A4BF3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B3416-1363-4EFF-BB9D-99634F64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7196-0D41-4EF4-8879-6290CF7781C9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0301C-AFEE-4359-8E54-2A901E55E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63D42-991A-4B9D-A86F-11C2ABF0F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37A9-4E09-43F9-894D-D416CF4BC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31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96ADF-0B28-4C0D-AA40-F8AFFCEB8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C3F5B-E08E-4378-B36F-4F810AA69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9BD4F-A78B-4DFB-B433-5BA469146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7196-0D41-4EF4-8879-6290CF7781C9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0FCDB-CE69-482F-A4F3-74DD758F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6458A-9BB2-4583-84A4-CFA64F045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37A9-4E09-43F9-894D-D416CF4BC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46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8FC04-E40A-4E6A-B915-7EDE84DAA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BFB04-0E77-4AD4-B765-79FECAC82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6C0C1-033C-44DC-ACE1-69F261A18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60E1E-2179-454B-BDDD-14A708113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7196-0D41-4EF4-8879-6290CF7781C9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CF152-88E5-4BBF-8DEF-D3A60DA09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04EF1-E98A-47A6-918B-69FAC2EB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37A9-4E09-43F9-894D-D416CF4BC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42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AB5EF-5CBC-4E61-9F3C-B6588C17F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801FA-5812-4BC6-B2A4-5412B3ABE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5755D-ED1E-45B7-87C7-522535380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6E1B0D-1260-4C24-8BBF-3B5F6DFA3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0AA536-41D9-42EB-BB3F-5264877B5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5EE607-AABA-40F1-917A-EBADE4EB5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7196-0D41-4EF4-8879-6290CF7781C9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09B297-C11D-4B9C-B265-A46238739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B79BD7-7092-49F4-B2B3-C231F352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37A9-4E09-43F9-894D-D416CF4BC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65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0D15-A69E-460F-B8B5-326D16D1B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01754-5507-49C2-B157-777F80050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7196-0D41-4EF4-8879-6290CF7781C9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7F1682-869C-4A37-9BB6-18FA0070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7247A-E3A2-42AE-A175-94EDA2A1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37A9-4E09-43F9-894D-D416CF4BC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02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F81182-E77C-4468-B148-EB9E5B600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7196-0D41-4EF4-8879-6290CF7781C9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E661B5-E36C-4D6D-A4D4-3AD70892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AA8C7-17C5-46DE-A04E-C5B8B693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37A9-4E09-43F9-894D-D416CF4BCF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42703D-5523-49F6-88C8-01DD188BDA05}"/>
              </a:ext>
            </a:extLst>
          </p:cNvPr>
          <p:cNvSpPr txBox="1"/>
          <p:nvPr userDrawn="1"/>
        </p:nvSpPr>
        <p:spPr>
          <a:xfrm>
            <a:off x="2275479" y="0"/>
            <a:ext cx="764104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  <a:p>
            <a:pPr algn="ctr"/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32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8074A-7122-4143-A382-061505328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2898D-AEED-485F-95FD-17FBD9C34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E7629-F77A-4D10-97A4-C36E48ACD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D92C7-69CE-458A-9D88-955351577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7196-0D41-4EF4-8879-6290CF7781C9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12442-B098-4BA8-951B-7AE4EE4B9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B239B-9192-4B29-B127-27AF4598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37A9-4E09-43F9-894D-D416CF4BC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7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5E601-5C08-4793-A06C-47F825B54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DA54D-8516-4D04-9EE8-B3CFB8482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06BB0-43E9-4FB9-BDB8-C60577D16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A24B-924F-4ED2-B207-1FE3E78FE570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898DE-08C6-4AB3-8055-8931D524C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01E30-ED65-4C82-A033-5DC4EF75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C590-0504-4AEA-9CFC-CE68B88C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61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A65C6-DCDB-4C2D-AD15-2C63F0651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DCA36-1D22-4925-BC83-3C6B32E29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843EC-52DC-4CFB-9A8F-AA4023A61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B3182-8517-4F43-8CD2-E2B80F178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7196-0D41-4EF4-8879-6290CF7781C9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ABF51-C282-4441-909E-C546B28B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603C7-56F4-4CB3-8E84-6FC1539D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37A9-4E09-43F9-894D-D416CF4BC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42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530C0-E1CC-4740-8DA6-33B569E21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47BB4-F74C-4C4B-9C90-2BE3566A8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E0B12-9790-43CF-84E4-BCE8391BC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7196-0D41-4EF4-8879-6290CF7781C9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B770C-66A2-408F-B73A-313914E7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1E97C-BE00-4ECB-A938-F3731C4D3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37A9-4E09-43F9-894D-D416CF4BC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06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079603-9091-4F51-9AD8-ECC437C19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7233E-8E3C-4D60-AC29-CBCA9245C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CC042-BCC1-4359-AD0D-D441907D5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7196-0D41-4EF4-8879-6290CF7781C9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5A29A-1BA7-43A7-96A3-0257BE3EE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CCF9-776E-47B2-88AF-E8CA2FD6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37A9-4E09-43F9-894D-D416CF4BC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23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1" indent="0" algn="ctr">
              <a:buNone/>
              <a:defRPr/>
            </a:lvl2pPr>
            <a:lvl3pPr marL="914178" indent="0" algn="ctr">
              <a:buNone/>
              <a:defRPr/>
            </a:lvl3pPr>
            <a:lvl4pPr marL="1371268" indent="0" algn="ctr">
              <a:buNone/>
              <a:defRPr/>
            </a:lvl4pPr>
            <a:lvl5pPr marL="1828360" indent="0" algn="ctr">
              <a:buNone/>
              <a:defRPr/>
            </a:lvl5pPr>
            <a:lvl6pPr marL="2285450" indent="0" algn="ctr">
              <a:buNone/>
              <a:defRPr/>
            </a:lvl6pPr>
            <a:lvl7pPr marL="2742538" indent="0" algn="ctr">
              <a:buNone/>
              <a:defRPr/>
            </a:lvl7pPr>
            <a:lvl8pPr marL="3199627" indent="0" algn="ctr">
              <a:buNone/>
              <a:defRPr/>
            </a:lvl8pPr>
            <a:lvl9pPr marL="365671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785DD3-B9B9-4518-AAA2-CC5BDC5ADB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B1FB41-C2D4-4512-ACE6-83C6AE0C08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AFECC7-B740-4039-91C2-B317A2541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E474-A6E6-4E10-A014-35D694BD1A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352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A4298B-4F1D-4C1C-9A91-3359DF0666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911BE7-1FF6-49CB-A6F5-4CFB969C26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32DBC2-5FE8-4D7E-8E9C-D4B4641C28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94850-9E86-49A5-902A-F8813EF0B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285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8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091" indent="0">
              <a:buNone/>
              <a:defRPr sz="1799"/>
            </a:lvl2pPr>
            <a:lvl3pPr marL="914178" indent="0">
              <a:buNone/>
              <a:defRPr sz="1599"/>
            </a:lvl3pPr>
            <a:lvl4pPr marL="1371268" indent="0">
              <a:buNone/>
              <a:defRPr sz="1400"/>
            </a:lvl4pPr>
            <a:lvl5pPr marL="1828360" indent="0">
              <a:buNone/>
              <a:defRPr sz="1400"/>
            </a:lvl5pPr>
            <a:lvl6pPr marL="2285450" indent="0">
              <a:buNone/>
              <a:defRPr sz="1400"/>
            </a:lvl6pPr>
            <a:lvl7pPr marL="2742538" indent="0">
              <a:buNone/>
              <a:defRPr sz="1400"/>
            </a:lvl7pPr>
            <a:lvl8pPr marL="3199627" indent="0">
              <a:buNone/>
              <a:defRPr sz="1400"/>
            </a:lvl8pPr>
            <a:lvl9pPr marL="365671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EDCEBF-4952-4ACF-92C7-A2075F08EE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DCAE7B-4102-422E-97CA-5B6AF82515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54864D-8598-442C-AC23-F95E6430E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E7C1F-2E87-4F03-8037-B30A71109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1699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42965A-2DFB-4AE1-9C20-4308FFDF7C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14E9D2-47B4-4D49-8BAE-E134A72CED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FC79B-19AC-4396-9CA2-36C7ABBE66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E3487-DE0E-4DA0-973B-60A2E76760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149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6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6"/>
            <a:ext cx="5386916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2A9B026-DB20-4DF7-A1DA-CB205E0DA3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16FC267-DD1F-470D-9EC5-BEC7E422EF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797AE81-BDCB-48A8-97DA-492BBFDC14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33009-A76A-40B8-8E84-065000045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515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54BA83-4877-4FA9-87BA-4B09B2C75B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2DACED-7050-4EB8-8833-2557317884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34E92B-7D34-4B5C-927E-EB1AFEF25B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79C8B-23C6-41CA-89F0-7F26B55056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774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09A816-CECC-4D14-BDCD-297811B2A0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8E1A72-D5C3-4DA2-81B5-19A5F76C2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A67A38-5334-4F20-BAA7-42AB55F1A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47F2F-0063-4D3B-BE43-4D253894AB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9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5E402-F322-4D99-9E45-779001F35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44600-081B-479F-A20D-878609B8E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01121-C54D-4A13-AF55-883474404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A24B-924F-4ED2-B207-1FE3E78FE570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3BAAA-9DA0-4284-82E5-3B292814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0DF85-95D3-4983-BEB6-F306195BB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C590-0504-4AEA-9CFC-CE68B88C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265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3"/>
            <a:ext cx="4011083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4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B3A623-BA98-496C-89D1-9E8FA802A7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1E0BD0-2655-4BEB-A494-DF9C42CFE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779217-25E8-4825-B5EA-EF0E50B054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38A11-1702-4A78-B1F7-2E31C5B33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823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91" indent="0">
              <a:buNone/>
              <a:defRPr sz="2799"/>
            </a:lvl2pPr>
            <a:lvl3pPr marL="914178" indent="0">
              <a:buNone/>
              <a:defRPr sz="2399"/>
            </a:lvl3pPr>
            <a:lvl4pPr marL="1371268" indent="0">
              <a:buNone/>
              <a:defRPr sz="1999"/>
            </a:lvl4pPr>
            <a:lvl5pPr marL="1828360" indent="0">
              <a:buNone/>
              <a:defRPr sz="1999"/>
            </a:lvl5pPr>
            <a:lvl6pPr marL="2285450" indent="0">
              <a:buNone/>
              <a:defRPr sz="1999"/>
            </a:lvl6pPr>
            <a:lvl7pPr marL="2742538" indent="0">
              <a:buNone/>
              <a:defRPr sz="1999"/>
            </a:lvl7pPr>
            <a:lvl8pPr marL="3199627" indent="0">
              <a:buNone/>
              <a:defRPr sz="1999"/>
            </a:lvl8pPr>
            <a:lvl9pPr marL="3656715" indent="0">
              <a:buNone/>
              <a:defRPr sz="19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C12237-0469-4B03-B33B-5C683650E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1B02F0-234D-4884-91A0-1EB91835B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1423FC-3C98-4B25-9472-8D8BF246D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8F469-6E69-4F98-9C7E-A4D368AEC3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663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F1343F-90C8-48CD-A401-E2A0AC6633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63B5CF-B9A8-45C0-A588-055E0A5F51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668CDB-3267-49C9-97C0-5EAD9D4063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ACD4B-4E71-46B0-9B27-8859EA5EC7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0877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6AA95B-55A6-4218-B685-7A1CF441E4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BDBD65-42C0-4765-BCD4-6E4A18CF7E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528881-D442-4104-A77A-CA2A58DE1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E6E10-973E-4DC6-829F-788E6D002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8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E4CCC-F309-4B99-B66A-3BB25D6F5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2EC92-03D1-4CF5-85A7-83824EFB11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6C1292-5DF0-4C17-B633-8A2B01D5C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C664E-99C6-4350-ADE8-6A96A390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A24B-924F-4ED2-B207-1FE3E78FE570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C4AAD-F6C3-4791-B1BD-D92FE49D7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89300-73A5-4E85-A87D-240405C29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C590-0504-4AEA-9CFC-CE68B88C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1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EF57D-3016-4DEE-8197-66250A18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1AE78-A912-462D-960B-D8C192271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9B2B3-84C9-4CBF-AF47-4621B5D8D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F8F996-EC5C-48C2-BD9A-D8F55B32A6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62BD06-8CC4-4A16-B1B8-CD6EAA500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53DF5C-48C8-44A1-8C65-092BAFC11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A24B-924F-4ED2-B207-1FE3E78FE570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E1B498-1D3B-417B-B12D-36AB0B4E4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0AC760-194B-40A6-BA05-14445B1E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C590-0504-4AEA-9CFC-CE68B88C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3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8A0EE-2DB6-445F-967B-84432B522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DA18ED-5389-4C8B-BFFD-47EE72454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A24B-924F-4ED2-B207-1FE3E78FE570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8F0715-8B51-44C3-9DA7-46FB4416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94F590-EB0A-4292-9190-10EB05085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C590-0504-4AEA-9CFC-CE68B88C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4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3865FB-C321-4111-9AAE-D94F049B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A24B-924F-4ED2-B207-1FE3E78FE570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1C42FE-14BD-44ED-A637-292A811C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6A7A0-DF2A-443B-AB25-BC8E107A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C590-0504-4AEA-9CFC-CE68B88C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8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C07F-CF07-4A1D-A52C-D71D4DA9C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ACBAE-4D47-41DE-970C-D41FF1A9C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AA0D4-5037-44A2-B71E-F38DD7D90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5854B-D8EF-4DDE-8CB9-46F9A7CF0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A24B-924F-4ED2-B207-1FE3E78FE570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4455B-BB2C-4D9A-B694-C017A243E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71B8B-324A-4FD3-842D-50D034B7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C590-0504-4AEA-9CFC-CE68B88C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3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20B1F-FEDB-43F8-A1F9-FAC065FFE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0AF18A-2BCE-429A-9A20-4994C35B58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0D352-6203-40DB-BF1F-8F775CD61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0B0FA-2B1E-43D7-8E93-BEBD7EC62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A24B-924F-4ED2-B207-1FE3E78FE570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AA5B3-13D0-4D94-BA43-2AF8036A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9D9B6-69BE-4D76-BD1E-137458E83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1C590-0504-4AEA-9CFC-CE68B88C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4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18438B-5E8A-4FC9-94C4-D0A7D689B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FE21E-1DC8-4958-9517-A30F21E55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AAA8B-EC59-421B-9F59-BAC2347130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9A24B-924F-4ED2-B207-1FE3E78FE570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D16E5-F162-4586-99B7-C8B501405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224C4-9402-473C-80C8-1D82B7BEE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1C590-0504-4AEA-9CFC-CE68B88C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5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687FCA-D875-4186-80A6-B53C2B28F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EF2E8-24F1-47E6-828A-708DB1772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14A0E-B61E-4664-8BA4-ED7873290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A7196-0D41-4EF4-8879-6290CF7781C9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813B3-5C3C-4FEF-8F4C-F74247D5E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0E1E9-398B-43E6-9D34-85F14E5F6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637A9-4E09-43F9-894D-D416CF4BC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6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D0A8B65-5C9E-4155-BF19-5BF7A70ED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4ADE869-253F-44F3-B129-882CDF2BB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5345EB9-61D6-4515-AB2E-36A55C3108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C85190B-F0F3-49CC-96CA-E2559A6E70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022D6D6-D750-40A5-821C-EC3739F311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2B23E92-C5E6-46AC-950D-60B11B3702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26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091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6pPr>
      <a:lvl7pPr marL="91417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7pPr>
      <a:lvl8pPr marL="137126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8pPr>
      <a:lvl9pPr marL="1828360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399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6pPr>
      <a:lvl7pPr marL="297108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7pPr>
      <a:lvl8pPr marL="342817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8pPr>
      <a:lvl9pPr marL="388526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7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627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715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B2E0AA-10EE-47A7-8741-97926039C334}"/>
              </a:ext>
            </a:extLst>
          </p:cNvPr>
          <p:cNvSpPr/>
          <p:nvPr/>
        </p:nvSpPr>
        <p:spPr>
          <a:xfrm>
            <a:off x="1803097" y="1155160"/>
            <a:ext cx="882966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 với lớp học trực tuyến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122" name="Picture 2" descr="Kids - THANASI'S OLYMPUS | WINDSOR'S GREEKTOWN">
            <a:extLst>
              <a:ext uri="{FF2B5EF4-FFF2-40B4-BE49-F238E27FC236}">
                <a16:creationId xmlns:a16="http://schemas.microsoft.com/office/drawing/2014/main" id="{B5CF02F8-23E9-4254-BC41-4CFEE7872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27" y="2783093"/>
            <a:ext cx="3633849" cy="394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oman Numerals Clipart at GetDrawings | Free download">
            <a:extLst>
              <a:ext uri="{FF2B5EF4-FFF2-40B4-BE49-F238E27FC236}">
                <a16:creationId xmlns:a16="http://schemas.microsoft.com/office/drawing/2014/main" id="{AE7CE21F-04CF-493A-8AB0-1FBF7FB44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068" y="3448063"/>
            <a:ext cx="6029987" cy="365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129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Vòng hoa sặc sỡ trên nền gỗ">
            <a:extLst>
              <a:ext uri="{FF2B5EF4-FFF2-40B4-BE49-F238E27FC236}">
                <a16:creationId xmlns:a16="http://schemas.microsoft.com/office/drawing/2014/main" id="{62C90710-1307-4D03-8C93-DF7B858FF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69C64090-7FC0-4427-88DB-23C2DAABF9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2" t="12854" r="16000" b="10981"/>
          <a:stretch/>
        </p:blipFill>
        <p:spPr>
          <a:xfrm>
            <a:off x="0" y="151030"/>
            <a:ext cx="11836354" cy="635578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621954B-C9A0-4934-8A30-5DDFFFE10F14}"/>
              </a:ext>
            </a:extLst>
          </p:cNvPr>
          <p:cNvSpPr txBox="1"/>
          <p:nvPr/>
        </p:nvSpPr>
        <p:spPr>
          <a:xfrm>
            <a:off x="4333461" y="3750364"/>
            <a:ext cx="84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VI</a:t>
            </a:r>
          </a:p>
        </p:txBody>
      </p:sp>
      <p:sp>
        <p:nvSpPr>
          <p:cNvPr id="6" name="Mũi tên: Cong Xuống 5">
            <a:extLst>
              <a:ext uri="{FF2B5EF4-FFF2-40B4-BE49-F238E27FC236}">
                <a16:creationId xmlns:a16="http://schemas.microsoft.com/office/drawing/2014/main" id="{7B0A0708-746C-4B74-9979-64FE3EF035C3}"/>
              </a:ext>
            </a:extLst>
          </p:cNvPr>
          <p:cNvSpPr/>
          <p:nvPr/>
        </p:nvSpPr>
        <p:spPr>
          <a:xfrm>
            <a:off x="3790122" y="3332322"/>
            <a:ext cx="967408" cy="308712"/>
          </a:xfrm>
          <a:prstGeom prst="curvedDownArrow">
            <a:avLst>
              <a:gd name="adj1" fmla="val 25000"/>
              <a:gd name="adj2" fmla="val 58285"/>
              <a:gd name="adj3" fmla="val 35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1810995-595E-421A-81B3-77BF74E53037}"/>
              </a:ext>
            </a:extLst>
          </p:cNvPr>
          <p:cNvSpPr txBox="1"/>
          <p:nvPr/>
        </p:nvSpPr>
        <p:spPr>
          <a:xfrm>
            <a:off x="3901684" y="2963458"/>
            <a:ext cx="68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+ 1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BE47701-7B3F-4072-A3E7-86F2F0BEAA79}"/>
              </a:ext>
            </a:extLst>
          </p:cNvPr>
          <p:cNvSpPr txBox="1"/>
          <p:nvPr/>
        </p:nvSpPr>
        <p:spPr>
          <a:xfrm>
            <a:off x="2821953" y="3750363"/>
            <a:ext cx="84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IV</a:t>
            </a:r>
          </a:p>
        </p:txBody>
      </p:sp>
      <p:sp>
        <p:nvSpPr>
          <p:cNvPr id="9" name="Mũi tên: Cong Xuống 8">
            <a:extLst>
              <a:ext uri="{FF2B5EF4-FFF2-40B4-BE49-F238E27FC236}">
                <a16:creationId xmlns:a16="http://schemas.microsoft.com/office/drawing/2014/main" id="{AF05D452-0B9A-43AD-8220-F634158450D8}"/>
              </a:ext>
            </a:extLst>
          </p:cNvPr>
          <p:cNvSpPr/>
          <p:nvPr/>
        </p:nvSpPr>
        <p:spPr>
          <a:xfrm flipH="1">
            <a:off x="2886204" y="3271058"/>
            <a:ext cx="848137" cy="366390"/>
          </a:xfrm>
          <a:prstGeom prst="curvedDownArrow">
            <a:avLst>
              <a:gd name="adj1" fmla="val 25000"/>
              <a:gd name="adj2" fmla="val 58285"/>
              <a:gd name="adj3" fmla="val 35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C7EE94E-77CE-40E4-ADE1-D60AAD68F37A}"/>
              </a:ext>
            </a:extLst>
          </p:cNvPr>
          <p:cNvSpPr txBox="1"/>
          <p:nvPr/>
        </p:nvSpPr>
        <p:spPr>
          <a:xfrm>
            <a:off x="3017337" y="2875961"/>
            <a:ext cx="68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- 1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FA103FB-2A3D-45E1-AC96-F75695B1DDAB}"/>
              </a:ext>
            </a:extLst>
          </p:cNvPr>
          <p:cNvSpPr txBox="1"/>
          <p:nvPr/>
        </p:nvSpPr>
        <p:spPr>
          <a:xfrm>
            <a:off x="1318591" y="3750363"/>
            <a:ext cx="84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II</a:t>
            </a:r>
          </a:p>
        </p:txBody>
      </p:sp>
      <p:sp>
        <p:nvSpPr>
          <p:cNvPr id="14" name="Mũi tên: Cong Xuống 13">
            <a:extLst>
              <a:ext uri="{FF2B5EF4-FFF2-40B4-BE49-F238E27FC236}">
                <a16:creationId xmlns:a16="http://schemas.microsoft.com/office/drawing/2014/main" id="{E3E16BC3-D235-4590-A01D-115F649A384C}"/>
              </a:ext>
            </a:extLst>
          </p:cNvPr>
          <p:cNvSpPr/>
          <p:nvPr/>
        </p:nvSpPr>
        <p:spPr>
          <a:xfrm>
            <a:off x="638572" y="3332322"/>
            <a:ext cx="967408" cy="308712"/>
          </a:xfrm>
          <a:prstGeom prst="curvedDownArrow">
            <a:avLst>
              <a:gd name="adj1" fmla="val 25000"/>
              <a:gd name="adj2" fmla="val 58285"/>
              <a:gd name="adj3" fmla="val 35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F0F7B3F-18F2-4A55-9ABA-D9347548D5D4}"/>
              </a:ext>
            </a:extLst>
          </p:cNvPr>
          <p:cNvSpPr txBox="1"/>
          <p:nvPr/>
        </p:nvSpPr>
        <p:spPr>
          <a:xfrm>
            <a:off x="750134" y="2963458"/>
            <a:ext cx="68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+ 1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52B98B-401D-4D84-BFCC-B55D389F09C2}"/>
              </a:ext>
            </a:extLst>
          </p:cNvPr>
          <p:cNvSpPr txBox="1"/>
          <p:nvPr/>
        </p:nvSpPr>
        <p:spPr>
          <a:xfrm>
            <a:off x="2077931" y="3735753"/>
            <a:ext cx="1036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III</a:t>
            </a:r>
          </a:p>
        </p:txBody>
      </p:sp>
      <p:sp>
        <p:nvSpPr>
          <p:cNvPr id="17" name="Mũi tên: Cong Xuống 16">
            <a:extLst>
              <a:ext uri="{FF2B5EF4-FFF2-40B4-BE49-F238E27FC236}">
                <a16:creationId xmlns:a16="http://schemas.microsoft.com/office/drawing/2014/main" id="{6DA4D766-9912-4EF3-8559-9BE2751A30CA}"/>
              </a:ext>
            </a:extLst>
          </p:cNvPr>
          <p:cNvSpPr/>
          <p:nvPr/>
        </p:nvSpPr>
        <p:spPr>
          <a:xfrm>
            <a:off x="1679021" y="3321450"/>
            <a:ext cx="967408" cy="308712"/>
          </a:xfrm>
          <a:prstGeom prst="curvedDownArrow">
            <a:avLst>
              <a:gd name="adj1" fmla="val 25000"/>
              <a:gd name="adj2" fmla="val 58285"/>
              <a:gd name="adj3" fmla="val 35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D75EBFA0-6B8E-48B0-BAA9-4B2B7E1F53FB}"/>
              </a:ext>
            </a:extLst>
          </p:cNvPr>
          <p:cNvSpPr txBox="1"/>
          <p:nvPr/>
        </p:nvSpPr>
        <p:spPr>
          <a:xfrm>
            <a:off x="1790583" y="2952586"/>
            <a:ext cx="68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+ 1</a:t>
            </a:r>
          </a:p>
        </p:txBody>
      </p:sp>
    </p:spTree>
    <p:extLst>
      <p:ext uri="{BB962C8B-B14F-4D97-AF65-F5344CB8AC3E}">
        <p14:creationId xmlns:p14="http://schemas.microsoft.com/office/powerpoint/2010/main" val="109432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ình chữ nhật 37">
            <a:extLst>
              <a:ext uri="{FF2B5EF4-FFF2-40B4-BE49-F238E27FC236}">
                <a16:creationId xmlns:a16="http://schemas.microsoft.com/office/drawing/2014/main" id="{F1FE42F6-E556-4CE6-B003-7242448E5EE1}"/>
              </a:ext>
            </a:extLst>
          </p:cNvPr>
          <p:cNvSpPr/>
          <p:nvPr/>
        </p:nvSpPr>
        <p:spPr>
          <a:xfrm>
            <a:off x="92765" y="0"/>
            <a:ext cx="12099235" cy="111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79A597-F861-4366-A98F-5E03229BA843}"/>
              </a:ext>
            </a:extLst>
          </p:cNvPr>
          <p:cNvSpPr txBox="1"/>
          <p:nvPr/>
        </p:nvSpPr>
        <p:spPr>
          <a:xfrm>
            <a:off x="2040183" y="1802251"/>
            <a:ext cx="2315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Curved Right Arrow 8">
            <a:extLst>
              <a:ext uri="{FF2B5EF4-FFF2-40B4-BE49-F238E27FC236}">
                <a16:creationId xmlns:a16="http://schemas.microsoft.com/office/drawing/2014/main" id="{056FD5B4-734E-4991-ACA4-FD2FAF88112C}"/>
              </a:ext>
            </a:extLst>
          </p:cNvPr>
          <p:cNvSpPr/>
          <p:nvPr/>
        </p:nvSpPr>
        <p:spPr>
          <a:xfrm rot="16200000" flipH="1" flipV="1">
            <a:off x="3412475" y="1322460"/>
            <a:ext cx="462856" cy="9880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EB5D3A-F2AE-4037-812F-1E23DFEB8495}"/>
              </a:ext>
            </a:extLst>
          </p:cNvPr>
          <p:cNvSpPr txBox="1"/>
          <p:nvPr/>
        </p:nvSpPr>
        <p:spPr>
          <a:xfrm>
            <a:off x="3184286" y="977756"/>
            <a:ext cx="133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592303-BBD2-4884-B642-D260E64B2DF2}"/>
              </a:ext>
            </a:extLst>
          </p:cNvPr>
          <p:cNvSpPr txBox="1"/>
          <p:nvPr/>
        </p:nvSpPr>
        <p:spPr>
          <a:xfrm>
            <a:off x="2989633" y="1786209"/>
            <a:ext cx="2203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094081-02AA-483C-8648-05230355A060}"/>
              </a:ext>
            </a:extLst>
          </p:cNvPr>
          <p:cNvSpPr txBox="1"/>
          <p:nvPr/>
        </p:nvSpPr>
        <p:spPr>
          <a:xfrm>
            <a:off x="-20695" y="1787479"/>
            <a:ext cx="2315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A820DF-2472-434B-BA36-D11C9BE66526}"/>
              </a:ext>
            </a:extLst>
          </p:cNvPr>
          <p:cNvSpPr txBox="1"/>
          <p:nvPr/>
        </p:nvSpPr>
        <p:spPr>
          <a:xfrm>
            <a:off x="6148522" y="1801702"/>
            <a:ext cx="2203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F5D933-A0A4-4D53-9C66-F74BA7754582}"/>
              </a:ext>
            </a:extLst>
          </p:cNvPr>
          <p:cNvSpPr txBox="1"/>
          <p:nvPr/>
        </p:nvSpPr>
        <p:spPr>
          <a:xfrm>
            <a:off x="509083" y="3411634"/>
            <a:ext cx="1169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EA82B7-5120-445A-B955-6A6927FA00C4}"/>
              </a:ext>
            </a:extLst>
          </p:cNvPr>
          <p:cNvSpPr txBox="1"/>
          <p:nvPr/>
        </p:nvSpPr>
        <p:spPr>
          <a:xfrm>
            <a:off x="3198152" y="3411634"/>
            <a:ext cx="1301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3ECFE0-EEC3-4595-BAE1-3A825D74FE19}"/>
              </a:ext>
            </a:extLst>
          </p:cNvPr>
          <p:cNvSpPr txBox="1"/>
          <p:nvPr/>
        </p:nvSpPr>
        <p:spPr>
          <a:xfrm>
            <a:off x="6323913" y="3371362"/>
            <a:ext cx="1301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59C645-9321-4C00-AE59-9892598EE244}"/>
              </a:ext>
            </a:extLst>
          </p:cNvPr>
          <p:cNvSpPr txBox="1"/>
          <p:nvPr/>
        </p:nvSpPr>
        <p:spPr>
          <a:xfrm>
            <a:off x="5221934" y="1801702"/>
            <a:ext cx="2203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333505-C199-4942-80F9-6B90C3A9CD54}"/>
              </a:ext>
            </a:extLst>
          </p:cNvPr>
          <p:cNvSpPr txBox="1"/>
          <p:nvPr/>
        </p:nvSpPr>
        <p:spPr>
          <a:xfrm>
            <a:off x="8815458" y="1786209"/>
            <a:ext cx="2203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E1C44D-EC0F-47BD-A874-263EAAFC89BC}"/>
              </a:ext>
            </a:extLst>
          </p:cNvPr>
          <p:cNvSpPr txBox="1"/>
          <p:nvPr/>
        </p:nvSpPr>
        <p:spPr>
          <a:xfrm>
            <a:off x="9429735" y="3411634"/>
            <a:ext cx="1301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511D89-8226-4EFD-B311-48B42EEC6708}"/>
              </a:ext>
            </a:extLst>
          </p:cNvPr>
          <p:cNvSpPr txBox="1"/>
          <p:nvPr/>
        </p:nvSpPr>
        <p:spPr>
          <a:xfrm>
            <a:off x="7888870" y="1786209"/>
            <a:ext cx="2203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31" name="Curved Right Arrow 8">
            <a:extLst>
              <a:ext uri="{FF2B5EF4-FFF2-40B4-BE49-F238E27FC236}">
                <a16:creationId xmlns:a16="http://schemas.microsoft.com/office/drawing/2014/main" id="{FFD9CAEA-D664-46E5-A271-76ECCE2CC3F9}"/>
              </a:ext>
            </a:extLst>
          </p:cNvPr>
          <p:cNvSpPr/>
          <p:nvPr/>
        </p:nvSpPr>
        <p:spPr>
          <a:xfrm rot="5400000" flipV="1">
            <a:off x="6407499" y="1191600"/>
            <a:ext cx="462856" cy="9880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D94F36-EDDC-43C0-B555-0B3837DA001E}"/>
              </a:ext>
            </a:extLst>
          </p:cNvPr>
          <p:cNvSpPr txBox="1"/>
          <p:nvPr/>
        </p:nvSpPr>
        <p:spPr>
          <a:xfrm>
            <a:off x="6179310" y="846896"/>
            <a:ext cx="133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+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3" name="Curved Right Arrow 8">
            <a:extLst>
              <a:ext uri="{FF2B5EF4-FFF2-40B4-BE49-F238E27FC236}">
                <a16:creationId xmlns:a16="http://schemas.microsoft.com/office/drawing/2014/main" id="{24DFCB97-CCA7-46FB-80AC-A31D60D013EF}"/>
              </a:ext>
            </a:extLst>
          </p:cNvPr>
          <p:cNvSpPr/>
          <p:nvPr/>
        </p:nvSpPr>
        <p:spPr>
          <a:xfrm rot="5400000" flipV="1">
            <a:off x="9201402" y="1193089"/>
            <a:ext cx="462856" cy="9880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3403C6-73CC-4CD5-AB73-3D02B76B333D}"/>
              </a:ext>
            </a:extLst>
          </p:cNvPr>
          <p:cNvSpPr txBox="1"/>
          <p:nvPr/>
        </p:nvSpPr>
        <p:spPr>
          <a:xfrm>
            <a:off x="8973213" y="848385"/>
            <a:ext cx="133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+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BEC9C6D-F7F6-4007-90AA-F0950512D334}"/>
              </a:ext>
            </a:extLst>
          </p:cNvPr>
          <p:cNvSpPr txBox="1"/>
          <p:nvPr/>
        </p:nvSpPr>
        <p:spPr>
          <a:xfrm>
            <a:off x="9629218" y="1786209"/>
            <a:ext cx="2203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6" name="Curved Right Arrow 8">
            <a:extLst>
              <a:ext uri="{FF2B5EF4-FFF2-40B4-BE49-F238E27FC236}">
                <a16:creationId xmlns:a16="http://schemas.microsoft.com/office/drawing/2014/main" id="{F15FB6DF-2B11-4088-B5B6-35C029E2249B}"/>
              </a:ext>
            </a:extLst>
          </p:cNvPr>
          <p:cNvSpPr/>
          <p:nvPr/>
        </p:nvSpPr>
        <p:spPr>
          <a:xfrm rot="5400000" flipV="1">
            <a:off x="10110267" y="1177596"/>
            <a:ext cx="462856" cy="9880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5A24240-F789-41FE-84A7-EF24CBE4B55C}"/>
              </a:ext>
            </a:extLst>
          </p:cNvPr>
          <p:cNvSpPr txBox="1"/>
          <p:nvPr/>
        </p:nvSpPr>
        <p:spPr>
          <a:xfrm>
            <a:off x="9882078" y="832892"/>
            <a:ext cx="133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+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64C31FB-8ADA-4505-AF08-A22CF8BC52B9}"/>
              </a:ext>
            </a:extLst>
          </p:cNvPr>
          <p:cNvSpPr txBox="1"/>
          <p:nvPr/>
        </p:nvSpPr>
        <p:spPr>
          <a:xfrm>
            <a:off x="4101036" y="4922308"/>
            <a:ext cx="2203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252BC07-783E-41B4-AA80-F8C1A1CB59D1}"/>
              </a:ext>
            </a:extLst>
          </p:cNvPr>
          <p:cNvSpPr txBox="1"/>
          <p:nvPr/>
        </p:nvSpPr>
        <p:spPr>
          <a:xfrm>
            <a:off x="5132948" y="6299254"/>
            <a:ext cx="1301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DDD15F3-4C11-4AA7-8ECB-845010DA25BD}"/>
              </a:ext>
            </a:extLst>
          </p:cNvPr>
          <p:cNvSpPr txBox="1"/>
          <p:nvPr/>
        </p:nvSpPr>
        <p:spPr>
          <a:xfrm>
            <a:off x="3174448" y="4922308"/>
            <a:ext cx="2203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55" name="Curved Right Arrow 8">
            <a:extLst>
              <a:ext uri="{FF2B5EF4-FFF2-40B4-BE49-F238E27FC236}">
                <a16:creationId xmlns:a16="http://schemas.microsoft.com/office/drawing/2014/main" id="{DA7D6F4B-A798-46E5-8578-396099538166}"/>
              </a:ext>
            </a:extLst>
          </p:cNvPr>
          <p:cNvSpPr/>
          <p:nvPr/>
        </p:nvSpPr>
        <p:spPr>
          <a:xfrm rot="5400000" flipV="1">
            <a:off x="4486980" y="4329188"/>
            <a:ext cx="462856" cy="9880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D38FC2-FCEB-4E68-A0A0-28CFC29F88B5}"/>
              </a:ext>
            </a:extLst>
          </p:cNvPr>
          <p:cNvSpPr txBox="1"/>
          <p:nvPr/>
        </p:nvSpPr>
        <p:spPr>
          <a:xfrm>
            <a:off x="4258791" y="3984484"/>
            <a:ext cx="133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+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4E11E-3DA8-40E8-9CE6-8A1B378C04EE}"/>
              </a:ext>
            </a:extLst>
          </p:cNvPr>
          <p:cNvSpPr txBox="1"/>
          <p:nvPr/>
        </p:nvSpPr>
        <p:spPr>
          <a:xfrm>
            <a:off x="4911581" y="4922308"/>
            <a:ext cx="2203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8" name="Curved Right Arrow 8">
            <a:extLst>
              <a:ext uri="{FF2B5EF4-FFF2-40B4-BE49-F238E27FC236}">
                <a16:creationId xmlns:a16="http://schemas.microsoft.com/office/drawing/2014/main" id="{2CABF3AD-246C-4734-B0AF-8CDD1448F59F}"/>
              </a:ext>
            </a:extLst>
          </p:cNvPr>
          <p:cNvSpPr/>
          <p:nvPr/>
        </p:nvSpPr>
        <p:spPr>
          <a:xfrm rot="5400000" flipV="1">
            <a:off x="5395845" y="4313695"/>
            <a:ext cx="462856" cy="9880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54E54B-E0F8-4C73-99AA-CC7858D21C48}"/>
              </a:ext>
            </a:extLst>
          </p:cNvPr>
          <p:cNvSpPr txBox="1"/>
          <p:nvPr/>
        </p:nvSpPr>
        <p:spPr>
          <a:xfrm>
            <a:off x="5167656" y="3968991"/>
            <a:ext cx="133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+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9AA7056-C16D-4C6D-AD80-EAD469456FB9}"/>
              </a:ext>
            </a:extLst>
          </p:cNvPr>
          <p:cNvSpPr txBox="1"/>
          <p:nvPr/>
        </p:nvSpPr>
        <p:spPr>
          <a:xfrm>
            <a:off x="5722126" y="4928518"/>
            <a:ext cx="2203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1" name="Curved Right Arrow 8">
            <a:extLst>
              <a:ext uri="{FF2B5EF4-FFF2-40B4-BE49-F238E27FC236}">
                <a16:creationId xmlns:a16="http://schemas.microsoft.com/office/drawing/2014/main" id="{4060E255-50BD-43A9-8F7B-911CFFF1AE7F}"/>
              </a:ext>
            </a:extLst>
          </p:cNvPr>
          <p:cNvSpPr/>
          <p:nvPr/>
        </p:nvSpPr>
        <p:spPr>
          <a:xfrm rot="5400000" flipV="1">
            <a:off x="6276175" y="4313696"/>
            <a:ext cx="462856" cy="9880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B8D9F10-EC82-415F-8416-5DDA99295C07}"/>
              </a:ext>
            </a:extLst>
          </p:cNvPr>
          <p:cNvSpPr txBox="1"/>
          <p:nvPr/>
        </p:nvSpPr>
        <p:spPr>
          <a:xfrm>
            <a:off x="6047986" y="3968992"/>
            <a:ext cx="133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+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714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Vòng hoa sặc sỡ trên nền gỗ">
            <a:extLst>
              <a:ext uri="{FF2B5EF4-FFF2-40B4-BE49-F238E27FC236}">
                <a16:creationId xmlns:a16="http://schemas.microsoft.com/office/drawing/2014/main" id="{62C90710-1307-4D03-8C93-DF7B858FF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69C64090-7FC0-4427-88DB-23C2DAABF9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2" t="12854" r="16000" b="10981"/>
          <a:stretch/>
        </p:blipFill>
        <p:spPr>
          <a:xfrm>
            <a:off x="0" y="151030"/>
            <a:ext cx="11836354" cy="635578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621954B-C9A0-4934-8A30-5DDFFFE10F14}"/>
              </a:ext>
            </a:extLst>
          </p:cNvPr>
          <p:cNvSpPr txBox="1"/>
          <p:nvPr/>
        </p:nvSpPr>
        <p:spPr>
          <a:xfrm>
            <a:off x="4333461" y="3750364"/>
            <a:ext cx="84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VI</a:t>
            </a:r>
          </a:p>
        </p:txBody>
      </p:sp>
      <p:sp>
        <p:nvSpPr>
          <p:cNvPr id="6" name="Mũi tên: Cong Xuống 5">
            <a:extLst>
              <a:ext uri="{FF2B5EF4-FFF2-40B4-BE49-F238E27FC236}">
                <a16:creationId xmlns:a16="http://schemas.microsoft.com/office/drawing/2014/main" id="{7B0A0708-746C-4B74-9979-64FE3EF035C3}"/>
              </a:ext>
            </a:extLst>
          </p:cNvPr>
          <p:cNvSpPr/>
          <p:nvPr/>
        </p:nvSpPr>
        <p:spPr>
          <a:xfrm>
            <a:off x="3790122" y="3332322"/>
            <a:ext cx="967408" cy="308712"/>
          </a:xfrm>
          <a:prstGeom prst="curvedDownArrow">
            <a:avLst>
              <a:gd name="adj1" fmla="val 25000"/>
              <a:gd name="adj2" fmla="val 58285"/>
              <a:gd name="adj3" fmla="val 35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1810995-595E-421A-81B3-77BF74E53037}"/>
              </a:ext>
            </a:extLst>
          </p:cNvPr>
          <p:cNvSpPr txBox="1"/>
          <p:nvPr/>
        </p:nvSpPr>
        <p:spPr>
          <a:xfrm>
            <a:off x="3901684" y="2963458"/>
            <a:ext cx="68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+ 1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BE47701-7B3F-4072-A3E7-86F2F0BEAA79}"/>
              </a:ext>
            </a:extLst>
          </p:cNvPr>
          <p:cNvSpPr txBox="1"/>
          <p:nvPr/>
        </p:nvSpPr>
        <p:spPr>
          <a:xfrm>
            <a:off x="2821953" y="3750363"/>
            <a:ext cx="84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IV</a:t>
            </a:r>
          </a:p>
        </p:txBody>
      </p:sp>
      <p:sp>
        <p:nvSpPr>
          <p:cNvPr id="9" name="Mũi tên: Cong Xuống 8">
            <a:extLst>
              <a:ext uri="{FF2B5EF4-FFF2-40B4-BE49-F238E27FC236}">
                <a16:creationId xmlns:a16="http://schemas.microsoft.com/office/drawing/2014/main" id="{AF05D452-0B9A-43AD-8220-F634158450D8}"/>
              </a:ext>
            </a:extLst>
          </p:cNvPr>
          <p:cNvSpPr/>
          <p:nvPr/>
        </p:nvSpPr>
        <p:spPr>
          <a:xfrm flipH="1">
            <a:off x="2886204" y="3271058"/>
            <a:ext cx="848137" cy="366390"/>
          </a:xfrm>
          <a:prstGeom prst="curvedDownArrow">
            <a:avLst>
              <a:gd name="adj1" fmla="val 25000"/>
              <a:gd name="adj2" fmla="val 58285"/>
              <a:gd name="adj3" fmla="val 35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C7EE94E-77CE-40E4-ADE1-D60AAD68F37A}"/>
              </a:ext>
            </a:extLst>
          </p:cNvPr>
          <p:cNvSpPr txBox="1"/>
          <p:nvPr/>
        </p:nvSpPr>
        <p:spPr>
          <a:xfrm>
            <a:off x="3017337" y="2875961"/>
            <a:ext cx="68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- 1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FA103FB-2A3D-45E1-AC96-F75695B1DDAB}"/>
              </a:ext>
            </a:extLst>
          </p:cNvPr>
          <p:cNvSpPr txBox="1"/>
          <p:nvPr/>
        </p:nvSpPr>
        <p:spPr>
          <a:xfrm>
            <a:off x="1242391" y="3750359"/>
            <a:ext cx="84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II</a:t>
            </a:r>
          </a:p>
        </p:txBody>
      </p:sp>
      <p:sp>
        <p:nvSpPr>
          <p:cNvPr id="14" name="Mũi tên: Cong Xuống 13">
            <a:extLst>
              <a:ext uri="{FF2B5EF4-FFF2-40B4-BE49-F238E27FC236}">
                <a16:creationId xmlns:a16="http://schemas.microsoft.com/office/drawing/2014/main" id="{E3E16BC3-D235-4590-A01D-115F649A384C}"/>
              </a:ext>
            </a:extLst>
          </p:cNvPr>
          <p:cNvSpPr/>
          <p:nvPr/>
        </p:nvSpPr>
        <p:spPr>
          <a:xfrm>
            <a:off x="638572" y="3332322"/>
            <a:ext cx="967408" cy="308712"/>
          </a:xfrm>
          <a:prstGeom prst="curvedDownArrow">
            <a:avLst>
              <a:gd name="adj1" fmla="val 25000"/>
              <a:gd name="adj2" fmla="val 58285"/>
              <a:gd name="adj3" fmla="val 35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F0F7B3F-18F2-4A55-9ABA-D9347548D5D4}"/>
              </a:ext>
            </a:extLst>
          </p:cNvPr>
          <p:cNvSpPr txBox="1"/>
          <p:nvPr/>
        </p:nvSpPr>
        <p:spPr>
          <a:xfrm>
            <a:off x="750134" y="2963458"/>
            <a:ext cx="68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+ 1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52B98B-401D-4D84-BFCC-B55D389F09C2}"/>
              </a:ext>
            </a:extLst>
          </p:cNvPr>
          <p:cNvSpPr txBox="1"/>
          <p:nvPr/>
        </p:nvSpPr>
        <p:spPr>
          <a:xfrm>
            <a:off x="1967402" y="3735753"/>
            <a:ext cx="1049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III</a:t>
            </a:r>
          </a:p>
        </p:txBody>
      </p:sp>
      <p:sp>
        <p:nvSpPr>
          <p:cNvPr id="17" name="Mũi tên: Cong Xuống 16">
            <a:extLst>
              <a:ext uri="{FF2B5EF4-FFF2-40B4-BE49-F238E27FC236}">
                <a16:creationId xmlns:a16="http://schemas.microsoft.com/office/drawing/2014/main" id="{6DA4D766-9912-4EF3-8559-9BE2751A30CA}"/>
              </a:ext>
            </a:extLst>
          </p:cNvPr>
          <p:cNvSpPr/>
          <p:nvPr/>
        </p:nvSpPr>
        <p:spPr>
          <a:xfrm>
            <a:off x="1679021" y="3321450"/>
            <a:ext cx="967408" cy="308712"/>
          </a:xfrm>
          <a:prstGeom prst="curvedDownArrow">
            <a:avLst>
              <a:gd name="adj1" fmla="val 25000"/>
              <a:gd name="adj2" fmla="val 58285"/>
              <a:gd name="adj3" fmla="val 35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D75EBFA0-6B8E-48B0-BAA9-4B2B7E1F53FB}"/>
              </a:ext>
            </a:extLst>
          </p:cNvPr>
          <p:cNvSpPr txBox="1"/>
          <p:nvPr/>
        </p:nvSpPr>
        <p:spPr>
          <a:xfrm>
            <a:off x="1790583" y="2952586"/>
            <a:ext cx="68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+ 1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9A602C38-0A85-4159-963A-7B18E48B919C}"/>
              </a:ext>
            </a:extLst>
          </p:cNvPr>
          <p:cNvSpPr txBox="1"/>
          <p:nvPr/>
        </p:nvSpPr>
        <p:spPr>
          <a:xfrm>
            <a:off x="5043758" y="3750362"/>
            <a:ext cx="84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VII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6439881E-EE2E-44A2-8E4B-06F10E55A916}"/>
              </a:ext>
            </a:extLst>
          </p:cNvPr>
          <p:cNvSpPr txBox="1"/>
          <p:nvPr/>
        </p:nvSpPr>
        <p:spPr>
          <a:xfrm>
            <a:off x="5754054" y="3750360"/>
            <a:ext cx="1328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VIII</a:t>
            </a:r>
          </a:p>
        </p:txBody>
      </p:sp>
      <p:sp>
        <p:nvSpPr>
          <p:cNvPr id="23" name="Mũi tên: Cong Xuống 22">
            <a:extLst>
              <a:ext uri="{FF2B5EF4-FFF2-40B4-BE49-F238E27FC236}">
                <a16:creationId xmlns:a16="http://schemas.microsoft.com/office/drawing/2014/main" id="{D3C7375F-7955-40E9-BEC5-7C3A153D0180}"/>
              </a:ext>
            </a:extLst>
          </p:cNvPr>
          <p:cNvSpPr/>
          <p:nvPr/>
        </p:nvSpPr>
        <p:spPr>
          <a:xfrm>
            <a:off x="4756409" y="3328736"/>
            <a:ext cx="799554" cy="308712"/>
          </a:xfrm>
          <a:prstGeom prst="curvedDownArrow">
            <a:avLst>
              <a:gd name="adj1" fmla="val 25000"/>
              <a:gd name="adj2" fmla="val 58285"/>
              <a:gd name="adj3" fmla="val 35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363680BF-F918-49BB-876D-4ED116458C14}"/>
              </a:ext>
            </a:extLst>
          </p:cNvPr>
          <p:cNvSpPr txBox="1"/>
          <p:nvPr/>
        </p:nvSpPr>
        <p:spPr>
          <a:xfrm>
            <a:off x="4766972" y="2941636"/>
            <a:ext cx="68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+ 1</a:t>
            </a:r>
          </a:p>
        </p:txBody>
      </p:sp>
      <p:sp>
        <p:nvSpPr>
          <p:cNvPr id="26" name="Mũi tên: Cong Xuống 25">
            <a:extLst>
              <a:ext uri="{FF2B5EF4-FFF2-40B4-BE49-F238E27FC236}">
                <a16:creationId xmlns:a16="http://schemas.microsoft.com/office/drawing/2014/main" id="{7C1A67C5-8249-402D-86E2-94A79F8C689E}"/>
              </a:ext>
            </a:extLst>
          </p:cNvPr>
          <p:cNvSpPr/>
          <p:nvPr/>
        </p:nvSpPr>
        <p:spPr>
          <a:xfrm>
            <a:off x="5517287" y="3331176"/>
            <a:ext cx="848139" cy="306272"/>
          </a:xfrm>
          <a:prstGeom prst="curvedDownArrow">
            <a:avLst>
              <a:gd name="adj1" fmla="val 25000"/>
              <a:gd name="adj2" fmla="val 58285"/>
              <a:gd name="adj3" fmla="val 35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DE32A4A7-5B54-4EF8-98B5-E332F0EC85C0}"/>
              </a:ext>
            </a:extLst>
          </p:cNvPr>
          <p:cNvSpPr txBox="1"/>
          <p:nvPr/>
        </p:nvSpPr>
        <p:spPr>
          <a:xfrm>
            <a:off x="5596799" y="2931033"/>
            <a:ext cx="68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+ 1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BB367AA-169D-4FD9-9987-5ABBCE6033AA}"/>
              </a:ext>
            </a:extLst>
          </p:cNvPr>
          <p:cNvSpPr txBox="1"/>
          <p:nvPr/>
        </p:nvSpPr>
        <p:spPr>
          <a:xfrm>
            <a:off x="7222435" y="2504661"/>
            <a:ext cx="715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IX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2B913B03-22FA-4880-936A-4611AD6E90B8}"/>
              </a:ext>
            </a:extLst>
          </p:cNvPr>
          <p:cNvSpPr txBox="1"/>
          <p:nvPr/>
        </p:nvSpPr>
        <p:spPr>
          <a:xfrm>
            <a:off x="5945385" y="2504661"/>
            <a:ext cx="117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VIII</a:t>
            </a:r>
          </a:p>
        </p:txBody>
      </p: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D323926A-CB5C-4F93-B565-D5A076C06D70}"/>
              </a:ext>
            </a:extLst>
          </p:cNvPr>
          <p:cNvGrpSpPr/>
          <p:nvPr/>
        </p:nvGrpSpPr>
        <p:grpSpPr>
          <a:xfrm>
            <a:off x="6983895" y="2931033"/>
            <a:ext cx="1192359" cy="706415"/>
            <a:chOff x="6983896" y="2963458"/>
            <a:chExt cx="954156" cy="673990"/>
          </a:xfrm>
        </p:grpSpPr>
        <p:cxnSp>
          <p:nvCxnSpPr>
            <p:cNvPr id="34" name="Đường nối Thẳng 33">
              <a:extLst>
                <a:ext uri="{FF2B5EF4-FFF2-40B4-BE49-F238E27FC236}">
                  <a16:creationId xmlns:a16="http://schemas.microsoft.com/office/drawing/2014/main" id="{8BF2A62F-02D0-4430-858D-BEEAEC52D05F}"/>
                </a:ext>
              </a:extLst>
            </p:cNvPr>
            <p:cNvCxnSpPr/>
            <p:nvPr/>
          </p:nvCxnSpPr>
          <p:spPr>
            <a:xfrm flipV="1">
              <a:off x="6983896" y="2963458"/>
              <a:ext cx="0" cy="67399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Đường nối Thẳng 34">
              <a:extLst>
                <a:ext uri="{FF2B5EF4-FFF2-40B4-BE49-F238E27FC236}">
                  <a16:creationId xmlns:a16="http://schemas.microsoft.com/office/drawing/2014/main" id="{711CDEBA-E6BA-40DF-8C6D-935B84AB28B5}"/>
                </a:ext>
              </a:extLst>
            </p:cNvPr>
            <p:cNvCxnSpPr>
              <a:cxnSpLocks/>
            </p:cNvCxnSpPr>
            <p:nvPr/>
          </p:nvCxnSpPr>
          <p:spPr>
            <a:xfrm>
              <a:off x="6983896" y="2963458"/>
              <a:ext cx="95415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69D52654-1897-46E8-A2D9-4FA09FA9BE8F}"/>
              </a:ext>
            </a:extLst>
          </p:cNvPr>
          <p:cNvGrpSpPr/>
          <p:nvPr/>
        </p:nvGrpSpPr>
        <p:grpSpPr>
          <a:xfrm flipH="1">
            <a:off x="5595720" y="2937724"/>
            <a:ext cx="1363588" cy="673990"/>
            <a:chOff x="6983896" y="2963458"/>
            <a:chExt cx="954156" cy="673990"/>
          </a:xfrm>
        </p:grpSpPr>
        <p:cxnSp>
          <p:nvCxnSpPr>
            <p:cNvPr id="40" name="Đường nối Thẳng 39">
              <a:extLst>
                <a:ext uri="{FF2B5EF4-FFF2-40B4-BE49-F238E27FC236}">
                  <a16:creationId xmlns:a16="http://schemas.microsoft.com/office/drawing/2014/main" id="{ABC3C560-B27D-46D9-BEA5-C2BFB775834D}"/>
                </a:ext>
              </a:extLst>
            </p:cNvPr>
            <p:cNvCxnSpPr/>
            <p:nvPr/>
          </p:nvCxnSpPr>
          <p:spPr>
            <a:xfrm flipV="1">
              <a:off x="6983896" y="2963458"/>
              <a:ext cx="0" cy="67399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Đường nối Thẳng 40">
              <a:extLst>
                <a:ext uri="{FF2B5EF4-FFF2-40B4-BE49-F238E27FC236}">
                  <a16:creationId xmlns:a16="http://schemas.microsoft.com/office/drawing/2014/main" id="{8B176A98-6ED0-499A-8ECC-A799CAA88AF4}"/>
                </a:ext>
              </a:extLst>
            </p:cNvPr>
            <p:cNvCxnSpPr>
              <a:cxnSpLocks/>
            </p:cNvCxnSpPr>
            <p:nvPr/>
          </p:nvCxnSpPr>
          <p:spPr>
            <a:xfrm>
              <a:off x="6983896" y="2963458"/>
              <a:ext cx="95415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A497F6BE-15BF-4259-BDA4-F5BAC89AD361}"/>
              </a:ext>
            </a:extLst>
          </p:cNvPr>
          <p:cNvSpPr txBox="1"/>
          <p:nvPr/>
        </p:nvSpPr>
        <p:spPr>
          <a:xfrm>
            <a:off x="8224231" y="3750359"/>
            <a:ext cx="99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XI</a:t>
            </a:r>
          </a:p>
        </p:txBody>
      </p:sp>
      <p:sp>
        <p:nvSpPr>
          <p:cNvPr id="43" name="Mũi tên: Cong Xuống 42">
            <a:extLst>
              <a:ext uri="{FF2B5EF4-FFF2-40B4-BE49-F238E27FC236}">
                <a16:creationId xmlns:a16="http://schemas.microsoft.com/office/drawing/2014/main" id="{FEDDECDC-8943-43C5-93B6-8C0BDA2632A6}"/>
              </a:ext>
            </a:extLst>
          </p:cNvPr>
          <p:cNvSpPr/>
          <p:nvPr/>
        </p:nvSpPr>
        <p:spPr>
          <a:xfrm>
            <a:off x="7720014" y="3333542"/>
            <a:ext cx="848139" cy="306272"/>
          </a:xfrm>
          <a:prstGeom prst="curvedDownArrow">
            <a:avLst>
              <a:gd name="adj1" fmla="val 25000"/>
              <a:gd name="adj2" fmla="val 58285"/>
              <a:gd name="adj3" fmla="val 35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4C30B335-DA0C-47ED-8EE1-E99C625AEB74}"/>
              </a:ext>
            </a:extLst>
          </p:cNvPr>
          <p:cNvSpPr txBox="1"/>
          <p:nvPr/>
        </p:nvSpPr>
        <p:spPr>
          <a:xfrm>
            <a:off x="7799526" y="2933399"/>
            <a:ext cx="68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+ 1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B9B8AB85-72D7-42D6-8086-90B81E0CCE4B}"/>
              </a:ext>
            </a:extLst>
          </p:cNvPr>
          <p:cNvSpPr txBox="1"/>
          <p:nvPr/>
        </p:nvSpPr>
        <p:spPr>
          <a:xfrm>
            <a:off x="8968253" y="3750359"/>
            <a:ext cx="99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XII</a:t>
            </a:r>
          </a:p>
        </p:txBody>
      </p:sp>
      <p:sp>
        <p:nvSpPr>
          <p:cNvPr id="46" name="Mũi tên: Cong Xuống 45">
            <a:extLst>
              <a:ext uri="{FF2B5EF4-FFF2-40B4-BE49-F238E27FC236}">
                <a16:creationId xmlns:a16="http://schemas.microsoft.com/office/drawing/2014/main" id="{FF50696F-1138-4374-BEBA-502B2C9D5CAA}"/>
              </a:ext>
            </a:extLst>
          </p:cNvPr>
          <p:cNvSpPr/>
          <p:nvPr/>
        </p:nvSpPr>
        <p:spPr>
          <a:xfrm>
            <a:off x="8641659" y="3339471"/>
            <a:ext cx="848139" cy="306272"/>
          </a:xfrm>
          <a:prstGeom prst="curvedDownArrow">
            <a:avLst>
              <a:gd name="adj1" fmla="val 25000"/>
              <a:gd name="adj2" fmla="val 58285"/>
              <a:gd name="adj3" fmla="val 35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21522D43-86F6-498A-8551-9848C4FC7BDB}"/>
              </a:ext>
            </a:extLst>
          </p:cNvPr>
          <p:cNvSpPr txBox="1"/>
          <p:nvPr/>
        </p:nvSpPr>
        <p:spPr>
          <a:xfrm>
            <a:off x="8721171" y="2939328"/>
            <a:ext cx="68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+ 1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081A841B-7B24-4A50-B12A-0D38B9137D90}"/>
              </a:ext>
            </a:extLst>
          </p:cNvPr>
          <p:cNvSpPr txBox="1"/>
          <p:nvPr/>
        </p:nvSpPr>
        <p:spPr>
          <a:xfrm>
            <a:off x="9703105" y="3750359"/>
            <a:ext cx="99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XX</a:t>
            </a: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0A7F82D8-F7C9-421D-A698-E5CCADE41156}"/>
              </a:ext>
            </a:extLst>
          </p:cNvPr>
          <p:cNvSpPr txBox="1"/>
          <p:nvPr/>
        </p:nvSpPr>
        <p:spPr>
          <a:xfrm>
            <a:off x="10357481" y="3750359"/>
            <a:ext cx="1047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XXI</a:t>
            </a:r>
          </a:p>
        </p:txBody>
      </p:sp>
    </p:spTree>
    <p:extLst>
      <p:ext uri="{BB962C8B-B14F-4D97-AF65-F5344CB8AC3E}">
        <p14:creationId xmlns:p14="http://schemas.microsoft.com/office/powerpoint/2010/main" val="21004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0.04179 0.191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958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5" grpId="0"/>
      <p:bldP spid="26" grpId="0" animBg="1"/>
      <p:bldP spid="27" grpId="0"/>
      <p:bldP spid="12" grpId="0"/>
      <p:bldP spid="12" grpId="1"/>
      <p:bldP spid="32" grpId="0"/>
      <p:bldP spid="32" grpId="1"/>
      <p:bldP spid="42" grpId="0"/>
      <p:bldP spid="43" grpId="0" animBg="1"/>
      <p:bldP spid="44" grpId="0"/>
      <p:bldP spid="45" grpId="0"/>
      <p:bldP spid="46" grpId="0" animBg="1"/>
      <p:bldP spid="47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CDA7B3A5-D74A-4D85-A98D-1D213AB7B256}"/>
              </a:ext>
            </a:extLst>
          </p:cNvPr>
          <p:cNvSpPr/>
          <p:nvPr/>
        </p:nvSpPr>
        <p:spPr>
          <a:xfrm>
            <a:off x="92765" y="0"/>
            <a:ext cx="12099235" cy="111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Hình ảnh 7" descr="Vòng hoa sặc sỡ trên nền gỗ">
            <a:extLst>
              <a:ext uri="{FF2B5EF4-FFF2-40B4-BE49-F238E27FC236}">
                <a16:creationId xmlns:a16="http://schemas.microsoft.com/office/drawing/2014/main" id="{A074F853-8AB0-4920-A0BE-6EA412AD8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EB2A90F-6BFA-4087-896B-2BD82BB8A378}"/>
              </a:ext>
            </a:extLst>
          </p:cNvPr>
          <p:cNvSpPr txBox="1">
            <a:spLocks/>
          </p:cNvSpPr>
          <p:nvPr/>
        </p:nvSpPr>
        <p:spPr>
          <a:xfrm>
            <a:off x="705391" y="1189706"/>
            <a:ext cx="8526820" cy="670500"/>
          </a:xfrm>
          <a:prstGeom prst="rect">
            <a:avLst/>
          </a:prstGeom>
          <a:ln w="38100">
            <a:solidFill>
              <a:srgbClr val="002060"/>
            </a:solidFill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Các chữ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không được lặp quá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2A2B3A-C93F-4EE4-8B04-603B82E04603}"/>
              </a:ext>
            </a:extLst>
          </p:cNvPr>
          <p:cNvSpPr txBox="1">
            <a:spLocks/>
          </p:cNvSpPr>
          <p:nvPr/>
        </p:nvSpPr>
        <p:spPr>
          <a:xfrm>
            <a:off x="666532" y="2349354"/>
            <a:ext cx="8565679" cy="670500"/>
          </a:xfrm>
          <a:prstGeom prst="rect">
            <a:avLst/>
          </a:prstGeom>
          <a:ln w="38100">
            <a:solidFill>
              <a:srgbClr val="002060"/>
            </a:solidFill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lặp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quá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lần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79A9CD-97AD-412E-B650-87C1BB70BF11}"/>
              </a:ext>
            </a:extLst>
          </p:cNvPr>
          <p:cNvSpPr txBox="1">
            <a:spLocks/>
          </p:cNvSpPr>
          <p:nvPr/>
        </p:nvSpPr>
        <p:spPr>
          <a:xfrm>
            <a:off x="636774" y="3509002"/>
            <a:ext cx="10918451" cy="1099592"/>
          </a:xfrm>
          <a:prstGeom prst="rect">
            <a:avLst/>
          </a:prstGeom>
          <a:ln w="38100">
            <a:solidFill>
              <a:srgbClr val="002060"/>
            </a:solidFill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vị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81B9E2C-74AC-4F1F-AC99-3A4B1FCBFC78}"/>
              </a:ext>
            </a:extLst>
          </p:cNvPr>
          <p:cNvSpPr txBox="1">
            <a:spLocks/>
          </p:cNvSpPr>
          <p:nvPr/>
        </p:nvSpPr>
        <p:spPr>
          <a:xfrm>
            <a:off x="636774" y="5097742"/>
            <a:ext cx="10799491" cy="1099592"/>
          </a:xfrm>
          <a:prstGeom prst="rect">
            <a:avLst/>
          </a:prstGeom>
          <a:ln w="38100">
            <a:solidFill>
              <a:srgbClr val="002060"/>
            </a:solidFill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vị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5C274-A46F-4476-A691-819D777BA228}"/>
              </a:ext>
            </a:extLst>
          </p:cNvPr>
          <p:cNvSpPr txBox="1">
            <a:spLocks/>
          </p:cNvSpPr>
          <p:nvPr/>
        </p:nvSpPr>
        <p:spPr>
          <a:xfrm>
            <a:off x="2565035" y="258139"/>
            <a:ext cx="6942968" cy="6304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QUY TẮC HÌNH THÀNH SỐ LA MÃ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5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Vòng hoa sặc sỡ trên nền gỗ">
            <a:extLst>
              <a:ext uri="{FF2B5EF4-FFF2-40B4-BE49-F238E27FC236}">
                <a16:creationId xmlns:a16="http://schemas.microsoft.com/office/drawing/2014/main" id="{C860E47A-0D69-4D69-BF71-2C4B12721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Hình ảnh 3" descr="Ảnh có chứa TV, màn hình, ảnh chụp màn hình, người đàn ông&#10;&#10;Mô tả được tạo tự động">
            <a:extLst>
              <a:ext uri="{FF2B5EF4-FFF2-40B4-BE49-F238E27FC236}">
                <a16:creationId xmlns:a16="http://schemas.microsoft.com/office/drawing/2014/main" id="{09B5D6DD-DB81-4D64-90C1-A477F1F20E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3" t="9358" r="50000" b="14477"/>
          <a:stretch/>
        </p:blipFill>
        <p:spPr>
          <a:xfrm>
            <a:off x="0" y="1961118"/>
            <a:ext cx="5227283" cy="489688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A685764-0354-4B02-8CD6-201913CFB252}"/>
              </a:ext>
            </a:extLst>
          </p:cNvPr>
          <p:cNvSpPr txBox="1"/>
          <p:nvPr/>
        </p:nvSpPr>
        <p:spPr>
          <a:xfrm>
            <a:off x="2573885" y="2898913"/>
            <a:ext cx="424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DCA76C5-13E9-41F5-9066-129BFEAB74BD}"/>
              </a:ext>
            </a:extLst>
          </p:cNvPr>
          <p:cNvSpPr txBox="1"/>
          <p:nvPr/>
        </p:nvSpPr>
        <p:spPr>
          <a:xfrm>
            <a:off x="2573885" y="3623894"/>
            <a:ext cx="96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II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1C47861-D80E-4F0F-BE62-BE434338DB47}"/>
              </a:ext>
            </a:extLst>
          </p:cNvPr>
          <p:cNvSpPr txBox="1"/>
          <p:nvPr/>
        </p:nvSpPr>
        <p:spPr>
          <a:xfrm>
            <a:off x="2613641" y="4348875"/>
            <a:ext cx="96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III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C7FFEA90-AC15-4309-96E9-892AF8B61D09}"/>
              </a:ext>
            </a:extLst>
          </p:cNvPr>
          <p:cNvSpPr/>
          <p:nvPr/>
        </p:nvSpPr>
        <p:spPr>
          <a:xfrm>
            <a:off x="5330337" y="2093822"/>
            <a:ext cx="6212307" cy="1007165"/>
          </a:xfrm>
          <a:prstGeom prst="roundRect">
            <a:avLst/>
          </a:prstGeom>
          <a:solidFill>
            <a:schemeClr val="bg1"/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+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Chữ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số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viết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 bên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phải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là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cộng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 thêm;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nhỏ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 hơn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chữ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số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gốc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.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99BB69C8-00D3-42A0-A7E5-F8A765820A8F}"/>
              </a:ext>
            </a:extLst>
          </p:cNvPr>
          <p:cNvSpPr/>
          <p:nvPr/>
        </p:nvSpPr>
        <p:spPr>
          <a:xfrm>
            <a:off x="5330337" y="3303968"/>
            <a:ext cx="6119542" cy="1007165"/>
          </a:xfrm>
          <a:prstGeom prst="roundRect">
            <a:avLst/>
          </a:prstGeom>
          <a:solidFill>
            <a:schemeClr val="bg1"/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+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Tuyệt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đối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 không thêm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quá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 3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lần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 liên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tiếp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số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 I.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EFC7A22-E68C-406F-AE1C-C996467E6C24}"/>
              </a:ext>
            </a:extLst>
          </p:cNvPr>
          <p:cNvSpPr txBox="1"/>
          <p:nvPr/>
        </p:nvSpPr>
        <p:spPr>
          <a:xfrm>
            <a:off x="1957660" y="5179872"/>
            <a:ext cx="143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IV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3D5A32A-D75F-40AD-A238-8094CC7A8677}"/>
              </a:ext>
            </a:extLst>
          </p:cNvPr>
          <p:cNvSpPr txBox="1"/>
          <p:nvPr/>
        </p:nvSpPr>
        <p:spPr>
          <a:xfrm>
            <a:off x="1957660" y="5880307"/>
            <a:ext cx="143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IX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2291BB0-338F-4AC2-A2ED-8702B0645E53}"/>
              </a:ext>
            </a:extLst>
          </p:cNvPr>
          <p:cNvSpPr txBox="1"/>
          <p:nvPr/>
        </p:nvSpPr>
        <p:spPr>
          <a:xfrm>
            <a:off x="1957660" y="5149094"/>
            <a:ext cx="424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59A9C27-04E1-4FFA-B0D0-ACACB29B402A}"/>
              </a:ext>
            </a:extLst>
          </p:cNvPr>
          <p:cNvSpPr txBox="1"/>
          <p:nvPr/>
        </p:nvSpPr>
        <p:spPr>
          <a:xfrm>
            <a:off x="1957660" y="5849529"/>
            <a:ext cx="424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679E7368-42F1-4329-8222-7201BDDCB5A6}"/>
              </a:ext>
            </a:extLst>
          </p:cNvPr>
          <p:cNvSpPr/>
          <p:nvPr/>
        </p:nvSpPr>
        <p:spPr>
          <a:xfrm>
            <a:off x="5330336" y="4454891"/>
            <a:ext cx="6212307" cy="1007165"/>
          </a:xfrm>
          <a:prstGeom prst="roundRect">
            <a:avLst/>
          </a:prstGeom>
          <a:solidFill>
            <a:schemeClr val="bg1"/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+ Chữ số viết bên tr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#9Slide03 Arima Madurai Black" panose="00000A00000000000000" pitchFamily="2" charset="-93"/>
              </a:rPr>
              <a:t>á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i là trừ đi ; nhỏ hơn chữ số gốc.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AF27D372-0068-42E3-AF79-A62B3D11A5E6}"/>
              </a:ext>
            </a:extLst>
          </p:cNvPr>
          <p:cNvSpPr/>
          <p:nvPr/>
        </p:nvSpPr>
        <p:spPr>
          <a:xfrm>
            <a:off x="5330337" y="5611805"/>
            <a:ext cx="6119542" cy="1007165"/>
          </a:xfrm>
          <a:prstGeom prst="roundRect">
            <a:avLst/>
          </a:prstGeom>
          <a:solidFill>
            <a:schemeClr val="bg1"/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+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Tuyệt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đối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 không thêm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quá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 3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lần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 liên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tiếp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số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 I.</a:t>
            </a:r>
          </a:p>
        </p:txBody>
      </p:sp>
    </p:spTree>
    <p:extLst>
      <p:ext uri="{BB962C8B-B14F-4D97-AF65-F5344CB8AC3E}">
        <p14:creationId xmlns:p14="http://schemas.microsoft.com/office/powerpoint/2010/main" val="297898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 animBg="1"/>
      <p:bldP spid="9" grpId="0" animBg="1"/>
      <p:bldP spid="10" grpId="0"/>
      <p:bldP spid="11" grpId="0"/>
      <p:bldP spid="12" grpId="0"/>
      <p:bldP spid="12" grpId="1"/>
      <p:bldP spid="13" grpId="0"/>
      <p:bldP spid="13" grpId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id="{D94CE375-951C-4D51-A584-73516880990E}"/>
              </a:ext>
            </a:extLst>
          </p:cNvPr>
          <p:cNvSpPr/>
          <p:nvPr/>
        </p:nvSpPr>
        <p:spPr>
          <a:xfrm>
            <a:off x="92765" y="0"/>
            <a:ext cx="12099235" cy="111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Hình ảnh 4" descr="Ảnh có chứa ảnh chụp màn hình, màn hình, TV, máy tính&#10;&#10;Mô tả được tạo tự động">
            <a:extLst>
              <a:ext uri="{FF2B5EF4-FFF2-40B4-BE49-F238E27FC236}">
                <a16:creationId xmlns:a16="http://schemas.microsoft.com/office/drawing/2014/main" id="{196FD5DD-ECB3-46E9-A298-23DAE5FFD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5" t="19006" r="15000" b="23123"/>
          <a:stretch/>
        </p:blipFill>
        <p:spPr>
          <a:xfrm>
            <a:off x="68458" y="836651"/>
            <a:ext cx="12099235" cy="4593230"/>
          </a:xfrm>
          <a:prstGeom prst="rect">
            <a:avLst/>
          </a:prstGeom>
        </p:spPr>
      </p:pic>
      <p:pic>
        <p:nvPicPr>
          <p:cNvPr id="7" name="Hình ảnh 6" descr="Mèo Taffy yêu thích">
            <a:extLst>
              <a:ext uri="{FF2B5EF4-FFF2-40B4-BE49-F238E27FC236}">
                <a16:creationId xmlns:a16="http://schemas.microsoft.com/office/drawing/2014/main" id="{A7ACB098-C6D0-43DF-9B63-B363F6A67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548" y="3429000"/>
            <a:ext cx="3770243" cy="3770243"/>
          </a:xfrm>
          <a:prstGeom prst="rect">
            <a:avLst/>
          </a:prstGeom>
        </p:spPr>
      </p:pic>
      <p:pic>
        <p:nvPicPr>
          <p:cNvPr id="9" name="Đồ họa 8" descr="Băng gạc dính">
            <a:extLst>
              <a:ext uri="{FF2B5EF4-FFF2-40B4-BE49-F238E27FC236}">
                <a16:creationId xmlns:a16="http://schemas.microsoft.com/office/drawing/2014/main" id="{AEA4EED6-643F-4851-BF91-F33BDB6866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488969">
            <a:off x="9922142" y="26760"/>
            <a:ext cx="1457739" cy="1457739"/>
          </a:xfrm>
          <a:prstGeom prst="rect">
            <a:avLst/>
          </a:prstGeom>
        </p:spPr>
      </p:pic>
      <p:pic>
        <p:nvPicPr>
          <p:cNvPr id="39" name="Đồ họa 38" descr="Băng gạc dính">
            <a:extLst>
              <a:ext uri="{FF2B5EF4-FFF2-40B4-BE49-F238E27FC236}">
                <a16:creationId xmlns:a16="http://schemas.microsoft.com/office/drawing/2014/main" id="{EFD9AF00-7B1B-489F-B365-774799C4C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488969">
            <a:off x="7795168" y="8153"/>
            <a:ext cx="1457739" cy="1457739"/>
          </a:xfrm>
          <a:prstGeom prst="rect">
            <a:avLst/>
          </a:prstGeom>
        </p:spPr>
      </p:pic>
      <p:pic>
        <p:nvPicPr>
          <p:cNvPr id="41" name="Đồ họa 40" descr="Băng gạc dính">
            <a:extLst>
              <a:ext uri="{FF2B5EF4-FFF2-40B4-BE49-F238E27FC236}">
                <a16:creationId xmlns:a16="http://schemas.microsoft.com/office/drawing/2014/main" id="{FEB65A2A-4BE4-4D8E-8836-192DAECC2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488969">
            <a:off x="5668194" y="-10454"/>
            <a:ext cx="1457739" cy="1457739"/>
          </a:xfrm>
          <a:prstGeom prst="rect">
            <a:avLst/>
          </a:prstGeom>
        </p:spPr>
      </p:pic>
      <p:pic>
        <p:nvPicPr>
          <p:cNvPr id="43" name="Đồ họa 42" descr="Băng gạc dính">
            <a:extLst>
              <a:ext uri="{FF2B5EF4-FFF2-40B4-BE49-F238E27FC236}">
                <a16:creationId xmlns:a16="http://schemas.microsoft.com/office/drawing/2014/main" id="{9B4716BB-BE2A-4D82-B908-1EF7F2BED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488969">
            <a:off x="3541220" y="-29061"/>
            <a:ext cx="1457739" cy="1457739"/>
          </a:xfrm>
          <a:prstGeom prst="rect">
            <a:avLst/>
          </a:prstGeom>
        </p:spPr>
      </p:pic>
      <p:pic>
        <p:nvPicPr>
          <p:cNvPr id="45" name="Đồ họa 44" descr="Băng gạc dính">
            <a:extLst>
              <a:ext uri="{FF2B5EF4-FFF2-40B4-BE49-F238E27FC236}">
                <a16:creationId xmlns:a16="http://schemas.microsoft.com/office/drawing/2014/main" id="{C120C81B-02CE-4AAA-B5F2-A9B913E25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488969">
            <a:off x="1414246" y="-47668"/>
            <a:ext cx="1457739" cy="145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46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EEAA27-BD6E-4E6B-B038-81A2707AF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413" r="4838" b="3434"/>
          <a:stretch/>
        </p:blipFill>
        <p:spPr>
          <a:xfrm>
            <a:off x="1466307" y="1257264"/>
            <a:ext cx="9954987" cy="5421627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840520ED-E981-444D-B7D7-D756C6ED9CD1}"/>
              </a:ext>
            </a:extLst>
          </p:cNvPr>
          <p:cNvSpPr/>
          <p:nvPr/>
        </p:nvSpPr>
        <p:spPr>
          <a:xfrm>
            <a:off x="0" y="0"/>
            <a:ext cx="12192000" cy="1082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24241A-0C3C-4814-9429-B0357783C40E}"/>
              </a:ext>
            </a:extLst>
          </p:cNvPr>
          <p:cNvSpPr/>
          <p:nvPr/>
        </p:nvSpPr>
        <p:spPr>
          <a:xfrm>
            <a:off x="346289" y="410599"/>
            <a:ext cx="22400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</a:t>
            </a:r>
          </a:p>
        </p:txBody>
      </p:sp>
    </p:spTree>
    <p:extLst>
      <p:ext uri="{BB962C8B-B14F-4D97-AF65-F5344CB8AC3E}">
        <p14:creationId xmlns:p14="http://schemas.microsoft.com/office/powerpoint/2010/main" val="1954901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id="{943923E3-B0CB-41BD-B9B3-44865847C342}"/>
              </a:ext>
            </a:extLst>
          </p:cNvPr>
          <p:cNvSpPr/>
          <p:nvPr/>
        </p:nvSpPr>
        <p:spPr>
          <a:xfrm>
            <a:off x="0" y="0"/>
            <a:ext cx="12192000" cy="1033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6" name="Hình ảnh 35" descr="Ảnh có chứa đồng hồ, ký hiệu&#10;&#10;Mô tả được tạo tự động">
            <a:extLst>
              <a:ext uri="{FF2B5EF4-FFF2-40B4-BE49-F238E27FC236}">
                <a16:creationId xmlns:a16="http://schemas.microsoft.com/office/drawing/2014/main" id="{661338EA-37E2-4F5E-BA5C-1FA59BB9D8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0" t="5149" r="15652" b="11303"/>
          <a:stretch/>
        </p:blipFill>
        <p:spPr>
          <a:xfrm>
            <a:off x="372231" y="66261"/>
            <a:ext cx="11447538" cy="6486939"/>
          </a:xfrm>
          <a:prstGeom prst="rect">
            <a:avLst/>
          </a:prstGeom>
        </p:spPr>
      </p:pic>
      <p:pic>
        <p:nvPicPr>
          <p:cNvPr id="37" name="Hình ảnh 36" descr="Mèo Taffy yêu thích">
            <a:extLst>
              <a:ext uri="{FF2B5EF4-FFF2-40B4-BE49-F238E27FC236}">
                <a16:creationId xmlns:a16="http://schemas.microsoft.com/office/drawing/2014/main" id="{68686AA1-93A3-41F7-A6A1-9ABA7B50E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984" y="4685159"/>
            <a:ext cx="2546002" cy="2546002"/>
          </a:xfrm>
          <a:prstGeom prst="rect">
            <a:avLst/>
          </a:prstGeom>
        </p:spPr>
      </p:pic>
      <p:sp>
        <p:nvSpPr>
          <p:cNvPr id="38" name="Hình Bầu dục 37">
            <a:extLst>
              <a:ext uri="{FF2B5EF4-FFF2-40B4-BE49-F238E27FC236}">
                <a16:creationId xmlns:a16="http://schemas.microsoft.com/office/drawing/2014/main" id="{54B1764F-59D6-48BB-BF8F-DEFB68A5D658}"/>
              </a:ext>
            </a:extLst>
          </p:cNvPr>
          <p:cNvSpPr/>
          <p:nvPr/>
        </p:nvSpPr>
        <p:spPr>
          <a:xfrm>
            <a:off x="1683027" y="2610678"/>
            <a:ext cx="874642" cy="818322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1C7745D4-D173-436A-9452-3637B6A51B9D}"/>
              </a:ext>
            </a:extLst>
          </p:cNvPr>
          <p:cNvGrpSpPr/>
          <p:nvPr/>
        </p:nvGrpSpPr>
        <p:grpSpPr>
          <a:xfrm>
            <a:off x="1338471" y="1510748"/>
            <a:ext cx="1046920" cy="1338469"/>
            <a:chOff x="1411357" y="1510748"/>
            <a:chExt cx="1046920" cy="1338469"/>
          </a:xfrm>
        </p:grpSpPr>
        <p:cxnSp>
          <p:nvCxnSpPr>
            <p:cNvPr id="40" name="Đường nối Thẳng 39">
              <a:extLst>
                <a:ext uri="{FF2B5EF4-FFF2-40B4-BE49-F238E27FC236}">
                  <a16:creationId xmlns:a16="http://schemas.microsoft.com/office/drawing/2014/main" id="{59CF047E-08CC-423D-BC6B-DA8826CA47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34818" y="2133600"/>
              <a:ext cx="185530" cy="71561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Hình Bầu dục 40">
              <a:extLst>
                <a:ext uri="{FF2B5EF4-FFF2-40B4-BE49-F238E27FC236}">
                  <a16:creationId xmlns:a16="http://schemas.microsoft.com/office/drawing/2014/main" id="{97127993-EDD9-4D4F-8127-AD5EA40FF23C}"/>
                </a:ext>
              </a:extLst>
            </p:cNvPr>
            <p:cNvSpPr/>
            <p:nvPr/>
          </p:nvSpPr>
          <p:spPr>
            <a:xfrm>
              <a:off x="1411357" y="1510748"/>
              <a:ext cx="1046920" cy="57812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Một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44" name="Hình Bầu dục 43">
            <a:extLst>
              <a:ext uri="{FF2B5EF4-FFF2-40B4-BE49-F238E27FC236}">
                <a16:creationId xmlns:a16="http://schemas.microsoft.com/office/drawing/2014/main" id="{DA8FB79F-7FB3-4681-8C55-575B83029910}"/>
              </a:ext>
            </a:extLst>
          </p:cNvPr>
          <p:cNvSpPr/>
          <p:nvPr/>
        </p:nvSpPr>
        <p:spPr>
          <a:xfrm>
            <a:off x="2755286" y="2523595"/>
            <a:ext cx="874642" cy="86896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5" name="Nhóm 44">
            <a:extLst>
              <a:ext uri="{FF2B5EF4-FFF2-40B4-BE49-F238E27FC236}">
                <a16:creationId xmlns:a16="http://schemas.microsoft.com/office/drawing/2014/main" id="{05C0B9B7-9B52-4533-882A-CE6D623F9791}"/>
              </a:ext>
            </a:extLst>
          </p:cNvPr>
          <p:cNvGrpSpPr/>
          <p:nvPr/>
        </p:nvGrpSpPr>
        <p:grpSpPr>
          <a:xfrm>
            <a:off x="2597430" y="1636861"/>
            <a:ext cx="1046920" cy="1175912"/>
            <a:chOff x="1598057" y="1741831"/>
            <a:chExt cx="1046920" cy="1107387"/>
          </a:xfrm>
        </p:grpSpPr>
        <p:cxnSp>
          <p:nvCxnSpPr>
            <p:cNvPr id="46" name="Đường nối Thẳng 45">
              <a:extLst>
                <a:ext uri="{FF2B5EF4-FFF2-40B4-BE49-F238E27FC236}">
                  <a16:creationId xmlns:a16="http://schemas.microsoft.com/office/drawing/2014/main" id="{21BBDAF4-DF6D-478B-A3C9-3C74959A04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93842" y="2353706"/>
              <a:ext cx="26506" cy="49551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Hình Bầu dục 46">
              <a:extLst>
                <a:ext uri="{FF2B5EF4-FFF2-40B4-BE49-F238E27FC236}">
                  <a16:creationId xmlns:a16="http://schemas.microsoft.com/office/drawing/2014/main" id="{1F5351C9-4B40-42D5-BD10-139B7DE01DAF}"/>
                </a:ext>
              </a:extLst>
            </p:cNvPr>
            <p:cNvSpPr/>
            <p:nvPr/>
          </p:nvSpPr>
          <p:spPr>
            <a:xfrm>
              <a:off x="1598057" y="1741831"/>
              <a:ext cx="1046920" cy="57812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Ba </a:t>
              </a:r>
            </a:p>
          </p:txBody>
        </p:sp>
      </p:grpSp>
      <p:sp>
        <p:nvSpPr>
          <p:cNvPr id="49" name="Hình Bầu dục 48">
            <a:extLst>
              <a:ext uri="{FF2B5EF4-FFF2-40B4-BE49-F238E27FC236}">
                <a16:creationId xmlns:a16="http://schemas.microsoft.com/office/drawing/2014/main" id="{3E0A9126-BCB1-4964-A766-7DE90214DA50}"/>
              </a:ext>
            </a:extLst>
          </p:cNvPr>
          <p:cNvSpPr/>
          <p:nvPr/>
        </p:nvSpPr>
        <p:spPr>
          <a:xfrm>
            <a:off x="3982279" y="2523595"/>
            <a:ext cx="874642" cy="86896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0" name="Nhóm 49">
            <a:extLst>
              <a:ext uri="{FF2B5EF4-FFF2-40B4-BE49-F238E27FC236}">
                <a16:creationId xmlns:a16="http://schemas.microsoft.com/office/drawing/2014/main" id="{FFA48F4F-E6D1-4222-A4BF-5ABD99706C5F}"/>
              </a:ext>
            </a:extLst>
          </p:cNvPr>
          <p:cNvGrpSpPr/>
          <p:nvPr/>
        </p:nvGrpSpPr>
        <p:grpSpPr>
          <a:xfrm>
            <a:off x="3824422" y="1636862"/>
            <a:ext cx="1211403" cy="1140076"/>
            <a:chOff x="1598056" y="1741831"/>
            <a:chExt cx="1211403" cy="1073639"/>
          </a:xfrm>
        </p:grpSpPr>
        <p:cxnSp>
          <p:nvCxnSpPr>
            <p:cNvPr id="51" name="Đường nối Thẳng 50">
              <a:extLst>
                <a:ext uri="{FF2B5EF4-FFF2-40B4-BE49-F238E27FC236}">
                  <a16:creationId xmlns:a16="http://schemas.microsoft.com/office/drawing/2014/main" id="{8959CD3F-E009-40DC-99F1-2FBF73118A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08048" y="2319958"/>
              <a:ext cx="26506" cy="49551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Hình Bầu dục 51">
              <a:extLst>
                <a:ext uri="{FF2B5EF4-FFF2-40B4-BE49-F238E27FC236}">
                  <a16:creationId xmlns:a16="http://schemas.microsoft.com/office/drawing/2014/main" id="{EE8D2F14-40E8-4B06-8265-BEB81D0A4C78}"/>
                </a:ext>
              </a:extLst>
            </p:cNvPr>
            <p:cNvSpPr/>
            <p:nvPr/>
          </p:nvSpPr>
          <p:spPr>
            <a:xfrm>
              <a:off x="1598056" y="1741831"/>
              <a:ext cx="1211403" cy="57812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Năm </a:t>
              </a:r>
            </a:p>
          </p:txBody>
        </p:sp>
      </p:grpSp>
      <p:sp>
        <p:nvSpPr>
          <p:cNvPr id="53" name="Hình Bầu dục 52">
            <a:extLst>
              <a:ext uri="{FF2B5EF4-FFF2-40B4-BE49-F238E27FC236}">
                <a16:creationId xmlns:a16="http://schemas.microsoft.com/office/drawing/2014/main" id="{0BC0A8D2-DD12-46E6-9366-E74788377431}"/>
              </a:ext>
            </a:extLst>
          </p:cNvPr>
          <p:cNvSpPr/>
          <p:nvPr/>
        </p:nvSpPr>
        <p:spPr>
          <a:xfrm>
            <a:off x="5272419" y="2560040"/>
            <a:ext cx="1088624" cy="86896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4" name="Nhóm 53">
            <a:extLst>
              <a:ext uri="{FF2B5EF4-FFF2-40B4-BE49-F238E27FC236}">
                <a16:creationId xmlns:a16="http://schemas.microsoft.com/office/drawing/2014/main" id="{00A95752-9D9D-453E-A793-64D3049264EE}"/>
              </a:ext>
            </a:extLst>
          </p:cNvPr>
          <p:cNvGrpSpPr/>
          <p:nvPr/>
        </p:nvGrpSpPr>
        <p:grpSpPr>
          <a:xfrm>
            <a:off x="5286697" y="1672698"/>
            <a:ext cx="1107228" cy="1140686"/>
            <a:chOff x="1736356" y="1741257"/>
            <a:chExt cx="889589" cy="1074213"/>
          </a:xfrm>
        </p:grpSpPr>
        <p:cxnSp>
          <p:nvCxnSpPr>
            <p:cNvPr id="55" name="Đường nối Thẳng 54">
              <a:extLst>
                <a:ext uri="{FF2B5EF4-FFF2-40B4-BE49-F238E27FC236}">
                  <a16:creationId xmlns:a16="http://schemas.microsoft.com/office/drawing/2014/main" id="{CF35C31A-94A9-420D-B8D7-553390DFD6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08048" y="2319958"/>
              <a:ext cx="26506" cy="49551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id="{DE21F185-03D9-4CED-B16C-494A1E18C0A3}"/>
                </a:ext>
              </a:extLst>
            </p:cNvPr>
            <p:cNvSpPr/>
            <p:nvPr/>
          </p:nvSpPr>
          <p:spPr>
            <a:xfrm>
              <a:off x="1736356" y="1741257"/>
              <a:ext cx="889589" cy="57812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Bảy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57" name="Hình Bầu dục 56">
            <a:extLst>
              <a:ext uri="{FF2B5EF4-FFF2-40B4-BE49-F238E27FC236}">
                <a16:creationId xmlns:a16="http://schemas.microsoft.com/office/drawing/2014/main" id="{6B99111B-62B2-42F5-BD3D-9CC8BE60F91A}"/>
              </a:ext>
            </a:extLst>
          </p:cNvPr>
          <p:cNvSpPr/>
          <p:nvPr/>
        </p:nvSpPr>
        <p:spPr>
          <a:xfrm>
            <a:off x="6595847" y="2523595"/>
            <a:ext cx="1088624" cy="86896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67A5AFD2-3975-4D34-A694-DB3BFEE8A40A}"/>
              </a:ext>
            </a:extLst>
          </p:cNvPr>
          <p:cNvGrpSpPr/>
          <p:nvPr/>
        </p:nvGrpSpPr>
        <p:grpSpPr>
          <a:xfrm>
            <a:off x="6597407" y="1435747"/>
            <a:ext cx="1178438" cy="1341190"/>
            <a:chOff x="1824582" y="1836200"/>
            <a:chExt cx="946802" cy="979270"/>
          </a:xfrm>
        </p:grpSpPr>
        <p:cxnSp>
          <p:nvCxnSpPr>
            <p:cNvPr id="59" name="Đường nối Thẳng 58">
              <a:extLst>
                <a:ext uri="{FF2B5EF4-FFF2-40B4-BE49-F238E27FC236}">
                  <a16:creationId xmlns:a16="http://schemas.microsoft.com/office/drawing/2014/main" id="{F480B0DC-195D-4E0B-80EE-1E0816D65B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4555" y="2431283"/>
              <a:ext cx="90003" cy="38418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id="{0E9C06A1-36A8-4056-8246-02030534334C}"/>
                </a:ext>
              </a:extLst>
            </p:cNvPr>
            <p:cNvSpPr/>
            <p:nvPr/>
          </p:nvSpPr>
          <p:spPr>
            <a:xfrm>
              <a:off x="1824582" y="1836200"/>
              <a:ext cx="946802" cy="57812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Chín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62" name="Hình Bầu dục 61">
            <a:extLst>
              <a:ext uri="{FF2B5EF4-FFF2-40B4-BE49-F238E27FC236}">
                <a16:creationId xmlns:a16="http://schemas.microsoft.com/office/drawing/2014/main" id="{1FE252D6-D028-44E4-A63E-EE038F1F233A}"/>
              </a:ext>
            </a:extLst>
          </p:cNvPr>
          <p:cNvSpPr/>
          <p:nvPr/>
        </p:nvSpPr>
        <p:spPr>
          <a:xfrm>
            <a:off x="7858989" y="2560038"/>
            <a:ext cx="1088624" cy="86896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1B3C2459-A7CC-4069-A1B9-A8EBFC97F1D6}"/>
              </a:ext>
            </a:extLst>
          </p:cNvPr>
          <p:cNvGrpSpPr/>
          <p:nvPr/>
        </p:nvGrpSpPr>
        <p:grpSpPr>
          <a:xfrm>
            <a:off x="7860550" y="1472190"/>
            <a:ext cx="1387292" cy="1341190"/>
            <a:chOff x="1824582" y="1836200"/>
            <a:chExt cx="1114603" cy="979270"/>
          </a:xfrm>
        </p:grpSpPr>
        <p:cxnSp>
          <p:nvCxnSpPr>
            <p:cNvPr id="64" name="Đường nối Thẳng 63">
              <a:extLst>
                <a:ext uri="{FF2B5EF4-FFF2-40B4-BE49-F238E27FC236}">
                  <a16:creationId xmlns:a16="http://schemas.microsoft.com/office/drawing/2014/main" id="{45FF38E0-9D47-42B3-BC4B-3CE8C5F7D2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4555" y="2431283"/>
              <a:ext cx="90003" cy="38418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Hình Bầu dục 64">
              <a:extLst>
                <a:ext uri="{FF2B5EF4-FFF2-40B4-BE49-F238E27FC236}">
                  <a16:creationId xmlns:a16="http://schemas.microsoft.com/office/drawing/2014/main" id="{CAB24817-B5D6-40B1-979E-74547679F076}"/>
                </a:ext>
              </a:extLst>
            </p:cNvPr>
            <p:cNvSpPr/>
            <p:nvPr/>
          </p:nvSpPr>
          <p:spPr>
            <a:xfrm>
              <a:off x="1824582" y="1836200"/>
              <a:ext cx="1114603" cy="57812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Mười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một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66" name="Hình Bầu dục 65">
            <a:extLst>
              <a:ext uri="{FF2B5EF4-FFF2-40B4-BE49-F238E27FC236}">
                <a16:creationId xmlns:a16="http://schemas.microsoft.com/office/drawing/2014/main" id="{C403CE12-0217-47FB-846B-18D4FDBE2289}"/>
              </a:ext>
            </a:extLst>
          </p:cNvPr>
          <p:cNvSpPr/>
          <p:nvPr/>
        </p:nvSpPr>
        <p:spPr>
          <a:xfrm>
            <a:off x="9151095" y="2556724"/>
            <a:ext cx="1387291" cy="86896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7" name="Nhóm 66">
            <a:extLst>
              <a:ext uri="{FF2B5EF4-FFF2-40B4-BE49-F238E27FC236}">
                <a16:creationId xmlns:a16="http://schemas.microsoft.com/office/drawing/2014/main" id="{44503648-8B6F-4D7A-9FD3-DBE3B57161A2}"/>
              </a:ext>
            </a:extLst>
          </p:cNvPr>
          <p:cNvGrpSpPr/>
          <p:nvPr/>
        </p:nvGrpSpPr>
        <p:grpSpPr>
          <a:xfrm>
            <a:off x="9346981" y="1468876"/>
            <a:ext cx="1573573" cy="1341190"/>
            <a:chOff x="1947098" y="1836200"/>
            <a:chExt cx="992087" cy="979270"/>
          </a:xfrm>
        </p:grpSpPr>
        <p:cxnSp>
          <p:nvCxnSpPr>
            <p:cNvPr id="68" name="Đường nối Thẳng 67">
              <a:extLst>
                <a:ext uri="{FF2B5EF4-FFF2-40B4-BE49-F238E27FC236}">
                  <a16:creationId xmlns:a16="http://schemas.microsoft.com/office/drawing/2014/main" id="{AB019DAA-9AA9-4859-B775-5138C1B91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4555" y="2431283"/>
              <a:ext cx="90003" cy="38418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Hình Bầu dục 68">
              <a:extLst>
                <a:ext uri="{FF2B5EF4-FFF2-40B4-BE49-F238E27FC236}">
                  <a16:creationId xmlns:a16="http://schemas.microsoft.com/office/drawing/2014/main" id="{98A3443D-467A-450C-97FE-7C6258B6C400}"/>
                </a:ext>
              </a:extLst>
            </p:cNvPr>
            <p:cNvSpPr/>
            <p:nvPr/>
          </p:nvSpPr>
          <p:spPr>
            <a:xfrm>
              <a:off x="1947098" y="1836200"/>
              <a:ext cx="992087" cy="57812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Hai </a:t>
              </a:r>
              <a:r>
                <a:rPr kumimoji="0" lang="vi-V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mốt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70" name="Hình Bầu dục 69">
            <a:extLst>
              <a:ext uri="{FF2B5EF4-FFF2-40B4-BE49-F238E27FC236}">
                <a16:creationId xmlns:a16="http://schemas.microsoft.com/office/drawing/2014/main" id="{47266DC3-5AA6-4EF9-A71A-4A46FF4A343D}"/>
              </a:ext>
            </a:extLst>
          </p:cNvPr>
          <p:cNvSpPr/>
          <p:nvPr/>
        </p:nvSpPr>
        <p:spPr>
          <a:xfrm rot="10959118">
            <a:off x="1672077" y="3568065"/>
            <a:ext cx="874642" cy="818322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1" name="Nhóm 70">
            <a:extLst>
              <a:ext uri="{FF2B5EF4-FFF2-40B4-BE49-F238E27FC236}">
                <a16:creationId xmlns:a16="http://schemas.microsoft.com/office/drawing/2014/main" id="{E3891F5B-160D-47EC-A172-8C2B7A655ADC}"/>
              </a:ext>
            </a:extLst>
          </p:cNvPr>
          <p:cNvGrpSpPr/>
          <p:nvPr/>
        </p:nvGrpSpPr>
        <p:grpSpPr>
          <a:xfrm rot="11868980">
            <a:off x="1629563" y="4165733"/>
            <a:ext cx="1046920" cy="1235847"/>
            <a:chOff x="1411358" y="1613370"/>
            <a:chExt cx="1046920" cy="1235847"/>
          </a:xfrm>
        </p:grpSpPr>
        <p:cxnSp>
          <p:nvCxnSpPr>
            <p:cNvPr id="72" name="Đường nối Thẳng 71">
              <a:extLst>
                <a:ext uri="{FF2B5EF4-FFF2-40B4-BE49-F238E27FC236}">
                  <a16:creationId xmlns:a16="http://schemas.microsoft.com/office/drawing/2014/main" id="{D2E2C8C7-58D0-4562-8672-B9CB6331B2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34818" y="2133600"/>
              <a:ext cx="185530" cy="71561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Hình Bầu dục 72">
              <a:extLst>
                <a:ext uri="{FF2B5EF4-FFF2-40B4-BE49-F238E27FC236}">
                  <a16:creationId xmlns:a16="http://schemas.microsoft.com/office/drawing/2014/main" id="{406FA942-2285-4672-AEE6-9B80D37BA8F8}"/>
                </a:ext>
              </a:extLst>
            </p:cNvPr>
            <p:cNvSpPr/>
            <p:nvPr/>
          </p:nvSpPr>
          <p:spPr>
            <a:xfrm rot="10606293">
              <a:off x="1411358" y="1613370"/>
              <a:ext cx="1046920" cy="57812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Hai </a:t>
              </a:r>
            </a:p>
          </p:txBody>
        </p:sp>
      </p:grpSp>
      <p:sp>
        <p:nvSpPr>
          <p:cNvPr id="74" name="Hình Bầu dục 73">
            <a:extLst>
              <a:ext uri="{FF2B5EF4-FFF2-40B4-BE49-F238E27FC236}">
                <a16:creationId xmlns:a16="http://schemas.microsoft.com/office/drawing/2014/main" id="{CA045D8A-9CC1-4153-8B21-B07C42FBA3F4}"/>
              </a:ext>
            </a:extLst>
          </p:cNvPr>
          <p:cNvSpPr/>
          <p:nvPr/>
        </p:nvSpPr>
        <p:spPr>
          <a:xfrm rot="10959118">
            <a:off x="2710396" y="3597087"/>
            <a:ext cx="874642" cy="818322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4551A60D-4AFF-47AC-8B75-8D3BC6420288}"/>
              </a:ext>
            </a:extLst>
          </p:cNvPr>
          <p:cNvGrpSpPr/>
          <p:nvPr/>
        </p:nvGrpSpPr>
        <p:grpSpPr>
          <a:xfrm rot="10800000">
            <a:off x="2825027" y="4181757"/>
            <a:ext cx="1046920" cy="1235847"/>
            <a:chOff x="1411358" y="1613370"/>
            <a:chExt cx="1046920" cy="1235847"/>
          </a:xfrm>
        </p:grpSpPr>
        <p:cxnSp>
          <p:nvCxnSpPr>
            <p:cNvPr id="76" name="Đường nối Thẳng 75">
              <a:extLst>
                <a:ext uri="{FF2B5EF4-FFF2-40B4-BE49-F238E27FC236}">
                  <a16:creationId xmlns:a16="http://schemas.microsoft.com/office/drawing/2014/main" id="{16FA23CF-5745-4B10-BB60-0B23B64CC3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34818" y="2133600"/>
              <a:ext cx="185530" cy="71561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Hình Bầu dục 76">
              <a:extLst>
                <a:ext uri="{FF2B5EF4-FFF2-40B4-BE49-F238E27FC236}">
                  <a16:creationId xmlns:a16="http://schemas.microsoft.com/office/drawing/2014/main" id="{0B1163CD-6113-4371-8568-B378C435D893}"/>
                </a:ext>
              </a:extLst>
            </p:cNvPr>
            <p:cNvSpPr/>
            <p:nvPr/>
          </p:nvSpPr>
          <p:spPr>
            <a:xfrm rot="10606293">
              <a:off x="1411358" y="1613370"/>
              <a:ext cx="1046920" cy="57812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Bốn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78" name="Hình Bầu dục 77">
            <a:extLst>
              <a:ext uri="{FF2B5EF4-FFF2-40B4-BE49-F238E27FC236}">
                <a16:creationId xmlns:a16="http://schemas.microsoft.com/office/drawing/2014/main" id="{81B626C1-F754-4425-9E43-FD930E3D2249}"/>
              </a:ext>
            </a:extLst>
          </p:cNvPr>
          <p:cNvSpPr/>
          <p:nvPr/>
        </p:nvSpPr>
        <p:spPr>
          <a:xfrm rot="10959118">
            <a:off x="3995055" y="3626109"/>
            <a:ext cx="874642" cy="818322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9" name="Nhóm 78">
            <a:extLst>
              <a:ext uri="{FF2B5EF4-FFF2-40B4-BE49-F238E27FC236}">
                <a16:creationId xmlns:a16="http://schemas.microsoft.com/office/drawing/2014/main" id="{32D13816-20D0-411F-8E10-16B53F91B41A}"/>
              </a:ext>
            </a:extLst>
          </p:cNvPr>
          <p:cNvGrpSpPr/>
          <p:nvPr/>
        </p:nvGrpSpPr>
        <p:grpSpPr>
          <a:xfrm rot="10800000">
            <a:off x="4109686" y="4210779"/>
            <a:ext cx="1046920" cy="1235847"/>
            <a:chOff x="1411358" y="1613370"/>
            <a:chExt cx="1046920" cy="1235847"/>
          </a:xfrm>
        </p:grpSpPr>
        <p:cxnSp>
          <p:nvCxnSpPr>
            <p:cNvPr id="80" name="Đường nối Thẳng 79">
              <a:extLst>
                <a:ext uri="{FF2B5EF4-FFF2-40B4-BE49-F238E27FC236}">
                  <a16:creationId xmlns:a16="http://schemas.microsoft.com/office/drawing/2014/main" id="{28AF0D7F-9DAF-470C-9286-3A0B7855A5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34818" y="2133600"/>
              <a:ext cx="185530" cy="71561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Hình Bầu dục 80">
              <a:extLst>
                <a:ext uri="{FF2B5EF4-FFF2-40B4-BE49-F238E27FC236}">
                  <a16:creationId xmlns:a16="http://schemas.microsoft.com/office/drawing/2014/main" id="{2E3AE974-2B51-4D6E-865F-27F29A7EACD4}"/>
                </a:ext>
              </a:extLst>
            </p:cNvPr>
            <p:cNvSpPr/>
            <p:nvPr/>
          </p:nvSpPr>
          <p:spPr>
            <a:xfrm rot="10606293">
              <a:off x="1411358" y="1613370"/>
              <a:ext cx="1046920" cy="57812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Sáu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 </a:t>
              </a:r>
            </a:p>
          </p:txBody>
        </p:sp>
      </p:grpSp>
      <p:sp>
        <p:nvSpPr>
          <p:cNvPr id="82" name="Hình Bầu dục 81">
            <a:extLst>
              <a:ext uri="{FF2B5EF4-FFF2-40B4-BE49-F238E27FC236}">
                <a16:creationId xmlns:a16="http://schemas.microsoft.com/office/drawing/2014/main" id="{1F25A93C-2CF7-4F14-BA06-CB9E1041F18F}"/>
              </a:ext>
            </a:extLst>
          </p:cNvPr>
          <p:cNvSpPr/>
          <p:nvPr/>
        </p:nvSpPr>
        <p:spPr>
          <a:xfrm rot="10959118">
            <a:off x="5182560" y="3566355"/>
            <a:ext cx="1411691" cy="818322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83" name="Nhóm 82">
            <a:extLst>
              <a:ext uri="{FF2B5EF4-FFF2-40B4-BE49-F238E27FC236}">
                <a16:creationId xmlns:a16="http://schemas.microsoft.com/office/drawing/2014/main" id="{54043CAF-D8DF-47A4-A7F5-3AD8F5EDC060}"/>
              </a:ext>
            </a:extLst>
          </p:cNvPr>
          <p:cNvGrpSpPr/>
          <p:nvPr/>
        </p:nvGrpSpPr>
        <p:grpSpPr>
          <a:xfrm rot="10800000">
            <a:off x="5297843" y="4138600"/>
            <a:ext cx="1231135" cy="1248761"/>
            <a:chOff x="1695277" y="1600456"/>
            <a:chExt cx="762775" cy="1248761"/>
          </a:xfrm>
        </p:grpSpPr>
        <p:cxnSp>
          <p:nvCxnSpPr>
            <p:cNvPr id="84" name="Đường nối Thẳng 83">
              <a:extLst>
                <a:ext uri="{FF2B5EF4-FFF2-40B4-BE49-F238E27FC236}">
                  <a16:creationId xmlns:a16="http://schemas.microsoft.com/office/drawing/2014/main" id="{74C8FBB2-5D3D-4345-86D3-DA1DCB671B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34818" y="2133600"/>
              <a:ext cx="185530" cy="71561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Hình Bầu dục 84">
              <a:extLst>
                <a:ext uri="{FF2B5EF4-FFF2-40B4-BE49-F238E27FC236}">
                  <a16:creationId xmlns:a16="http://schemas.microsoft.com/office/drawing/2014/main" id="{CB850FFD-50F1-40A5-96F1-4C9B56E23B42}"/>
                </a:ext>
              </a:extLst>
            </p:cNvPr>
            <p:cNvSpPr/>
            <p:nvPr/>
          </p:nvSpPr>
          <p:spPr>
            <a:xfrm rot="10606293">
              <a:off x="1695277" y="1600456"/>
              <a:ext cx="762775" cy="57812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Tám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  </a:t>
              </a:r>
            </a:p>
          </p:txBody>
        </p:sp>
      </p:grpSp>
      <p:sp>
        <p:nvSpPr>
          <p:cNvPr id="86" name="Hình Bầu dục 85">
            <a:extLst>
              <a:ext uri="{FF2B5EF4-FFF2-40B4-BE49-F238E27FC236}">
                <a16:creationId xmlns:a16="http://schemas.microsoft.com/office/drawing/2014/main" id="{EE56A73F-479B-488A-AC0F-D7B9742771BF}"/>
              </a:ext>
            </a:extLst>
          </p:cNvPr>
          <p:cNvSpPr/>
          <p:nvPr/>
        </p:nvSpPr>
        <p:spPr>
          <a:xfrm rot="10959118">
            <a:off x="6652130" y="3604449"/>
            <a:ext cx="1021414" cy="818322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87" name="Nhóm 86">
            <a:extLst>
              <a:ext uri="{FF2B5EF4-FFF2-40B4-BE49-F238E27FC236}">
                <a16:creationId xmlns:a16="http://schemas.microsoft.com/office/drawing/2014/main" id="{0EADD2D6-EB46-46B3-A547-74B285C481B0}"/>
              </a:ext>
            </a:extLst>
          </p:cNvPr>
          <p:cNvGrpSpPr/>
          <p:nvPr/>
        </p:nvGrpSpPr>
        <p:grpSpPr>
          <a:xfrm rot="11560642">
            <a:off x="6661265" y="4223632"/>
            <a:ext cx="1370262" cy="1231690"/>
            <a:chOff x="1285015" y="1617527"/>
            <a:chExt cx="1173363" cy="1231690"/>
          </a:xfrm>
        </p:grpSpPr>
        <p:cxnSp>
          <p:nvCxnSpPr>
            <p:cNvPr id="88" name="Đường nối Thẳng 87">
              <a:extLst>
                <a:ext uri="{FF2B5EF4-FFF2-40B4-BE49-F238E27FC236}">
                  <a16:creationId xmlns:a16="http://schemas.microsoft.com/office/drawing/2014/main" id="{E546EF45-4BB6-465A-84D7-EFFF1E74C1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34818" y="2133600"/>
              <a:ext cx="185530" cy="71561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Hình Bầu dục 88">
              <a:extLst>
                <a:ext uri="{FF2B5EF4-FFF2-40B4-BE49-F238E27FC236}">
                  <a16:creationId xmlns:a16="http://schemas.microsoft.com/office/drawing/2014/main" id="{9BA05724-D101-48CF-A92D-B44442E2ED46}"/>
                </a:ext>
              </a:extLst>
            </p:cNvPr>
            <p:cNvSpPr/>
            <p:nvPr/>
          </p:nvSpPr>
          <p:spPr>
            <a:xfrm rot="10606293">
              <a:off x="1285015" y="1617527"/>
              <a:ext cx="1173363" cy="57812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Mười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   </a:t>
              </a:r>
            </a:p>
          </p:txBody>
        </p:sp>
      </p:grpSp>
      <p:sp>
        <p:nvSpPr>
          <p:cNvPr id="90" name="Hình Bầu dục 89">
            <a:extLst>
              <a:ext uri="{FF2B5EF4-FFF2-40B4-BE49-F238E27FC236}">
                <a16:creationId xmlns:a16="http://schemas.microsoft.com/office/drawing/2014/main" id="{A91ED5C1-3D94-42E6-B22D-AD608E701576}"/>
              </a:ext>
            </a:extLst>
          </p:cNvPr>
          <p:cNvSpPr/>
          <p:nvPr/>
        </p:nvSpPr>
        <p:spPr>
          <a:xfrm rot="10959118">
            <a:off x="7969646" y="3557327"/>
            <a:ext cx="1021414" cy="818322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1" name="Nhóm 90">
            <a:extLst>
              <a:ext uri="{FF2B5EF4-FFF2-40B4-BE49-F238E27FC236}">
                <a16:creationId xmlns:a16="http://schemas.microsoft.com/office/drawing/2014/main" id="{096348E1-58D6-424E-B25A-225B8EC87716}"/>
              </a:ext>
            </a:extLst>
          </p:cNvPr>
          <p:cNvGrpSpPr/>
          <p:nvPr/>
        </p:nvGrpSpPr>
        <p:grpSpPr>
          <a:xfrm rot="10800000">
            <a:off x="7914160" y="4138600"/>
            <a:ext cx="1389506" cy="1229937"/>
            <a:chOff x="1414174" y="1619280"/>
            <a:chExt cx="1189842" cy="1229937"/>
          </a:xfrm>
        </p:grpSpPr>
        <p:cxnSp>
          <p:nvCxnSpPr>
            <p:cNvPr id="92" name="Đường nối Thẳng 91">
              <a:extLst>
                <a:ext uri="{FF2B5EF4-FFF2-40B4-BE49-F238E27FC236}">
                  <a16:creationId xmlns:a16="http://schemas.microsoft.com/office/drawing/2014/main" id="{B54AFDEE-AA78-4032-BD88-BED3210FD00F}"/>
                </a:ext>
              </a:extLst>
            </p:cNvPr>
            <p:cNvCxnSpPr>
              <a:cxnSpLocks/>
              <a:endCxn id="93" idx="0"/>
            </p:cNvCxnSpPr>
            <p:nvPr/>
          </p:nvCxnSpPr>
          <p:spPr>
            <a:xfrm rot="10800000">
              <a:off x="2028191" y="2410616"/>
              <a:ext cx="92156" cy="43860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Hình Bầu dục 92">
              <a:extLst>
                <a:ext uri="{FF2B5EF4-FFF2-40B4-BE49-F238E27FC236}">
                  <a16:creationId xmlns:a16="http://schemas.microsoft.com/office/drawing/2014/main" id="{A4E2F41D-3787-4DCA-8F63-3C1E993607E0}"/>
                </a:ext>
              </a:extLst>
            </p:cNvPr>
            <p:cNvSpPr/>
            <p:nvPr/>
          </p:nvSpPr>
          <p:spPr>
            <a:xfrm rot="10606293">
              <a:off x="1414174" y="1619280"/>
              <a:ext cx="1189842" cy="79196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Mười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hai      </a:t>
              </a:r>
            </a:p>
          </p:txBody>
        </p:sp>
      </p:grpSp>
      <p:sp>
        <p:nvSpPr>
          <p:cNvPr id="95" name="Hình Bầu dục 94">
            <a:extLst>
              <a:ext uri="{FF2B5EF4-FFF2-40B4-BE49-F238E27FC236}">
                <a16:creationId xmlns:a16="http://schemas.microsoft.com/office/drawing/2014/main" id="{12E3239E-526A-4701-8AD6-D2B40684E045}"/>
              </a:ext>
            </a:extLst>
          </p:cNvPr>
          <p:cNvSpPr/>
          <p:nvPr/>
        </p:nvSpPr>
        <p:spPr>
          <a:xfrm rot="10959118">
            <a:off x="9462553" y="3547845"/>
            <a:ext cx="1021414" cy="818322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6" name="Nhóm 95">
            <a:extLst>
              <a:ext uri="{FF2B5EF4-FFF2-40B4-BE49-F238E27FC236}">
                <a16:creationId xmlns:a16="http://schemas.microsoft.com/office/drawing/2014/main" id="{AE6EA305-2561-4543-B5AF-D4DEDEF3F90E}"/>
              </a:ext>
            </a:extLst>
          </p:cNvPr>
          <p:cNvGrpSpPr/>
          <p:nvPr/>
        </p:nvGrpSpPr>
        <p:grpSpPr>
          <a:xfrm rot="10800000">
            <a:off x="9468210" y="4224508"/>
            <a:ext cx="1389506" cy="1229937"/>
            <a:chOff x="1414174" y="1619280"/>
            <a:chExt cx="1189842" cy="1229937"/>
          </a:xfrm>
        </p:grpSpPr>
        <p:cxnSp>
          <p:nvCxnSpPr>
            <p:cNvPr id="97" name="Đường nối Thẳng 96">
              <a:extLst>
                <a:ext uri="{FF2B5EF4-FFF2-40B4-BE49-F238E27FC236}">
                  <a16:creationId xmlns:a16="http://schemas.microsoft.com/office/drawing/2014/main" id="{44A89D06-7CB6-4991-88A0-1EF1154EF880}"/>
                </a:ext>
              </a:extLst>
            </p:cNvPr>
            <p:cNvCxnSpPr>
              <a:cxnSpLocks/>
              <a:endCxn id="98" idx="0"/>
            </p:cNvCxnSpPr>
            <p:nvPr/>
          </p:nvCxnSpPr>
          <p:spPr>
            <a:xfrm rot="10800000">
              <a:off x="2028191" y="2410616"/>
              <a:ext cx="92156" cy="43860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Hình Bầu dục 97">
              <a:extLst>
                <a:ext uri="{FF2B5EF4-FFF2-40B4-BE49-F238E27FC236}">
                  <a16:creationId xmlns:a16="http://schemas.microsoft.com/office/drawing/2014/main" id="{6F1983B1-D17B-4A11-9F7D-F6C751FB0CAF}"/>
                </a:ext>
              </a:extLst>
            </p:cNvPr>
            <p:cNvSpPr/>
            <p:nvPr/>
          </p:nvSpPr>
          <p:spPr>
            <a:xfrm rot="10606293">
              <a:off x="1414174" y="1619280"/>
              <a:ext cx="1189842" cy="79196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Hai mươi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167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4" grpId="0" animBg="1"/>
      <p:bldP spid="49" grpId="0" animBg="1"/>
      <p:bldP spid="53" grpId="0" animBg="1"/>
      <p:bldP spid="57" grpId="0" animBg="1"/>
      <p:bldP spid="62" grpId="0" animBg="1"/>
      <p:bldP spid="66" grpId="0" animBg="1"/>
      <p:bldP spid="70" grpId="0" animBg="1"/>
      <p:bldP spid="74" grpId="0" animBg="1"/>
      <p:bldP spid="78" grpId="0" animBg="1"/>
      <p:bldP spid="82" grpId="0" animBg="1"/>
      <p:bldP spid="86" grpId="0" animBg="1"/>
      <p:bldP spid="90" grpId="0" animBg="1"/>
      <p:bldP spid="9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 descr="Ảnh có chứa đồng hồ, đối tượng, đang ngồi, màn hình&#10;&#10;Mô tả được tạo tự động">
            <a:extLst>
              <a:ext uri="{FF2B5EF4-FFF2-40B4-BE49-F238E27FC236}">
                <a16:creationId xmlns:a16="http://schemas.microsoft.com/office/drawing/2014/main" id="{3D985B05-3255-40CC-9FF0-0911AC63FC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 t="14537" r="15435" b="10870"/>
          <a:stretch/>
        </p:blipFill>
        <p:spPr>
          <a:xfrm>
            <a:off x="1" y="-1"/>
            <a:ext cx="12224136" cy="6705601"/>
          </a:xfrm>
          <a:prstGeom prst="rect">
            <a:avLst/>
          </a:prstGeom>
        </p:spPr>
      </p:pic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68D4EE27-E923-4BFA-90F0-FF86E5AD39FB}"/>
              </a:ext>
            </a:extLst>
          </p:cNvPr>
          <p:cNvSpPr/>
          <p:nvPr/>
        </p:nvSpPr>
        <p:spPr>
          <a:xfrm>
            <a:off x="887896" y="5837582"/>
            <a:ext cx="2756452" cy="63610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 </a:t>
            </a:r>
            <a:r>
              <a:rPr kumimoji="0" 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giờ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D1AF7B26-9DA1-4562-84E2-2EB5F637EF79}"/>
              </a:ext>
            </a:extLst>
          </p:cNvPr>
          <p:cNvSpPr/>
          <p:nvPr/>
        </p:nvSpPr>
        <p:spPr>
          <a:xfrm>
            <a:off x="4989444" y="5837581"/>
            <a:ext cx="2756452" cy="63610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 </a:t>
            </a:r>
            <a:r>
              <a:rPr kumimoji="0" 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giờ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5A389839-3B11-46AE-AA01-D3246BB5E220}"/>
              </a:ext>
            </a:extLst>
          </p:cNvPr>
          <p:cNvSpPr/>
          <p:nvPr/>
        </p:nvSpPr>
        <p:spPr>
          <a:xfrm>
            <a:off x="9090992" y="5837580"/>
            <a:ext cx="2756452" cy="63610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</a:t>
            </a:r>
            <a:r>
              <a:rPr kumimoji="0" 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giờ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3429C142-EF6C-4E95-88D4-1E7F9EF548EC}"/>
              </a:ext>
            </a:extLst>
          </p:cNvPr>
          <p:cNvCxnSpPr>
            <a:cxnSpLocks/>
          </p:cNvCxnSpPr>
          <p:nvPr/>
        </p:nvCxnSpPr>
        <p:spPr>
          <a:xfrm flipH="1">
            <a:off x="887896" y="3551583"/>
            <a:ext cx="1484243" cy="914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733A9C49-165E-420D-BD7E-3C17519F9530}"/>
              </a:ext>
            </a:extLst>
          </p:cNvPr>
          <p:cNvSpPr txBox="1"/>
          <p:nvPr/>
        </p:nvSpPr>
        <p:spPr>
          <a:xfrm>
            <a:off x="410817" y="4166441"/>
            <a:ext cx="477079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6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2B1F81E8-6B08-41A8-B540-319B4E82D983}"/>
              </a:ext>
            </a:extLst>
          </p:cNvPr>
          <p:cNvCxnSpPr>
            <a:cxnSpLocks/>
          </p:cNvCxnSpPr>
          <p:nvPr/>
        </p:nvCxnSpPr>
        <p:spPr>
          <a:xfrm flipV="1">
            <a:off x="2478157" y="1825488"/>
            <a:ext cx="927651" cy="8401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09B719-8E8D-43B3-9862-474CCC1EC0A5}"/>
              </a:ext>
            </a:extLst>
          </p:cNvPr>
          <p:cNvSpPr txBox="1"/>
          <p:nvPr/>
        </p:nvSpPr>
        <p:spPr>
          <a:xfrm>
            <a:off x="3405808" y="994491"/>
            <a:ext cx="821635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</a:t>
            </a:r>
          </a:p>
        </p:txBody>
      </p: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id="{E369786F-7151-43AD-AE70-E7A766000649}"/>
              </a:ext>
            </a:extLst>
          </p:cNvPr>
          <p:cNvCxnSpPr>
            <a:cxnSpLocks/>
          </p:cNvCxnSpPr>
          <p:nvPr/>
        </p:nvCxnSpPr>
        <p:spPr>
          <a:xfrm flipV="1">
            <a:off x="6215273" y="1854655"/>
            <a:ext cx="927651" cy="8401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9F2FF0AD-8232-415D-940A-561DF3DA7CEE}"/>
              </a:ext>
            </a:extLst>
          </p:cNvPr>
          <p:cNvSpPr txBox="1"/>
          <p:nvPr/>
        </p:nvSpPr>
        <p:spPr>
          <a:xfrm>
            <a:off x="7142924" y="1023658"/>
            <a:ext cx="821635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</a:t>
            </a:r>
          </a:p>
        </p:txBody>
      </p:sp>
      <p:cxnSp>
        <p:nvCxnSpPr>
          <p:cNvPr id="26" name="Đường kết nối Mũi tên Thẳng 25">
            <a:extLst>
              <a:ext uri="{FF2B5EF4-FFF2-40B4-BE49-F238E27FC236}">
                <a16:creationId xmlns:a16="http://schemas.microsoft.com/office/drawing/2014/main" id="{679BE4CC-A9B4-476B-B12B-4C57A4EF1A4A}"/>
              </a:ext>
            </a:extLst>
          </p:cNvPr>
          <p:cNvCxnSpPr>
            <a:cxnSpLocks/>
          </p:cNvCxnSpPr>
          <p:nvPr/>
        </p:nvCxnSpPr>
        <p:spPr>
          <a:xfrm flipV="1">
            <a:off x="9952389" y="1825488"/>
            <a:ext cx="927651" cy="8401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1B7A5AA3-1128-4D48-94F8-796DA8143C62}"/>
              </a:ext>
            </a:extLst>
          </p:cNvPr>
          <p:cNvSpPr txBox="1"/>
          <p:nvPr/>
        </p:nvSpPr>
        <p:spPr>
          <a:xfrm>
            <a:off x="10880040" y="994491"/>
            <a:ext cx="821635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</a:t>
            </a:r>
          </a:p>
        </p:txBody>
      </p: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879D28CC-9156-47F1-878C-A987E0871C91}"/>
              </a:ext>
            </a:extLst>
          </p:cNvPr>
          <p:cNvCxnSpPr>
            <a:cxnSpLocks/>
          </p:cNvCxnSpPr>
          <p:nvPr/>
        </p:nvCxnSpPr>
        <p:spPr>
          <a:xfrm flipH="1">
            <a:off x="8715260" y="3269269"/>
            <a:ext cx="1484243" cy="914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5A3764D4-6AAD-4638-9668-82ECF9DD0224}"/>
              </a:ext>
            </a:extLst>
          </p:cNvPr>
          <p:cNvSpPr txBox="1"/>
          <p:nvPr/>
        </p:nvSpPr>
        <p:spPr>
          <a:xfrm>
            <a:off x="8238181" y="3884127"/>
            <a:ext cx="477079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0932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9" grpId="0" animBg="1"/>
      <p:bldP spid="25" grpId="0" animBg="1"/>
      <p:bldP spid="27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 descr="Ảnh có chứa ảnh chụp màn hình&#10;&#10;Mô tả được tạo tự động">
            <a:extLst>
              <a:ext uri="{FF2B5EF4-FFF2-40B4-BE49-F238E27FC236}">
                <a16:creationId xmlns:a16="http://schemas.microsoft.com/office/drawing/2014/main" id="{FCF21A55-8773-4D16-B29F-81D10C729C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4" t="13354" r="15884" b="10481"/>
          <a:stretch/>
        </p:blipFill>
        <p:spPr>
          <a:xfrm>
            <a:off x="0" y="0"/>
            <a:ext cx="12245618" cy="6858001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BB0768D-ADDA-45AD-A612-C2C521B71017}"/>
              </a:ext>
            </a:extLst>
          </p:cNvPr>
          <p:cNvSpPr txBox="1"/>
          <p:nvPr/>
        </p:nvSpPr>
        <p:spPr>
          <a:xfrm>
            <a:off x="1132399" y="2769704"/>
            <a:ext cx="993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II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98D7959-2348-4660-A8C3-B887A69C09FF}"/>
              </a:ext>
            </a:extLst>
          </p:cNvPr>
          <p:cNvSpPr txBox="1"/>
          <p:nvPr/>
        </p:nvSpPr>
        <p:spPr>
          <a:xfrm>
            <a:off x="1934155" y="2769704"/>
            <a:ext cx="1252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,IV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A3604C1A-56C7-4EBC-9164-30FA545497ED}"/>
              </a:ext>
            </a:extLst>
          </p:cNvPr>
          <p:cNvSpPr txBox="1"/>
          <p:nvPr/>
        </p:nvSpPr>
        <p:spPr>
          <a:xfrm>
            <a:off x="2877269" y="2769704"/>
            <a:ext cx="1060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,V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B00BA019-5FC7-4CDD-B69B-586F405D52AC}"/>
              </a:ext>
            </a:extLst>
          </p:cNvPr>
          <p:cNvSpPr txBox="1"/>
          <p:nvPr/>
        </p:nvSpPr>
        <p:spPr>
          <a:xfrm>
            <a:off x="3679025" y="2769704"/>
            <a:ext cx="1252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,VI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7918A08-5748-4624-A06E-4561178FFCC7}"/>
              </a:ext>
            </a:extLst>
          </p:cNvPr>
          <p:cNvSpPr txBox="1"/>
          <p:nvPr/>
        </p:nvSpPr>
        <p:spPr>
          <a:xfrm>
            <a:off x="6096000" y="2791455"/>
            <a:ext cx="1252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,IX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07D352A1-4648-4455-91B3-C813A28B040A}"/>
              </a:ext>
            </a:extLst>
          </p:cNvPr>
          <p:cNvSpPr txBox="1"/>
          <p:nvPr/>
        </p:nvSpPr>
        <p:spPr>
          <a:xfrm>
            <a:off x="7242312" y="2791454"/>
            <a:ext cx="1500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,XI.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BCF46B48-9663-43C2-B2F1-B92FEA821DAA}"/>
              </a:ext>
            </a:extLst>
          </p:cNvPr>
          <p:cNvSpPr txBox="1"/>
          <p:nvPr/>
        </p:nvSpPr>
        <p:spPr>
          <a:xfrm>
            <a:off x="806725" y="4991313"/>
            <a:ext cx="1500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XI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72440ECD-8A2A-4D99-B52D-B73DCAEF764D}"/>
              </a:ext>
            </a:extLst>
          </p:cNvPr>
          <p:cNvSpPr txBox="1"/>
          <p:nvPr/>
        </p:nvSpPr>
        <p:spPr>
          <a:xfrm>
            <a:off x="1681369" y="4991313"/>
            <a:ext cx="1252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,IX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F1CFC283-E6CE-4850-B84B-BC513E20C09C}"/>
              </a:ext>
            </a:extLst>
          </p:cNvPr>
          <p:cNvSpPr txBox="1"/>
          <p:nvPr/>
        </p:nvSpPr>
        <p:spPr>
          <a:xfrm>
            <a:off x="4116734" y="5011841"/>
            <a:ext cx="1252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,VI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0FEB980C-2169-4D15-851C-7E8B0AE9F6F8}"/>
              </a:ext>
            </a:extLst>
          </p:cNvPr>
          <p:cNvSpPr txBox="1"/>
          <p:nvPr/>
        </p:nvSpPr>
        <p:spPr>
          <a:xfrm>
            <a:off x="5206726" y="5011840"/>
            <a:ext cx="1060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,V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F643CE57-2007-4A0A-A25A-A25B6FE63815}"/>
              </a:ext>
            </a:extLst>
          </p:cNvPr>
          <p:cNvSpPr txBox="1"/>
          <p:nvPr/>
        </p:nvSpPr>
        <p:spPr>
          <a:xfrm>
            <a:off x="5950504" y="5033590"/>
            <a:ext cx="1252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,IV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DB461BBC-A5A9-42C1-9605-F30F2556B721}"/>
              </a:ext>
            </a:extLst>
          </p:cNvPr>
          <p:cNvSpPr txBox="1"/>
          <p:nvPr/>
        </p:nvSpPr>
        <p:spPr>
          <a:xfrm>
            <a:off x="7126634" y="5033590"/>
            <a:ext cx="993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,II</a:t>
            </a:r>
          </a:p>
        </p:txBody>
      </p:sp>
      <p:sp>
        <p:nvSpPr>
          <p:cNvPr id="15" name="Hộp Văn bản 22">
            <a:extLst>
              <a:ext uri="{FF2B5EF4-FFF2-40B4-BE49-F238E27FC236}">
                <a16:creationId xmlns:a16="http://schemas.microsoft.com/office/drawing/2014/main" id="{CCFAA66B-1674-47F7-A5CA-411DC3DA4F68}"/>
              </a:ext>
            </a:extLst>
          </p:cNvPr>
          <p:cNvSpPr txBox="1"/>
          <p:nvPr/>
        </p:nvSpPr>
        <p:spPr>
          <a:xfrm>
            <a:off x="4739200" y="2791454"/>
            <a:ext cx="1816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,VII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Hộp Văn bản 22">
            <a:extLst>
              <a:ext uri="{FF2B5EF4-FFF2-40B4-BE49-F238E27FC236}">
                <a16:creationId xmlns:a16="http://schemas.microsoft.com/office/drawing/2014/main" id="{71C956F4-AE29-4636-B2FF-AE592862CE9C}"/>
              </a:ext>
            </a:extLst>
          </p:cNvPr>
          <p:cNvSpPr txBox="1"/>
          <p:nvPr/>
        </p:nvSpPr>
        <p:spPr>
          <a:xfrm>
            <a:off x="2751426" y="5016494"/>
            <a:ext cx="1816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,VII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07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3" grpId="0"/>
      <p:bldP spid="24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54A7E779-EBD2-4CD6-AC01-C6D4F3EC8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3" y="0"/>
            <a:ext cx="12493626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A19B40D5-3A05-42DD-9CF4-CCCC2F1B9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549275"/>
            <a:ext cx="7997825" cy="1076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+mn-cs"/>
              </a:rPr>
              <a:t>Thứ </a:t>
            </a:r>
            <a:r>
              <a:rPr lang="en-US" altLang="en-US" b="1">
                <a:solidFill>
                  <a:srgbClr val="FFFFFF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tư</a:t>
            </a: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+mn-cs"/>
              </a:rPr>
              <a:t> ngày 2 tháng 3 năm 2022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07FD3472-32A0-4088-9B6B-6A1916761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1701800"/>
            <a:ext cx="6932612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Toán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id="{185A9386-C739-4A53-93F4-C075411BF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640" y="2413000"/>
            <a:ext cx="9885363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+mn-cs"/>
              </a:rPr>
              <a:t>Làm quen với chữ số La Mã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B2E0AA-10EE-47A7-8741-97926039C334}"/>
              </a:ext>
            </a:extLst>
          </p:cNvPr>
          <p:cNvSpPr/>
          <p:nvPr/>
        </p:nvSpPr>
        <p:spPr>
          <a:xfrm>
            <a:off x="500556" y="1358360"/>
            <a:ext cx="11414407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normalizeH="0" baseline="0" noProof="0">
                <a:ln w="0"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Viết các số từ 1 đến 12 bằng chữ số La Mã</a:t>
            </a:r>
            <a:endParaRPr kumimoji="0" lang="en-US" sz="4400" b="1" i="0" u="none" strike="noStrike" kern="1200" normalizeH="0" baseline="0" noProof="0" dirty="0">
              <a:ln w="0"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Roman Numerals Clipart at GetDrawings | Free download">
            <a:extLst>
              <a:ext uri="{FF2B5EF4-FFF2-40B4-BE49-F238E27FC236}">
                <a16:creationId xmlns:a16="http://schemas.microsoft.com/office/drawing/2014/main" id="{AE7CE21F-04CF-493A-8AB0-1FBF7FB44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49" y="5229865"/>
            <a:ext cx="3242092" cy="196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10">
            <a:extLst>
              <a:ext uri="{FF2B5EF4-FFF2-40B4-BE49-F238E27FC236}">
                <a16:creationId xmlns:a16="http://schemas.microsoft.com/office/drawing/2014/main" id="{758A943E-697D-4648-A70F-B3AA7462A40F}"/>
              </a:ext>
            </a:extLst>
          </p:cNvPr>
          <p:cNvSpPr txBox="1"/>
          <p:nvPr/>
        </p:nvSpPr>
        <p:spPr>
          <a:xfrm>
            <a:off x="807669" y="2353386"/>
            <a:ext cx="993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II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Hộp Văn bản 20">
            <a:extLst>
              <a:ext uri="{FF2B5EF4-FFF2-40B4-BE49-F238E27FC236}">
                <a16:creationId xmlns:a16="http://schemas.microsoft.com/office/drawing/2014/main" id="{445D52CC-E9D6-4EF1-9AF7-C15358DBC44E}"/>
              </a:ext>
            </a:extLst>
          </p:cNvPr>
          <p:cNvSpPr txBox="1"/>
          <p:nvPr/>
        </p:nvSpPr>
        <p:spPr>
          <a:xfrm>
            <a:off x="2528668" y="2353385"/>
            <a:ext cx="1408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IV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Hộp Văn bản 21">
            <a:extLst>
              <a:ext uri="{FF2B5EF4-FFF2-40B4-BE49-F238E27FC236}">
                <a16:creationId xmlns:a16="http://schemas.microsoft.com/office/drawing/2014/main" id="{EC101D4F-1611-4FC8-BD3D-A1D50EAB936F}"/>
              </a:ext>
            </a:extLst>
          </p:cNvPr>
          <p:cNvSpPr txBox="1"/>
          <p:nvPr/>
        </p:nvSpPr>
        <p:spPr>
          <a:xfrm>
            <a:off x="3438990" y="2328763"/>
            <a:ext cx="1060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Hộp Văn bản 22">
            <a:extLst>
              <a:ext uri="{FF2B5EF4-FFF2-40B4-BE49-F238E27FC236}">
                <a16:creationId xmlns:a16="http://schemas.microsoft.com/office/drawing/2014/main" id="{BB82951F-8D4C-44DE-8EEF-CF5D53A97BEB}"/>
              </a:ext>
            </a:extLst>
          </p:cNvPr>
          <p:cNvSpPr txBox="1"/>
          <p:nvPr/>
        </p:nvSpPr>
        <p:spPr>
          <a:xfrm>
            <a:off x="4017955" y="2353385"/>
            <a:ext cx="1252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Hộp Văn bản 23">
            <a:extLst>
              <a:ext uri="{FF2B5EF4-FFF2-40B4-BE49-F238E27FC236}">
                <a16:creationId xmlns:a16="http://schemas.microsoft.com/office/drawing/2014/main" id="{90820742-3A1B-418A-B7C4-DE9B76248485}"/>
              </a:ext>
            </a:extLst>
          </p:cNvPr>
          <p:cNvSpPr txBox="1"/>
          <p:nvPr/>
        </p:nvSpPr>
        <p:spPr>
          <a:xfrm>
            <a:off x="8408192" y="2328761"/>
            <a:ext cx="1252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Hộp Văn bản 24">
            <a:extLst>
              <a:ext uri="{FF2B5EF4-FFF2-40B4-BE49-F238E27FC236}">
                <a16:creationId xmlns:a16="http://schemas.microsoft.com/office/drawing/2014/main" id="{8121ECA3-C824-4EAD-89AE-E6DB72FC7928}"/>
              </a:ext>
            </a:extLst>
          </p:cNvPr>
          <p:cNvSpPr txBox="1"/>
          <p:nvPr/>
        </p:nvSpPr>
        <p:spPr>
          <a:xfrm>
            <a:off x="9112197" y="2328760"/>
            <a:ext cx="1500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XI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" name="Hộp Văn bản 22">
            <a:extLst>
              <a:ext uri="{FF2B5EF4-FFF2-40B4-BE49-F238E27FC236}">
                <a16:creationId xmlns:a16="http://schemas.microsoft.com/office/drawing/2014/main" id="{AE0D0115-C527-4FA8-8C52-CFFC950F124D}"/>
              </a:ext>
            </a:extLst>
          </p:cNvPr>
          <p:cNvSpPr txBox="1"/>
          <p:nvPr/>
        </p:nvSpPr>
        <p:spPr>
          <a:xfrm>
            <a:off x="4918864" y="2351206"/>
            <a:ext cx="1816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VII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Hộp Văn bản 10">
            <a:extLst>
              <a:ext uri="{FF2B5EF4-FFF2-40B4-BE49-F238E27FC236}">
                <a16:creationId xmlns:a16="http://schemas.microsoft.com/office/drawing/2014/main" id="{908F4797-94CA-44C6-9E67-D039AC98292F}"/>
              </a:ext>
            </a:extLst>
          </p:cNvPr>
          <p:cNvSpPr txBox="1"/>
          <p:nvPr/>
        </p:nvSpPr>
        <p:spPr>
          <a:xfrm>
            <a:off x="300943" y="2332857"/>
            <a:ext cx="847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Hộp Văn bản 10">
            <a:extLst>
              <a:ext uri="{FF2B5EF4-FFF2-40B4-BE49-F238E27FC236}">
                <a16:creationId xmlns:a16="http://schemas.microsoft.com/office/drawing/2014/main" id="{1F8070D6-CEF8-4020-A041-70E6DC436E42}"/>
              </a:ext>
            </a:extLst>
          </p:cNvPr>
          <p:cNvSpPr txBox="1"/>
          <p:nvPr/>
        </p:nvSpPr>
        <p:spPr>
          <a:xfrm>
            <a:off x="1524831" y="2332857"/>
            <a:ext cx="1509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III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  <a:endParaRPr lang="vi-VN" sz="4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Hộp Văn bản 22">
            <a:extLst>
              <a:ext uri="{FF2B5EF4-FFF2-40B4-BE49-F238E27FC236}">
                <a16:creationId xmlns:a16="http://schemas.microsoft.com/office/drawing/2014/main" id="{703640F9-7F16-4077-9AB4-6DA2BED1987E}"/>
              </a:ext>
            </a:extLst>
          </p:cNvPr>
          <p:cNvSpPr txBox="1"/>
          <p:nvPr/>
        </p:nvSpPr>
        <p:spPr>
          <a:xfrm>
            <a:off x="6033005" y="2355503"/>
            <a:ext cx="1816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VIII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,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" name="Hộp Văn bản 23">
            <a:extLst>
              <a:ext uri="{FF2B5EF4-FFF2-40B4-BE49-F238E27FC236}">
                <a16:creationId xmlns:a16="http://schemas.microsoft.com/office/drawing/2014/main" id="{516B16EC-429A-4F0A-89E2-14787A277CD0}"/>
              </a:ext>
            </a:extLst>
          </p:cNvPr>
          <p:cNvSpPr txBox="1"/>
          <p:nvPr/>
        </p:nvSpPr>
        <p:spPr>
          <a:xfrm>
            <a:off x="7455708" y="2328762"/>
            <a:ext cx="1252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IX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Hộp Văn bản 24">
            <a:extLst>
              <a:ext uri="{FF2B5EF4-FFF2-40B4-BE49-F238E27FC236}">
                <a16:creationId xmlns:a16="http://schemas.microsoft.com/office/drawing/2014/main" id="{38B18BA6-B1FD-411B-B6D9-C56560B0631F}"/>
              </a:ext>
            </a:extLst>
          </p:cNvPr>
          <p:cNvSpPr txBox="1"/>
          <p:nvPr/>
        </p:nvSpPr>
        <p:spPr>
          <a:xfrm>
            <a:off x="10017600" y="2328759"/>
            <a:ext cx="181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XII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2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B2E0AA-10EE-47A7-8741-97926039C334}"/>
              </a:ext>
            </a:extLst>
          </p:cNvPr>
          <p:cNvSpPr/>
          <p:nvPr/>
        </p:nvSpPr>
        <p:spPr>
          <a:xfrm>
            <a:off x="2654711" y="1327880"/>
            <a:ext cx="71264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TẠM BIỆT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122" name="Picture 2" descr="Kids - THANASI'S OLYMPUS | WINDSOR'S GREEKTOWN">
            <a:extLst>
              <a:ext uri="{FF2B5EF4-FFF2-40B4-BE49-F238E27FC236}">
                <a16:creationId xmlns:a16="http://schemas.microsoft.com/office/drawing/2014/main" id="{B5CF02F8-23E9-4254-BC41-4CFEE7872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27" y="2783093"/>
            <a:ext cx="3633849" cy="394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oman Numerals Clipart at GetDrawings | Free download">
            <a:extLst>
              <a:ext uri="{FF2B5EF4-FFF2-40B4-BE49-F238E27FC236}">
                <a16:creationId xmlns:a16="http://schemas.microsoft.com/office/drawing/2014/main" id="{AE7CE21F-04CF-493A-8AB0-1FBF7FB44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068" y="3448063"/>
            <a:ext cx="6029987" cy="365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78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68188D05-6330-43E7-B959-76E02892BC07}"/>
              </a:ext>
            </a:extLst>
          </p:cNvPr>
          <p:cNvSpPr/>
          <p:nvPr/>
        </p:nvSpPr>
        <p:spPr>
          <a:xfrm>
            <a:off x="92765" y="0"/>
            <a:ext cx="12099235" cy="111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Hình ảnh 4" descr="Ảnh có chứa đồng hồ, trong nhà, đối tượng, người đàn ông&#10;&#10;Mô tả được tạo tự động">
            <a:extLst>
              <a:ext uri="{FF2B5EF4-FFF2-40B4-BE49-F238E27FC236}">
                <a16:creationId xmlns:a16="http://schemas.microsoft.com/office/drawing/2014/main" id="{AD5858A5-B913-4011-B698-5D8814C621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9" t="9535" r="40118" b="17815"/>
          <a:stretch/>
        </p:blipFill>
        <p:spPr>
          <a:xfrm>
            <a:off x="1073391" y="62563"/>
            <a:ext cx="10257183" cy="6071778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77CBB2C6-7A46-49C6-9930-89871936B0E8}"/>
              </a:ext>
            </a:extLst>
          </p:cNvPr>
          <p:cNvSpPr txBox="1"/>
          <p:nvPr/>
        </p:nvSpPr>
        <p:spPr>
          <a:xfrm>
            <a:off x="4453311" y="401832"/>
            <a:ext cx="5341137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Quan </a:t>
            </a:r>
            <a:r>
              <a:rPr kumimoji="0" 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sát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vi-VN" sz="3000" b="0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và</a:t>
            </a: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 ch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o</a:t>
            </a: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biết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điểm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khác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 nhau </a:t>
            </a:r>
            <a:r>
              <a:rPr kumimoji="0" 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giữa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 hai </a:t>
            </a:r>
            <a:r>
              <a:rPr kumimoji="0" 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đồng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hồ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này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?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76F2E26-54EC-47C7-9840-B4BDF35BE1DB}"/>
              </a:ext>
            </a:extLst>
          </p:cNvPr>
          <p:cNvSpPr txBox="1"/>
          <p:nvPr/>
        </p:nvSpPr>
        <p:spPr>
          <a:xfrm>
            <a:off x="2377235" y="5496060"/>
            <a:ext cx="3689766" cy="954107"/>
          </a:xfrm>
          <a:prstGeom prst="rect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12</a:t>
            </a:r>
          </a:p>
        </p:txBody>
      </p:sp>
      <p:cxnSp>
        <p:nvCxnSpPr>
          <p:cNvPr id="8" name="Straight Arrow Connector 6">
            <a:extLst>
              <a:ext uri="{FF2B5EF4-FFF2-40B4-BE49-F238E27FC236}">
                <a16:creationId xmlns:a16="http://schemas.microsoft.com/office/drawing/2014/main" id="{60AE8592-7767-4920-9520-634B078A8EDC}"/>
              </a:ext>
            </a:extLst>
          </p:cNvPr>
          <p:cNvCxnSpPr>
            <a:cxnSpLocks/>
          </p:cNvCxnSpPr>
          <p:nvPr/>
        </p:nvCxnSpPr>
        <p:spPr>
          <a:xfrm flipV="1">
            <a:off x="4208473" y="5005193"/>
            <a:ext cx="13645" cy="48071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">
            <a:extLst>
              <a:ext uri="{FF2B5EF4-FFF2-40B4-BE49-F238E27FC236}">
                <a16:creationId xmlns:a16="http://schemas.microsoft.com/office/drawing/2014/main" id="{FB07B574-3323-41B3-959B-9F4828884AAB}"/>
              </a:ext>
            </a:extLst>
          </p:cNvPr>
          <p:cNvSpPr txBox="1"/>
          <p:nvPr/>
        </p:nvSpPr>
        <p:spPr>
          <a:xfrm>
            <a:off x="7370845" y="5496060"/>
            <a:ext cx="2536361" cy="954107"/>
          </a:xfrm>
          <a:prstGeom prst="rect">
            <a:avLst/>
          </a:prstGeom>
          <a:ln w="38100">
            <a:solidFill>
              <a:srgbClr val="00800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thống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 La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Mã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+mn-ea"/>
              <a:cs typeface="times" pitchFamily="18" charset="0"/>
            </a:endParaRPr>
          </a:p>
        </p:txBody>
      </p:sp>
      <p:cxnSp>
        <p:nvCxnSpPr>
          <p:cNvPr id="10" name="Straight Arrow Connector 5">
            <a:extLst>
              <a:ext uri="{FF2B5EF4-FFF2-40B4-BE49-F238E27FC236}">
                <a16:creationId xmlns:a16="http://schemas.microsoft.com/office/drawing/2014/main" id="{87606110-9D95-455E-9DE5-386E43C02C9B}"/>
              </a:ext>
            </a:extLst>
          </p:cNvPr>
          <p:cNvCxnSpPr>
            <a:cxnSpLocks/>
          </p:cNvCxnSpPr>
          <p:nvPr/>
        </p:nvCxnSpPr>
        <p:spPr>
          <a:xfrm flipV="1">
            <a:off x="8639026" y="4951792"/>
            <a:ext cx="0" cy="496706"/>
          </a:xfrm>
          <a:prstGeom prst="straightConnector1">
            <a:avLst/>
          </a:prstGeom>
          <a:ln w="38100">
            <a:solidFill>
              <a:srgbClr val="008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43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6CFFB75-39DC-4949-90F6-88C131C0596E}"/>
              </a:ext>
            </a:extLst>
          </p:cNvPr>
          <p:cNvSpPr txBox="1">
            <a:spLocks/>
          </p:cNvSpPr>
          <p:nvPr/>
        </p:nvSpPr>
        <p:spPr>
          <a:xfrm>
            <a:off x="942028" y="1463754"/>
            <a:ext cx="8560191" cy="20805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Mã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hay Roma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đại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minh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đại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lớn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giới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 Do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nhu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kinh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nghiên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cứu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khoa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họ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ra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đếm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La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Mã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nay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ta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La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Mã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thường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mặt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hồ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mục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đánh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…</a:t>
            </a:r>
          </a:p>
        </p:txBody>
      </p:sp>
      <p:pic>
        <p:nvPicPr>
          <p:cNvPr id="2050" name="Picture 2" descr="man-156549__340 - EB Education Services">
            <a:extLst>
              <a:ext uri="{FF2B5EF4-FFF2-40B4-BE49-F238E27FC236}">
                <a16:creationId xmlns:a16="http://schemas.microsoft.com/office/drawing/2014/main" id="{AAE1E4A4-3BDB-4A23-9BE4-51A8E4571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925" y="3790950"/>
            <a:ext cx="25050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BC6B066D-2D2B-44B7-921F-28836C06B443}"/>
              </a:ext>
            </a:extLst>
          </p:cNvPr>
          <p:cNvSpPr/>
          <p:nvPr/>
        </p:nvSpPr>
        <p:spPr>
          <a:xfrm>
            <a:off x="46382" y="100435"/>
            <a:ext cx="12099235" cy="111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ECD89-BE8A-41B5-B176-0523C442A75C}"/>
              </a:ext>
            </a:extLst>
          </p:cNvPr>
          <p:cNvSpPr txBox="1">
            <a:spLocks/>
          </p:cNvSpPr>
          <p:nvPr/>
        </p:nvSpPr>
        <p:spPr>
          <a:xfrm>
            <a:off x="811256" y="497071"/>
            <a:ext cx="7200800" cy="7200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Nguồn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gốc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 la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mã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panose="02020603050405020304" pitchFamily="18" charset="0"/>
              <a:ea typeface="+mj-ea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3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n-156549__340 - EB Education Services">
            <a:extLst>
              <a:ext uri="{FF2B5EF4-FFF2-40B4-BE49-F238E27FC236}">
                <a16:creationId xmlns:a16="http://schemas.microsoft.com/office/drawing/2014/main" id="{AAE1E4A4-3BDB-4A23-9BE4-51A8E4571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925" y="3790950"/>
            <a:ext cx="25050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BC6B066D-2D2B-44B7-921F-28836C06B443}"/>
              </a:ext>
            </a:extLst>
          </p:cNvPr>
          <p:cNvSpPr/>
          <p:nvPr/>
        </p:nvSpPr>
        <p:spPr>
          <a:xfrm>
            <a:off x="46382" y="100435"/>
            <a:ext cx="12099235" cy="111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Hình ảnh 3" descr="Ảnh có chứa đối tượng, đồng hồ, màn hình, bằng gỗ&#10;&#10;Mô tả được tạo tự động">
            <a:extLst>
              <a:ext uri="{FF2B5EF4-FFF2-40B4-BE49-F238E27FC236}">
                <a16:creationId xmlns:a16="http://schemas.microsoft.com/office/drawing/2014/main" id="{864E8DBD-4508-49C3-A0F3-9A2536F123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1" t="10736" r="17717" b="13007"/>
          <a:stretch/>
        </p:blipFill>
        <p:spPr>
          <a:xfrm>
            <a:off x="384519" y="390012"/>
            <a:ext cx="10230472" cy="6077976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4C7495F-5414-4B27-A54C-13876F43833A}"/>
              </a:ext>
            </a:extLst>
          </p:cNvPr>
          <p:cNvSpPr/>
          <p:nvPr/>
        </p:nvSpPr>
        <p:spPr>
          <a:xfrm>
            <a:off x="1948069" y="852715"/>
            <a:ext cx="3286539" cy="72886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Đồng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hồ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4D61512E-A517-4167-A93A-C3B14D799B8B}"/>
              </a:ext>
            </a:extLst>
          </p:cNvPr>
          <p:cNvSpPr/>
          <p:nvPr/>
        </p:nvSpPr>
        <p:spPr>
          <a:xfrm>
            <a:off x="5751441" y="1890161"/>
            <a:ext cx="265043" cy="26504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08178441-67C3-476F-8DED-1B54E2710400}"/>
              </a:ext>
            </a:extLst>
          </p:cNvPr>
          <p:cNvSpPr/>
          <p:nvPr/>
        </p:nvSpPr>
        <p:spPr>
          <a:xfrm>
            <a:off x="5751442" y="4326835"/>
            <a:ext cx="265043" cy="26504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94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n-156549__340 - EB Education Services">
            <a:extLst>
              <a:ext uri="{FF2B5EF4-FFF2-40B4-BE49-F238E27FC236}">
                <a16:creationId xmlns:a16="http://schemas.microsoft.com/office/drawing/2014/main" id="{AAE1E4A4-3BDB-4A23-9BE4-51A8E4571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925" y="3790950"/>
            <a:ext cx="25050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BC6B066D-2D2B-44B7-921F-28836C06B443}"/>
              </a:ext>
            </a:extLst>
          </p:cNvPr>
          <p:cNvSpPr/>
          <p:nvPr/>
        </p:nvSpPr>
        <p:spPr>
          <a:xfrm>
            <a:off x="46382" y="100435"/>
            <a:ext cx="12099235" cy="111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Hình ảnh 2" descr="Ảnh có chứa đối tượng, đồng hồ, trong nhà, màn hình&#10;&#10;Mô tả được tạo tự động">
            <a:extLst>
              <a:ext uri="{FF2B5EF4-FFF2-40B4-BE49-F238E27FC236}">
                <a16:creationId xmlns:a16="http://schemas.microsoft.com/office/drawing/2014/main" id="{4BFB0BA2-E730-4BD2-8009-D84BBF149D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8" t="7244" r="40435" b="25476"/>
          <a:stretch/>
        </p:blipFill>
        <p:spPr>
          <a:xfrm>
            <a:off x="868160" y="212032"/>
            <a:ext cx="9054998" cy="6589645"/>
          </a:xfrm>
          <a:prstGeom prst="rect">
            <a:avLst/>
          </a:prstGeom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64EC1347-5313-4ED3-AAF8-B290ED023BD5}"/>
              </a:ext>
            </a:extLst>
          </p:cNvPr>
          <p:cNvSpPr/>
          <p:nvPr/>
        </p:nvSpPr>
        <p:spPr>
          <a:xfrm>
            <a:off x="2268842" y="212032"/>
            <a:ext cx="8062935" cy="72886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mặt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đồng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hồ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?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26FD001-CD45-464C-A0B2-E784D680A285}"/>
              </a:ext>
            </a:extLst>
          </p:cNvPr>
          <p:cNvSpPr txBox="1"/>
          <p:nvPr/>
        </p:nvSpPr>
        <p:spPr>
          <a:xfrm>
            <a:off x="7505995" y="1493399"/>
            <a:ext cx="1086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I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Arima Madurai Black" panose="00000A00000000000000" pitchFamily="2" charset="-93"/>
              <a:ea typeface="+mn-ea"/>
              <a:cs typeface="#9Slide03 Arima Madurai Black" panose="00000A00000000000000" pitchFamily="2" charset="-93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86D3917-750A-4F8E-A332-730AC9A1D825}"/>
              </a:ext>
            </a:extLst>
          </p:cNvPr>
          <p:cNvSpPr txBox="1"/>
          <p:nvPr/>
        </p:nvSpPr>
        <p:spPr>
          <a:xfrm>
            <a:off x="7616865" y="5392069"/>
            <a:ext cx="1086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V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Arima Madurai Black" panose="00000A00000000000000" pitchFamily="2" charset="-93"/>
              <a:ea typeface="+mn-ea"/>
              <a:cs typeface="#9Slide03 Arima Madurai Black" panose="00000A00000000000000" pitchFamily="2" charset="-93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77228012-9BF9-4A95-BF83-5069F4645F38}"/>
              </a:ext>
            </a:extLst>
          </p:cNvPr>
          <p:cNvSpPr txBox="1"/>
          <p:nvPr/>
        </p:nvSpPr>
        <p:spPr>
          <a:xfrm>
            <a:off x="2176077" y="1767381"/>
            <a:ext cx="1086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X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Arima Madurai Black" panose="00000A00000000000000" pitchFamily="2" charset="-93"/>
              <a:ea typeface="+mn-ea"/>
              <a:cs typeface="#9Slide03 Arima Madurai Black" panose="00000A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2132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1692E90F-2A04-4C28-B0A7-6B5D194D5EB7}"/>
              </a:ext>
            </a:extLst>
          </p:cNvPr>
          <p:cNvSpPr/>
          <p:nvPr/>
        </p:nvSpPr>
        <p:spPr>
          <a:xfrm>
            <a:off x="0" y="0"/>
            <a:ext cx="12192000" cy="1179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Hình ảnh 14" descr="Vòng hoa sặc sỡ trên nền gỗ">
            <a:extLst>
              <a:ext uri="{FF2B5EF4-FFF2-40B4-BE49-F238E27FC236}">
                <a16:creationId xmlns:a16="http://schemas.microsoft.com/office/drawing/2014/main" id="{AD3D2E78-9C8D-4F25-8FEA-D9B393A3F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90F6F19A-EDA0-4ADB-AE1D-4CA768FDB507}"/>
              </a:ext>
            </a:extLst>
          </p:cNvPr>
          <p:cNvGrpSpPr/>
          <p:nvPr/>
        </p:nvGrpSpPr>
        <p:grpSpPr>
          <a:xfrm>
            <a:off x="-647412" y="980661"/>
            <a:ext cx="9393743" cy="6503506"/>
            <a:chOff x="-647412" y="129208"/>
            <a:chExt cx="8704733" cy="7354959"/>
          </a:xfrm>
        </p:grpSpPr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88F88E5A-6AD8-4EBE-A880-2FEE7EFF09FB}"/>
                </a:ext>
              </a:extLst>
            </p:cNvPr>
            <p:cNvSpPr/>
            <p:nvPr/>
          </p:nvSpPr>
          <p:spPr>
            <a:xfrm>
              <a:off x="1152938" y="129208"/>
              <a:ext cx="6904383" cy="659958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Hình ảnh 11" descr="Mèo Taffy béo phì">
              <a:extLst>
                <a:ext uri="{FF2B5EF4-FFF2-40B4-BE49-F238E27FC236}">
                  <a16:creationId xmlns:a16="http://schemas.microsoft.com/office/drawing/2014/main" id="{88C0A398-B115-4256-AE0A-A405BEAF7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7412" y="3285172"/>
              <a:ext cx="4198995" cy="4198995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BA55D22-4217-4E01-AD06-44C6DB0AC875}"/>
              </a:ext>
            </a:extLst>
          </p:cNvPr>
          <p:cNvSpPr txBox="1"/>
          <p:nvPr/>
        </p:nvSpPr>
        <p:spPr>
          <a:xfrm>
            <a:off x="3670852" y="2120350"/>
            <a:ext cx="675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I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-93"/>
              <a:ea typeface="+mn-ea"/>
              <a:cs typeface="#9Slide03 Arima Madurai Black" panose="00000A00000000000000" pitchFamily="2" charset="-93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75CCCD0-56E0-4727-8553-E28D530F296A}"/>
              </a:ext>
            </a:extLst>
          </p:cNvPr>
          <p:cNvSpPr txBox="1"/>
          <p:nvPr/>
        </p:nvSpPr>
        <p:spPr>
          <a:xfrm>
            <a:off x="4088295" y="2120350"/>
            <a:ext cx="4075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một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-93"/>
              <a:ea typeface="+mn-ea"/>
              <a:cs typeface="#9Slide03 Arima Madurai Black" panose="00000A00000000000000" pitchFamily="2" charset="-93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78FED96-3015-44E6-ADBA-674C6BD1572D}"/>
              </a:ext>
            </a:extLst>
          </p:cNvPr>
          <p:cNvSpPr txBox="1"/>
          <p:nvPr/>
        </p:nvSpPr>
        <p:spPr>
          <a:xfrm>
            <a:off x="3571461" y="3324713"/>
            <a:ext cx="675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V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-93"/>
              <a:ea typeface="+mn-ea"/>
              <a:cs typeface="#9Slide03 Arima Madurai Black" panose="00000A00000000000000" pitchFamily="2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3D03B67-D327-42CD-ACF1-8E7618CE0AE8}"/>
              </a:ext>
            </a:extLst>
          </p:cNvPr>
          <p:cNvSpPr txBox="1"/>
          <p:nvPr/>
        </p:nvSpPr>
        <p:spPr>
          <a:xfrm>
            <a:off x="4088295" y="3292375"/>
            <a:ext cx="4075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năm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-93"/>
              <a:ea typeface="+mn-ea"/>
              <a:cs typeface="#9Slide03 Arima Madurai Black" panose="00000A00000000000000" pitchFamily="2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D1A6177-08C4-4567-A92B-E8A2F5255661}"/>
              </a:ext>
            </a:extLst>
          </p:cNvPr>
          <p:cNvSpPr txBox="1"/>
          <p:nvPr/>
        </p:nvSpPr>
        <p:spPr>
          <a:xfrm>
            <a:off x="3571461" y="4496738"/>
            <a:ext cx="675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X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-93"/>
              <a:ea typeface="+mn-ea"/>
              <a:cs typeface="#9Slide03 Arima Madurai Black" panose="00000A00000000000000" pitchFamily="2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A0F9154-BD37-4FEC-964C-7DE981910D25}"/>
              </a:ext>
            </a:extLst>
          </p:cNvPr>
          <p:cNvSpPr txBox="1"/>
          <p:nvPr/>
        </p:nvSpPr>
        <p:spPr>
          <a:xfrm>
            <a:off x="4088295" y="4464400"/>
            <a:ext cx="4075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: m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ư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-93"/>
              <a:ea typeface="+mn-ea"/>
              <a:cs typeface="#9Slide03 Arima Madurai Black" panose="00000A00000000000000" pitchFamily="2" charset="-93"/>
            </a:endParaRPr>
          </a:p>
        </p:txBody>
      </p:sp>
      <p:pic>
        <p:nvPicPr>
          <p:cNvPr id="10" name="Picture 2" descr="man-156549__340 - EB Education Services">
            <a:extLst>
              <a:ext uri="{FF2B5EF4-FFF2-40B4-BE49-F238E27FC236}">
                <a16:creationId xmlns:a16="http://schemas.microsoft.com/office/drawing/2014/main" id="{2BC7852E-642F-487A-BEE0-3B56DEBB0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331" y="3419299"/>
            <a:ext cx="2902434" cy="375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1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Vòng hoa sặc sỡ trên nền gỗ">
            <a:extLst>
              <a:ext uri="{FF2B5EF4-FFF2-40B4-BE49-F238E27FC236}">
                <a16:creationId xmlns:a16="http://schemas.microsoft.com/office/drawing/2014/main" id="{62C90710-1307-4D03-8C93-DF7B858FF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69C64090-7FC0-4427-88DB-23C2DAABF9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2" t="12854" r="16000" b="10981"/>
          <a:stretch/>
        </p:blipFill>
        <p:spPr>
          <a:xfrm>
            <a:off x="0" y="151030"/>
            <a:ext cx="11836354" cy="635578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621954B-C9A0-4934-8A30-5DDFFFE10F14}"/>
              </a:ext>
            </a:extLst>
          </p:cNvPr>
          <p:cNvSpPr txBox="1"/>
          <p:nvPr/>
        </p:nvSpPr>
        <p:spPr>
          <a:xfrm>
            <a:off x="4333461" y="3750364"/>
            <a:ext cx="84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VI</a:t>
            </a:r>
          </a:p>
        </p:txBody>
      </p:sp>
      <p:sp>
        <p:nvSpPr>
          <p:cNvPr id="6" name="Mũi tên: Cong Xuống 5">
            <a:extLst>
              <a:ext uri="{FF2B5EF4-FFF2-40B4-BE49-F238E27FC236}">
                <a16:creationId xmlns:a16="http://schemas.microsoft.com/office/drawing/2014/main" id="{7B0A0708-746C-4B74-9979-64FE3EF035C3}"/>
              </a:ext>
            </a:extLst>
          </p:cNvPr>
          <p:cNvSpPr/>
          <p:nvPr/>
        </p:nvSpPr>
        <p:spPr>
          <a:xfrm>
            <a:off x="3790122" y="3332322"/>
            <a:ext cx="967408" cy="308712"/>
          </a:xfrm>
          <a:prstGeom prst="curvedDownArrow">
            <a:avLst>
              <a:gd name="adj1" fmla="val 25000"/>
              <a:gd name="adj2" fmla="val 58285"/>
              <a:gd name="adj3" fmla="val 35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1810995-595E-421A-81B3-77BF74E53037}"/>
              </a:ext>
            </a:extLst>
          </p:cNvPr>
          <p:cNvSpPr txBox="1"/>
          <p:nvPr/>
        </p:nvSpPr>
        <p:spPr>
          <a:xfrm>
            <a:off x="3901684" y="2963458"/>
            <a:ext cx="68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+ 1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BE47701-7B3F-4072-A3E7-86F2F0BEAA79}"/>
              </a:ext>
            </a:extLst>
          </p:cNvPr>
          <p:cNvSpPr txBox="1"/>
          <p:nvPr/>
        </p:nvSpPr>
        <p:spPr>
          <a:xfrm>
            <a:off x="2821953" y="3750363"/>
            <a:ext cx="84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#9Slide03 Arima Madurai Black" panose="00000A00000000000000" pitchFamily="2" charset="-93"/>
              </a:rPr>
              <a:t>IV</a:t>
            </a:r>
          </a:p>
        </p:txBody>
      </p:sp>
      <p:sp>
        <p:nvSpPr>
          <p:cNvPr id="9" name="Mũi tên: Cong Xuống 8">
            <a:extLst>
              <a:ext uri="{FF2B5EF4-FFF2-40B4-BE49-F238E27FC236}">
                <a16:creationId xmlns:a16="http://schemas.microsoft.com/office/drawing/2014/main" id="{AF05D452-0B9A-43AD-8220-F634158450D8}"/>
              </a:ext>
            </a:extLst>
          </p:cNvPr>
          <p:cNvSpPr/>
          <p:nvPr/>
        </p:nvSpPr>
        <p:spPr>
          <a:xfrm flipH="1">
            <a:off x="2886204" y="3271058"/>
            <a:ext cx="848137" cy="366390"/>
          </a:xfrm>
          <a:prstGeom prst="curvedDownArrow">
            <a:avLst>
              <a:gd name="adj1" fmla="val 25000"/>
              <a:gd name="adj2" fmla="val 58285"/>
              <a:gd name="adj3" fmla="val 35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C7EE94E-77CE-40E4-ADE1-D60AAD68F37A}"/>
              </a:ext>
            </a:extLst>
          </p:cNvPr>
          <p:cNvSpPr txBox="1"/>
          <p:nvPr/>
        </p:nvSpPr>
        <p:spPr>
          <a:xfrm>
            <a:off x="3017337" y="2875961"/>
            <a:ext cx="68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- 1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FC4DE41B-D807-4C4F-A8AF-5F81C09CA192}"/>
              </a:ext>
            </a:extLst>
          </p:cNvPr>
          <p:cNvSpPr/>
          <p:nvPr/>
        </p:nvSpPr>
        <p:spPr>
          <a:xfrm>
            <a:off x="3986436" y="2446382"/>
            <a:ext cx="1693004" cy="4322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5 + 1 = 6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67A7A951-97AE-4C33-862E-3915D9F01A8D}"/>
              </a:ext>
            </a:extLst>
          </p:cNvPr>
          <p:cNvSpPr/>
          <p:nvPr/>
        </p:nvSpPr>
        <p:spPr>
          <a:xfrm>
            <a:off x="2359496" y="2333616"/>
            <a:ext cx="1542188" cy="4322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5 - 1 = 4</a:t>
            </a:r>
          </a:p>
        </p:txBody>
      </p:sp>
    </p:spTree>
    <p:extLst>
      <p:ext uri="{BB962C8B-B14F-4D97-AF65-F5344CB8AC3E}">
        <p14:creationId xmlns:p14="http://schemas.microsoft.com/office/powerpoint/2010/main" val="163199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 animBg="1"/>
      <p:bldP spid="10" grpId="0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D9A2BF-BB96-4089-8699-4A66D9855780}"/>
              </a:ext>
            </a:extLst>
          </p:cNvPr>
          <p:cNvSpPr txBox="1"/>
          <p:nvPr/>
        </p:nvSpPr>
        <p:spPr>
          <a:xfrm>
            <a:off x="3693471" y="2544670"/>
            <a:ext cx="2315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Curved Right Arrow 8">
            <a:extLst>
              <a:ext uri="{FF2B5EF4-FFF2-40B4-BE49-F238E27FC236}">
                <a16:creationId xmlns:a16="http://schemas.microsoft.com/office/drawing/2014/main" id="{23A18AA2-ACC1-43BF-B3CF-5A39588F8C83}"/>
              </a:ext>
            </a:extLst>
          </p:cNvPr>
          <p:cNvSpPr/>
          <p:nvPr/>
        </p:nvSpPr>
        <p:spPr>
          <a:xfrm rot="5400000" flipV="1">
            <a:off x="5164582" y="1569042"/>
            <a:ext cx="644833" cy="133405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27CF89-1CDE-46D8-B33A-55E920EFB45C}"/>
              </a:ext>
            </a:extLst>
          </p:cNvPr>
          <p:cNvSpPr txBox="1"/>
          <p:nvPr/>
        </p:nvSpPr>
        <p:spPr>
          <a:xfrm>
            <a:off x="4876657" y="1129573"/>
            <a:ext cx="133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+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972BC-C356-4096-B543-4B5B62EE85F9}"/>
              </a:ext>
            </a:extLst>
          </p:cNvPr>
          <p:cNvSpPr txBox="1"/>
          <p:nvPr/>
        </p:nvSpPr>
        <p:spPr>
          <a:xfrm>
            <a:off x="4955273" y="2544670"/>
            <a:ext cx="2203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28B04-C1BC-49C3-81C4-107C24D8CD10}"/>
              </a:ext>
            </a:extLst>
          </p:cNvPr>
          <p:cNvSpPr txBox="1"/>
          <p:nvPr/>
        </p:nvSpPr>
        <p:spPr>
          <a:xfrm>
            <a:off x="-2659" y="2544670"/>
            <a:ext cx="2315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15423D-7D8D-4B47-A75B-CC15BB70277F}"/>
              </a:ext>
            </a:extLst>
          </p:cNvPr>
          <p:cNvSpPr txBox="1"/>
          <p:nvPr/>
        </p:nvSpPr>
        <p:spPr>
          <a:xfrm>
            <a:off x="7680215" y="2544670"/>
            <a:ext cx="2315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14003A-E993-483C-9AF4-C17D46F6E6BA}"/>
              </a:ext>
            </a:extLst>
          </p:cNvPr>
          <p:cNvSpPr txBox="1"/>
          <p:nvPr/>
        </p:nvSpPr>
        <p:spPr>
          <a:xfrm>
            <a:off x="8894175" y="2558487"/>
            <a:ext cx="2203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C584DF-6042-4A17-94AD-05E6382B9E29}"/>
              </a:ext>
            </a:extLst>
          </p:cNvPr>
          <p:cNvSpPr txBox="1"/>
          <p:nvPr/>
        </p:nvSpPr>
        <p:spPr>
          <a:xfrm>
            <a:off x="9988042" y="2544670"/>
            <a:ext cx="2203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Curved Right Arrow 8">
            <a:extLst>
              <a:ext uri="{FF2B5EF4-FFF2-40B4-BE49-F238E27FC236}">
                <a16:creationId xmlns:a16="http://schemas.microsoft.com/office/drawing/2014/main" id="{697C3A85-8714-4DF1-9FCF-1077DA8E0BEF}"/>
              </a:ext>
            </a:extLst>
          </p:cNvPr>
          <p:cNvSpPr/>
          <p:nvPr/>
        </p:nvSpPr>
        <p:spPr>
          <a:xfrm rot="5400000" flipV="1">
            <a:off x="9011569" y="1569042"/>
            <a:ext cx="644833" cy="133405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6998D7-64DF-4F59-A158-3D97F3EBFD18}"/>
              </a:ext>
            </a:extLst>
          </p:cNvPr>
          <p:cNvSpPr txBox="1"/>
          <p:nvPr/>
        </p:nvSpPr>
        <p:spPr>
          <a:xfrm>
            <a:off x="8723644" y="1129573"/>
            <a:ext cx="133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+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4" name="Curved Right Arrow 8">
            <a:extLst>
              <a:ext uri="{FF2B5EF4-FFF2-40B4-BE49-F238E27FC236}">
                <a16:creationId xmlns:a16="http://schemas.microsoft.com/office/drawing/2014/main" id="{51919A35-1D74-4F32-96D0-6D4FB69EE146}"/>
              </a:ext>
            </a:extLst>
          </p:cNvPr>
          <p:cNvSpPr/>
          <p:nvPr/>
        </p:nvSpPr>
        <p:spPr>
          <a:xfrm rot="5400000" flipV="1">
            <a:off x="10270991" y="1555225"/>
            <a:ext cx="644833" cy="133405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DBD160-B6E5-4258-A63E-298610E1095E}"/>
              </a:ext>
            </a:extLst>
          </p:cNvPr>
          <p:cNvSpPr txBox="1"/>
          <p:nvPr/>
        </p:nvSpPr>
        <p:spPr>
          <a:xfrm>
            <a:off x="9983066" y="1115756"/>
            <a:ext cx="133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+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2A574C-11CD-4FED-80E0-1506C4AFEF73}"/>
              </a:ext>
            </a:extLst>
          </p:cNvPr>
          <p:cNvSpPr txBox="1"/>
          <p:nvPr/>
        </p:nvSpPr>
        <p:spPr>
          <a:xfrm>
            <a:off x="504579" y="4376014"/>
            <a:ext cx="1169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415DE3-0149-4DA9-B75D-D7C0A4355A20}"/>
              </a:ext>
            </a:extLst>
          </p:cNvPr>
          <p:cNvSpPr txBox="1"/>
          <p:nvPr/>
        </p:nvSpPr>
        <p:spPr>
          <a:xfrm>
            <a:off x="4955273" y="4376014"/>
            <a:ext cx="1301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00F546-66D2-41A3-A245-410751352889}"/>
              </a:ext>
            </a:extLst>
          </p:cNvPr>
          <p:cNvSpPr txBox="1"/>
          <p:nvPr/>
        </p:nvSpPr>
        <p:spPr>
          <a:xfrm>
            <a:off x="9659748" y="4376014"/>
            <a:ext cx="1301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F2EE77A2-F889-4A48-A688-D319F542F2DA}"/>
              </a:ext>
            </a:extLst>
          </p:cNvPr>
          <p:cNvSpPr/>
          <p:nvPr/>
        </p:nvSpPr>
        <p:spPr>
          <a:xfrm>
            <a:off x="92765" y="0"/>
            <a:ext cx="12099235" cy="111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40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8" grpId="0"/>
      <p:bldP spid="10" grpId="0"/>
      <p:bldP spid="11" grpId="0"/>
      <p:bldP spid="12" grpId="0" animBg="1"/>
      <p:bldP spid="13" grpId="0"/>
      <p:bldP spid="14" grpId="0" animBg="1"/>
      <p:bldP spid="15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513</Words>
  <Application>Microsoft Office PowerPoint</Application>
  <PresentationFormat>Widescreen</PresentationFormat>
  <Paragraphs>159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#9Slide03 Arima Madurai Black</vt:lpstr>
      <vt:lpstr>Arial</vt:lpstr>
      <vt:lpstr>Calibri</vt:lpstr>
      <vt:lpstr>Calibri Light</vt:lpstr>
      <vt:lpstr>Cambria</vt:lpstr>
      <vt:lpstr>HP001 4 hàng</vt:lpstr>
      <vt:lpstr>times</vt:lpstr>
      <vt:lpstr>Times New Roman</vt:lpstr>
      <vt:lpstr>Office Theme</vt:lpstr>
      <vt:lpstr>1_Office Theme</vt:lpstr>
      <vt:lpstr>8_Default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2022-02-26T03:01:16Z</dcterms:created>
  <dcterms:modified xsi:type="dcterms:W3CDTF">2022-02-26T13:01:12Z</dcterms:modified>
</cp:coreProperties>
</file>