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  <p:sldMasterId id="2147484128" r:id="rId2"/>
    <p:sldMasterId id="2147484153" r:id="rId3"/>
    <p:sldMasterId id="2147484192" r:id="rId4"/>
    <p:sldMasterId id="2147484205" r:id="rId5"/>
    <p:sldMasterId id="2147484218" r:id="rId6"/>
    <p:sldMasterId id="2147484243" r:id="rId7"/>
    <p:sldMasterId id="2147484268" r:id="rId8"/>
    <p:sldMasterId id="2147484281" r:id="rId9"/>
    <p:sldMasterId id="2147484294" r:id="rId10"/>
    <p:sldMasterId id="2147484306" r:id="rId11"/>
  </p:sldMasterIdLst>
  <p:notesMasterIdLst>
    <p:notesMasterId r:id="rId27"/>
  </p:notesMasterIdLst>
  <p:sldIdLst>
    <p:sldId id="323" r:id="rId12"/>
    <p:sldId id="307" r:id="rId13"/>
    <p:sldId id="319" r:id="rId14"/>
    <p:sldId id="320" r:id="rId15"/>
    <p:sldId id="321" r:id="rId16"/>
    <p:sldId id="322" r:id="rId17"/>
    <p:sldId id="325" r:id="rId18"/>
    <p:sldId id="313" r:id="rId19"/>
    <p:sldId id="312" r:id="rId20"/>
    <p:sldId id="314" r:id="rId21"/>
    <p:sldId id="309" r:id="rId22"/>
    <p:sldId id="324" r:id="rId23"/>
    <p:sldId id="315" r:id="rId24"/>
    <p:sldId id="317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1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5908" algn="l" defTabSz="911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1877" algn="l" defTabSz="911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7811" algn="l" defTabSz="911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3755" algn="l" defTabSz="911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79710" algn="l" defTabSz="911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5616" algn="l" defTabSz="911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1528" algn="l" defTabSz="911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7441" algn="l" defTabSz="9118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4F91-8D90-4720-B08E-8078E0D3A3B3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471D-4CF4-4A54-8D5A-C08CE9AB4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8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08" algn="l" defTabSz="9118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877" algn="l" defTabSz="9118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811" algn="l" defTabSz="9118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755" algn="l" defTabSz="9118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710" algn="l" defTabSz="9118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616" algn="l" defTabSz="9118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528" algn="l" defTabSz="9118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441" algn="l" defTabSz="9118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CA8F8-B6A2-47E2-ACBF-721B4D652E8E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CB20C0-DCC0-4B4D-98FC-90E592D932ED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3A688F-3708-4FB2-A9CD-6C44B2C86E9D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98BCA-2F0E-4B00-9109-1FB10C511737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2FE70-3DDE-4A00-826B-5E4AD27BCA58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0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8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074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ACF4F-5264-4B1D-9AB9-60D248912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968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3852D-9025-498A-867A-8CD2EE8D3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56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6" indent="0">
              <a:buNone/>
              <a:defRPr sz="1200"/>
            </a:lvl2pPr>
            <a:lvl3pPr marL="914036" indent="0">
              <a:buNone/>
              <a:defRPr sz="1000"/>
            </a:lvl3pPr>
            <a:lvl4pPr marL="1371052" indent="0">
              <a:buNone/>
              <a:defRPr sz="900"/>
            </a:lvl4pPr>
            <a:lvl5pPr marL="1828069" indent="0">
              <a:buNone/>
              <a:defRPr sz="900"/>
            </a:lvl5pPr>
            <a:lvl6pPr marL="2285087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C6FD-6206-4C7E-A029-C0AB902ED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82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6" indent="0">
              <a:buNone/>
              <a:defRPr sz="2800"/>
            </a:lvl2pPr>
            <a:lvl3pPr marL="914036" indent="0">
              <a:buNone/>
              <a:defRPr sz="2400"/>
            </a:lvl3pPr>
            <a:lvl4pPr marL="1371052" indent="0">
              <a:buNone/>
              <a:defRPr sz="2000"/>
            </a:lvl4pPr>
            <a:lvl5pPr marL="1828069" indent="0">
              <a:buNone/>
              <a:defRPr sz="2000"/>
            </a:lvl5pPr>
            <a:lvl6pPr marL="2285087" indent="0">
              <a:buNone/>
              <a:defRPr sz="2000"/>
            </a:lvl6pPr>
            <a:lvl7pPr marL="2742104" indent="0">
              <a:buNone/>
              <a:defRPr sz="2000"/>
            </a:lvl7pPr>
            <a:lvl8pPr marL="3199120" indent="0">
              <a:buNone/>
              <a:defRPr sz="2000"/>
            </a:lvl8pPr>
            <a:lvl9pPr marL="365613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6" indent="0">
              <a:buNone/>
              <a:defRPr sz="1200"/>
            </a:lvl2pPr>
            <a:lvl3pPr marL="914036" indent="0">
              <a:buNone/>
              <a:defRPr sz="1000"/>
            </a:lvl3pPr>
            <a:lvl4pPr marL="1371052" indent="0">
              <a:buNone/>
              <a:defRPr sz="900"/>
            </a:lvl4pPr>
            <a:lvl5pPr marL="1828069" indent="0">
              <a:buNone/>
              <a:defRPr sz="900"/>
            </a:lvl5pPr>
            <a:lvl6pPr marL="2285087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8376-B6A3-48B9-8144-2CC1A8FF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147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21B6-7D3A-428A-9B20-CC9EF9805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36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4CE7-A3E6-4210-9662-72FC6DCC1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077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1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5B6A-B46D-4D47-B264-A1C7509B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107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3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8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7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2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6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4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6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2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38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84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0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77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232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69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875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5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20" indent="0">
              <a:buNone/>
              <a:defRPr sz="1300" b="1"/>
            </a:lvl2pPr>
            <a:lvl3pPr marL="609234" indent="0">
              <a:buNone/>
              <a:defRPr sz="1200" b="1"/>
            </a:lvl3pPr>
            <a:lvl4pPr marL="913854" indent="0">
              <a:buNone/>
              <a:defRPr sz="1100" b="1"/>
            </a:lvl4pPr>
            <a:lvl5pPr marL="1218468" indent="0">
              <a:buNone/>
              <a:defRPr sz="1100" b="1"/>
            </a:lvl5pPr>
            <a:lvl6pPr marL="1523088" indent="0">
              <a:buNone/>
              <a:defRPr sz="1100" b="1"/>
            </a:lvl6pPr>
            <a:lvl7pPr marL="1827705" indent="0">
              <a:buNone/>
              <a:defRPr sz="1100" b="1"/>
            </a:lvl7pPr>
            <a:lvl8pPr marL="2132322" indent="0">
              <a:buNone/>
              <a:defRPr sz="1100" b="1"/>
            </a:lvl8pPr>
            <a:lvl9pPr marL="243693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5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6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620" indent="0">
              <a:buNone/>
              <a:defRPr sz="1300" b="1"/>
            </a:lvl2pPr>
            <a:lvl3pPr marL="609234" indent="0">
              <a:buNone/>
              <a:defRPr sz="1200" b="1"/>
            </a:lvl3pPr>
            <a:lvl4pPr marL="913854" indent="0">
              <a:buNone/>
              <a:defRPr sz="1100" b="1"/>
            </a:lvl4pPr>
            <a:lvl5pPr marL="1218468" indent="0">
              <a:buNone/>
              <a:defRPr sz="1100" b="1"/>
            </a:lvl5pPr>
            <a:lvl6pPr marL="1523088" indent="0">
              <a:buNone/>
              <a:defRPr sz="1100" b="1"/>
            </a:lvl6pPr>
            <a:lvl7pPr marL="1827705" indent="0">
              <a:buNone/>
              <a:defRPr sz="1100" b="1"/>
            </a:lvl7pPr>
            <a:lvl8pPr marL="2132322" indent="0">
              <a:buNone/>
              <a:defRPr sz="1100" b="1"/>
            </a:lvl8pPr>
            <a:lvl9pPr marL="243693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6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B8E5C1-D483-43F8-BCD9-D367A9322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832" y="643162"/>
            <a:ext cx="10080338" cy="55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2" y="182039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9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620" indent="0">
              <a:buNone/>
              <a:defRPr sz="800"/>
            </a:lvl2pPr>
            <a:lvl3pPr marL="609234" indent="0">
              <a:buNone/>
              <a:defRPr sz="700"/>
            </a:lvl3pPr>
            <a:lvl4pPr marL="913854" indent="0">
              <a:buNone/>
              <a:defRPr sz="600"/>
            </a:lvl4pPr>
            <a:lvl5pPr marL="1218468" indent="0">
              <a:buNone/>
              <a:defRPr sz="600"/>
            </a:lvl5pPr>
            <a:lvl6pPr marL="1523088" indent="0">
              <a:buNone/>
              <a:defRPr sz="600"/>
            </a:lvl6pPr>
            <a:lvl7pPr marL="1827705" indent="0">
              <a:buNone/>
              <a:defRPr sz="600"/>
            </a:lvl7pPr>
            <a:lvl8pPr marL="2132322" indent="0">
              <a:buNone/>
              <a:defRPr sz="600"/>
            </a:lvl8pPr>
            <a:lvl9pPr marL="243693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5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620" indent="0">
              <a:buNone/>
              <a:defRPr sz="1900"/>
            </a:lvl2pPr>
            <a:lvl3pPr marL="609234" indent="0">
              <a:buNone/>
              <a:defRPr sz="1600"/>
            </a:lvl3pPr>
            <a:lvl4pPr marL="913854" indent="0">
              <a:buNone/>
              <a:defRPr sz="1300"/>
            </a:lvl4pPr>
            <a:lvl5pPr marL="1218468" indent="0">
              <a:buNone/>
              <a:defRPr sz="1300"/>
            </a:lvl5pPr>
            <a:lvl6pPr marL="1523088" indent="0">
              <a:buNone/>
              <a:defRPr sz="1300"/>
            </a:lvl6pPr>
            <a:lvl7pPr marL="1827705" indent="0">
              <a:buNone/>
              <a:defRPr sz="1300"/>
            </a:lvl7pPr>
            <a:lvl8pPr marL="2132322" indent="0">
              <a:buNone/>
              <a:defRPr sz="1300"/>
            </a:lvl8pPr>
            <a:lvl9pPr marL="243693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0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620" indent="0">
              <a:buNone/>
              <a:defRPr sz="800"/>
            </a:lvl2pPr>
            <a:lvl3pPr marL="609234" indent="0">
              <a:buNone/>
              <a:defRPr sz="700"/>
            </a:lvl3pPr>
            <a:lvl4pPr marL="913854" indent="0">
              <a:buNone/>
              <a:defRPr sz="600"/>
            </a:lvl4pPr>
            <a:lvl5pPr marL="1218468" indent="0">
              <a:buNone/>
              <a:defRPr sz="600"/>
            </a:lvl5pPr>
            <a:lvl6pPr marL="1523088" indent="0">
              <a:buNone/>
              <a:defRPr sz="600"/>
            </a:lvl6pPr>
            <a:lvl7pPr marL="1827705" indent="0">
              <a:buNone/>
              <a:defRPr sz="600"/>
            </a:lvl7pPr>
            <a:lvl8pPr marL="2132322" indent="0">
              <a:buNone/>
              <a:defRPr sz="600"/>
            </a:lvl8pPr>
            <a:lvl9pPr marL="243693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7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7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7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785DD3-B9B9-4518-AAA2-CC5BDC5AD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B1FB41-C2D4-4512-ACE6-83C6AE0C0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AFECC7-B740-4039-91C2-B317A2541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E474-A6E6-4E10-A014-35D694BD1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0298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A4298B-4F1D-4C1C-9A91-3359DF066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11BE7-1FF6-49CB-A6F5-4CFB969C2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2DBC2-5FE8-4D7E-8E9C-D4B4641C2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4850-9E86-49A5-902A-F8813EF0B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87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E9039C4-06C9-4BCC-A3EC-06155F470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4305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EDCEBF-4952-4ACF-92C7-A2075F08EE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DCAE7B-4102-422E-97CA-5B6AF8251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4864D-8598-442C-AC23-F95E6430E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7C1F-2E87-4F03-8037-B30A71109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0313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2965A-2DFB-4AE1-9C20-4308FFDF7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4E9D2-47B4-4D49-8BAE-E134A72CE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FC79B-19AC-4396-9CA2-36C7ABBE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E3487-DE0E-4DA0-973B-60A2E7676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6431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A9B026-DB20-4DF7-A1DA-CB205E0DA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6FC267-DD1F-470D-9EC5-BEC7E422E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97AE81-BDCB-48A8-97DA-492BBFDC1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3009-A76A-40B8-8E84-065000045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0776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54BA83-4877-4FA9-87BA-4B09B2C75B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DACED-7050-4EB8-8833-255731788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4E92B-7D34-4B5C-927E-EB1AFEF25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9C8B-23C6-41CA-89F0-7F26B5505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458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09A816-CECC-4D14-BDCD-297811B2A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8E1A72-D5C3-4DA2-81B5-19A5F76C2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A67A38-5334-4F20-BAA7-42AB55F1A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7F2F-0063-4D3B-BE43-4D253894A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7363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3A623-BA98-496C-89D1-9E8FA802A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1E0BD0-2655-4BEB-A494-DF9C42CF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79217-25E8-4825-B5EA-EF0E50B05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38A11-1702-4A78-B1F7-2E31C5B3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5995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12237-0469-4B03-B33B-5C683650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B02F0-234D-4884-91A0-1EB91835B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1423FC-3C98-4B25-9472-8D8BF246D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F469-6E69-4F98-9C7E-A4D368AEC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98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F1343F-90C8-48CD-A401-E2A0AC663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3B5CF-B9A8-45C0-A588-055E0A5F5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668CDB-3267-49C9-97C0-5EAD9D406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CD4B-4E71-46B0-9B27-8859EA5EC7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5648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6AA95B-55A6-4218-B685-7A1CF441E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BDBD65-42C0-4765-BCD4-6E4A18CF7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528881-D442-4104-A77A-CA2A58DE1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E6E10-973E-4DC6-829F-788E6D002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45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1BFEF27-4470-4756-80E4-A23EA89CF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85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8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84D861F-52D2-4FAB-8B0F-BDC75B062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62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7E2FBC2-5BF3-4257-B5E5-E734B4B21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95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6" indent="0">
              <a:buNone/>
              <a:defRPr sz="2000" b="1"/>
            </a:lvl2pPr>
            <a:lvl3pPr marL="913218" indent="0">
              <a:buNone/>
              <a:defRPr sz="1900" b="1"/>
            </a:lvl3pPr>
            <a:lvl4pPr marL="1369824" indent="0">
              <a:buNone/>
              <a:defRPr sz="1600" b="1"/>
            </a:lvl4pPr>
            <a:lvl5pPr marL="1826437" indent="0">
              <a:buNone/>
              <a:defRPr sz="1600" b="1"/>
            </a:lvl5pPr>
            <a:lvl6pPr marL="2283054" indent="0">
              <a:buNone/>
              <a:defRPr sz="1600" b="1"/>
            </a:lvl6pPr>
            <a:lvl7pPr marL="2739646" indent="0">
              <a:buNone/>
              <a:defRPr sz="1600" b="1"/>
            </a:lvl7pPr>
            <a:lvl8pPr marL="3196240" indent="0">
              <a:buNone/>
              <a:defRPr sz="1600" b="1"/>
            </a:lvl8pPr>
            <a:lvl9pPr marL="3652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2" y="153512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6" indent="0">
              <a:buNone/>
              <a:defRPr sz="2000" b="1"/>
            </a:lvl2pPr>
            <a:lvl3pPr marL="913218" indent="0">
              <a:buNone/>
              <a:defRPr sz="1900" b="1"/>
            </a:lvl3pPr>
            <a:lvl4pPr marL="1369824" indent="0">
              <a:buNone/>
              <a:defRPr sz="1600" b="1"/>
            </a:lvl4pPr>
            <a:lvl5pPr marL="1826437" indent="0">
              <a:buNone/>
              <a:defRPr sz="1600" b="1"/>
            </a:lvl5pPr>
            <a:lvl6pPr marL="2283054" indent="0">
              <a:buNone/>
              <a:defRPr sz="1600" b="1"/>
            </a:lvl6pPr>
            <a:lvl7pPr marL="2739646" indent="0">
              <a:buNone/>
              <a:defRPr sz="1600" b="1"/>
            </a:lvl7pPr>
            <a:lvl8pPr marL="3196240" indent="0">
              <a:buNone/>
              <a:defRPr sz="1600" b="1"/>
            </a:lvl8pPr>
            <a:lvl9pPr marL="3652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553627E-7211-424E-A4E7-5A20DABB1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93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9A2F58B-7FFE-4E4C-9676-551258D2F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776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2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14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596" indent="0">
              <a:buNone/>
              <a:defRPr sz="1200"/>
            </a:lvl2pPr>
            <a:lvl3pPr marL="913218" indent="0">
              <a:buNone/>
              <a:defRPr sz="1100"/>
            </a:lvl3pPr>
            <a:lvl4pPr marL="1369824" indent="0">
              <a:buNone/>
              <a:defRPr sz="900"/>
            </a:lvl4pPr>
            <a:lvl5pPr marL="1826437" indent="0">
              <a:buNone/>
              <a:defRPr sz="900"/>
            </a:lvl5pPr>
            <a:lvl6pPr marL="2283054" indent="0">
              <a:buNone/>
              <a:defRPr sz="900"/>
            </a:lvl6pPr>
            <a:lvl7pPr marL="2739646" indent="0">
              <a:buNone/>
              <a:defRPr sz="900"/>
            </a:lvl7pPr>
            <a:lvl8pPr marL="3196240" indent="0">
              <a:buNone/>
              <a:defRPr sz="900"/>
            </a:lvl8pPr>
            <a:lvl9pPr marL="3652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08F61DC0-A408-437D-8E30-6BE6ED22E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2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38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4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96" indent="0">
              <a:buNone/>
              <a:defRPr sz="2800"/>
            </a:lvl2pPr>
            <a:lvl3pPr marL="913218" indent="0">
              <a:buNone/>
              <a:defRPr sz="2400"/>
            </a:lvl3pPr>
            <a:lvl4pPr marL="1369824" indent="0">
              <a:buNone/>
              <a:defRPr sz="2000"/>
            </a:lvl4pPr>
            <a:lvl5pPr marL="1826437" indent="0">
              <a:buNone/>
              <a:defRPr sz="2000"/>
            </a:lvl5pPr>
            <a:lvl6pPr marL="2283054" indent="0">
              <a:buNone/>
              <a:defRPr sz="2000"/>
            </a:lvl6pPr>
            <a:lvl7pPr marL="2739646" indent="0">
              <a:buNone/>
              <a:defRPr sz="2000"/>
            </a:lvl7pPr>
            <a:lvl8pPr marL="3196240" indent="0">
              <a:buNone/>
              <a:defRPr sz="2000"/>
            </a:lvl8pPr>
            <a:lvl9pPr marL="3652841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0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596" indent="0">
              <a:buNone/>
              <a:defRPr sz="1200"/>
            </a:lvl2pPr>
            <a:lvl3pPr marL="913218" indent="0">
              <a:buNone/>
              <a:defRPr sz="1100"/>
            </a:lvl3pPr>
            <a:lvl4pPr marL="1369824" indent="0">
              <a:buNone/>
              <a:defRPr sz="900"/>
            </a:lvl4pPr>
            <a:lvl5pPr marL="1826437" indent="0">
              <a:buNone/>
              <a:defRPr sz="900"/>
            </a:lvl5pPr>
            <a:lvl6pPr marL="2283054" indent="0">
              <a:buNone/>
              <a:defRPr sz="900"/>
            </a:lvl6pPr>
            <a:lvl7pPr marL="2739646" indent="0">
              <a:buNone/>
              <a:defRPr sz="900"/>
            </a:lvl7pPr>
            <a:lvl8pPr marL="3196240" indent="0">
              <a:buNone/>
              <a:defRPr sz="900"/>
            </a:lvl8pPr>
            <a:lvl9pPr marL="3652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53CF957-7741-436E-BFF4-02023E834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420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8F0EF40-68F6-4245-A2BC-DCC63CADB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155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7624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9FC5EA8-04D1-40ED-8A5E-606087017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08" indent="0" algn="ctr">
              <a:buNone/>
              <a:defRPr/>
            </a:lvl2pPr>
            <a:lvl3pPr marL="913241" indent="0" algn="ctr">
              <a:buNone/>
              <a:defRPr/>
            </a:lvl3pPr>
            <a:lvl4pPr marL="1369858" indent="0" algn="ctr">
              <a:buNone/>
              <a:defRPr/>
            </a:lvl4pPr>
            <a:lvl5pPr marL="1826481" indent="0" algn="ctr">
              <a:buNone/>
              <a:defRPr/>
            </a:lvl5pPr>
            <a:lvl6pPr marL="2283110" indent="0" algn="ctr">
              <a:buNone/>
              <a:defRPr/>
            </a:lvl6pPr>
            <a:lvl7pPr marL="2739714" indent="0" algn="ctr">
              <a:buNone/>
              <a:defRPr/>
            </a:lvl7pPr>
            <a:lvl8pPr marL="3196320" indent="0" algn="ctr">
              <a:buNone/>
              <a:defRPr/>
            </a:lvl8pPr>
            <a:lvl9pPr marL="36529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F4FF8-99E2-4332-87A5-BBE161375D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86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E5A7-431B-4736-B44E-610D48F4F3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7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08" indent="0">
              <a:buNone/>
              <a:defRPr sz="1900"/>
            </a:lvl2pPr>
            <a:lvl3pPr marL="913241" indent="0">
              <a:buNone/>
              <a:defRPr sz="1600"/>
            </a:lvl3pPr>
            <a:lvl4pPr marL="1369858" indent="0">
              <a:buNone/>
              <a:defRPr sz="1500"/>
            </a:lvl4pPr>
            <a:lvl5pPr marL="1826481" indent="0">
              <a:buNone/>
              <a:defRPr sz="1500"/>
            </a:lvl5pPr>
            <a:lvl6pPr marL="2283110" indent="0">
              <a:buNone/>
              <a:defRPr sz="1500"/>
            </a:lvl6pPr>
            <a:lvl7pPr marL="2739714" indent="0">
              <a:buNone/>
              <a:defRPr sz="1500"/>
            </a:lvl7pPr>
            <a:lvl8pPr marL="3196320" indent="0">
              <a:buNone/>
              <a:defRPr sz="1500"/>
            </a:lvl8pPr>
            <a:lvl9pPr marL="365293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F04D-25BD-4405-AB3B-FD9770016E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71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AFF6-7B03-4FA6-B6D8-469969332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95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8" indent="0">
              <a:buNone/>
              <a:defRPr sz="2000" b="1"/>
            </a:lvl2pPr>
            <a:lvl3pPr marL="913241" indent="0">
              <a:buNone/>
              <a:defRPr sz="1900" b="1"/>
            </a:lvl3pPr>
            <a:lvl4pPr marL="1369858" indent="0">
              <a:buNone/>
              <a:defRPr sz="1600" b="1"/>
            </a:lvl4pPr>
            <a:lvl5pPr marL="1826481" indent="0">
              <a:buNone/>
              <a:defRPr sz="1600" b="1"/>
            </a:lvl5pPr>
            <a:lvl6pPr marL="2283110" indent="0">
              <a:buNone/>
              <a:defRPr sz="1600" b="1"/>
            </a:lvl6pPr>
            <a:lvl7pPr marL="2739714" indent="0">
              <a:buNone/>
              <a:defRPr sz="1600" b="1"/>
            </a:lvl7pPr>
            <a:lvl8pPr marL="3196320" indent="0">
              <a:buNone/>
              <a:defRPr sz="1600" b="1"/>
            </a:lvl8pPr>
            <a:lvl9pPr marL="36529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4" y="153512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08" indent="0">
              <a:buNone/>
              <a:defRPr sz="2000" b="1"/>
            </a:lvl2pPr>
            <a:lvl3pPr marL="913241" indent="0">
              <a:buNone/>
              <a:defRPr sz="1900" b="1"/>
            </a:lvl3pPr>
            <a:lvl4pPr marL="1369858" indent="0">
              <a:buNone/>
              <a:defRPr sz="1600" b="1"/>
            </a:lvl4pPr>
            <a:lvl5pPr marL="1826481" indent="0">
              <a:buNone/>
              <a:defRPr sz="1600" b="1"/>
            </a:lvl5pPr>
            <a:lvl6pPr marL="2283110" indent="0">
              <a:buNone/>
              <a:defRPr sz="1600" b="1"/>
            </a:lvl6pPr>
            <a:lvl7pPr marL="2739714" indent="0">
              <a:buNone/>
              <a:defRPr sz="1600" b="1"/>
            </a:lvl7pPr>
            <a:lvl8pPr marL="3196320" indent="0">
              <a:buNone/>
              <a:defRPr sz="1600" b="1"/>
            </a:lvl8pPr>
            <a:lvl9pPr marL="36529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A722B-EA83-4561-BAF8-1A17143BD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8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C8B0-285F-41E4-997C-2B0569D9E6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91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D264B-F325-4184-BE1D-F8CFD57EC9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4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1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42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03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6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24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84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2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93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08" indent="0">
              <a:buNone/>
              <a:defRPr sz="1200"/>
            </a:lvl2pPr>
            <a:lvl3pPr marL="913241" indent="0">
              <a:buNone/>
              <a:defRPr sz="1100"/>
            </a:lvl3pPr>
            <a:lvl4pPr marL="1369858" indent="0">
              <a:buNone/>
              <a:defRPr sz="900"/>
            </a:lvl4pPr>
            <a:lvl5pPr marL="1826481" indent="0">
              <a:buNone/>
              <a:defRPr sz="900"/>
            </a:lvl5pPr>
            <a:lvl6pPr marL="2283110" indent="0">
              <a:buNone/>
              <a:defRPr sz="900"/>
            </a:lvl6pPr>
            <a:lvl7pPr marL="2739714" indent="0">
              <a:buNone/>
              <a:defRPr sz="900"/>
            </a:lvl7pPr>
            <a:lvl8pPr marL="3196320" indent="0">
              <a:buNone/>
              <a:defRPr sz="900"/>
            </a:lvl8pPr>
            <a:lvl9pPr marL="36529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CCB3-A226-4F1A-A23F-E08D94627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71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08" indent="0">
              <a:buNone/>
              <a:defRPr sz="2800"/>
            </a:lvl2pPr>
            <a:lvl3pPr marL="913241" indent="0">
              <a:buNone/>
              <a:defRPr sz="2400"/>
            </a:lvl3pPr>
            <a:lvl4pPr marL="1369858" indent="0">
              <a:buNone/>
              <a:defRPr sz="2000"/>
            </a:lvl4pPr>
            <a:lvl5pPr marL="1826481" indent="0">
              <a:buNone/>
              <a:defRPr sz="2000"/>
            </a:lvl5pPr>
            <a:lvl6pPr marL="2283110" indent="0">
              <a:buNone/>
              <a:defRPr sz="2000"/>
            </a:lvl6pPr>
            <a:lvl7pPr marL="2739714" indent="0">
              <a:buNone/>
              <a:defRPr sz="2000"/>
            </a:lvl7pPr>
            <a:lvl8pPr marL="3196320" indent="0">
              <a:buNone/>
              <a:defRPr sz="2000"/>
            </a:lvl8pPr>
            <a:lvl9pPr marL="36529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0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08" indent="0">
              <a:buNone/>
              <a:defRPr sz="1200"/>
            </a:lvl2pPr>
            <a:lvl3pPr marL="913241" indent="0">
              <a:buNone/>
              <a:defRPr sz="1100"/>
            </a:lvl3pPr>
            <a:lvl4pPr marL="1369858" indent="0">
              <a:buNone/>
              <a:defRPr sz="900"/>
            </a:lvl4pPr>
            <a:lvl5pPr marL="1826481" indent="0">
              <a:buNone/>
              <a:defRPr sz="900"/>
            </a:lvl5pPr>
            <a:lvl6pPr marL="2283110" indent="0">
              <a:buNone/>
              <a:defRPr sz="900"/>
            </a:lvl6pPr>
            <a:lvl7pPr marL="2739714" indent="0">
              <a:buNone/>
              <a:defRPr sz="900"/>
            </a:lvl7pPr>
            <a:lvl8pPr marL="3196320" indent="0">
              <a:buNone/>
              <a:defRPr sz="900"/>
            </a:lvl8pPr>
            <a:lvl9pPr marL="36529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6707-DC9C-4339-843C-A0F9305015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39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13CDB-31E6-4649-9CF5-35D0F1A677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2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B5623-FB94-48B9-B11B-F02D8952E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53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0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C0F95-92C0-4DE2-AE87-E03B275C1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61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7123" indent="0" algn="ctr">
              <a:buNone/>
              <a:defRPr/>
            </a:lvl2pPr>
            <a:lvl3pPr marL="1214478" indent="0" algn="ctr">
              <a:buNone/>
              <a:defRPr/>
            </a:lvl3pPr>
            <a:lvl4pPr marL="1821677" indent="0" algn="ctr">
              <a:buNone/>
              <a:defRPr/>
            </a:lvl4pPr>
            <a:lvl5pPr marL="2428954" indent="0" algn="ctr">
              <a:buNone/>
              <a:defRPr/>
            </a:lvl5pPr>
            <a:lvl6pPr marL="3036068" indent="0" algn="ctr">
              <a:buNone/>
              <a:defRPr/>
            </a:lvl6pPr>
            <a:lvl7pPr marL="3643197" indent="0" algn="ctr">
              <a:buNone/>
              <a:defRPr/>
            </a:lvl7pPr>
            <a:lvl8pPr marL="4250504" indent="0" algn="ctr">
              <a:buNone/>
              <a:defRPr/>
            </a:lvl8pPr>
            <a:lvl9pPr marL="48577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A2936-990E-4D67-BCCC-7839FB097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13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C6BA8-2D59-4BF2-8B45-F227CE5CF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11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6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7123" indent="0">
              <a:buNone/>
              <a:defRPr sz="2400"/>
            </a:lvl2pPr>
            <a:lvl3pPr marL="1214478" indent="0">
              <a:buNone/>
              <a:defRPr sz="2100"/>
            </a:lvl3pPr>
            <a:lvl4pPr marL="1821677" indent="0">
              <a:buNone/>
              <a:defRPr sz="1900"/>
            </a:lvl4pPr>
            <a:lvl5pPr marL="2428954" indent="0">
              <a:buNone/>
              <a:defRPr sz="1900"/>
            </a:lvl5pPr>
            <a:lvl6pPr marL="3036068" indent="0">
              <a:buNone/>
              <a:defRPr sz="1900"/>
            </a:lvl6pPr>
            <a:lvl7pPr marL="3643197" indent="0">
              <a:buNone/>
              <a:defRPr sz="1900"/>
            </a:lvl7pPr>
            <a:lvl8pPr marL="4250504" indent="0">
              <a:buNone/>
              <a:defRPr sz="1900"/>
            </a:lvl8pPr>
            <a:lvl9pPr marL="4857726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CFD6E-069E-4CD9-9A59-91D8E5F49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674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0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42F66-2951-4281-AE71-487A5C9144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9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6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123" indent="0">
              <a:buNone/>
              <a:defRPr sz="2700" b="1"/>
            </a:lvl2pPr>
            <a:lvl3pPr marL="1214478" indent="0">
              <a:buNone/>
              <a:defRPr sz="2400" b="1"/>
            </a:lvl3pPr>
            <a:lvl4pPr marL="1821677" indent="0">
              <a:buNone/>
              <a:defRPr sz="2100" b="1"/>
            </a:lvl4pPr>
            <a:lvl5pPr marL="2428954" indent="0">
              <a:buNone/>
              <a:defRPr sz="2100" b="1"/>
            </a:lvl5pPr>
            <a:lvl6pPr marL="3036068" indent="0">
              <a:buNone/>
              <a:defRPr sz="2100" b="1"/>
            </a:lvl6pPr>
            <a:lvl7pPr marL="3643197" indent="0">
              <a:buNone/>
              <a:defRPr sz="2100" b="1"/>
            </a:lvl7pPr>
            <a:lvl8pPr marL="4250504" indent="0">
              <a:buNone/>
              <a:defRPr sz="2100" b="1"/>
            </a:lvl8pPr>
            <a:lvl9pPr marL="485772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2" y="1535126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123" indent="0">
              <a:buNone/>
              <a:defRPr sz="2700" b="1"/>
            </a:lvl2pPr>
            <a:lvl3pPr marL="1214478" indent="0">
              <a:buNone/>
              <a:defRPr sz="2400" b="1"/>
            </a:lvl3pPr>
            <a:lvl4pPr marL="1821677" indent="0">
              <a:buNone/>
              <a:defRPr sz="2100" b="1"/>
            </a:lvl4pPr>
            <a:lvl5pPr marL="2428954" indent="0">
              <a:buNone/>
              <a:defRPr sz="2100" b="1"/>
            </a:lvl5pPr>
            <a:lvl6pPr marL="3036068" indent="0">
              <a:buNone/>
              <a:defRPr sz="2100" b="1"/>
            </a:lvl6pPr>
            <a:lvl7pPr marL="3643197" indent="0">
              <a:buNone/>
              <a:defRPr sz="2100" b="1"/>
            </a:lvl7pPr>
            <a:lvl8pPr marL="4250504" indent="0">
              <a:buNone/>
              <a:defRPr sz="2100" b="1"/>
            </a:lvl8pPr>
            <a:lvl9pPr marL="485772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A35EA-4AA2-4D9E-9329-C4E3FB6CD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94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50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ACD-E17B-4399-B798-3AF6FA2B7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222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CCF65-A62A-4ACC-B878-177317F5E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578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9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357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7123" indent="0">
              <a:buNone/>
              <a:defRPr sz="1600"/>
            </a:lvl2pPr>
            <a:lvl3pPr marL="1214478" indent="0">
              <a:buNone/>
              <a:defRPr sz="1300"/>
            </a:lvl3pPr>
            <a:lvl4pPr marL="1821677" indent="0">
              <a:buNone/>
              <a:defRPr sz="1200"/>
            </a:lvl4pPr>
            <a:lvl5pPr marL="2428954" indent="0">
              <a:buNone/>
              <a:defRPr sz="1200"/>
            </a:lvl5pPr>
            <a:lvl6pPr marL="3036068" indent="0">
              <a:buNone/>
              <a:defRPr sz="1200"/>
            </a:lvl6pPr>
            <a:lvl7pPr marL="3643197" indent="0">
              <a:buNone/>
              <a:defRPr sz="1200"/>
            </a:lvl7pPr>
            <a:lvl8pPr marL="4250504" indent="0">
              <a:buNone/>
              <a:defRPr sz="1200"/>
            </a:lvl8pPr>
            <a:lvl9pPr marL="485772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B5C12-4082-445F-A4CF-D6F75CE7E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675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7123" indent="0">
              <a:buNone/>
              <a:defRPr sz="3700"/>
            </a:lvl2pPr>
            <a:lvl3pPr marL="1214478" indent="0">
              <a:buNone/>
              <a:defRPr sz="3200"/>
            </a:lvl3pPr>
            <a:lvl4pPr marL="1821677" indent="0">
              <a:buNone/>
              <a:defRPr sz="2700"/>
            </a:lvl4pPr>
            <a:lvl5pPr marL="2428954" indent="0">
              <a:buNone/>
              <a:defRPr sz="2700"/>
            </a:lvl5pPr>
            <a:lvl6pPr marL="3036068" indent="0">
              <a:buNone/>
              <a:defRPr sz="2700"/>
            </a:lvl6pPr>
            <a:lvl7pPr marL="3643197" indent="0">
              <a:buNone/>
              <a:defRPr sz="2700"/>
            </a:lvl7pPr>
            <a:lvl8pPr marL="4250504" indent="0">
              <a:buNone/>
              <a:defRPr sz="2700"/>
            </a:lvl8pPr>
            <a:lvl9pPr marL="4857726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6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7123" indent="0">
              <a:buNone/>
              <a:defRPr sz="1600"/>
            </a:lvl2pPr>
            <a:lvl3pPr marL="1214478" indent="0">
              <a:buNone/>
              <a:defRPr sz="1300"/>
            </a:lvl3pPr>
            <a:lvl4pPr marL="1821677" indent="0">
              <a:buNone/>
              <a:defRPr sz="1200"/>
            </a:lvl4pPr>
            <a:lvl5pPr marL="2428954" indent="0">
              <a:buNone/>
              <a:defRPr sz="1200"/>
            </a:lvl5pPr>
            <a:lvl6pPr marL="3036068" indent="0">
              <a:buNone/>
              <a:defRPr sz="1200"/>
            </a:lvl6pPr>
            <a:lvl7pPr marL="3643197" indent="0">
              <a:buNone/>
              <a:defRPr sz="1200"/>
            </a:lvl7pPr>
            <a:lvl8pPr marL="4250504" indent="0">
              <a:buNone/>
              <a:defRPr sz="1200"/>
            </a:lvl8pPr>
            <a:lvl9pPr marL="485772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18B52-1AD7-466A-9BBB-5648E586F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41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70D1-8ACF-4A2C-BDFB-073F5A597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756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6CFF5-454A-41FF-8D10-8767B2B2E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185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89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89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FFE0F-7D16-4121-8E86-4217CF205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414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7123" indent="0" algn="ctr">
              <a:buNone/>
              <a:defRPr/>
            </a:lvl2pPr>
            <a:lvl3pPr marL="1214478" indent="0" algn="ctr">
              <a:buNone/>
              <a:defRPr/>
            </a:lvl3pPr>
            <a:lvl4pPr marL="1821677" indent="0" algn="ctr">
              <a:buNone/>
              <a:defRPr/>
            </a:lvl4pPr>
            <a:lvl5pPr marL="2428954" indent="0" algn="ctr">
              <a:buNone/>
              <a:defRPr/>
            </a:lvl5pPr>
            <a:lvl6pPr marL="3036068" indent="0" algn="ctr">
              <a:buNone/>
              <a:defRPr/>
            </a:lvl6pPr>
            <a:lvl7pPr marL="3643197" indent="0" algn="ctr">
              <a:buNone/>
              <a:defRPr/>
            </a:lvl7pPr>
            <a:lvl8pPr marL="4250504" indent="0" algn="ctr">
              <a:buNone/>
              <a:defRPr/>
            </a:lvl8pPr>
            <a:lvl9pPr marL="48577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A2936-990E-4D67-BCCC-7839FB097B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406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C6BA8-2D59-4BF2-8B45-F227CE5CF0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29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6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7123" indent="0">
              <a:buNone/>
              <a:defRPr sz="2400"/>
            </a:lvl2pPr>
            <a:lvl3pPr marL="1214478" indent="0">
              <a:buNone/>
              <a:defRPr sz="2100"/>
            </a:lvl3pPr>
            <a:lvl4pPr marL="1821677" indent="0">
              <a:buNone/>
              <a:defRPr sz="1900"/>
            </a:lvl4pPr>
            <a:lvl5pPr marL="2428954" indent="0">
              <a:buNone/>
              <a:defRPr sz="1900"/>
            </a:lvl5pPr>
            <a:lvl6pPr marL="3036068" indent="0">
              <a:buNone/>
              <a:defRPr sz="1900"/>
            </a:lvl6pPr>
            <a:lvl7pPr marL="3643197" indent="0">
              <a:buNone/>
              <a:defRPr sz="1900"/>
            </a:lvl7pPr>
            <a:lvl8pPr marL="4250504" indent="0">
              <a:buNone/>
              <a:defRPr sz="1900"/>
            </a:lvl8pPr>
            <a:lvl9pPr marL="4857726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CFD6E-069E-4CD9-9A59-91D8E5F49F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7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9" y="153512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36" indent="0">
              <a:buNone/>
              <a:defRPr sz="2000" b="1"/>
            </a:lvl2pPr>
            <a:lvl3pPr marL="912128" indent="0">
              <a:buNone/>
              <a:defRPr sz="1900" b="1"/>
            </a:lvl3pPr>
            <a:lvl4pPr marL="1368183" indent="0">
              <a:buNone/>
              <a:defRPr sz="1600" b="1"/>
            </a:lvl4pPr>
            <a:lvl5pPr marL="1824251" indent="0">
              <a:buNone/>
              <a:defRPr sz="1600" b="1"/>
            </a:lvl5pPr>
            <a:lvl6pPr marL="2280330" indent="0">
              <a:buNone/>
              <a:defRPr sz="1600" b="1"/>
            </a:lvl6pPr>
            <a:lvl7pPr marL="2736366" indent="0">
              <a:buNone/>
              <a:defRPr sz="1600" b="1"/>
            </a:lvl7pPr>
            <a:lvl8pPr marL="3192408" indent="0">
              <a:buNone/>
              <a:defRPr sz="1600" b="1"/>
            </a:lvl8pPr>
            <a:lvl9pPr marL="36484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7" y="153512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36" indent="0">
              <a:buNone/>
              <a:defRPr sz="2000" b="1"/>
            </a:lvl2pPr>
            <a:lvl3pPr marL="912128" indent="0">
              <a:buNone/>
              <a:defRPr sz="1900" b="1"/>
            </a:lvl3pPr>
            <a:lvl4pPr marL="1368183" indent="0">
              <a:buNone/>
              <a:defRPr sz="1600" b="1"/>
            </a:lvl4pPr>
            <a:lvl5pPr marL="1824251" indent="0">
              <a:buNone/>
              <a:defRPr sz="1600" b="1"/>
            </a:lvl5pPr>
            <a:lvl6pPr marL="2280330" indent="0">
              <a:buNone/>
              <a:defRPr sz="1600" b="1"/>
            </a:lvl6pPr>
            <a:lvl7pPr marL="2736366" indent="0">
              <a:buNone/>
              <a:defRPr sz="1600" b="1"/>
            </a:lvl7pPr>
            <a:lvl8pPr marL="3192408" indent="0">
              <a:buNone/>
              <a:defRPr sz="1600" b="1"/>
            </a:lvl8pPr>
            <a:lvl9pPr marL="36484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25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20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20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42F66-2951-4281-AE71-487A5C9144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3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6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123" indent="0">
              <a:buNone/>
              <a:defRPr sz="2700" b="1"/>
            </a:lvl2pPr>
            <a:lvl3pPr marL="1214478" indent="0">
              <a:buNone/>
              <a:defRPr sz="2400" b="1"/>
            </a:lvl3pPr>
            <a:lvl4pPr marL="1821677" indent="0">
              <a:buNone/>
              <a:defRPr sz="2100" b="1"/>
            </a:lvl4pPr>
            <a:lvl5pPr marL="2428954" indent="0">
              <a:buNone/>
              <a:defRPr sz="2100" b="1"/>
            </a:lvl5pPr>
            <a:lvl6pPr marL="3036068" indent="0">
              <a:buNone/>
              <a:defRPr sz="2100" b="1"/>
            </a:lvl6pPr>
            <a:lvl7pPr marL="3643197" indent="0">
              <a:buNone/>
              <a:defRPr sz="2100" b="1"/>
            </a:lvl7pPr>
            <a:lvl8pPr marL="4250504" indent="0">
              <a:buNone/>
              <a:defRPr sz="2100" b="1"/>
            </a:lvl8pPr>
            <a:lvl9pPr marL="485772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2" y="1535126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123" indent="0">
              <a:buNone/>
              <a:defRPr sz="2700" b="1"/>
            </a:lvl2pPr>
            <a:lvl3pPr marL="1214478" indent="0">
              <a:buNone/>
              <a:defRPr sz="2400" b="1"/>
            </a:lvl3pPr>
            <a:lvl4pPr marL="1821677" indent="0">
              <a:buNone/>
              <a:defRPr sz="2100" b="1"/>
            </a:lvl4pPr>
            <a:lvl5pPr marL="2428954" indent="0">
              <a:buNone/>
              <a:defRPr sz="2100" b="1"/>
            </a:lvl5pPr>
            <a:lvl6pPr marL="3036068" indent="0">
              <a:buNone/>
              <a:defRPr sz="2100" b="1"/>
            </a:lvl6pPr>
            <a:lvl7pPr marL="3643197" indent="0">
              <a:buNone/>
              <a:defRPr sz="2100" b="1"/>
            </a:lvl7pPr>
            <a:lvl8pPr marL="4250504" indent="0">
              <a:buNone/>
              <a:defRPr sz="2100" b="1"/>
            </a:lvl8pPr>
            <a:lvl9pPr marL="485772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A35EA-4AA2-4D9E-9329-C4E3FB6CD6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32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ACD-E17B-4399-B798-3AF6FA2B7C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89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CCF65-A62A-4ACC-B878-177317F5E8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633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9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357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7123" indent="0">
              <a:buNone/>
              <a:defRPr sz="1600"/>
            </a:lvl2pPr>
            <a:lvl3pPr marL="1214478" indent="0">
              <a:buNone/>
              <a:defRPr sz="1300"/>
            </a:lvl3pPr>
            <a:lvl4pPr marL="1821677" indent="0">
              <a:buNone/>
              <a:defRPr sz="1200"/>
            </a:lvl4pPr>
            <a:lvl5pPr marL="2428954" indent="0">
              <a:buNone/>
              <a:defRPr sz="1200"/>
            </a:lvl5pPr>
            <a:lvl6pPr marL="3036068" indent="0">
              <a:buNone/>
              <a:defRPr sz="1200"/>
            </a:lvl6pPr>
            <a:lvl7pPr marL="3643197" indent="0">
              <a:buNone/>
              <a:defRPr sz="1200"/>
            </a:lvl7pPr>
            <a:lvl8pPr marL="4250504" indent="0">
              <a:buNone/>
              <a:defRPr sz="1200"/>
            </a:lvl8pPr>
            <a:lvl9pPr marL="485772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B5C12-4082-445F-A4CF-D6F75CE7E5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80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7123" indent="0">
              <a:buNone/>
              <a:defRPr sz="3700"/>
            </a:lvl2pPr>
            <a:lvl3pPr marL="1214478" indent="0">
              <a:buNone/>
              <a:defRPr sz="3200"/>
            </a:lvl3pPr>
            <a:lvl4pPr marL="1821677" indent="0">
              <a:buNone/>
              <a:defRPr sz="2700"/>
            </a:lvl4pPr>
            <a:lvl5pPr marL="2428954" indent="0">
              <a:buNone/>
              <a:defRPr sz="2700"/>
            </a:lvl5pPr>
            <a:lvl6pPr marL="3036068" indent="0">
              <a:buNone/>
              <a:defRPr sz="2700"/>
            </a:lvl6pPr>
            <a:lvl7pPr marL="3643197" indent="0">
              <a:buNone/>
              <a:defRPr sz="2700"/>
            </a:lvl7pPr>
            <a:lvl8pPr marL="4250504" indent="0">
              <a:buNone/>
              <a:defRPr sz="2700"/>
            </a:lvl8pPr>
            <a:lvl9pPr marL="4857726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6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7123" indent="0">
              <a:buNone/>
              <a:defRPr sz="1600"/>
            </a:lvl2pPr>
            <a:lvl3pPr marL="1214478" indent="0">
              <a:buNone/>
              <a:defRPr sz="1300"/>
            </a:lvl3pPr>
            <a:lvl4pPr marL="1821677" indent="0">
              <a:buNone/>
              <a:defRPr sz="1200"/>
            </a:lvl4pPr>
            <a:lvl5pPr marL="2428954" indent="0">
              <a:buNone/>
              <a:defRPr sz="1200"/>
            </a:lvl5pPr>
            <a:lvl6pPr marL="3036068" indent="0">
              <a:buNone/>
              <a:defRPr sz="1200"/>
            </a:lvl6pPr>
            <a:lvl7pPr marL="3643197" indent="0">
              <a:buNone/>
              <a:defRPr sz="1200"/>
            </a:lvl7pPr>
            <a:lvl8pPr marL="4250504" indent="0">
              <a:buNone/>
              <a:defRPr sz="1200"/>
            </a:lvl8pPr>
            <a:lvl9pPr marL="485772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18B52-1AD7-466A-9BBB-5648E586FE3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67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70D1-8ACF-4A2C-BDFB-073F5A5974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055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A6CFF5-454A-41FF-8D10-8767B2B2EE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82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89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89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FFE0F-7D16-4121-8E86-4217CF2052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593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32" indent="0" algn="ctr">
              <a:buNone/>
              <a:defRPr/>
            </a:lvl2pPr>
            <a:lvl3pPr marL="913672" indent="0" algn="ctr">
              <a:buNone/>
              <a:defRPr/>
            </a:lvl3pPr>
            <a:lvl4pPr marL="1370504" indent="0" algn="ctr">
              <a:buNone/>
              <a:defRPr/>
            </a:lvl4pPr>
            <a:lvl5pPr marL="1827341" indent="0" algn="ctr">
              <a:buNone/>
              <a:defRPr/>
            </a:lvl5pPr>
            <a:lvl6pPr marL="2284175" indent="0" algn="ctr">
              <a:buNone/>
              <a:defRPr/>
            </a:lvl6pPr>
            <a:lvl7pPr marL="2741008" indent="0" algn="ctr">
              <a:buNone/>
              <a:defRPr/>
            </a:lvl7pPr>
            <a:lvl8pPr marL="3197840" indent="0" algn="ctr">
              <a:buNone/>
              <a:defRPr/>
            </a:lvl8pPr>
            <a:lvl9pPr marL="36546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229BF-CD20-40FA-B8BD-925B451C0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0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33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4BD96-CD9A-4773-80A4-0A12E5205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32" indent="0">
              <a:buNone/>
              <a:defRPr sz="1800"/>
            </a:lvl2pPr>
            <a:lvl3pPr marL="913672" indent="0">
              <a:buNone/>
              <a:defRPr sz="1600"/>
            </a:lvl3pPr>
            <a:lvl4pPr marL="1370504" indent="0">
              <a:buNone/>
              <a:defRPr sz="1400"/>
            </a:lvl4pPr>
            <a:lvl5pPr marL="1827341" indent="0">
              <a:buNone/>
              <a:defRPr sz="1400"/>
            </a:lvl5pPr>
            <a:lvl6pPr marL="2284175" indent="0">
              <a:buNone/>
              <a:defRPr sz="1400"/>
            </a:lvl6pPr>
            <a:lvl7pPr marL="2741008" indent="0">
              <a:buNone/>
              <a:defRPr sz="1400"/>
            </a:lvl7pPr>
            <a:lvl8pPr marL="3197840" indent="0">
              <a:buNone/>
              <a:defRPr sz="1400"/>
            </a:lvl8pPr>
            <a:lvl9pPr marL="365467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7922-F4AA-4C98-8DE0-33480F10C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134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6EE0-A7FC-4AB4-90BA-A014A85B80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98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2" indent="0">
              <a:buNone/>
              <a:defRPr sz="2000" b="1"/>
            </a:lvl2pPr>
            <a:lvl3pPr marL="913672" indent="0">
              <a:buNone/>
              <a:defRPr sz="1800" b="1"/>
            </a:lvl3pPr>
            <a:lvl4pPr marL="1370504" indent="0">
              <a:buNone/>
              <a:defRPr sz="1600" b="1"/>
            </a:lvl4pPr>
            <a:lvl5pPr marL="1827341" indent="0">
              <a:buNone/>
              <a:defRPr sz="1600" b="1"/>
            </a:lvl5pPr>
            <a:lvl6pPr marL="2284175" indent="0">
              <a:buNone/>
              <a:defRPr sz="1600" b="1"/>
            </a:lvl6pPr>
            <a:lvl7pPr marL="2741008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2" indent="0">
              <a:buNone/>
              <a:defRPr sz="2000" b="1"/>
            </a:lvl2pPr>
            <a:lvl3pPr marL="913672" indent="0">
              <a:buNone/>
              <a:defRPr sz="1800" b="1"/>
            </a:lvl3pPr>
            <a:lvl4pPr marL="1370504" indent="0">
              <a:buNone/>
              <a:defRPr sz="1600" b="1"/>
            </a:lvl4pPr>
            <a:lvl5pPr marL="1827341" indent="0">
              <a:buNone/>
              <a:defRPr sz="1600" b="1"/>
            </a:lvl5pPr>
            <a:lvl6pPr marL="2284175" indent="0">
              <a:buNone/>
              <a:defRPr sz="1600" b="1"/>
            </a:lvl6pPr>
            <a:lvl7pPr marL="2741008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D51FE-1E55-4FE7-9186-6E89EF727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369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BF60-6B86-4236-8519-294ADFC16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51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1FD6-CC94-44F4-893E-2D1D1B7A6D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04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32" indent="0">
              <a:buNone/>
              <a:defRPr sz="1200"/>
            </a:lvl2pPr>
            <a:lvl3pPr marL="913672" indent="0">
              <a:buNone/>
              <a:defRPr sz="1000"/>
            </a:lvl3pPr>
            <a:lvl4pPr marL="1370504" indent="0">
              <a:buNone/>
              <a:defRPr sz="900"/>
            </a:lvl4pPr>
            <a:lvl5pPr marL="1827341" indent="0">
              <a:buNone/>
              <a:defRPr sz="900"/>
            </a:lvl5pPr>
            <a:lvl6pPr marL="2284175" indent="0">
              <a:buNone/>
              <a:defRPr sz="900"/>
            </a:lvl6pPr>
            <a:lvl7pPr marL="2741008" indent="0">
              <a:buNone/>
              <a:defRPr sz="900"/>
            </a:lvl7pPr>
            <a:lvl8pPr marL="3197840" indent="0">
              <a:buNone/>
              <a:defRPr sz="900"/>
            </a:lvl8pPr>
            <a:lvl9pPr marL="36546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F155-486E-4EAB-92E7-D290CE7DB0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33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32" indent="0">
              <a:buNone/>
              <a:defRPr sz="2800"/>
            </a:lvl2pPr>
            <a:lvl3pPr marL="913672" indent="0">
              <a:buNone/>
              <a:defRPr sz="2400"/>
            </a:lvl3pPr>
            <a:lvl4pPr marL="1370504" indent="0">
              <a:buNone/>
              <a:defRPr sz="2000"/>
            </a:lvl4pPr>
            <a:lvl5pPr marL="1827341" indent="0">
              <a:buNone/>
              <a:defRPr sz="2000"/>
            </a:lvl5pPr>
            <a:lvl6pPr marL="2284175" indent="0">
              <a:buNone/>
              <a:defRPr sz="2000"/>
            </a:lvl6pPr>
            <a:lvl7pPr marL="2741008" indent="0">
              <a:buNone/>
              <a:defRPr sz="2000"/>
            </a:lvl7pPr>
            <a:lvl8pPr marL="3197840" indent="0">
              <a:buNone/>
              <a:defRPr sz="2000"/>
            </a:lvl8pPr>
            <a:lvl9pPr marL="365467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32" indent="0">
              <a:buNone/>
              <a:defRPr sz="1200"/>
            </a:lvl2pPr>
            <a:lvl3pPr marL="913672" indent="0">
              <a:buNone/>
              <a:defRPr sz="1000"/>
            </a:lvl3pPr>
            <a:lvl4pPr marL="1370504" indent="0">
              <a:buNone/>
              <a:defRPr sz="900"/>
            </a:lvl4pPr>
            <a:lvl5pPr marL="1827341" indent="0">
              <a:buNone/>
              <a:defRPr sz="900"/>
            </a:lvl5pPr>
            <a:lvl6pPr marL="2284175" indent="0">
              <a:buNone/>
              <a:defRPr sz="900"/>
            </a:lvl6pPr>
            <a:lvl7pPr marL="2741008" indent="0">
              <a:buNone/>
              <a:defRPr sz="900"/>
            </a:lvl7pPr>
            <a:lvl8pPr marL="3197840" indent="0">
              <a:buNone/>
              <a:defRPr sz="900"/>
            </a:lvl8pPr>
            <a:lvl9pPr marL="36546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F2CE1-9B1F-46D5-B3B0-E122EE51DC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28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A15D3-F8AC-4A4A-8B34-4D8EE5358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54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9DD1-8FF3-4C64-80BE-F57E7AD582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2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530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22BD-BB20-4A2A-9F59-64D9A23A4E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4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9" y="1122400"/>
            <a:ext cx="9144173" cy="2387680"/>
          </a:xfrm>
          <a:prstGeom prst="rect">
            <a:avLst/>
          </a:prstGeom>
        </p:spPr>
        <p:txBody>
          <a:bodyPr lIns="91368" tIns="45687" rIns="91368" bIns="45687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9" y="3602188"/>
            <a:ext cx="9144173" cy="1655817"/>
          </a:xfrm>
          <a:prstGeom prst="rect">
            <a:avLst/>
          </a:prstGeom>
        </p:spPr>
        <p:txBody>
          <a:bodyPr lIns="91368" tIns="45687" rIns="91368" bIns="45687"/>
          <a:lstStyle>
            <a:lvl1pPr marL="0" indent="0" algn="ctr">
              <a:buNone/>
              <a:defRPr sz="2400"/>
            </a:lvl1pPr>
            <a:lvl2pPr marL="455046" indent="0" algn="ctr">
              <a:buNone/>
              <a:defRPr sz="2000"/>
            </a:lvl2pPr>
            <a:lvl3pPr marL="910099" indent="0" algn="ctr">
              <a:buNone/>
              <a:defRPr sz="1800"/>
            </a:lvl3pPr>
            <a:lvl4pPr marL="1365153" indent="0" algn="ctr">
              <a:buNone/>
              <a:defRPr sz="1600"/>
            </a:lvl4pPr>
            <a:lvl5pPr marL="1819739" indent="0" algn="ctr">
              <a:buNone/>
              <a:defRPr sz="1600"/>
            </a:lvl5pPr>
            <a:lvl6pPr marL="2274784" indent="0" algn="ctr">
              <a:buNone/>
              <a:defRPr sz="1600"/>
            </a:lvl6pPr>
            <a:lvl7pPr marL="2729838" indent="0" algn="ctr">
              <a:buNone/>
              <a:defRPr sz="1600"/>
            </a:lvl7pPr>
            <a:lvl8pPr marL="3184891" indent="0" algn="ctr">
              <a:buNone/>
              <a:defRPr sz="1600"/>
            </a:lvl8pPr>
            <a:lvl9pPr marL="363993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88704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8996"/>
            <a:ext cx="5980067" cy="827234"/>
          </a:xfrm>
          <a:prstGeom prst="rect">
            <a:avLst/>
          </a:prstGeom>
        </p:spPr>
        <p:txBody>
          <a:bodyPr lIns="91368" tIns="45687" rIns="91368" bIns="4568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37" y="1158159"/>
            <a:ext cx="5980067" cy="3275847"/>
          </a:xfrm>
          <a:prstGeom prst="rect">
            <a:avLst/>
          </a:prstGeom>
        </p:spPr>
        <p:txBody>
          <a:bodyPr lIns="91368" tIns="45687" rIns="91368" bIns="4568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998342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90" y="1709827"/>
            <a:ext cx="10515799" cy="2852833"/>
          </a:xfrm>
          <a:prstGeom prst="rect">
            <a:avLst/>
          </a:prstGeom>
        </p:spPr>
        <p:txBody>
          <a:bodyPr lIns="91368" tIns="45687" rIns="91368" bIns="45687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90" y="4589649"/>
            <a:ext cx="10515799" cy="1500237"/>
          </a:xfrm>
          <a:prstGeom prst="rect">
            <a:avLst/>
          </a:prstGeom>
        </p:spPr>
        <p:txBody>
          <a:bodyPr lIns="91368" tIns="45687" rIns="91368" bIns="45687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0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00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5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9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4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9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4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9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180427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8996"/>
            <a:ext cx="5980067" cy="827234"/>
          </a:xfrm>
          <a:prstGeom prst="rect">
            <a:avLst/>
          </a:prstGeom>
        </p:spPr>
        <p:txBody>
          <a:bodyPr lIns="91368" tIns="45687" rIns="91368" bIns="4568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1" y="1825686"/>
            <a:ext cx="5181699" cy="4351484"/>
          </a:xfrm>
          <a:prstGeom prst="rect">
            <a:avLst/>
          </a:prstGeom>
        </p:spPr>
        <p:txBody>
          <a:bodyPr lIns="91368" tIns="45687" rIns="91368" bIns="4568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1" y="1825686"/>
            <a:ext cx="5181699" cy="4351484"/>
          </a:xfrm>
          <a:prstGeom prst="rect">
            <a:avLst/>
          </a:prstGeom>
        </p:spPr>
        <p:txBody>
          <a:bodyPr lIns="91368" tIns="45687" rIns="91368" bIns="4568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93900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9" y="365144"/>
            <a:ext cx="10515799" cy="1325607"/>
          </a:xfrm>
          <a:prstGeom prst="rect">
            <a:avLst/>
          </a:prstGeom>
        </p:spPr>
        <p:txBody>
          <a:bodyPr lIns="91368" tIns="45687" rIns="91368" bIns="4568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1" y="1778497"/>
            <a:ext cx="4873667" cy="823940"/>
          </a:xfrm>
          <a:prstGeom prst="rect">
            <a:avLst/>
          </a:prstGeom>
        </p:spPr>
        <p:txBody>
          <a:bodyPr lIns="91368" tIns="45687" rIns="91368" bIns="45687" anchor="ctr" anchorCtr="0"/>
          <a:lstStyle>
            <a:lvl1pPr marL="0" indent="0">
              <a:buNone/>
              <a:defRPr sz="2800"/>
            </a:lvl1pPr>
            <a:lvl2pPr marL="455046" indent="0">
              <a:buNone/>
              <a:defRPr sz="2400"/>
            </a:lvl2pPr>
            <a:lvl3pPr marL="910099" indent="0">
              <a:buNone/>
              <a:defRPr sz="2000"/>
            </a:lvl3pPr>
            <a:lvl4pPr marL="1365153" indent="0">
              <a:buNone/>
              <a:defRPr sz="1800"/>
            </a:lvl4pPr>
            <a:lvl5pPr marL="1819739" indent="0">
              <a:buNone/>
              <a:defRPr sz="1800"/>
            </a:lvl5pPr>
            <a:lvl6pPr marL="2274784" indent="0">
              <a:buNone/>
              <a:defRPr sz="1800"/>
            </a:lvl6pPr>
            <a:lvl7pPr marL="2729838" indent="0">
              <a:buNone/>
              <a:defRPr sz="1800"/>
            </a:lvl7pPr>
            <a:lvl8pPr marL="3184891" indent="0">
              <a:buNone/>
              <a:defRPr sz="1800"/>
            </a:lvl8pPr>
            <a:lvl9pPr marL="3639937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1" y="2665468"/>
            <a:ext cx="4873667" cy="3524402"/>
          </a:xfrm>
          <a:prstGeom prst="rect">
            <a:avLst/>
          </a:prstGeom>
        </p:spPr>
        <p:txBody>
          <a:bodyPr lIns="91368" tIns="45687" rIns="91368" bIns="4568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64" y="1778497"/>
            <a:ext cx="4897669" cy="823940"/>
          </a:xfrm>
          <a:prstGeom prst="rect">
            <a:avLst/>
          </a:prstGeom>
        </p:spPr>
        <p:txBody>
          <a:bodyPr lIns="91368" tIns="45687" rIns="91368" bIns="45687" anchor="ctr" anchorCtr="0"/>
          <a:lstStyle>
            <a:lvl1pPr marL="0" indent="0">
              <a:buNone/>
              <a:defRPr sz="2800"/>
            </a:lvl1pPr>
            <a:lvl2pPr marL="455046" indent="0">
              <a:buNone/>
              <a:defRPr sz="2400"/>
            </a:lvl2pPr>
            <a:lvl3pPr marL="910099" indent="0">
              <a:buNone/>
              <a:defRPr sz="2000"/>
            </a:lvl3pPr>
            <a:lvl4pPr marL="1365153" indent="0">
              <a:buNone/>
              <a:defRPr sz="1800"/>
            </a:lvl4pPr>
            <a:lvl5pPr marL="1819739" indent="0">
              <a:buNone/>
              <a:defRPr sz="1800"/>
            </a:lvl5pPr>
            <a:lvl6pPr marL="2274784" indent="0">
              <a:buNone/>
              <a:defRPr sz="1800"/>
            </a:lvl6pPr>
            <a:lvl7pPr marL="2729838" indent="0">
              <a:buNone/>
              <a:defRPr sz="1800"/>
            </a:lvl7pPr>
            <a:lvl8pPr marL="3184891" indent="0">
              <a:buNone/>
              <a:defRPr sz="1800"/>
            </a:lvl8pPr>
            <a:lvl9pPr marL="3639937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64" y="2665468"/>
            <a:ext cx="4897669" cy="3524402"/>
          </a:xfrm>
          <a:prstGeom prst="rect">
            <a:avLst/>
          </a:prstGeom>
        </p:spPr>
        <p:txBody>
          <a:bodyPr lIns="91368" tIns="45687" rIns="91368" bIns="4568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998374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8996"/>
            <a:ext cx="5980067" cy="827234"/>
          </a:xfrm>
          <a:prstGeom prst="rect">
            <a:avLst/>
          </a:prstGeom>
        </p:spPr>
        <p:txBody>
          <a:bodyPr lIns="91368" tIns="45687" rIns="91368" bIns="45687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59053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919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9" y="457248"/>
            <a:ext cx="3932311" cy="1600253"/>
          </a:xfrm>
          <a:prstGeom prst="rect">
            <a:avLst/>
          </a:prstGeom>
        </p:spPr>
        <p:txBody>
          <a:bodyPr lIns="91368" tIns="45687" rIns="91368" bIns="45687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91" y="987458"/>
            <a:ext cx="6172317" cy="4873788"/>
          </a:xfrm>
          <a:prstGeom prst="rect">
            <a:avLst/>
          </a:prstGeom>
        </p:spPr>
        <p:txBody>
          <a:bodyPr lIns="91368" tIns="45687" rIns="91368" bIns="4568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29" y="2057469"/>
            <a:ext cx="3932311" cy="3811716"/>
          </a:xfrm>
          <a:prstGeom prst="rect">
            <a:avLst/>
          </a:prstGeom>
        </p:spPr>
        <p:txBody>
          <a:bodyPr lIns="91368" tIns="45687" rIns="91368" bIns="45687"/>
          <a:lstStyle>
            <a:lvl1pPr marL="0" indent="0">
              <a:buNone/>
              <a:defRPr sz="1600"/>
            </a:lvl1pPr>
            <a:lvl2pPr marL="455046" indent="0">
              <a:buNone/>
              <a:defRPr sz="1400"/>
            </a:lvl2pPr>
            <a:lvl3pPr marL="910099" indent="0">
              <a:buNone/>
              <a:defRPr sz="1200"/>
            </a:lvl3pPr>
            <a:lvl4pPr marL="1365153" indent="0">
              <a:buNone/>
              <a:defRPr sz="1000"/>
            </a:lvl4pPr>
            <a:lvl5pPr marL="1819739" indent="0">
              <a:buNone/>
              <a:defRPr sz="1000"/>
            </a:lvl5pPr>
            <a:lvl6pPr marL="2274784" indent="0">
              <a:buNone/>
              <a:defRPr sz="1000"/>
            </a:lvl6pPr>
            <a:lvl7pPr marL="2729838" indent="0">
              <a:buNone/>
              <a:defRPr sz="1000"/>
            </a:lvl7pPr>
            <a:lvl8pPr marL="3184891" indent="0">
              <a:buNone/>
              <a:defRPr sz="1000"/>
            </a:lvl8pPr>
            <a:lvl9pPr marL="3639937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509059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48"/>
            <a:ext cx="4165428" cy="1600253"/>
          </a:xfrm>
          <a:prstGeom prst="rect">
            <a:avLst/>
          </a:prstGeom>
        </p:spPr>
        <p:txBody>
          <a:bodyPr lIns="91368" tIns="45687" rIns="91368" bIns="45687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91" y="457248"/>
            <a:ext cx="6172317" cy="5404031"/>
          </a:xfrm>
          <a:prstGeom prst="rect">
            <a:avLst/>
          </a:prstGeom>
        </p:spPr>
        <p:txBody>
          <a:bodyPr lIns="91368" tIns="45687" rIns="91368" bIns="45687"/>
          <a:lstStyle>
            <a:lvl1pPr marL="0" indent="0">
              <a:buNone/>
              <a:defRPr sz="3200"/>
            </a:lvl1pPr>
            <a:lvl2pPr marL="455046" indent="0">
              <a:buNone/>
              <a:defRPr sz="2800"/>
            </a:lvl2pPr>
            <a:lvl3pPr marL="910099" indent="0">
              <a:buNone/>
              <a:defRPr sz="2400"/>
            </a:lvl3pPr>
            <a:lvl4pPr marL="1365153" indent="0">
              <a:buNone/>
              <a:defRPr sz="2000"/>
            </a:lvl4pPr>
            <a:lvl5pPr marL="1819739" indent="0">
              <a:buNone/>
              <a:defRPr sz="2000"/>
            </a:lvl5pPr>
            <a:lvl6pPr marL="2274784" indent="0">
              <a:buNone/>
              <a:defRPr sz="2000"/>
            </a:lvl6pPr>
            <a:lvl7pPr marL="2729838" indent="0">
              <a:buNone/>
              <a:defRPr sz="2000"/>
            </a:lvl7pPr>
            <a:lvl8pPr marL="3184891" indent="0">
              <a:buNone/>
              <a:defRPr sz="2000"/>
            </a:lvl8pPr>
            <a:lvl9pPr marL="363993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69"/>
            <a:ext cx="4165428" cy="3811716"/>
          </a:xfrm>
          <a:prstGeom prst="rect">
            <a:avLst/>
          </a:prstGeom>
        </p:spPr>
        <p:txBody>
          <a:bodyPr lIns="91368" tIns="45687" rIns="91368" bIns="45687"/>
          <a:lstStyle>
            <a:lvl1pPr marL="0" indent="0">
              <a:buNone/>
              <a:defRPr sz="2000"/>
            </a:lvl1pPr>
            <a:lvl2pPr marL="455046" indent="0">
              <a:buNone/>
              <a:defRPr sz="1800"/>
            </a:lvl2pPr>
            <a:lvl3pPr marL="910099" indent="0">
              <a:buNone/>
              <a:defRPr sz="1600"/>
            </a:lvl3pPr>
            <a:lvl4pPr marL="1365153" indent="0">
              <a:buNone/>
              <a:defRPr sz="1400"/>
            </a:lvl4pPr>
            <a:lvl5pPr marL="1819739" indent="0">
              <a:buNone/>
              <a:defRPr sz="1400"/>
            </a:lvl5pPr>
            <a:lvl6pPr marL="2274784" indent="0">
              <a:buNone/>
              <a:defRPr sz="1400"/>
            </a:lvl6pPr>
            <a:lvl7pPr marL="2729838" indent="0">
              <a:buNone/>
              <a:defRPr sz="1400"/>
            </a:lvl7pPr>
            <a:lvl8pPr marL="3184891" indent="0">
              <a:buNone/>
              <a:defRPr sz="1400"/>
            </a:lvl8pPr>
            <a:lvl9pPr marL="3639937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5114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12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3" y="2731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036" indent="0">
              <a:buNone/>
              <a:defRPr sz="1200"/>
            </a:lvl2pPr>
            <a:lvl3pPr marL="912128" indent="0">
              <a:buNone/>
              <a:defRPr sz="1100"/>
            </a:lvl3pPr>
            <a:lvl4pPr marL="1368183" indent="0">
              <a:buNone/>
              <a:defRPr sz="900"/>
            </a:lvl4pPr>
            <a:lvl5pPr marL="1824251" indent="0">
              <a:buNone/>
              <a:defRPr sz="900"/>
            </a:lvl5pPr>
            <a:lvl6pPr marL="2280330" indent="0">
              <a:buNone/>
              <a:defRPr sz="900"/>
            </a:lvl6pPr>
            <a:lvl7pPr marL="2736366" indent="0">
              <a:buNone/>
              <a:defRPr sz="900"/>
            </a:lvl7pPr>
            <a:lvl8pPr marL="3192408" indent="0">
              <a:buNone/>
              <a:defRPr sz="900"/>
            </a:lvl8pPr>
            <a:lvl9pPr marL="36484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951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37" y="198996"/>
            <a:ext cx="5980067" cy="827234"/>
          </a:xfrm>
          <a:prstGeom prst="rect">
            <a:avLst/>
          </a:prstGeom>
        </p:spPr>
        <p:txBody>
          <a:bodyPr lIns="91368" tIns="45687" rIns="91368" bIns="4568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37" y="1158159"/>
            <a:ext cx="5980067" cy="3275847"/>
          </a:xfrm>
          <a:prstGeom prst="rect">
            <a:avLst/>
          </a:prstGeom>
        </p:spPr>
        <p:txBody>
          <a:bodyPr vert="eaVert" lIns="91368" tIns="45687" rIns="91368" bIns="4568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09528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85" y="365138"/>
            <a:ext cx="2628951" cy="5812032"/>
          </a:xfrm>
          <a:prstGeom prst="rect">
            <a:avLst/>
          </a:prstGeom>
        </p:spPr>
        <p:txBody>
          <a:bodyPr vert="eaVert" lIns="91368" tIns="45687" rIns="91368" bIns="4568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35" y="365138"/>
            <a:ext cx="7734447" cy="5812032"/>
          </a:xfrm>
          <a:prstGeom prst="rect">
            <a:avLst/>
          </a:prstGeom>
        </p:spPr>
        <p:txBody>
          <a:bodyPr vert="eaVert" lIns="91368" tIns="45687" rIns="91368" bIns="4568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82863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368" tIns="45687" rIns="91368" bIns="4568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21" y="1825686"/>
            <a:ext cx="5181699" cy="4351484"/>
          </a:xfrm>
        </p:spPr>
        <p:txBody>
          <a:bodyPr lIns="91368" tIns="45687" rIns="91368" bIns="4568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1" y="1825718"/>
            <a:ext cx="5181699" cy="2098745"/>
          </a:xfrm>
        </p:spPr>
        <p:txBody>
          <a:bodyPr lIns="91368" tIns="45687" rIns="91368" bIns="4568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1" y="4076866"/>
            <a:ext cx="5181699" cy="2100333"/>
          </a:xfrm>
        </p:spPr>
        <p:txBody>
          <a:bodyPr lIns="91368" tIns="45687" rIns="91368" bIns="4568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24456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6" indent="0" algn="ctr">
              <a:buNone/>
              <a:defRPr/>
            </a:lvl2pPr>
            <a:lvl3pPr marL="914036" indent="0" algn="ctr">
              <a:buNone/>
              <a:defRPr/>
            </a:lvl3pPr>
            <a:lvl4pPr marL="1371052" indent="0" algn="ctr">
              <a:buNone/>
              <a:defRPr/>
            </a:lvl4pPr>
            <a:lvl5pPr marL="1828069" indent="0" algn="ctr">
              <a:buNone/>
              <a:defRPr/>
            </a:lvl5pPr>
            <a:lvl6pPr marL="2285087" indent="0" algn="ctr">
              <a:buNone/>
              <a:defRPr/>
            </a:lvl6pPr>
            <a:lvl7pPr marL="2742104" indent="0" algn="ctr">
              <a:buNone/>
              <a:defRPr/>
            </a:lvl7pPr>
            <a:lvl8pPr marL="3199120" indent="0" algn="ctr">
              <a:buNone/>
              <a:defRPr/>
            </a:lvl8pPr>
            <a:lvl9pPr marL="36561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4540-6839-48BB-8E0C-E80C5CA0E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072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4458D-C75D-4279-BCD0-52E74F42A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882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6" indent="0">
              <a:buNone/>
              <a:defRPr sz="1800"/>
            </a:lvl2pPr>
            <a:lvl3pPr marL="914036" indent="0">
              <a:buNone/>
              <a:defRPr sz="1600"/>
            </a:lvl3pPr>
            <a:lvl4pPr marL="1371052" indent="0">
              <a:buNone/>
              <a:defRPr sz="1400"/>
            </a:lvl4pPr>
            <a:lvl5pPr marL="1828069" indent="0">
              <a:buNone/>
              <a:defRPr sz="1400"/>
            </a:lvl5pPr>
            <a:lvl6pPr marL="2285087" indent="0">
              <a:buNone/>
              <a:defRPr sz="1400"/>
            </a:lvl6pPr>
            <a:lvl7pPr marL="2742104" indent="0">
              <a:buNone/>
              <a:defRPr sz="1400"/>
            </a:lvl7pPr>
            <a:lvl8pPr marL="3199120" indent="0">
              <a:buNone/>
              <a:defRPr sz="1400"/>
            </a:lvl8pPr>
            <a:lvl9pPr marL="36561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AF59-85F0-4445-BEBF-C4EAD5811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476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7A9A-2DAE-4AA1-98C8-939481B6B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52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6" indent="0">
              <a:buNone/>
              <a:defRPr sz="2000" b="1"/>
            </a:lvl2pPr>
            <a:lvl3pPr marL="914036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9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4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6" indent="0">
              <a:buNone/>
              <a:defRPr sz="2000" b="1"/>
            </a:lvl2pPr>
            <a:lvl3pPr marL="914036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9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609F2-3DA7-4ED5-8B83-4FC396CAF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938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ACF4F-5264-4B1D-9AB9-60D248912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565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3852D-9025-498A-867A-8CD2EE8D3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74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36" indent="0">
              <a:buNone/>
              <a:defRPr sz="2800"/>
            </a:lvl2pPr>
            <a:lvl3pPr marL="912128" indent="0">
              <a:buNone/>
              <a:defRPr sz="2400"/>
            </a:lvl3pPr>
            <a:lvl4pPr marL="1368183" indent="0">
              <a:buNone/>
              <a:defRPr sz="2000"/>
            </a:lvl4pPr>
            <a:lvl5pPr marL="1824251" indent="0">
              <a:buNone/>
              <a:defRPr sz="2000"/>
            </a:lvl5pPr>
            <a:lvl6pPr marL="2280330" indent="0">
              <a:buNone/>
              <a:defRPr sz="2000"/>
            </a:lvl6pPr>
            <a:lvl7pPr marL="2736366" indent="0">
              <a:buNone/>
              <a:defRPr sz="2000"/>
            </a:lvl7pPr>
            <a:lvl8pPr marL="3192408" indent="0">
              <a:buNone/>
              <a:defRPr sz="2000"/>
            </a:lvl8pPr>
            <a:lvl9pPr marL="36484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2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036" indent="0">
              <a:buNone/>
              <a:defRPr sz="1200"/>
            </a:lvl2pPr>
            <a:lvl3pPr marL="912128" indent="0">
              <a:buNone/>
              <a:defRPr sz="1100"/>
            </a:lvl3pPr>
            <a:lvl4pPr marL="1368183" indent="0">
              <a:buNone/>
              <a:defRPr sz="900"/>
            </a:lvl4pPr>
            <a:lvl5pPr marL="1824251" indent="0">
              <a:buNone/>
              <a:defRPr sz="900"/>
            </a:lvl5pPr>
            <a:lvl6pPr marL="2280330" indent="0">
              <a:buNone/>
              <a:defRPr sz="900"/>
            </a:lvl6pPr>
            <a:lvl7pPr marL="2736366" indent="0">
              <a:buNone/>
              <a:defRPr sz="900"/>
            </a:lvl7pPr>
            <a:lvl8pPr marL="3192408" indent="0">
              <a:buNone/>
              <a:defRPr sz="900"/>
            </a:lvl8pPr>
            <a:lvl9pPr marL="36484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472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6" indent="0">
              <a:buNone/>
              <a:defRPr sz="1200"/>
            </a:lvl2pPr>
            <a:lvl3pPr marL="914036" indent="0">
              <a:buNone/>
              <a:defRPr sz="1000"/>
            </a:lvl3pPr>
            <a:lvl4pPr marL="1371052" indent="0">
              <a:buNone/>
              <a:defRPr sz="900"/>
            </a:lvl4pPr>
            <a:lvl5pPr marL="1828069" indent="0">
              <a:buNone/>
              <a:defRPr sz="900"/>
            </a:lvl5pPr>
            <a:lvl6pPr marL="2285087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C6FD-6206-4C7E-A029-C0AB902ED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10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6" indent="0">
              <a:buNone/>
              <a:defRPr sz="2800"/>
            </a:lvl2pPr>
            <a:lvl3pPr marL="914036" indent="0">
              <a:buNone/>
              <a:defRPr sz="2400"/>
            </a:lvl3pPr>
            <a:lvl4pPr marL="1371052" indent="0">
              <a:buNone/>
              <a:defRPr sz="2000"/>
            </a:lvl4pPr>
            <a:lvl5pPr marL="1828069" indent="0">
              <a:buNone/>
              <a:defRPr sz="2000"/>
            </a:lvl5pPr>
            <a:lvl6pPr marL="2285087" indent="0">
              <a:buNone/>
              <a:defRPr sz="2000"/>
            </a:lvl6pPr>
            <a:lvl7pPr marL="2742104" indent="0">
              <a:buNone/>
              <a:defRPr sz="2000"/>
            </a:lvl7pPr>
            <a:lvl8pPr marL="3199120" indent="0">
              <a:buNone/>
              <a:defRPr sz="2000"/>
            </a:lvl8pPr>
            <a:lvl9pPr marL="365613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6" indent="0">
              <a:buNone/>
              <a:defRPr sz="1200"/>
            </a:lvl2pPr>
            <a:lvl3pPr marL="914036" indent="0">
              <a:buNone/>
              <a:defRPr sz="1000"/>
            </a:lvl3pPr>
            <a:lvl4pPr marL="1371052" indent="0">
              <a:buNone/>
              <a:defRPr sz="900"/>
            </a:lvl4pPr>
            <a:lvl5pPr marL="1828069" indent="0">
              <a:buNone/>
              <a:defRPr sz="900"/>
            </a:lvl5pPr>
            <a:lvl6pPr marL="2285087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8376-B6A3-48B9-8144-2CC1A8FF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48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21B6-7D3A-428A-9B20-CC9EF9805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21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64CE7-A3E6-4210-9662-72FC6DCC1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004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2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5B6A-B46D-4D47-B264-A1C7509B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68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6" indent="0" algn="ctr">
              <a:buNone/>
              <a:defRPr/>
            </a:lvl2pPr>
            <a:lvl3pPr marL="914036" indent="0" algn="ctr">
              <a:buNone/>
              <a:defRPr/>
            </a:lvl3pPr>
            <a:lvl4pPr marL="1371052" indent="0" algn="ctr">
              <a:buNone/>
              <a:defRPr/>
            </a:lvl4pPr>
            <a:lvl5pPr marL="1828069" indent="0" algn="ctr">
              <a:buNone/>
              <a:defRPr/>
            </a:lvl5pPr>
            <a:lvl6pPr marL="2285087" indent="0" algn="ctr">
              <a:buNone/>
              <a:defRPr/>
            </a:lvl6pPr>
            <a:lvl7pPr marL="2742104" indent="0" algn="ctr">
              <a:buNone/>
              <a:defRPr/>
            </a:lvl7pPr>
            <a:lvl8pPr marL="3199120" indent="0" algn="ctr">
              <a:buNone/>
              <a:defRPr/>
            </a:lvl8pPr>
            <a:lvl9pPr marL="365613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4540-6839-48BB-8E0C-E80C5CA0E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09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4458D-C75D-4279-BCD0-52E74F42A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06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6" indent="0">
              <a:buNone/>
              <a:defRPr sz="1800"/>
            </a:lvl2pPr>
            <a:lvl3pPr marL="914036" indent="0">
              <a:buNone/>
              <a:defRPr sz="1600"/>
            </a:lvl3pPr>
            <a:lvl4pPr marL="1371052" indent="0">
              <a:buNone/>
              <a:defRPr sz="1400"/>
            </a:lvl4pPr>
            <a:lvl5pPr marL="1828069" indent="0">
              <a:buNone/>
              <a:defRPr sz="1400"/>
            </a:lvl5pPr>
            <a:lvl6pPr marL="2285087" indent="0">
              <a:buNone/>
              <a:defRPr sz="1400"/>
            </a:lvl6pPr>
            <a:lvl7pPr marL="2742104" indent="0">
              <a:buNone/>
              <a:defRPr sz="1400"/>
            </a:lvl7pPr>
            <a:lvl8pPr marL="3199120" indent="0">
              <a:buNone/>
              <a:defRPr sz="1400"/>
            </a:lvl8pPr>
            <a:lvl9pPr marL="36561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AF59-85F0-4445-BEBF-C4EAD5811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94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7A9A-2DAE-4AA1-98C8-939481B6B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846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6" indent="0">
              <a:buNone/>
              <a:defRPr sz="2000" b="1"/>
            </a:lvl2pPr>
            <a:lvl3pPr marL="914036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9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6" indent="0">
              <a:buNone/>
              <a:defRPr sz="2000" b="1"/>
            </a:lvl2pPr>
            <a:lvl3pPr marL="914036" indent="0">
              <a:buNone/>
              <a:defRPr sz="1800" b="1"/>
            </a:lvl3pPr>
            <a:lvl4pPr marL="1371052" indent="0">
              <a:buNone/>
              <a:defRPr sz="1600" b="1"/>
            </a:lvl4pPr>
            <a:lvl5pPr marL="1828069" indent="0">
              <a:buNone/>
              <a:defRPr sz="1600" b="1"/>
            </a:lvl5pPr>
            <a:lvl6pPr marL="2285087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609F2-3DA7-4ED5-8B83-4FC396CAF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222" tIns="45649" rIns="91222" bIns="456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26"/>
            <a:ext cx="10972800" cy="4525963"/>
          </a:xfrm>
          <a:prstGeom prst="rect">
            <a:avLst/>
          </a:prstGeom>
        </p:spPr>
        <p:txBody>
          <a:bodyPr vert="horz" lIns="91222" tIns="45649" rIns="91222" bIns="456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4"/>
            <a:ext cx="2844800" cy="365125"/>
          </a:xfrm>
          <a:prstGeom prst="rect">
            <a:avLst/>
          </a:prstGeom>
        </p:spPr>
        <p:txBody>
          <a:bodyPr vert="horz" lIns="91222" tIns="45649" rIns="91222" bIns="456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2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28"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4"/>
            <a:ext cx="3860800" cy="365125"/>
          </a:xfrm>
          <a:prstGeom prst="rect">
            <a:avLst/>
          </a:prstGeom>
        </p:spPr>
        <p:txBody>
          <a:bodyPr vert="horz" lIns="91222" tIns="45649" rIns="91222" bIns="456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4"/>
            <a:ext cx="2844800" cy="365125"/>
          </a:xfrm>
          <a:prstGeom prst="rect">
            <a:avLst/>
          </a:prstGeom>
        </p:spPr>
        <p:txBody>
          <a:bodyPr vert="horz" lIns="91222" tIns="45649" rIns="91222" bIns="456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2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1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defTabSz="912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66" indent="-342066" algn="l" defTabSz="912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95" indent="-285059" algn="l" defTabSz="912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166" indent="-228045" algn="l" defTabSz="912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45" algn="l" defTabSz="912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243" indent="-228045" algn="l" defTabSz="912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328" indent="-228045" algn="l" defTabSz="912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389" indent="-228045" algn="l" defTabSz="912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452" indent="-228045" algn="l" defTabSz="912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530" indent="-228045" algn="l" defTabSz="912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36" algn="l" defTabSz="912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28" algn="l" defTabSz="912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83" algn="l" defTabSz="912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51" algn="l" defTabSz="912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330" algn="l" defTabSz="912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366" algn="l" defTabSz="912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408" algn="l" defTabSz="912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443" algn="l" defTabSz="912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24" tIns="30462" rIns="60924" bIns="304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60924" tIns="30462" rIns="60924" bIns="30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2"/>
            <a:ext cx="1422400" cy="243417"/>
          </a:xfrm>
          <a:prstGeom prst="rect">
            <a:avLst/>
          </a:prstGeom>
        </p:spPr>
        <p:txBody>
          <a:bodyPr vert="horz" lIns="60924" tIns="30462" rIns="60924" bIns="30462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23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234"/>
              <a:t>2/26/2022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2"/>
            <a:ext cx="1930400" cy="243417"/>
          </a:xfrm>
          <a:prstGeom prst="rect">
            <a:avLst/>
          </a:prstGeom>
        </p:spPr>
        <p:txBody>
          <a:bodyPr vert="horz" lIns="60924" tIns="30462" rIns="60924" bIns="30462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2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2"/>
            <a:ext cx="1422400" cy="243417"/>
          </a:xfrm>
          <a:prstGeom prst="rect">
            <a:avLst/>
          </a:prstGeom>
        </p:spPr>
        <p:txBody>
          <a:bodyPr vert="horz" lIns="60924" tIns="30462" rIns="60924" bIns="30462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23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2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234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2" indent="-228462" algn="l" defTabSz="6092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000" indent="-190386" algn="l" defTabSz="609234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544" indent="-152310" algn="l" defTabSz="60923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63" indent="-152310" algn="l" defTabSz="609234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78" indent="-152310" algn="l" defTabSz="609234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5392" indent="-152310" algn="l" defTabSz="60923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0012" indent="-152310" algn="l" defTabSz="60923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631" indent="-152310" algn="l" defTabSz="60923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9246" indent="-152310" algn="l" defTabSz="60923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2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620" algn="l" defTabSz="6092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234" algn="l" defTabSz="6092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3854" algn="l" defTabSz="6092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8468" algn="l" defTabSz="6092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088" algn="l" defTabSz="6092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705" algn="l" defTabSz="6092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2322" algn="l" defTabSz="6092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6936" algn="l" defTabSz="60923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D0A8B65-5C9E-4155-BF19-5BF7A70ED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4ADE869-253F-44F3-B129-882CDF2BB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345EB9-61D6-4515-AB2E-36A55C3108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85190B-F0F3-49CC-96CA-E2559A6E70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22D6D6-D750-40A5-821C-EC3739F311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2B23E92-C5E6-46AC-950D-60B11B37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87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8" tIns="45685" rIns="91328" bIns="4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3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8" tIns="45685" rIns="91328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18"/>
            <a:ext cx="2844800" cy="366183"/>
          </a:xfrm>
          <a:prstGeom prst="rect">
            <a:avLst/>
          </a:prstGeom>
        </p:spPr>
        <p:txBody>
          <a:bodyPr vert="horz" lIns="91328" tIns="45685" rIns="91328" bIns="45685" rtlCol="0" anchor="ctr"/>
          <a:lstStyle>
            <a:lvl1pPr algn="l" defTabSz="913218">
              <a:defRPr sz="1200">
                <a:solidFill>
                  <a:prstClr val="black">
                    <a:tint val="75000"/>
                  </a:prstClr>
                </a:solidFill>
                <a:latin typeface="Comic Sans MS" pitchFamily="66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18"/>
            <a:ext cx="3860800" cy="366183"/>
          </a:xfrm>
          <a:prstGeom prst="rect">
            <a:avLst/>
          </a:prstGeom>
        </p:spPr>
        <p:txBody>
          <a:bodyPr vert="horz" lIns="91328" tIns="45685" rIns="91328" bIns="45685" rtlCol="0" anchor="ctr"/>
          <a:lstStyle>
            <a:lvl1pPr algn="ctr" defTabSz="913218">
              <a:defRPr sz="1200">
                <a:solidFill>
                  <a:prstClr val="black">
                    <a:tint val="75000"/>
                  </a:prstClr>
                </a:solidFill>
                <a:latin typeface="Comic Sans MS" pitchFamily="66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18"/>
            <a:ext cx="2844800" cy="366183"/>
          </a:xfrm>
          <a:prstGeom prst="rect">
            <a:avLst/>
          </a:prstGeom>
        </p:spPr>
        <p:txBody>
          <a:bodyPr vert="horz" wrap="square" lIns="91328" tIns="45685" rIns="91328" bIns="45685" numCol="1" anchor="ctr" anchorCtr="0" compatLnSpc="1">
            <a:prstTxWarp prst="textNoShape">
              <a:avLst/>
            </a:prstTxWarp>
          </a:bodyPr>
          <a:lstStyle>
            <a:lvl1pPr algn="r" defTabSz="913218">
              <a:defRPr sz="1200">
                <a:solidFill>
                  <a:srgbClr val="898989"/>
                </a:solidFill>
                <a:latin typeface="Comic Sans MS" pitchFamily="66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935ACA-D4A5-46BB-9832-968E3A0EA6F3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5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2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8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4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66" indent="-3424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85" indent="-28539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26" indent="-2283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8120" indent="-2283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717" indent="-2283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338" indent="-228309" algn="l" defTabSz="913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945" indent="-228309" algn="l" defTabSz="913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557" indent="-228309" algn="l" defTabSz="913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174" indent="-228309" algn="l" defTabSz="913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6" algn="l" defTabSz="913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18" algn="l" defTabSz="913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24" algn="l" defTabSz="913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37" algn="l" defTabSz="913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54" algn="l" defTabSz="913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46" algn="l" defTabSz="913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40" algn="l" defTabSz="913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41" algn="l" defTabSz="9132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85" rIns="91330" bIns="4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0" tIns="45685" rIns="9133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6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85" rIns="91330" bIns="45685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Arial" charset="0"/>
                <a:cs typeface="Arial" charset="0"/>
              </a:defRPr>
            </a:lvl1pPr>
          </a:lstStyle>
          <a:p>
            <a:pPr defTabSz="91324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69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85" rIns="91330" bIns="4568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Arial" charset="0"/>
                <a:cs typeface="Arial" charset="0"/>
              </a:defRPr>
            </a:lvl1pPr>
          </a:lstStyle>
          <a:p>
            <a:pPr defTabSz="91324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6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0" tIns="45685" rIns="91330" bIns="45685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Arial" charset="0"/>
                <a:cs typeface="Arial" charset="0"/>
              </a:defRPr>
            </a:lvl1pPr>
          </a:lstStyle>
          <a:p>
            <a:pPr defTabSz="913241" fontAlgn="base">
              <a:spcBef>
                <a:spcPct val="0"/>
              </a:spcBef>
              <a:spcAft>
                <a:spcPct val="0"/>
              </a:spcAft>
              <a:defRPr/>
            </a:pPr>
            <a:fld id="{A4E0E0B7-3752-456F-A2A7-AAE0437BB61C}" type="slidenum">
              <a:rPr lang="en-US" smtClean="0">
                <a:solidFill>
                  <a:srgbClr val="000000"/>
                </a:solidFill>
              </a:rPr>
              <a:pPr defTabSz="91324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6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2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698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648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474" indent="-34247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04" indent="-28539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554" indent="-22831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160" indent="-22831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769" indent="-22831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1401" indent="-2283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8019" indent="-2283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4641" indent="-2283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1270" indent="-2283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8" algn="l" defTabSz="913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41" algn="l" defTabSz="913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8" algn="l" defTabSz="913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81" algn="l" defTabSz="913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10" algn="l" defTabSz="913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14" algn="l" defTabSz="913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20" algn="l" defTabSz="913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33" algn="l" defTabSz="913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490" tIns="60745" rIns="121490" bIns="607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490" tIns="60745" rIns="121490" bIns="60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6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490" tIns="60745" rIns="121490" bIns="607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charset="0"/>
              </a:defRPr>
            </a:lvl1pPr>
          </a:lstStyle>
          <a:p>
            <a:pPr defTabSz="9136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69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490" tIns="60745" rIns="121490" bIns="607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charset="0"/>
              </a:defRPr>
            </a:lvl1pPr>
          </a:lstStyle>
          <a:p>
            <a:pPr defTabSz="9136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6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490" tIns="60745" rIns="121490" bIns="607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/>
            </a:lvl1pPr>
          </a:lstStyle>
          <a:p>
            <a:pPr defTabSz="913672" fontAlgn="base">
              <a:spcBef>
                <a:spcPct val="0"/>
              </a:spcBef>
              <a:spcAft>
                <a:spcPct val="0"/>
              </a:spcAft>
            </a:pPr>
            <a:fld id="{ED320A20-2DCC-4672-9E22-D467E08C795D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91367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79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712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447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1677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2895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5336" indent="-455336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6813" indent="-379529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18036" indent="-303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25237" indent="-30356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32514" indent="-30356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39628" indent="-3035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46909" indent="-3035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54105" indent="-3035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61313" indent="-3035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123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78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1677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8954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6068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3197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0504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26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490" tIns="60745" rIns="121490" bIns="607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490" tIns="60745" rIns="121490" bIns="60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6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490" tIns="60745" rIns="121490" bIns="6074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charset="0"/>
              </a:defRPr>
            </a:lvl1pPr>
          </a:lstStyle>
          <a:p>
            <a:pPr defTabSz="9136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69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490" tIns="60745" rIns="121490" bIns="607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charset="0"/>
              </a:defRPr>
            </a:lvl1pPr>
          </a:lstStyle>
          <a:p>
            <a:pPr defTabSz="9136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6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490" tIns="60745" rIns="121490" bIns="607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/>
            </a:lvl1pPr>
          </a:lstStyle>
          <a:p>
            <a:pPr defTabSz="913672" fontAlgn="base">
              <a:spcBef>
                <a:spcPct val="0"/>
              </a:spcBef>
              <a:spcAft>
                <a:spcPct val="0"/>
              </a:spcAft>
            </a:pPr>
            <a:fld id="{ED320A20-2DCC-4672-9E22-D467E08C795D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91367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24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712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447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1677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2895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5336" indent="-455336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6813" indent="-379529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18036" indent="-30356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25237" indent="-30356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32514" indent="-30356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39628" indent="-3035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46909" indent="-3035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54105" indent="-3035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61313" indent="-303560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123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78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1677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8954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6068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3197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0504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726" algn="l" defTabSz="1214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7" rIns="91368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7" rIns="91368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7" rIns="91368" bIns="4568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defTabSz="9136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7" rIns="91368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defTabSz="9136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8" tIns="45687" rIns="91368" bIns="4568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defTabSz="913672" fontAlgn="base">
              <a:spcBef>
                <a:spcPct val="0"/>
              </a:spcBef>
              <a:spcAft>
                <a:spcPct val="0"/>
              </a:spcAft>
              <a:defRPr/>
            </a:pPr>
            <a:fld id="{25EFBAB5-7E93-4962-A895-7B3561533E2A}" type="slidenum">
              <a:rPr lang="en-US" smtClean="0">
                <a:solidFill>
                  <a:srgbClr val="000000"/>
                </a:solidFill>
              </a:rPr>
              <a:pPr defTabSz="91367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68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367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050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734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628" indent="-34262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58" indent="-2855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088" indent="-22841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920" indent="-22841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752" indent="-22841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2592" indent="-2284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424" indent="-2284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6261" indent="-2284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3095" indent="-22841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2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2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4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1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5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08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72" algn="l" defTabSz="9136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" y="32"/>
            <a:ext cx="12190847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104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hf sldNum="0" hdr="0"/>
  <p:txStyles>
    <p:titleStyle>
      <a:lvl1pPr marL="0" lvl="0" indent="0" algn="ctr" defTabSz="10850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381" lvl="0" indent="-406381" algn="l" defTabSz="108505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1631" lvl="1" indent="-339795" algn="l" defTabSz="108505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5962" lvl="2" indent="-270918" algn="l" defTabSz="108505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98717" lvl="3" indent="-271837" algn="l" defTabSz="108505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0554" lvl="4" indent="-270918" algn="l" defTabSz="108505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8360" lvl="5" indent="-165309" algn="l" defTabSz="108505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48972" lvl="6" indent="-165309" algn="l" defTabSz="108505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79583" lvl="7" indent="-165309" algn="l" defTabSz="108505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0195" lvl="8" indent="-165309" algn="l" defTabSz="1085051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2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612" lvl="1" indent="0" algn="l" defTabSz="6612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223" lvl="2" indent="0" algn="l" defTabSz="6612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1835" lvl="3" indent="0" algn="l" defTabSz="6612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2447" lvl="4" indent="0" algn="l" defTabSz="6612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3058" lvl="5" indent="0" algn="l" defTabSz="6612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3669" lvl="6" indent="0" algn="l" defTabSz="6612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4277" lvl="7" indent="0" algn="l" defTabSz="6612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4893" lvl="8" indent="0" algn="l" defTabSz="66122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3" rIns="91404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0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0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036" fontAlgn="base">
              <a:spcBef>
                <a:spcPct val="0"/>
              </a:spcBef>
              <a:spcAft>
                <a:spcPct val="0"/>
              </a:spcAft>
              <a:defRPr/>
            </a:pPr>
            <a:fld id="{92AEA928-36E4-404E-953F-1A2082B4CF22}" type="slidenum">
              <a:rPr lang="en-US" smtClean="0"/>
              <a:pPr defTabSz="91403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6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  <p:sldLayoutId id="21474842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0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0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64" indent="-34276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54" indent="-2856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44" indent="-2285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60" indent="-2285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76" indent="-2285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596" indent="-2285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612" indent="-2285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629" indent="-2285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47" indent="-2285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7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4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3" rIns="91404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7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0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0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036" fontAlgn="base">
              <a:spcBef>
                <a:spcPct val="0"/>
              </a:spcBef>
              <a:spcAft>
                <a:spcPct val="0"/>
              </a:spcAft>
              <a:defRPr/>
            </a:pPr>
            <a:fld id="{92AEA928-36E4-404E-953F-1A2082B4CF22}" type="slidenum">
              <a:rPr lang="en-US" smtClean="0"/>
              <a:pPr defTabSz="91403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0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0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64" indent="-34276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54" indent="-2856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44" indent="-2285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60" indent="-2285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76" indent="-2285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596" indent="-2285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612" indent="-2285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629" indent="-2285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647" indent="-2285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7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4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6" algn="l" defTabSz="9140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3.gif"/><Relationship Id="rId3" Type="http://schemas.openxmlformats.org/officeDocument/2006/relationships/slideLayout" Target="../slideLayouts/slideLayout89.xml"/><Relationship Id="rId7" Type="http://schemas.openxmlformats.org/officeDocument/2006/relationships/audio" Target="../media/audio3.wav"/><Relationship Id="rId12" Type="http://schemas.openxmlformats.org/officeDocument/2006/relationships/audio" Target="../media/audio7.wav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12.jpg"/><Relationship Id="rId5" Type="http://schemas.openxmlformats.org/officeDocument/2006/relationships/audio" Target="../media/audio1.wav"/><Relationship Id="rId15" Type="http://schemas.openxmlformats.org/officeDocument/2006/relationships/image" Target="../media/image15.gif"/><Relationship Id="rId10" Type="http://schemas.openxmlformats.org/officeDocument/2006/relationships/audio" Target="../media/audio6.wav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3.gif"/><Relationship Id="rId3" Type="http://schemas.openxmlformats.org/officeDocument/2006/relationships/slideLayout" Target="../slideLayouts/slideLayout89.xml"/><Relationship Id="rId7" Type="http://schemas.openxmlformats.org/officeDocument/2006/relationships/audio" Target="../media/audio3.wav"/><Relationship Id="rId12" Type="http://schemas.openxmlformats.org/officeDocument/2006/relationships/audio" Target="../media/audio7.wav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12.jpg"/><Relationship Id="rId5" Type="http://schemas.openxmlformats.org/officeDocument/2006/relationships/audio" Target="../media/audio1.wav"/><Relationship Id="rId15" Type="http://schemas.openxmlformats.org/officeDocument/2006/relationships/image" Target="../media/image15.gif"/><Relationship Id="rId10" Type="http://schemas.openxmlformats.org/officeDocument/2006/relationships/audio" Target="../media/audio6.wav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3.gif"/><Relationship Id="rId3" Type="http://schemas.openxmlformats.org/officeDocument/2006/relationships/slideLayout" Target="../slideLayouts/slideLayout101.xml"/><Relationship Id="rId7" Type="http://schemas.openxmlformats.org/officeDocument/2006/relationships/audio" Target="../media/audio3.wav"/><Relationship Id="rId12" Type="http://schemas.openxmlformats.org/officeDocument/2006/relationships/audio" Target="../media/audio7.wav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12.jpg"/><Relationship Id="rId5" Type="http://schemas.openxmlformats.org/officeDocument/2006/relationships/audio" Target="../media/audio1.wav"/><Relationship Id="rId15" Type="http://schemas.openxmlformats.org/officeDocument/2006/relationships/image" Target="../media/image15.gif"/><Relationship Id="rId10" Type="http://schemas.openxmlformats.org/officeDocument/2006/relationships/audio" Target="../media/audio6.wav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5.wav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3.gif"/><Relationship Id="rId3" Type="http://schemas.openxmlformats.org/officeDocument/2006/relationships/slideLayout" Target="../slideLayouts/slideLayout101.xml"/><Relationship Id="rId7" Type="http://schemas.openxmlformats.org/officeDocument/2006/relationships/audio" Target="../media/audio7.wav"/><Relationship Id="rId12" Type="http://schemas.openxmlformats.org/officeDocument/2006/relationships/image" Target="../media/image12.jpg"/><Relationship Id="rId17" Type="http://schemas.openxmlformats.org/officeDocument/2006/relationships/image" Target="../media/image17.png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audio" Target="../media/audio6.wav"/><Relationship Id="rId5" Type="http://schemas.openxmlformats.org/officeDocument/2006/relationships/audio" Target="../media/audio1.wav"/><Relationship Id="rId15" Type="http://schemas.openxmlformats.org/officeDocument/2006/relationships/image" Target="../media/image15.gif"/><Relationship Id="rId10" Type="http://schemas.openxmlformats.org/officeDocument/2006/relationships/audio" Target="../media/audio5.wav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4.wav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96324">
            <a:off x="43590" y="5517917"/>
            <a:ext cx="2600277" cy="8699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255" y="4396636"/>
            <a:ext cx="2305671" cy="21799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316855">
            <a:off x="9986195" y="667866"/>
            <a:ext cx="2134019" cy="679006"/>
          </a:xfrm>
          <a:prstGeom prst="rect">
            <a:avLst/>
          </a:prstGeom>
        </p:spPr>
      </p:pic>
      <p:pic>
        <p:nvPicPr>
          <p:cNvPr id="4" name="Picture 3" descr="A couple of figurines on a cake&#10;&#10;Description automatically generated with low confidence">
            <a:extLst>
              <a:ext uri="{FF2B5EF4-FFF2-40B4-BE49-F238E27FC236}">
                <a16:creationId xmlns:a16="http://schemas.microsoft.com/office/drawing/2014/main" id="{0E10DEE0-C471-42C2-8937-228870205E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104" b="92759" l="5340" r="93661">
                        <a14:foregroundMark x1="61736" y1="31149" x2="66134" y2="33293"/>
                        <a14:foregroundMark x1="62935" y1="30340" x2="67590" y2="35801"/>
                        <a14:foregroundMark x1="62935" y1="27144" x2="62935" y2="27144"/>
                        <a14:foregroundMark x1="12935" y1="66828" x2="16790" y2="72937"/>
                        <a14:foregroundMark x1="16790" y1="72937" x2="16790" y2="72937"/>
                        <a14:foregroundMark x1="8966" y1="67435" x2="8966" y2="67435"/>
                        <a14:foregroundMark x1="8024" y1="68730" x2="8024" y2="68730"/>
                        <a14:foregroundMark x1="6282" y1="71885" x2="6282" y2="71885"/>
                        <a14:foregroundMark x1="7224" y1="78641" x2="7224" y2="78641"/>
                        <a14:foregroundMark x1="9480" y1="78196" x2="5368" y2="77589"/>
                        <a14:foregroundMark x1="19732" y1="91909" x2="19732" y2="91909"/>
                        <a14:foregroundMark x1="93661" y1="70833" x2="93661" y2="70833"/>
                        <a14:foregroundMark x1="92319" y1="66586" x2="92604" y2="68285"/>
                        <a14:foregroundMark x1="83952" y1="92759" x2="83952" y2="92759"/>
                        <a14:foregroundMark x1="26071" y1="31675" x2="30440" y2="30178"/>
                        <a14:foregroundMark x1="30040" y1="30178" x2="26185" y2="31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251082" y="3029336"/>
            <a:ext cx="8883644" cy="4200330"/>
          </a:xfrm>
          <a:prstGeom prst="rect">
            <a:avLst/>
          </a:prstGeom>
        </p:spPr>
      </p:pic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>
            <a:off x="4222937" y="410307"/>
            <a:ext cx="3963561" cy="4191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3600" b="1" i="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en-US" sz="3600" b="1" i="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CỰ KHỐI</a:t>
            </a:r>
            <a:endParaRPr lang="en-US" sz="3600" b="1" i="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2981965" y="1446878"/>
            <a:ext cx="6445504" cy="1734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600" i="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</a:t>
            </a:r>
            <a:r>
              <a:rPr lang="en-US" sz="3600" i="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mừng</a:t>
            </a:r>
            <a:r>
              <a:rPr lang="en-US" sz="3600" i="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các</a:t>
            </a:r>
            <a:r>
              <a:rPr lang="en-US" sz="3600" i="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0" kern="1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em</a:t>
            </a:r>
            <a:r>
              <a:rPr lang="en-US" sz="3600" i="0" kern="1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600" i="0" kern="1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đến </a:t>
            </a:r>
            <a:r>
              <a:rPr lang="en-US" sz="3600" i="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với</a:t>
            </a:r>
            <a:r>
              <a:rPr lang="en-US" sz="3600" i="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0" kern="1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i="0" kern="1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Toán </a:t>
            </a:r>
            <a:r>
              <a:rPr lang="en-US" sz="3600" i="0" kern="1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i="0" kern="10" dirty="0" err="1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hôm</a:t>
            </a:r>
            <a:r>
              <a:rPr lang="en-US" sz="3600" i="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nay </a:t>
            </a:r>
          </a:p>
        </p:txBody>
      </p:sp>
    </p:spTree>
    <p:extLst>
      <p:ext uri="{BB962C8B-B14F-4D97-AF65-F5344CB8AC3E}">
        <p14:creationId xmlns:p14="http://schemas.microsoft.com/office/powerpoint/2010/main" val="23208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860768" y="2938828"/>
            <a:ext cx="1372967" cy="692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2105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218709" y="2887505"/>
            <a:ext cx="673991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028723" y="3019191"/>
            <a:ext cx="0" cy="97770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030888" y="3491491"/>
            <a:ext cx="98284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440596" y="2903052"/>
            <a:ext cx="1269909" cy="692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2413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778541" y="2826855"/>
            <a:ext cx="420747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613459" y="3014394"/>
            <a:ext cx="0" cy="84346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617463" y="3461293"/>
            <a:ext cx="1126124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979117" y="2853294"/>
            <a:ext cx="1281947" cy="692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3052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9385561" y="2826855"/>
            <a:ext cx="5588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9181380" y="2960419"/>
            <a:ext cx="0" cy="10364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9190575" y="3399338"/>
            <a:ext cx="1014015" cy="952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076345" y="3403151"/>
            <a:ext cx="346219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553056" y="3400493"/>
            <a:ext cx="47096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1083975" y="3421629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326722" y="3420911"/>
            <a:ext cx="47481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559602" y="3877063"/>
            <a:ext cx="49266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1309583" y="3887260"/>
            <a:ext cx="513268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1569489" y="4388937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2329288" y="3403151"/>
            <a:ext cx="42027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5583703" y="3343937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6041508" y="3353599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4664863" y="3353383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4909256" y="3358155"/>
            <a:ext cx="5080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5166551" y="3857860"/>
            <a:ext cx="61936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9115535" y="3309125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9606363" y="3299601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8426980" y="3327338"/>
            <a:ext cx="5080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8636176" y="3830994"/>
            <a:ext cx="54497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8408947" y="3828606"/>
            <a:ext cx="461308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9363051" y="3312382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4927531" y="3840050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5169489" y="4282272"/>
            <a:ext cx="39501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834763" y="3359699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8180845" y="3332435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8662525" y="4222431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6A8CC698-A1E9-4E60-B187-703C10476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29" y="781950"/>
            <a:ext cx="4367027" cy="58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2" tIns="45685" rIns="91312" bIns="4568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37"/>
            <a:r>
              <a:rPr lang="en-US" altLang="en-US" sz="3200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en-US" sz="3200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alt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1752E0E9-55DE-4C3D-BE96-9F94F214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15" y="1531857"/>
            <a:ext cx="10779836" cy="64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2" tIns="45685" rIns="91312" bIns="4568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37"/>
            <a:r>
              <a:rPr lang="en-US" alt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b) 2105 : 3            2413 : 4            3052 : 5         </a:t>
            </a:r>
          </a:p>
        </p:txBody>
      </p:sp>
    </p:spTree>
    <p:extLst>
      <p:ext uri="{BB962C8B-B14F-4D97-AF65-F5344CB8AC3E}">
        <p14:creationId xmlns:p14="http://schemas.microsoft.com/office/powerpoint/2010/main" val="32240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8" grpId="0"/>
      <p:bldP spid="29709" grpId="0"/>
      <p:bldP spid="29712" grpId="0"/>
      <p:bldP spid="29713" grpId="0"/>
      <p:bldP spid="29716" grpId="0"/>
      <p:bldP spid="29717" grpId="0"/>
      <p:bldP spid="29720" grpId="0"/>
      <p:bldP spid="29722" grpId="0"/>
      <p:bldP spid="29723" grpId="0"/>
      <p:bldP spid="29725" grpId="0"/>
      <p:bldP spid="29726" grpId="0"/>
      <p:bldP spid="29727" grpId="0"/>
      <p:bldP spid="29728" grpId="0"/>
      <p:bldP spid="29731" grpId="0"/>
      <p:bldP spid="29733" grpId="0"/>
      <p:bldP spid="29738" grpId="0"/>
      <p:bldP spid="29739" grpId="0"/>
      <p:bldP spid="29742" grpId="0"/>
      <p:bldP spid="29744" grpId="0"/>
      <p:bldP spid="29745" grpId="0"/>
      <p:bldP spid="29748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47604" y="575747"/>
            <a:ext cx="3087443" cy="64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85" rIns="91330" bIns="45685">
            <a:spAutoFit/>
          </a:bodyPr>
          <a:lstStyle/>
          <a:p>
            <a:pPr defTabSz="913241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Bài</a:t>
            </a:r>
            <a:r>
              <a:rPr lang="en-US" sz="3600" b="1" u="sng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Tìm</a:t>
            </a:r>
            <a:r>
              <a:rPr 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</a:t>
            </a:r>
            <a:r>
              <a:rPr lang="vi-VN" sz="3600" b="1" i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en-US" sz="3600" b="1" i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41744" y="1414173"/>
            <a:ext cx="11855031" cy="64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85" rIns="91330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4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x 7 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2107         </a:t>
            </a:r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</a:t>
            </a: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b) 8 x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 </a:t>
            </a: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1640       </a:t>
            </a:r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x 9 = 2763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000451" y="1857383"/>
            <a:ext cx="3860800" cy="7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85" rIns="91330" bIns="45685">
            <a:spAutoFit/>
          </a:bodyPr>
          <a:lstStyle/>
          <a:p>
            <a:pPr algn="ctr" defTabSz="91324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2107 : 7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721193" y="2404080"/>
            <a:ext cx="2262715" cy="7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85" rIns="91330" bIns="45685">
            <a:spAutoFit/>
          </a:bodyPr>
          <a:lstStyle/>
          <a:p>
            <a:pPr defTabSz="91324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301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115236" y="1857382"/>
            <a:ext cx="2811751" cy="7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85" rIns="91330" bIns="45685">
            <a:spAutoFit/>
          </a:bodyPr>
          <a:lstStyle/>
          <a:p>
            <a:pPr algn="ctr" defTabSz="91324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=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2763 : 9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522015" y="2392955"/>
            <a:ext cx="3860800" cy="7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85" rIns="91330" bIns="45685">
            <a:spAutoFit/>
          </a:bodyPr>
          <a:lstStyle/>
          <a:p>
            <a:pPr algn="ctr" defTabSz="913241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84649" y="1865492"/>
            <a:ext cx="3860800" cy="7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85" rIns="91330" bIns="45685">
            <a:spAutoFit/>
          </a:bodyPr>
          <a:lstStyle/>
          <a:p>
            <a:pPr algn="ctr" defTabSz="91324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1640 : 8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115236" y="2392954"/>
            <a:ext cx="2004647" cy="7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85" rIns="91330" bIns="45685">
            <a:spAutoFit/>
          </a:bodyPr>
          <a:lstStyle/>
          <a:p>
            <a:pPr algn="ctr" defTabSz="91324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=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307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41744" y="3386042"/>
            <a:ext cx="3368256" cy="58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85" rIns="91330" bIns="45685">
            <a:spAutoFit/>
          </a:bodyPr>
          <a:lstStyle/>
          <a:p>
            <a:pPr defTabSz="913241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Thử lại: </a:t>
            </a:r>
            <a:r>
              <a:rPr lang="en-US" sz="32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vi-VN" sz="32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7</a:t>
            </a:r>
            <a:endParaRPr lang="en-US" sz="32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235948" y="4882748"/>
            <a:ext cx="6502403" cy="5847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330" tIns="45685" rIns="91330" bIns="45685">
            <a:spAutoFit/>
          </a:bodyPr>
          <a:lstStyle/>
          <a:p>
            <a:pPr defTabSz="913241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 SỐ = TÍCH : THỪA SỐ KIA</a:t>
            </a:r>
            <a:endParaRPr lang="en-US" sz="32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502788" y="3383814"/>
            <a:ext cx="3032549" cy="58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85" rIns="91330" bIns="45685">
            <a:spAutoFit/>
          </a:bodyPr>
          <a:lstStyle/>
          <a:p>
            <a:pPr defTabSz="913241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2107 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32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610051" y="4358896"/>
            <a:ext cx="1320800" cy="58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85" rIns="91330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4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301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994793" y="4843881"/>
            <a:ext cx="709443" cy="58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85" rIns="91330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4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336431" y="4544428"/>
            <a:ext cx="472912" cy="58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85" rIns="91330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4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1558524" y="5377750"/>
            <a:ext cx="103272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30" tIns="45685" rIns="91330" bIns="45685"/>
          <a:lstStyle/>
          <a:p>
            <a:pPr defTabSz="913241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099979" y="5331483"/>
            <a:ext cx="406400" cy="58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0" tIns="45685" rIns="91330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4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en-US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859846" y="5333823"/>
            <a:ext cx="380999" cy="58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85" rIns="91330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4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430354" y="5314665"/>
            <a:ext cx="675648" cy="58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30" tIns="45685" rIns="91330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24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  <a:endParaRPr lang="en-US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4" grpId="0"/>
      <p:bldP spid="55307" grpId="0"/>
      <p:bldP spid="55308" grpId="0"/>
      <p:bldP spid="9" grpId="0"/>
      <p:bldP spid="10" grpId="0"/>
      <p:bldP spid="11" grpId="0"/>
      <p:bldP spid="12" grpId="0"/>
      <p:bldP spid="13" grpId="0" build="allAtOnce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3D7B43-50A6-44FD-B40D-BF3900F65125}"/>
                  </a:ext>
                </a:extLst>
              </p:cNvPr>
              <p:cNvSpPr/>
              <p:nvPr/>
            </p:nvSpPr>
            <p:spPr>
              <a:xfrm>
                <a:off x="363413" y="493499"/>
                <a:ext cx="11492829" cy="1382215"/>
              </a:xfrm>
              <a:prstGeom prst="rect">
                <a:avLst/>
              </a:prstGeom>
            </p:spPr>
            <p:txBody>
              <a:bodyPr wrap="square" lIns="91200" tIns="45645" rIns="91200" bIns="45645">
                <a:spAutoFit/>
              </a:bodyPr>
              <a:lstStyle/>
              <a:p>
                <a:r>
                  <a:rPr lang="vi-VN" sz="3200" b="1" u="sng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u="sng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b="1" u="sng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vi-VN" sz="32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:r>
                  <a:rPr lang="vi-VN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c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ửa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2024 kg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vi-VN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 bán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vi-VN" sz="3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3D7B43-50A6-44FD-B40D-BF3900F65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3" y="493499"/>
                <a:ext cx="11492829" cy="1382215"/>
              </a:xfrm>
              <a:prstGeom prst="rect">
                <a:avLst/>
              </a:prstGeom>
              <a:blipFill>
                <a:blip r:embed="rId3"/>
                <a:stretch>
                  <a:fillRect l="-1379" t="-5727" r="-212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3CD45D3-9DE9-401B-B970-4C42AD318093}"/>
              </a:ext>
            </a:extLst>
          </p:cNvPr>
          <p:cNvSpPr txBox="1"/>
          <p:nvPr/>
        </p:nvSpPr>
        <p:spPr>
          <a:xfrm>
            <a:off x="1914775" y="2282383"/>
            <a:ext cx="1523074" cy="584624"/>
          </a:xfrm>
          <a:prstGeom prst="rect">
            <a:avLst/>
          </a:prstGeom>
          <a:noFill/>
        </p:spPr>
        <p:txBody>
          <a:bodyPr wrap="none" lIns="91200" tIns="45645" rIns="91200" bIns="45645" rtlCol="0">
            <a:spAutoFit/>
          </a:bodyPr>
          <a:lstStyle/>
          <a:p>
            <a:r>
              <a:rPr lang="vi-VN" sz="3200" dirty="0">
                <a:ln w="0">
                  <a:solidFill>
                    <a:srgbClr val="FF0000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endParaRPr lang="en-US" sz="3200" dirty="0">
              <a:ln w="0">
                <a:solidFill>
                  <a:srgbClr val="FF0000"/>
                </a:solidFill>
              </a:ln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3F0D1C-8136-4FEE-A636-DD5FE467AC2B}"/>
              </a:ext>
            </a:extLst>
          </p:cNvPr>
          <p:cNvCxnSpPr/>
          <p:nvPr/>
        </p:nvCxnSpPr>
        <p:spPr>
          <a:xfrm>
            <a:off x="6071271" y="2922495"/>
            <a:ext cx="0" cy="3210783"/>
          </a:xfrm>
          <a:prstGeom prst="line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19CC30F-AE43-45F7-90FC-04838930CF66}"/>
              </a:ext>
            </a:extLst>
          </p:cNvPr>
          <p:cNvSpPr txBox="1"/>
          <p:nvPr/>
        </p:nvSpPr>
        <p:spPr>
          <a:xfrm>
            <a:off x="7813951" y="2309539"/>
            <a:ext cx="1404067" cy="523069"/>
          </a:xfrm>
          <a:prstGeom prst="rect">
            <a:avLst/>
          </a:prstGeom>
          <a:noFill/>
        </p:spPr>
        <p:txBody>
          <a:bodyPr wrap="none" lIns="91200" tIns="45645" rIns="91200" bIns="45645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D9A17-673E-41EA-BB63-D7EA88622A0F}"/>
              </a:ext>
            </a:extLst>
          </p:cNvPr>
          <p:cNvSpPr txBox="1"/>
          <p:nvPr/>
        </p:nvSpPr>
        <p:spPr>
          <a:xfrm>
            <a:off x="6540748" y="2929220"/>
            <a:ext cx="4989920" cy="523069"/>
          </a:xfrm>
          <a:prstGeom prst="rect">
            <a:avLst/>
          </a:prstGeom>
          <a:noFill/>
        </p:spPr>
        <p:txBody>
          <a:bodyPr wrap="none" lIns="91200" tIns="45645" rIns="91200" bIns="45645" rtlCol="0">
            <a:spAutoFit/>
          </a:bodyPr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đã bán là: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5EE4E9-D0E2-4822-99BB-5B9AF156B30C}"/>
              </a:ext>
            </a:extLst>
          </p:cNvPr>
          <p:cNvSpPr txBox="1"/>
          <p:nvPr/>
        </p:nvSpPr>
        <p:spPr>
          <a:xfrm>
            <a:off x="8206028" y="5101223"/>
            <a:ext cx="3461553" cy="523069"/>
          </a:xfrm>
          <a:prstGeom prst="rect">
            <a:avLst/>
          </a:prstGeom>
          <a:noFill/>
        </p:spPr>
        <p:txBody>
          <a:bodyPr wrap="none" lIns="91200" tIns="45645" rIns="91200" bIns="45645" rtlCol="0">
            <a:spAutoFit/>
          </a:bodyPr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1518 kg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5AB9DB-5C36-49DE-88C9-25AFDEE446D9}"/>
              </a:ext>
            </a:extLst>
          </p:cNvPr>
          <p:cNvSpPr/>
          <p:nvPr/>
        </p:nvSpPr>
        <p:spPr>
          <a:xfrm>
            <a:off x="2567650" y="1167054"/>
            <a:ext cx="9523344" cy="584624"/>
          </a:xfrm>
          <a:prstGeom prst="rect">
            <a:avLst/>
          </a:prstGeom>
        </p:spPr>
        <p:txBody>
          <a:bodyPr wrap="square" lIns="91200" tIns="45645" rIns="91200" bIns="45645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Hỏi c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ửa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còn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lại bao nhiêu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– gam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1B16D-2408-4E56-9B91-EA207A00400E}"/>
              </a:ext>
            </a:extLst>
          </p:cNvPr>
          <p:cNvSpPr/>
          <p:nvPr/>
        </p:nvSpPr>
        <p:spPr>
          <a:xfrm>
            <a:off x="7167080" y="3447619"/>
            <a:ext cx="3284967" cy="523069"/>
          </a:xfrm>
          <a:prstGeom prst="rect">
            <a:avLst/>
          </a:prstGeom>
        </p:spPr>
        <p:txBody>
          <a:bodyPr wrap="none" lIns="91200" tIns="45645" rIns="91200" bIns="45645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2024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506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AFF07-7CFD-4624-9EB5-230AC4AC3179}"/>
              </a:ext>
            </a:extLst>
          </p:cNvPr>
          <p:cNvSpPr/>
          <p:nvPr/>
        </p:nvSpPr>
        <p:spPr>
          <a:xfrm>
            <a:off x="6537976" y="4005275"/>
            <a:ext cx="4965170" cy="523069"/>
          </a:xfrm>
          <a:prstGeom prst="rect">
            <a:avLst/>
          </a:prstGeom>
        </p:spPr>
        <p:txBody>
          <a:bodyPr wrap="none" lIns="91200" tIns="45645" rIns="91200" bIns="45645">
            <a:spAutoFit/>
          </a:bodyPr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– gam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còn lại là: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7EB66F-8A72-4E35-9EA6-AEC3580272AD}"/>
              </a:ext>
            </a:extLst>
          </p:cNvPr>
          <p:cNvSpPr/>
          <p:nvPr/>
        </p:nvSpPr>
        <p:spPr>
          <a:xfrm>
            <a:off x="6596962" y="4549651"/>
            <a:ext cx="4003112" cy="523069"/>
          </a:xfrm>
          <a:prstGeom prst="rect">
            <a:avLst/>
          </a:prstGeom>
        </p:spPr>
        <p:txBody>
          <a:bodyPr wrap="none" lIns="91200" tIns="45645" rIns="91200" bIns="45645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2024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506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1518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63F58ED4-F717-40E0-943B-ECA9C32EC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17" y="3938950"/>
            <a:ext cx="4781047" cy="41032"/>
          </a:xfrm>
          <a:prstGeom prst="line">
            <a:avLst/>
          </a:prstGeom>
          <a:noFill/>
          <a:ln w="38100">
            <a:solidFill>
              <a:sysClr val="window" lastClr="FFFFFF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lIns="91330" tIns="45685" rIns="91330" bIns="45685"/>
          <a:lstStyle/>
          <a:p>
            <a:pPr marL="0" marR="0" lvl="0" indent="0" defTabSz="91324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AutoShape 29">
            <a:extLst>
              <a:ext uri="{FF2B5EF4-FFF2-40B4-BE49-F238E27FC236}">
                <a16:creationId xmlns:a16="http://schemas.microsoft.com/office/drawing/2014/main" id="{1B3B4AC5-E4F3-466E-ADFE-B4BF52BF56CB}"/>
              </a:ext>
            </a:extLst>
          </p:cNvPr>
          <p:cNvSpPr>
            <a:spLocks/>
          </p:cNvSpPr>
          <p:nvPr/>
        </p:nvSpPr>
        <p:spPr bwMode="auto">
          <a:xfrm rot="5400000">
            <a:off x="2846827" y="1318944"/>
            <a:ext cx="457200" cy="4782836"/>
          </a:xfrm>
          <a:prstGeom prst="leftBrace">
            <a:avLst>
              <a:gd name="adj1" fmla="val 79167"/>
              <a:gd name="adj2" fmla="val 50000"/>
            </a:avLst>
          </a:prstGeom>
          <a:noFill/>
          <a:ln w="28575">
            <a:solidFill>
              <a:sysClr val="window" lastClr="FFFFFF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lIns="91330" tIns="45685" rIns="91330" bIns="45685" anchor="ctr"/>
          <a:lstStyle/>
          <a:p>
            <a:pPr marL="0" marR="0" lvl="0" indent="0" defTabSz="91324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B600AE3C-8EB5-48BB-936A-208995C34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352" y="2989431"/>
            <a:ext cx="28448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lIns="91330" tIns="45685" rIns="91330" bIns="45685">
            <a:spAutoFit/>
          </a:bodyPr>
          <a:lstStyle/>
          <a:p>
            <a:pPr marL="0" marR="0" lvl="0" indent="0" defTabSz="91324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2024 kg gạo</a:t>
            </a:r>
            <a:endParaRPr kumimoji="0" lang="en-US" altLang="vi-V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id="{75366A01-0237-4499-B3FC-78091C7B8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75" y="3827582"/>
            <a:ext cx="0" cy="152400"/>
          </a:xfrm>
          <a:prstGeom prst="line">
            <a:avLst/>
          </a:prstGeom>
          <a:noFill/>
          <a:ln w="38100">
            <a:solidFill>
              <a:sysClr val="window" lastClr="FFFFFF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lIns="91330" tIns="45685" rIns="91330" bIns="45685"/>
          <a:lstStyle/>
          <a:p>
            <a:pPr marL="0" marR="0" lvl="0" indent="0" defTabSz="91324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8" name="Group 59">
            <a:extLst>
              <a:ext uri="{FF2B5EF4-FFF2-40B4-BE49-F238E27FC236}">
                <a16:creationId xmlns:a16="http://schemas.microsoft.com/office/drawing/2014/main" id="{C5455555-86F9-4F0A-B6FF-004A24E6FD3B}"/>
              </a:ext>
            </a:extLst>
          </p:cNvPr>
          <p:cNvGrpSpPr>
            <a:grpSpLocks/>
          </p:cNvGrpSpPr>
          <p:nvPr/>
        </p:nvGrpSpPr>
        <p:grpSpPr bwMode="auto">
          <a:xfrm>
            <a:off x="742648" y="3897923"/>
            <a:ext cx="1100801" cy="128953"/>
            <a:chOff x="324739" y="5105400"/>
            <a:chExt cx="838200" cy="1524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303930-ED5A-476C-9D89-CEA1A829D707}"/>
                </a:ext>
              </a:extLst>
            </p:cNvPr>
            <p:cNvCxnSpPr/>
            <p:nvPr/>
          </p:nvCxnSpPr>
          <p:spPr bwMode="auto">
            <a:xfrm rot="5400000">
              <a:off x="286639" y="5143500"/>
              <a:ext cx="152400" cy="7620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8A6844-A8F3-4B9D-8295-71D2E39EBE12}"/>
                </a:ext>
              </a:extLst>
            </p:cNvPr>
            <p:cNvCxnSpPr/>
            <p:nvPr/>
          </p:nvCxnSpPr>
          <p:spPr bwMode="auto">
            <a:xfrm rot="5400000">
              <a:off x="439039" y="5143500"/>
              <a:ext cx="152400" cy="7620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2243B79-A088-4B1A-8A69-971FC4EE9585}"/>
                </a:ext>
              </a:extLst>
            </p:cNvPr>
            <p:cNvCxnSpPr/>
            <p:nvPr/>
          </p:nvCxnSpPr>
          <p:spPr bwMode="auto">
            <a:xfrm rot="5400000">
              <a:off x="591439" y="5143500"/>
              <a:ext cx="152400" cy="7620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840A83-E167-439E-958E-2353ECBA8E12}"/>
                </a:ext>
              </a:extLst>
            </p:cNvPr>
            <p:cNvCxnSpPr/>
            <p:nvPr/>
          </p:nvCxnSpPr>
          <p:spPr bwMode="auto">
            <a:xfrm rot="5400000">
              <a:off x="743839" y="5143500"/>
              <a:ext cx="152400" cy="7620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7DB5EB8-C5B6-4983-AB79-EC1F36B16F81}"/>
                </a:ext>
              </a:extLst>
            </p:cNvPr>
            <p:cNvCxnSpPr/>
            <p:nvPr/>
          </p:nvCxnSpPr>
          <p:spPr bwMode="auto">
            <a:xfrm rot="5400000">
              <a:off x="896239" y="5143500"/>
              <a:ext cx="152400" cy="7620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F1C45DC-018C-4946-A89D-95C3D88A1A9F}"/>
                </a:ext>
              </a:extLst>
            </p:cNvPr>
            <p:cNvCxnSpPr/>
            <p:nvPr/>
          </p:nvCxnSpPr>
          <p:spPr bwMode="auto">
            <a:xfrm rot="5400000">
              <a:off x="1048639" y="5143500"/>
              <a:ext cx="152400" cy="7620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sp>
        <p:nvSpPr>
          <p:cNvPr id="25" name="Line 22">
            <a:extLst>
              <a:ext uri="{FF2B5EF4-FFF2-40B4-BE49-F238E27FC236}">
                <a16:creationId xmlns:a16="http://schemas.microsoft.com/office/drawing/2014/main" id="{4270F342-3AC5-4EDB-AE63-874A12287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4775" y="3827582"/>
            <a:ext cx="0" cy="152400"/>
          </a:xfrm>
          <a:prstGeom prst="line">
            <a:avLst/>
          </a:prstGeom>
          <a:noFill/>
          <a:ln w="38100">
            <a:solidFill>
              <a:sysClr val="window" lastClr="FFFFFF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lIns="91330" tIns="45685" rIns="91330" bIns="45685"/>
          <a:lstStyle/>
          <a:p>
            <a:pPr marL="0" marR="0" lvl="0" indent="0" defTabSz="91324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DAFDB470-8CEC-4C2B-A428-C02B32167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6844" y="3874475"/>
            <a:ext cx="0" cy="152400"/>
          </a:xfrm>
          <a:prstGeom prst="line">
            <a:avLst/>
          </a:prstGeom>
          <a:noFill/>
          <a:ln w="38100">
            <a:solidFill>
              <a:sysClr val="window" lastClr="FFFFFF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lIns="91330" tIns="45685" rIns="91330" bIns="45685"/>
          <a:lstStyle/>
          <a:p>
            <a:pPr marL="0" marR="0" lvl="0" indent="0" defTabSz="91324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7FD43B7F-AFD9-4B8F-99BF-134B6A414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8797" y="3851028"/>
            <a:ext cx="0" cy="152400"/>
          </a:xfrm>
          <a:prstGeom prst="line">
            <a:avLst/>
          </a:prstGeom>
          <a:noFill/>
          <a:ln w="38100">
            <a:solidFill>
              <a:sysClr val="window" lastClr="FFFFFF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lIns="91330" tIns="45685" rIns="91330" bIns="45685"/>
          <a:lstStyle/>
          <a:p>
            <a:pPr marL="0" marR="0" lvl="0" indent="0" defTabSz="91324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CEA4D771-91D9-4331-82AC-AA7F58073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543" y="3851028"/>
            <a:ext cx="0" cy="152400"/>
          </a:xfrm>
          <a:prstGeom prst="line">
            <a:avLst/>
          </a:prstGeom>
          <a:noFill/>
          <a:ln w="38100">
            <a:solidFill>
              <a:sysClr val="window" lastClr="FFFFFF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lIns="91330" tIns="45685" rIns="91330" bIns="45685"/>
          <a:lstStyle/>
          <a:p>
            <a:pPr marL="0" marR="0" lvl="0" indent="0" defTabSz="91324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9" name="AutoShape 27">
            <a:extLst>
              <a:ext uri="{FF2B5EF4-FFF2-40B4-BE49-F238E27FC236}">
                <a16:creationId xmlns:a16="http://schemas.microsoft.com/office/drawing/2014/main" id="{F57BB964-0DE0-43E7-B755-BF2C8C130D8A}"/>
              </a:ext>
            </a:extLst>
          </p:cNvPr>
          <p:cNvSpPr>
            <a:spLocks/>
          </p:cNvSpPr>
          <p:nvPr/>
        </p:nvSpPr>
        <p:spPr bwMode="auto">
          <a:xfrm rot="16200000">
            <a:off x="1127967" y="3549563"/>
            <a:ext cx="323851" cy="1184688"/>
          </a:xfrm>
          <a:prstGeom prst="leftBrace">
            <a:avLst>
              <a:gd name="adj1" fmla="val 39583"/>
              <a:gd name="adj2" fmla="val 50000"/>
            </a:avLst>
          </a:prstGeom>
          <a:noFill/>
          <a:ln w="38100">
            <a:solidFill>
              <a:srgbClr val="FFC000">
                <a:lumMod val="60000"/>
                <a:lumOff val="40000"/>
              </a:srgbClr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lIns="91330" tIns="45685" rIns="91330" bIns="45685" anchor="ctr"/>
          <a:lstStyle/>
          <a:p>
            <a:pPr marL="0" marR="0" lvl="0" indent="0" defTabSz="91324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2F9FBC22-C7D7-42C1-BCD0-C75C57CC6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13" y="4256606"/>
            <a:ext cx="19304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lIns="91330" tIns="45685" rIns="91330" bIns="45685">
            <a:spAutoFit/>
          </a:bodyPr>
          <a:lstStyle/>
          <a:p>
            <a:pPr marL="0" marR="0" lvl="0" indent="0" algn="ctr" defTabSz="91324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 bán</a:t>
            </a:r>
            <a:endParaRPr kumimoji="0" lang="en-US" altLang="vi-V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AutoShape 30">
            <a:extLst>
              <a:ext uri="{FF2B5EF4-FFF2-40B4-BE49-F238E27FC236}">
                <a16:creationId xmlns:a16="http://schemas.microsoft.com/office/drawing/2014/main" id="{142A1845-4E4F-4D1B-A4A7-4F7983934635}"/>
              </a:ext>
            </a:extLst>
          </p:cNvPr>
          <p:cNvSpPr>
            <a:spLocks/>
          </p:cNvSpPr>
          <p:nvPr/>
        </p:nvSpPr>
        <p:spPr bwMode="auto">
          <a:xfrm rot="16200000">
            <a:off x="3569755" y="2390499"/>
            <a:ext cx="290513" cy="3503705"/>
          </a:xfrm>
          <a:prstGeom prst="leftBrace">
            <a:avLst>
              <a:gd name="adj1" fmla="val 102778"/>
              <a:gd name="adj2" fmla="val 50505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 wrap="none" lIns="91330" tIns="45685" rIns="91330" bIns="45685" anchor="ctr"/>
          <a:lstStyle/>
          <a:p>
            <a:pPr marL="0" marR="0" lvl="0" indent="0" defTabSz="91324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2" name="Text Box 33">
            <a:extLst>
              <a:ext uri="{FF2B5EF4-FFF2-40B4-BE49-F238E27FC236}">
                <a16:creationId xmlns:a16="http://schemas.microsoft.com/office/drawing/2014/main" id="{D031EAD6-C76C-4880-A1A0-EA2107EE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104" y="4191031"/>
            <a:ext cx="28448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lIns="91330" tIns="45685" rIns="91330" bIns="45685">
            <a:spAutoFit/>
          </a:bodyPr>
          <a:lstStyle/>
          <a:p>
            <a:pPr marL="0" marR="0" lvl="0" indent="0" algn="ctr" defTabSz="91324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Còn lại </a:t>
            </a: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kumimoji="0" lang="vi-VN" altLang="vi-VN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endParaRPr kumimoji="0" lang="en-US" altLang="vi-VN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 build="allAtOnce"/>
      <p:bldP spid="9" grpId="0"/>
      <p:bldP spid="10" grpId="0"/>
      <p:bldP spid="11" grpId="0"/>
      <p:bldP spid="12" grpId="0"/>
      <p:bldP spid="13" grpId="0"/>
      <p:bldP spid="16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65258" y="438939"/>
            <a:ext cx="4255480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7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b="1" u="sng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u="sng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r>
              <a:rPr lang="en-US" sz="3000" b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0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nhẩm</a:t>
            </a:r>
            <a:r>
              <a:rPr lang="vi-VN" sz="3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66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11074400" y="3124237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3672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689680" y="1130104"/>
            <a:ext cx="5305176" cy="2103459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8" tIns="45687" rIns="91368" bIns="45687" anchor="ctr"/>
          <a:lstStyle/>
          <a:p>
            <a:pPr defTabSz="913672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2402599" y="1280817"/>
            <a:ext cx="2417628" cy="5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7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6000 : 3 = ?</a:t>
            </a: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736343" y="1721399"/>
            <a:ext cx="5190144" cy="6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7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3 =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906587" y="2287396"/>
            <a:ext cx="5189413" cy="5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7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Vậy</a:t>
            </a:r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       </a:t>
            </a:r>
            <a:r>
              <a:rPr lang="en-US" sz="3200" b="1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6000 </a:t>
            </a:r>
            <a:r>
              <a:rPr lang="en-US" sz="32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3 = 2000</a:t>
            </a:r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1237585" y="3723853"/>
            <a:ext cx="3708042" cy="172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72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6000 : 2 =</a:t>
            </a:r>
          </a:p>
          <a:p>
            <a:pPr defTabSz="913672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8000 : 4 =</a:t>
            </a:r>
          </a:p>
          <a:p>
            <a:pPr defTabSz="913672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9000 : 3 =</a:t>
            </a:r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3396445" y="3679583"/>
            <a:ext cx="1190726" cy="5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7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59417" name="Text Box 25"/>
          <p:cNvSpPr txBox="1">
            <a:spLocks noChangeArrowheads="1"/>
          </p:cNvSpPr>
          <p:nvPr/>
        </p:nvSpPr>
        <p:spPr bwMode="auto">
          <a:xfrm>
            <a:off x="3299853" y="4264292"/>
            <a:ext cx="1342567" cy="5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367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3317993" y="4869438"/>
            <a:ext cx="1339493" cy="5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367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739218" y="3676962"/>
            <a:ext cx="3708042" cy="172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72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4000 : 2 =</a:t>
            </a:r>
          </a:p>
          <a:p>
            <a:pPr defTabSz="913672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6000 : 3 =</a:t>
            </a:r>
          </a:p>
          <a:p>
            <a:pPr defTabSz="913672"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10000 : 5 =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839759" y="3673676"/>
            <a:ext cx="1190726" cy="5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7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7887032" y="4170732"/>
            <a:ext cx="1190726" cy="5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7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2000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7934305" y="4741108"/>
            <a:ext cx="1190726" cy="5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7" rIns="91368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367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7935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410" grpId="0" animBg="1"/>
      <p:bldP spid="59411" grpId="0"/>
      <p:bldP spid="59413" grpId="0"/>
      <p:bldP spid="59414" grpId="0"/>
      <p:bldP spid="59415" grpId="0"/>
      <p:bldP spid="59416" grpId="0"/>
      <p:bldP spid="59417" grpId="0"/>
      <p:bldP spid="59418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946" y="-511070"/>
            <a:ext cx="12158043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745" y="-111447"/>
            <a:ext cx="3198639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46087" descr="1-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7" y="614713"/>
            <a:ext cx="3423831" cy="3842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C2C8A1-0738-4816-8210-8E44427A492E}"/>
              </a:ext>
            </a:extLst>
          </p:cNvPr>
          <p:cNvSpPr/>
          <p:nvPr/>
        </p:nvSpPr>
        <p:spPr>
          <a:xfrm>
            <a:off x="3495904" y="1982450"/>
            <a:ext cx="5715803" cy="1446516"/>
          </a:xfrm>
          <a:prstGeom prst="rect">
            <a:avLst/>
          </a:prstGeom>
          <a:noFill/>
        </p:spPr>
        <p:txBody>
          <a:bodyPr wrap="square" lIns="91368" tIns="45687" rIns="91368" bIns="45687">
            <a:spAutoFit/>
          </a:bodyPr>
          <a:lstStyle/>
          <a:p>
            <a:pPr algn="ctr" defTabSz="913672">
              <a:defRPr/>
            </a:pPr>
            <a:r>
              <a:rPr lang="en-US" sz="44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</a:rPr>
              <a:t>CHÀO 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780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6D2B3FD-F3C0-4745-B16D-9B9F1E4B9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1242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id="{46D7EA30-7902-4AFF-9556-7065BFD54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1" y="2590957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2" tIns="45649" rIns="91222" bIns="4564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128">
              <a:spcBef>
                <a:spcPct val="0"/>
              </a:spcBef>
              <a:buNone/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12" name="TextBox 5">
            <a:extLst>
              <a:ext uri="{FF2B5EF4-FFF2-40B4-BE49-F238E27FC236}">
                <a16:creationId xmlns:a16="http://schemas.microsoft.com/office/drawing/2014/main" id="{F8771FFF-EA0C-4A14-854F-F0B2AD97A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57" y="3118388"/>
            <a:ext cx="8442091" cy="193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22" tIns="45649" rIns="91222" bIns="45649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2128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defTabSz="912128">
              <a:spcBef>
                <a:spcPct val="0"/>
              </a:spcBef>
              <a:buNone/>
            </a:pPr>
            <a:r>
              <a:rPr lang="en-US" altLang="en-US" sz="40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Chuẩn bị bài sau: Luyện tập chung (trang 120)</a:t>
            </a:r>
            <a:endParaRPr lang="en-US" altLang="en-US" sz="4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24D12-BB06-41AB-BB0D-DE61C132F6E1}"/>
              </a:ext>
            </a:extLst>
          </p:cNvPr>
          <p:cNvSpPr txBox="1"/>
          <p:nvPr/>
        </p:nvSpPr>
        <p:spPr>
          <a:xfrm>
            <a:off x="4828443" y="2102097"/>
            <a:ext cx="2924908" cy="707887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lIns="91222" tIns="45649" rIns="91222" bIns="45649">
            <a:spAutoFit/>
          </a:bodyPr>
          <a:lstStyle/>
          <a:p>
            <a:pPr algn="ctr" defTabSz="912128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63432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64635" y="2995084"/>
            <a:ext cx="10945284" cy="3581400"/>
          </a:xfrm>
          <a:prstGeom prst="rect">
            <a:avLst/>
          </a:prstGeom>
        </p:spPr>
        <p:txBody>
          <a:bodyPr spcFirstLastPara="1" wrap="none" lIns="121768" tIns="60884" rIns="121768" bIns="60884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21762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9772" y="2182369"/>
            <a:ext cx="6913095" cy="13234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91324" tIns="45685" rIns="91324" bIns="45685">
            <a:spAutoFit/>
          </a:bodyPr>
          <a:lstStyle/>
          <a:p>
            <a:pPr algn="ctr" defTabSz="9131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28358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15" descr="http://i80.photobucket.com/albums/j177/xangaxinh/divided/395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1402"/>
            <a:ext cx="12192000" cy="2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0" name="Picture 19" descr="http://sucai.heima.com/sucai/icon/Gif0405_12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7" y="3916890"/>
            <a:ext cx="2603500" cy="19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1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8" y="355697"/>
            <a:ext cx="347133" cy="61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2" name="Picture 4" descr="http://i80.photobucket.com/albums/j177/xangaxinh/divided/z604489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55600"/>
            <a:ext cx="334433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3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15854">
            <a:off x="11043263" y="69649"/>
            <a:ext cx="1006007" cy="137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4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270942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5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68592">
            <a:off x="11132433" y="5419518"/>
            <a:ext cx="870033" cy="119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6" name="Picture 17" descr="http://sucai.heima.com/sucai/icon/Gif0405_12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5" y="5338377"/>
            <a:ext cx="1157491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1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46717" y="1339855"/>
            <a:ext cx="97536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5232400" y="54816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5232400" y="54673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auto">
          <a:xfrm>
            <a:off x="5232400" y="54737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667000" y="5486423"/>
            <a:ext cx="2626784" cy="936625"/>
            <a:chOff x="912" y="2592"/>
            <a:chExt cx="3072" cy="960"/>
          </a:xfrm>
        </p:grpSpPr>
        <p:sp>
          <p:nvSpPr>
            <p:cNvPr id="7195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036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9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036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Hết giờ</a:t>
              </a:r>
              <a:endPara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</p:grpSp>
      <p:sp>
        <p:nvSpPr>
          <p:cNvPr id="7179" name="AutoShape 14">
            <a:hlinkClick r:id="" action="ppaction://noaction" highlightClick="1">
              <a:snd r:embed="rId12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86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3810000" y="3429009"/>
            <a:ext cx="812800" cy="790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937000" y="2590814"/>
            <a:ext cx="4495800" cy="584202"/>
            <a:chOff x="996" y="1632"/>
            <a:chExt cx="2124" cy="368"/>
          </a:xfrm>
        </p:grpSpPr>
        <p:pic>
          <p:nvPicPr>
            <p:cNvPr id="7193" name="Picture 17" descr="a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8"/>
            <p:cNvSpPr txBox="1">
              <a:spLocks noChangeArrowheads="1"/>
            </p:cNvSpPr>
            <p:nvPr/>
          </p:nvSpPr>
          <p:spPr bwMode="auto">
            <a:xfrm>
              <a:off x="1200" y="1632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505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013200" y="4267200"/>
            <a:ext cx="4455584" cy="609600"/>
            <a:chOff x="1008" y="2362"/>
            <a:chExt cx="1819" cy="384"/>
          </a:xfrm>
        </p:grpSpPr>
        <p:sp>
          <p:nvSpPr>
            <p:cNvPr id="7191" name="Text Box 20"/>
            <p:cNvSpPr txBox="1">
              <a:spLocks noChangeArrowheads="1"/>
            </p:cNvSpPr>
            <p:nvPr/>
          </p:nvSpPr>
          <p:spPr bwMode="auto">
            <a:xfrm>
              <a:off x="1195" y="2362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505(</a:t>
              </a:r>
              <a:r>
                <a:rPr lang="en-US" sz="3200" b="1" dirty="0" err="1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1)</a:t>
              </a:r>
            </a:p>
          </p:txBody>
        </p:sp>
        <p:pic>
          <p:nvPicPr>
            <p:cNvPr id="7192" name="Picture 21" descr="c_md_wht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19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013200" y="3459150"/>
            <a:ext cx="6146800" cy="584199"/>
            <a:chOff x="984" y="1987"/>
            <a:chExt cx="2904" cy="368"/>
          </a:xfrm>
        </p:grpSpPr>
        <p:pic>
          <p:nvPicPr>
            <p:cNvPr id="7189" name="Picture 23" descr="b_md_wht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64"/>
              <a:ext cx="24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0" name="Text Box 24"/>
            <p:cNvSpPr txBox="1">
              <a:spLocks noChangeArrowheads="1"/>
            </p:cNvSpPr>
            <p:nvPr/>
          </p:nvSpPr>
          <p:spPr bwMode="auto">
            <a:xfrm>
              <a:off x="1152" y="1987"/>
              <a:ext cx="27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 505(</a:t>
              </a:r>
              <a:r>
                <a:rPr lang="en-US" sz="3200" b="1" dirty="0" err="1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3).</a:t>
              </a:r>
            </a:p>
          </p:txBody>
        </p:sp>
      </p:grpSp>
      <p:pic>
        <p:nvPicPr>
          <p:cNvPr id="91162" name="j0216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6" name="Group 27"/>
          <p:cNvGrpSpPr>
            <a:grpSpLocks/>
          </p:cNvGrpSpPr>
          <p:nvPr/>
        </p:nvGrpSpPr>
        <p:grpSpPr bwMode="auto">
          <a:xfrm>
            <a:off x="2561489" y="1371600"/>
            <a:ext cx="6172200" cy="1143000"/>
            <a:chOff x="576" y="1200"/>
            <a:chExt cx="1479" cy="419"/>
          </a:xfrm>
        </p:grpSpPr>
        <p:pic>
          <p:nvPicPr>
            <p:cNvPr id="7187" name="Picture 2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29"/>
            <p:cNvSpPr txBox="1">
              <a:spLocks noChangeArrowheads="1"/>
            </p:cNvSpPr>
            <p:nvPr/>
          </p:nvSpPr>
          <p:spPr bwMode="auto">
            <a:xfrm>
              <a:off x="676" y="1287"/>
              <a:ext cx="133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Câu</a:t>
              </a:r>
              <a:r>
                <a:rPr lang="en-US" sz="3600" b="1" u="sng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1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 1518 :  3  = 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317627" y="683179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1963335549"/>
      </p:ext>
    </p:extLst>
  </p:cSld>
  <p:clrMapOvr>
    <a:masterClrMapping/>
  </p:clrMapOvr>
  <p:transition spd="med">
    <p:wheel spokes="1"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11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1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62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62"/>
                </p:tgtEl>
              </p:cMediaNode>
            </p:audio>
          </p:childTnLst>
        </p:cTn>
      </p:par>
    </p:tnLst>
    <p:bldLst>
      <p:bldP spid="91140" grpId="0" animBg="1"/>
      <p:bldP spid="91141" grpId="0" animBg="1"/>
      <p:bldP spid="91142" grpId="0" animBg="1"/>
      <p:bldP spid="91143" grpId="0" animBg="1"/>
      <p:bldP spid="91144" grpId="0" animBg="1"/>
      <p:bldP spid="91145" grpId="0" animBg="1"/>
      <p:bldP spid="91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422400" y="1220807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5232400" y="54816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5232400" y="54673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5257800" y="54816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90800" y="5486419"/>
            <a:ext cx="2702984" cy="936625"/>
            <a:chOff x="912" y="2592"/>
            <a:chExt cx="3072" cy="960"/>
          </a:xfrm>
        </p:grpSpPr>
        <p:sp>
          <p:nvSpPr>
            <p:cNvPr id="8219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036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036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Hết giờ</a:t>
              </a:r>
              <a:endPara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</p:grpSp>
      <p:sp>
        <p:nvSpPr>
          <p:cNvPr id="8203" name="AutoShape 14">
            <a:hlinkClick r:id="" action="ppaction://noaction" highlightClick="1">
              <a:snd r:embed="rId12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82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86200" y="38100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438392"/>
            <a:ext cx="4495800" cy="584199"/>
            <a:chOff x="996" y="1689"/>
            <a:chExt cx="2124" cy="368"/>
          </a:xfrm>
        </p:grpSpPr>
        <p:pic>
          <p:nvPicPr>
            <p:cNvPr id="8217" name="Picture 17" descr="a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725"/>
              <a:ext cx="2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1200" y="1689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402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79337" y="3886185"/>
            <a:ext cx="4555067" cy="584199"/>
            <a:chOff x="1008" y="2433"/>
            <a:chExt cx="1860" cy="368"/>
          </a:xfrm>
        </p:grpSpPr>
        <p:sp>
          <p:nvSpPr>
            <p:cNvPr id="8215" name="Text Box 20"/>
            <p:cNvSpPr txBox="1">
              <a:spLocks noChangeArrowheads="1"/>
            </p:cNvSpPr>
            <p:nvPr/>
          </p:nvSpPr>
          <p:spPr bwMode="auto">
            <a:xfrm>
              <a:off x="1236" y="2433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402(</a:t>
              </a:r>
              <a:r>
                <a:rPr lang="en-US" sz="3200" b="1" dirty="0" err="1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3).</a:t>
              </a:r>
            </a:p>
          </p:txBody>
        </p:sp>
        <p:pic>
          <p:nvPicPr>
            <p:cNvPr id="8216" name="Picture 21" descr="c_md_wht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4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124209"/>
            <a:ext cx="7975600" cy="584202"/>
            <a:chOff x="984" y="2035"/>
            <a:chExt cx="3768" cy="368"/>
          </a:xfrm>
        </p:grpSpPr>
        <p:pic>
          <p:nvPicPr>
            <p:cNvPr id="8213" name="Picture 23" descr="b_md_wht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83"/>
              <a:ext cx="24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402(</a:t>
              </a:r>
              <a:r>
                <a:rPr lang="en-US" sz="3200" b="1" dirty="0" err="1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2)</a:t>
              </a:r>
            </a:p>
          </p:txBody>
        </p:sp>
      </p:grpSp>
      <p:pic>
        <p:nvPicPr>
          <p:cNvPr id="93210" name="j0217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9" name="Group 27"/>
          <p:cNvGrpSpPr>
            <a:grpSpLocks/>
          </p:cNvGrpSpPr>
          <p:nvPr/>
        </p:nvGrpSpPr>
        <p:grpSpPr bwMode="auto">
          <a:xfrm>
            <a:off x="2543909" y="1295400"/>
            <a:ext cx="5742517" cy="1155700"/>
            <a:chOff x="576" y="1105"/>
            <a:chExt cx="1479" cy="514"/>
          </a:xfrm>
        </p:grpSpPr>
        <p:pic>
          <p:nvPicPr>
            <p:cNvPr id="8211" name="Picture 2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105"/>
              <a:ext cx="1479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Text Box 29"/>
            <p:cNvSpPr txBox="1">
              <a:spLocks noChangeArrowheads="1"/>
            </p:cNvSpPr>
            <p:nvPr/>
          </p:nvSpPr>
          <p:spPr bwMode="auto">
            <a:xfrm>
              <a:off x="611" y="1230"/>
              <a:ext cx="114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u="sng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Câu</a:t>
              </a:r>
              <a:r>
                <a:rPr lang="en-US" sz="3600" b="1" u="sng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2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  2817 : 7  = 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47289" y="612842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318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422400" y="1143009"/>
            <a:ext cx="9652000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5232400" y="54816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5232400" y="54673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5232400" y="547370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60600" y="5486409"/>
            <a:ext cx="2311400" cy="936625"/>
            <a:chOff x="912" y="2592"/>
            <a:chExt cx="3072" cy="960"/>
          </a:xfrm>
        </p:grpSpPr>
        <p:sp>
          <p:nvSpPr>
            <p:cNvPr id="9243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036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4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036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Hết giờ</a:t>
              </a:r>
              <a:endPara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</p:grpSp>
      <p:sp>
        <p:nvSpPr>
          <p:cNvPr id="9227" name="AutoShape 14">
            <a:hlinkClick r:id="" action="ppaction://noaction" highlightClick="1">
              <a:snd r:embed="rId12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72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3835400" y="3109917"/>
            <a:ext cx="812800" cy="7762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470171"/>
            <a:ext cx="4572000" cy="584205"/>
            <a:chOff x="960" y="1661"/>
            <a:chExt cx="2160" cy="368"/>
          </a:xfrm>
        </p:grpSpPr>
        <p:pic>
          <p:nvPicPr>
            <p:cNvPr id="9241" name="Picture 17" descr="a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689"/>
              <a:ext cx="2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Text Box 18"/>
            <p:cNvSpPr txBox="1">
              <a:spLocks noChangeArrowheads="1"/>
            </p:cNvSpPr>
            <p:nvPr/>
          </p:nvSpPr>
          <p:spPr bwMode="auto">
            <a:xfrm>
              <a:off x="1200" y="1661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704(</a:t>
              </a:r>
              <a:r>
                <a:rPr lang="en-US" sz="3200" b="1" dirty="0" err="1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1)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62400" y="4038600"/>
            <a:ext cx="4495800" cy="584200"/>
            <a:chOff x="1008" y="2362"/>
            <a:chExt cx="1835" cy="368"/>
          </a:xfrm>
        </p:grpSpPr>
        <p:sp>
          <p:nvSpPr>
            <p:cNvPr id="9239" name="Text Box 20"/>
            <p:cNvSpPr txBox="1">
              <a:spLocks noChangeArrowheads="1"/>
            </p:cNvSpPr>
            <p:nvPr/>
          </p:nvSpPr>
          <p:spPr bwMode="auto">
            <a:xfrm>
              <a:off x="1211" y="2362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704(</a:t>
              </a:r>
              <a:r>
                <a:rPr lang="en-US" sz="3200" b="1" dirty="0" err="1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2)</a:t>
              </a:r>
            </a:p>
          </p:txBody>
        </p:sp>
        <p:pic>
          <p:nvPicPr>
            <p:cNvPr id="9240" name="Picture 21" descr="c_md_wht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62"/>
              <a:ext cx="249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962400" y="3141666"/>
            <a:ext cx="6477000" cy="600076"/>
            <a:chOff x="909" y="1979"/>
            <a:chExt cx="3843" cy="378"/>
          </a:xfrm>
        </p:grpSpPr>
        <p:pic>
          <p:nvPicPr>
            <p:cNvPr id="9237" name="Picture 23" descr="b_md_wht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" y="2016"/>
              <a:ext cx="36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Text Box 24"/>
            <p:cNvSpPr txBox="1">
              <a:spLocks noChangeArrowheads="1"/>
            </p:cNvSpPr>
            <p:nvPr/>
          </p:nvSpPr>
          <p:spPr bwMode="auto">
            <a:xfrm>
              <a:off x="1200" y="1979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704</a:t>
              </a:r>
            </a:p>
          </p:txBody>
        </p:sp>
      </p:grpSp>
      <p:pic>
        <p:nvPicPr>
          <p:cNvPr id="95258" name="j0219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3" name="Group 27"/>
          <p:cNvGrpSpPr>
            <a:grpSpLocks/>
          </p:cNvGrpSpPr>
          <p:nvPr/>
        </p:nvGrpSpPr>
        <p:grpSpPr bwMode="auto">
          <a:xfrm>
            <a:off x="2133600" y="1189038"/>
            <a:ext cx="6705600" cy="1096962"/>
            <a:chOff x="576" y="1200"/>
            <a:chExt cx="1479" cy="368"/>
          </a:xfrm>
        </p:grpSpPr>
        <p:pic>
          <p:nvPicPr>
            <p:cNvPr id="9235" name="Picture 2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47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Text Box 29"/>
            <p:cNvSpPr txBox="1">
              <a:spLocks noChangeArrowheads="1"/>
            </p:cNvSpPr>
            <p:nvPr/>
          </p:nvSpPr>
          <p:spPr bwMode="auto">
            <a:xfrm>
              <a:off x="641" y="1278"/>
              <a:ext cx="132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Câu</a:t>
              </a:r>
              <a:r>
                <a:rPr lang="en-US" sz="3600" b="1" u="sng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3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 4224  :  6 = 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282457" y="519059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118655834"/>
      </p:ext>
    </p:extLst>
  </p:cSld>
  <p:clrMapOvr>
    <a:masterClrMapping/>
  </p:clrMapOvr>
  <p:transition spd="med">
    <p:wheel spokes="1"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52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5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5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58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58"/>
                </p:tgtEl>
              </p:cMediaNode>
            </p:audio>
          </p:childTnLst>
        </p:cTn>
      </p:par>
    </p:tnLst>
    <p:bldLst>
      <p:bldP spid="95236" grpId="0" animBg="1"/>
      <p:bldP spid="95237" grpId="0" animBg="1"/>
      <p:bldP spid="95238" grpId="0" animBg="1"/>
      <p:bldP spid="95239" grpId="0" animBg="1"/>
      <p:bldP spid="95240" grpId="0" animBg="1"/>
      <p:bldP spid="95241" grpId="0" animBg="1"/>
      <p:bldP spid="952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314451" y="1143005"/>
            <a:ext cx="10039349" cy="4251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5232400" y="54816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236633" y="548798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5242984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5232400" y="5467350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5232400" y="5472113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auto">
          <a:xfrm>
            <a:off x="5257800" y="54816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algn="ctr" defTabSz="91403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90800" y="5410205"/>
            <a:ext cx="2702984" cy="936625"/>
            <a:chOff x="912" y="2592"/>
            <a:chExt cx="3072" cy="960"/>
          </a:xfrm>
        </p:grpSpPr>
        <p:sp>
          <p:nvSpPr>
            <p:cNvPr id="11291" name="Oval 1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036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9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036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Hết giờ</a:t>
              </a:r>
              <a:endPara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endParaRPr>
            </a:p>
          </p:txBody>
        </p:sp>
      </p:grpSp>
      <p:sp>
        <p:nvSpPr>
          <p:cNvPr id="11275" name="AutoShape 14">
            <a:hlinkClick r:id="" action="ppaction://noaction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10689167" y="5795968"/>
            <a:ext cx="734484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91404" tIns="45703" rIns="91404" bIns="45703" anchor="ctr"/>
          <a:lstStyle/>
          <a:p>
            <a:pPr defTabSz="914036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835400" y="2514600"/>
            <a:ext cx="81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4" tIns="45703" rIns="91404" bIns="45703" anchor="ctr"/>
          <a:lstStyle/>
          <a:p>
            <a:pPr algn="ctr" defTabSz="91403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2636830"/>
            <a:ext cx="4495800" cy="584199"/>
            <a:chOff x="996" y="1661"/>
            <a:chExt cx="2124" cy="368"/>
          </a:xfrm>
        </p:grpSpPr>
        <p:pic>
          <p:nvPicPr>
            <p:cNvPr id="11289" name="Picture 17" descr="a_md_wht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89"/>
              <a:ext cx="24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 Box 18"/>
            <p:cNvSpPr txBox="1">
              <a:spLocks noChangeArrowheads="1"/>
            </p:cNvSpPr>
            <p:nvPr/>
          </p:nvSpPr>
          <p:spPr bwMode="auto">
            <a:xfrm>
              <a:off x="1200" y="1661"/>
              <a:ext cx="192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5430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962400" y="3962415"/>
            <a:ext cx="4455584" cy="598488"/>
            <a:chOff x="1008" y="2467"/>
            <a:chExt cx="1819" cy="377"/>
          </a:xfrm>
        </p:grpSpPr>
        <p:sp>
          <p:nvSpPr>
            <p:cNvPr id="11287" name="Text Box 20"/>
            <p:cNvSpPr txBox="1">
              <a:spLocks noChangeArrowheads="1"/>
            </p:cNvSpPr>
            <p:nvPr/>
          </p:nvSpPr>
          <p:spPr bwMode="auto">
            <a:xfrm>
              <a:off x="1195" y="2476"/>
              <a:ext cx="1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5020</a:t>
              </a:r>
            </a:p>
          </p:txBody>
        </p:sp>
        <p:pic>
          <p:nvPicPr>
            <p:cNvPr id="11288" name="Picture 21" descr="c_md_wht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467"/>
              <a:ext cx="2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13200" y="3230551"/>
            <a:ext cx="7975600" cy="584199"/>
            <a:chOff x="984" y="2035"/>
            <a:chExt cx="3768" cy="368"/>
          </a:xfrm>
        </p:grpSpPr>
        <p:pic>
          <p:nvPicPr>
            <p:cNvPr id="11285" name="Picture 23" descr="b_md_wht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059"/>
              <a:ext cx="24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Text Box 24"/>
            <p:cNvSpPr txBox="1">
              <a:spLocks noChangeArrowheads="1"/>
            </p:cNvSpPr>
            <p:nvPr/>
          </p:nvSpPr>
          <p:spPr bwMode="auto">
            <a:xfrm>
              <a:off x="1200" y="2035"/>
              <a:ext cx="35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914036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rgbClr val="0000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5420</a:t>
              </a:r>
            </a:p>
          </p:txBody>
        </p:sp>
      </p:grpSp>
      <p:pic>
        <p:nvPicPr>
          <p:cNvPr id="93210" name="j02114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638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81" name="Group 27"/>
          <p:cNvGrpSpPr>
            <a:grpSpLocks/>
          </p:cNvGrpSpPr>
          <p:nvPr/>
        </p:nvGrpSpPr>
        <p:grpSpPr bwMode="auto">
          <a:xfrm>
            <a:off x="1981200" y="1447800"/>
            <a:ext cx="7366000" cy="890588"/>
            <a:chOff x="84" y="1200"/>
            <a:chExt cx="2547" cy="419"/>
          </a:xfrm>
        </p:grpSpPr>
        <p:pic>
          <p:nvPicPr>
            <p:cNvPr id="11283" name="Picture 2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" y="1200"/>
              <a:ext cx="1971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 Box 29"/>
            <p:cNvSpPr txBox="1">
              <a:spLocks noChangeArrowheads="1"/>
            </p:cNvSpPr>
            <p:nvPr/>
          </p:nvSpPr>
          <p:spPr bwMode="auto">
            <a:xfrm>
              <a:off x="141" y="1230"/>
              <a:ext cx="249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03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u="sng" dirty="0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Câu</a:t>
              </a:r>
              <a:r>
                <a:rPr lang="en-US" sz="3600" b="1" u="sng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5</a:t>
              </a:r>
              <a:r>
                <a:rPr lang="en-US" sz="3600" b="1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 1086  x  5  = ?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466122" y="300697"/>
            <a:ext cx="5107355" cy="584737"/>
          </a:xfrm>
          <a:prstGeom prst="rect">
            <a:avLst/>
          </a:prstGeom>
        </p:spPr>
        <p:txBody>
          <a:bodyPr wrap="square" lIns="91270" tIns="45685" rIns="91270" bIns="456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25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2292389657"/>
      </p:ext>
    </p:extLst>
  </p:cSld>
  <p:clrMapOvr>
    <a:masterClrMapping/>
  </p:clrMapOvr>
  <p:transition spd="med">
    <p:wheel spokes="1"/>
    <p:sndAc>
      <p:stSnd>
        <p:snd r:embed="rId5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9318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3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5" fill="hold"/>
                                        <p:tgtEl>
                                          <p:spTgt spid="93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0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10"/>
                </p:tgtEl>
              </p:cMediaNode>
            </p:audio>
          </p:childTnLst>
        </p:cTn>
      </p:par>
    </p:tnLst>
    <p:bldLst>
      <p:bldP spid="93188" grpId="0" animBg="1"/>
      <p:bldP spid="93189" grpId="0" animBg="1"/>
      <p:bldP spid="93190" grpId="0" animBg="1"/>
      <p:bldP spid="93191" grpId="0" animBg="1"/>
      <p:bldP spid="93192" grpId="0" animBg="1"/>
      <p:bldP spid="93193" grpId="0" animBg="1"/>
      <p:bldP spid="93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54A7E779-EBD2-4CD6-AC01-C6D4F3EC8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12493626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A19B40D5-3A05-42DD-9CF4-CCCC2F1B9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9275"/>
            <a:ext cx="79978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Thứ hai ngày 28 tháng 2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07FD3472-32A0-4088-9B6B-6A1916761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701800"/>
            <a:ext cx="69326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185A9386-C739-4A53-93F4-C075411B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93950"/>
            <a:ext cx="988536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SimSun" panose="02010600030101010101" pitchFamily="2" charset="-122"/>
                <a:cs typeface="+mn-cs"/>
              </a:rPr>
              <a:t>Luyện tập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1">
            <a:extLst>
              <a:ext uri="{FF2B5EF4-FFF2-40B4-BE49-F238E27FC236}">
                <a16:creationId xmlns:a16="http://schemas.microsoft.com/office/drawing/2014/main" id="{6A8CC698-A1E9-4E60-B187-703C10476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59" y="939163"/>
            <a:ext cx="4889222" cy="64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2" tIns="45685" rIns="91312" bIns="4568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37"/>
            <a:r>
              <a:rPr lang="en-US" altLang="en-US" sz="3600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en-US" sz="3600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alt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1752E0E9-55DE-4C3D-BE96-9F94F214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79" y="2372672"/>
            <a:ext cx="10779836" cy="7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2" tIns="45685" rIns="91312" bIns="4568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37"/>
            <a:r>
              <a:rPr lang="en-US" altLang="en-US" sz="44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altLang="en-US" sz="4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) 1608 : 4              2035 : 5           4218 : 6         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1752E0E9-55DE-4C3D-BE96-9F94F214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7" y="3087776"/>
            <a:ext cx="10779836" cy="7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2" tIns="45685" rIns="91312" bIns="4568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37"/>
            <a:r>
              <a:rPr lang="en-US" altLang="en-US" sz="4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b) 2105 : 3              2413 : 4           3052 : 5           </a:t>
            </a:r>
          </a:p>
        </p:txBody>
      </p:sp>
    </p:spTree>
    <p:extLst>
      <p:ext uri="{BB962C8B-B14F-4D97-AF65-F5344CB8AC3E}">
        <p14:creationId xmlns:p14="http://schemas.microsoft.com/office/powerpoint/2010/main" val="346605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898868" y="3338878"/>
            <a:ext cx="1372967" cy="692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1608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256809" y="3287555"/>
            <a:ext cx="673991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066823" y="3419241"/>
            <a:ext cx="0" cy="86806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068988" y="3891541"/>
            <a:ext cx="98284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478696" y="3303102"/>
            <a:ext cx="1269909" cy="692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2035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816641" y="3226905"/>
            <a:ext cx="420747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5651559" y="3414444"/>
            <a:ext cx="0" cy="87286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655563" y="3861343"/>
            <a:ext cx="1126124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8017217" y="3253344"/>
            <a:ext cx="1281947" cy="6921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4218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9423661" y="3226905"/>
            <a:ext cx="5588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9219480" y="3360469"/>
            <a:ext cx="0" cy="92684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9228675" y="3799388"/>
            <a:ext cx="1014015" cy="952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/>
          <a:lstStyle/>
          <a:p>
            <a:pPr defTabSz="121819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114445" y="3803201"/>
            <a:ext cx="346219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2591156" y="3800543"/>
            <a:ext cx="47096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1122075" y="3821679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364822" y="3820961"/>
            <a:ext cx="47481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597702" y="4277113"/>
            <a:ext cx="49266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1347683" y="4287310"/>
            <a:ext cx="513268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1607589" y="4788987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2367388" y="3803201"/>
            <a:ext cx="42027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5621803" y="3743987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6079608" y="3753649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4702963" y="3753433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4947356" y="3758205"/>
            <a:ext cx="5080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5204651" y="4257910"/>
            <a:ext cx="61936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9153635" y="3709175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9644463" y="3699651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8465080" y="3727388"/>
            <a:ext cx="5080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8674276" y="4231044"/>
            <a:ext cx="544973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8447047" y="4228656"/>
            <a:ext cx="461308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9401151" y="3712432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4965631" y="4240100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5207589" y="4682322"/>
            <a:ext cx="395015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872863" y="3759749"/>
            <a:ext cx="6096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8218945" y="3732485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8700625" y="4622481"/>
            <a:ext cx="406400" cy="6972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488" tIns="60744" rIns="121488" bIns="60744">
            <a:spAutoFit/>
          </a:bodyPr>
          <a:lstStyle/>
          <a:p>
            <a:pPr defTabSz="121819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6A8CC698-A1E9-4E60-B187-703C10476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01" y="853886"/>
            <a:ext cx="4373055" cy="58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2" tIns="45685" rIns="91312" bIns="4568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37"/>
            <a:r>
              <a:rPr lang="en-US" altLang="en-US" sz="3200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en-US" sz="3200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1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lang="en-US" alt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endParaRPr lang="en-US" alt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1752E0E9-55DE-4C3D-BE96-9F94F214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47" y="1685857"/>
            <a:ext cx="10779836" cy="7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2" tIns="45685" rIns="91312" bIns="4568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037"/>
            <a:r>
              <a:rPr lang="en-US" altLang="en-US" sz="40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altLang="en-US" sz="3600" b="1" dirty="0"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) 1608 : 4            2035 : 5            4218 : 6         </a:t>
            </a:r>
          </a:p>
        </p:txBody>
      </p:sp>
    </p:spTree>
    <p:extLst>
      <p:ext uri="{BB962C8B-B14F-4D97-AF65-F5344CB8AC3E}">
        <p14:creationId xmlns:p14="http://schemas.microsoft.com/office/powerpoint/2010/main" val="128026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8" grpId="0"/>
      <p:bldP spid="29709" grpId="0"/>
      <p:bldP spid="29712" grpId="0"/>
      <p:bldP spid="29713" grpId="0"/>
      <p:bldP spid="29716" grpId="0"/>
      <p:bldP spid="29717" grpId="0"/>
      <p:bldP spid="29720" grpId="0"/>
      <p:bldP spid="29722" grpId="0"/>
      <p:bldP spid="29723" grpId="0"/>
      <p:bldP spid="29725" grpId="0"/>
      <p:bldP spid="29726" grpId="0"/>
      <p:bldP spid="29727" grpId="0"/>
      <p:bldP spid="29728" grpId="0"/>
      <p:bldP spid="29731" grpId="0"/>
      <p:bldP spid="29733" grpId="0"/>
      <p:bldP spid="29738" grpId="0"/>
      <p:bldP spid="29739" grpId="0"/>
      <p:bldP spid="29742" grpId="0"/>
      <p:bldP spid="29744" grpId="0"/>
      <p:bldP spid="29745" grpId="0"/>
      <p:bldP spid="29748" grpId="0"/>
      <p:bldP spid="53" grpId="0"/>
    </p:bldLst>
  </p:timing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553</Words>
  <Application>Microsoft Office PowerPoint</Application>
  <PresentationFormat>Widescreen</PresentationFormat>
  <Paragraphs>178</Paragraphs>
  <Slides>15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Calibri</vt:lpstr>
      <vt:lpstr>Cambria</vt:lpstr>
      <vt:lpstr>Cambria Math</vt:lpstr>
      <vt:lpstr>Comic Sans MS</vt:lpstr>
      <vt:lpstr>HP001 4 hàng</vt:lpstr>
      <vt:lpstr>Times New Roman</vt:lpstr>
      <vt:lpstr>8_Office Theme</vt:lpstr>
      <vt:lpstr>10_Office Theme</vt:lpstr>
      <vt:lpstr>2_Default Design</vt:lpstr>
      <vt:lpstr>3_Default Design</vt:lpstr>
      <vt:lpstr>4_Default Design</vt:lpstr>
      <vt:lpstr>1_Default Design</vt:lpstr>
      <vt:lpstr>默认设计模板</vt:lpstr>
      <vt:lpstr>5_Default Design</vt:lpstr>
      <vt:lpstr>6_Default Design</vt:lpstr>
      <vt:lpstr>1_Office Theme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Admin</cp:lastModifiedBy>
  <cp:revision>171</cp:revision>
  <dcterms:created xsi:type="dcterms:W3CDTF">2021-12-06T05:56:26Z</dcterms:created>
  <dcterms:modified xsi:type="dcterms:W3CDTF">2022-02-26T13:01:55Z</dcterms:modified>
</cp:coreProperties>
</file>