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5" r:id="rId3"/>
    <p:sldId id="332" r:id="rId4"/>
    <p:sldId id="276" r:id="rId5"/>
    <p:sldId id="277" r:id="rId6"/>
    <p:sldId id="278" r:id="rId7"/>
    <p:sldId id="279" r:id="rId8"/>
    <p:sldId id="283" r:id="rId9"/>
    <p:sldId id="284" r:id="rId10"/>
    <p:sldId id="280" r:id="rId11"/>
    <p:sldId id="282" r:id="rId12"/>
    <p:sldId id="281"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9B0A-FCE3-43F8-BD0F-BE8BCC6A6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A70F-429C-412F-AF1C-151B7484E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B37499-EA85-402C-A515-AAF288198AEF}"/>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5" name="Footer Placeholder 4">
            <a:extLst>
              <a:ext uri="{FF2B5EF4-FFF2-40B4-BE49-F238E27FC236}">
                <a16:creationId xmlns:a16="http://schemas.microsoft.com/office/drawing/2014/main" id="{585FB2E2-AE1B-403C-AC91-0F1A72530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43E9E-37BA-4594-89B2-6DC9AFE3F9B3}"/>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116654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30C0-E1CC-4740-8DA6-33B569E212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47BB4-F74C-4C4B-9C90-2BE3566A8A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E0B12-9790-43CF-84E4-BCE8391BCBC8}"/>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5" name="Footer Placeholder 4">
            <a:extLst>
              <a:ext uri="{FF2B5EF4-FFF2-40B4-BE49-F238E27FC236}">
                <a16:creationId xmlns:a16="http://schemas.microsoft.com/office/drawing/2014/main" id="{69EB770C-66A2-408F-B73A-313914E73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1E97C-BE00-4ECB-A938-F3731C4D35E7}"/>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118549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079603-9091-4F51-9AD8-ECC437C19A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57233E-8E3C-4D60-AC29-CBCA9245CF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CC042-BCC1-4359-AD0D-D441907D5241}"/>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5" name="Footer Placeholder 4">
            <a:extLst>
              <a:ext uri="{FF2B5EF4-FFF2-40B4-BE49-F238E27FC236}">
                <a16:creationId xmlns:a16="http://schemas.microsoft.com/office/drawing/2014/main" id="{9405A29A-1BA7-43A7-96A3-0257BE3EE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2CCF9-776E-47B2-88AF-E8CA2FD68631}"/>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1238158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828802" y="3886200"/>
            <a:ext cx="8534401" cy="1752600"/>
          </a:xfrm>
        </p:spPr>
        <p:txBody>
          <a:bodyPr/>
          <a:lstStyle>
            <a:lvl1pPr marL="0" indent="0" algn="ctr">
              <a:buNone/>
              <a:defRPr/>
            </a:lvl1pPr>
            <a:lvl2pPr marL="457091" indent="0" algn="ctr">
              <a:buNone/>
              <a:defRPr/>
            </a:lvl2pPr>
            <a:lvl3pPr marL="914178" indent="0" algn="ctr">
              <a:buNone/>
              <a:defRPr/>
            </a:lvl3pPr>
            <a:lvl4pPr marL="1371268" indent="0" algn="ctr">
              <a:buNone/>
              <a:defRPr/>
            </a:lvl4pPr>
            <a:lvl5pPr marL="1828360" indent="0" algn="ctr">
              <a:buNone/>
              <a:defRPr/>
            </a:lvl5pPr>
            <a:lvl6pPr marL="2285450" indent="0" algn="ctr">
              <a:buNone/>
              <a:defRPr/>
            </a:lvl6pPr>
            <a:lvl7pPr marL="2742538" indent="0" algn="ctr">
              <a:buNone/>
              <a:defRPr/>
            </a:lvl7pPr>
            <a:lvl8pPr marL="3199627" indent="0" algn="ctr">
              <a:buNone/>
              <a:defRPr/>
            </a:lvl8pPr>
            <a:lvl9pPr marL="3656715" indent="0" algn="ctr">
              <a:buNone/>
              <a:defRPr/>
            </a:lvl9pPr>
          </a:lstStyle>
          <a:p>
            <a:r>
              <a:rPr lang="en-US"/>
              <a:t>Click to edit Master subtitle style</a:t>
            </a:r>
            <a:endParaRPr lang="en-SG"/>
          </a:p>
        </p:txBody>
      </p:sp>
      <p:sp>
        <p:nvSpPr>
          <p:cNvPr id="4" name="Rectangle 4">
            <a:extLst>
              <a:ext uri="{FF2B5EF4-FFF2-40B4-BE49-F238E27FC236}">
                <a16:creationId xmlns:a16="http://schemas.microsoft.com/office/drawing/2014/main" id="{76785DD3-B9B9-4518-AAA2-CC5BDC5ADB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B1FB41-C2D4-4512-ACE6-83C6AE0C08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AFECC7-B740-4039-91C2-B317A25419D4}"/>
              </a:ext>
            </a:extLst>
          </p:cNvPr>
          <p:cNvSpPr>
            <a:spLocks noGrp="1" noChangeArrowheads="1"/>
          </p:cNvSpPr>
          <p:nvPr>
            <p:ph type="sldNum" sz="quarter" idx="12"/>
          </p:nvPr>
        </p:nvSpPr>
        <p:spPr>
          <a:ln/>
        </p:spPr>
        <p:txBody>
          <a:bodyPr/>
          <a:lstStyle>
            <a:lvl1pPr>
              <a:defRPr/>
            </a:lvl1pPr>
          </a:lstStyle>
          <a:p>
            <a:pPr>
              <a:defRPr/>
            </a:pPr>
            <a:fld id="{1ABDE474-A6E6-4E10-A014-35D694BD1A44}" type="slidenum">
              <a:rPr lang="en-US" altLang="en-US"/>
              <a:pPr>
                <a:defRPr/>
              </a:pPr>
              <a:t>‹#›</a:t>
            </a:fld>
            <a:endParaRPr lang="en-US" altLang="en-US"/>
          </a:p>
        </p:txBody>
      </p:sp>
    </p:spTree>
    <p:extLst>
      <p:ext uri="{BB962C8B-B14F-4D97-AF65-F5344CB8AC3E}">
        <p14:creationId xmlns:p14="http://schemas.microsoft.com/office/powerpoint/2010/main" val="2085967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04A4298B-4F1D-4C1C-9A91-3359DF0666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911BE7-1FF6-49CB-A6F5-4CFB969C26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32DBC2-5FE8-4D7E-8E9C-D4B4641C28E0}"/>
              </a:ext>
            </a:extLst>
          </p:cNvPr>
          <p:cNvSpPr>
            <a:spLocks noGrp="1" noChangeArrowheads="1"/>
          </p:cNvSpPr>
          <p:nvPr>
            <p:ph type="sldNum" sz="quarter" idx="12"/>
          </p:nvPr>
        </p:nvSpPr>
        <p:spPr>
          <a:ln/>
        </p:spPr>
        <p:txBody>
          <a:bodyPr/>
          <a:lstStyle>
            <a:lvl1pPr>
              <a:defRPr/>
            </a:lvl1pPr>
          </a:lstStyle>
          <a:p>
            <a:pPr>
              <a:defRPr/>
            </a:pPr>
            <a:fld id="{03094850-9E86-49A5-902A-F8813EF0B0F2}" type="slidenum">
              <a:rPr lang="en-US" altLang="en-US"/>
              <a:pPr>
                <a:defRPr/>
              </a:pPr>
              <a:t>‹#›</a:t>
            </a:fld>
            <a:endParaRPr lang="en-US" altLang="en-US"/>
          </a:p>
        </p:txBody>
      </p:sp>
    </p:spTree>
    <p:extLst>
      <p:ext uri="{BB962C8B-B14F-4D97-AF65-F5344CB8AC3E}">
        <p14:creationId xmlns:p14="http://schemas.microsoft.com/office/powerpoint/2010/main" val="391576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999" b="1" cap="all"/>
            </a:lvl1pPr>
          </a:lstStyle>
          <a:p>
            <a:r>
              <a:rPr lang="en-US"/>
              <a:t>Click to edit Master title style</a:t>
            </a:r>
            <a:endParaRPr lang="en-SG"/>
          </a:p>
        </p:txBody>
      </p:sp>
      <p:sp>
        <p:nvSpPr>
          <p:cNvPr id="3" name="Text Placeholder 2"/>
          <p:cNvSpPr>
            <a:spLocks noGrp="1"/>
          </p:cNvSpPr>
          <p:nvPr>
            <p:ph type="body" idx="1"/>
          </p:nvPr>
        </p:nvSpPr>
        <p:spPr>
          <a:xfrm>
            <a:off x="963084" y="2906715"/>
            <a:ext cx="10363200" cy="1500188"/>
          </a:xfrm>
        </p:spPr>
        <p:txBody>
          <a:bodyPr anchor="b"/>
          <a:lstStyle>
            <a:lvl1pPr marL="0" indent="0">
              <a:buNone/>
              <a:defRPr sz="1999"/>
            </a:lvl1pPr>
            <a:lvl2pPr marL="457091" indent="0">
              <a:buNone/>
              <a:defRPr sz="1799"/>
            </a:lvl2pPr>
            <a:lvl3pPr marL="914178" indent="0">
              <a:buNone/>
              <a:defRPr sz="1599"/>
            </a:lvl3pPr>
            <a:lvl4pPr marL="1371268" indent="0">
              <a:buNone/>
              <a:defRPr sz="1400"/>
            </a:lvl4pPr>
            <a:lvl5pPr marL="1828360" indent="0">
              <a:buNone/>
              <a:defRPr sz="1400"/>
            </a:lvl5pPr>
            <a:lvl6pPr marL="2285450" indent="0">
              <a:buNone/>
              <a:defRPr sz="1400"/>
            </a:lvl6pPr>
            <a:lvl7pPr marL="2742538" indent="0">
              <a:buNone/>
              <a:defRPr sz="1400"/>
            </a:lvl7pPr>
            <a:lvl8pPr marL="3199627" indent="0">
              <a:buNone/>
              <a:defRPr sz="1400"/>
            </a:lvl8pPr>
            <a:lvl9pPr marL="3656715"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5EDCEBF-4952-4ACF-92C7-A2075F08EE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6DCAE7B-4102-422E-97CA-5B6AF82515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54864D-8598-442C-AC23-F95E6430E475}"/>
              </a:ext>
            </a:extLst>
          </p:cNvPr>
          <p:cNvSpPr>
            <a:spLocks noGrp="1" noChangeArrowheads="1"/>
          </p:cNvSpPr>
          <p:nvPr>
            <p:ph type="sldNum" sz="quarter" idx="12"/>
          </p:nvPr>
        </p:nvSpPr>
        <p:spPr>
          <a:ln/>
        </p:spPr>
        <p:txBody>
          <a:bodyPr/>
          <a:lstStyle>
            <a:lvl1pPr>
              <a:defRPr/>
            </a:lvl1pPr>
          </a:lstStyle>
          <a:p>
            <a:pPr>
              <a:defRPr/>
            </a:pPr>
            <a:fld id="{202E7C1F-2E87-4F03-8037-B30A71109E16}" type="slidenum">
              <a:rPr lang="en-US" altLang="en-US"/>
              <a:pPr>
                <a:defRPr/>
              </a:pPr>
              <a:t>‹#›</a:t>
            </a:fld>
            <a:endParaRPr lang="en-US" altLang="en-US"/>
          </a:p>
        </p:txBody>
      </p:sp>
    </p:spTree>
    <p:extLst>
      <p:ext uri="{BB962C8B-B14F-4D97-AF65-F5344CB8AC3E}">
        <p14:creationId xmlns:p14="http://schemas.microsoft.com/office/powerpoint/2010/main" val="334608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09601" y="1600204"/>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97600" y="1600204"/>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a:extLst>
              <a:ext uri="{FF2B5EF4-FFF2-40B4-BE49-F238E27FC236}">
                <a16:creationId xmlns:a16="http://schemas.microsoft.com/office/drawing/2014/main" id="{C642965A-2DFB-4AE1-9C20-4308FFDF7C7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14E9D2-47B4-4D49-8BAE-E134A72CED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ACFC79B-19AC-4396-9CA2-36C7ABBE668C}"/>
              </a:ext>
            </a:extLst>
          </p:cNvPr>
          <p:cNvSpPr>
            <a:spLocks noGrp="1" noChangeArrowheads="1"/>
          </p:cNvSpPr>
          <p:nvPr>
            <p:ph type="sldNum" sz="quarter" idx="12"/>
          </p:nvPr>
        </p:nvSpPr>
        <p:spPr>
          <a:ln/>
        </p:spPr>
        <p:txBody>
          <a:bodyPr/>
          <a:lstStyle>
            <a:lvl1pPr>
              <a:defRPr/>
            </a:lvl1pPr>
          </a:lstStyle>
          <a:p>
            <a:pPr>
              <a:defRPr/>
            </a:pPr>
            <a:fld id="{30CE3487-DE0E-4DA0-973B-60A2E7676011}" type="slidenum">
              <a:rPr lang="en-US" altLang="en-US"/>
              <a:pPr>
                <a:defRPr/>
              </a:pPr>
              <a:t>‹#›</a:t>
            </a:fld>
            <a:endParaRPr lang="en-US" altLang="en-US"/>
          </a:p>
        </p:txBody>
      </p:sp>
    </p:spTree>
    <p:extLst>
      <p:ext uri="{BB962C8B-B14F-4D97-AF65-F5344CB8AC3E}">
        <p14:creationId xmlns:p14="http://schemas.microsoft.com/office/powerpoint/2010/main" val="2249988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609603" y="1535113"/>
            <a:ext cx="5386916" cy="639763"/>
          </a:xfrm>
        </p:spPr>
        <p:txBody>
          <a:bodyPr anchor="b"/>
          <a:lstStyle>
            <a:lvl1pPr marL="0" indent="0">
              <a:buNone/>
              <a:defRPr sz="2399" b="1"/>
            </a:lvl1pPr>
            <a:lvl2pPr marL="457091" indent="0">
              <a:buNone/>
              <a:defRPr sz="1999" b="1"/>
            </a:lvl2pPr>
            <a:lvl3pPr marL="914178" indent="0">
              <a:buNone/>
              <a:defRPr sz="1799" b="1"/>
            </a:lvl3pPr>
            <a:lvl4pPr marL="1371268" indent="0">
              <a:buNone/>
              <a:defRPr sz="1599" b="1"/>
            </a:lvl4pPr>
            <a:lvl5pPr marL="1828360" indent="0">
              <a:buNone/>
              <a:defRPr sz="1599" b="1"/>
            </a:lvl5pPr>
            <a:lvl6pPr marL="2285450" indent="0">
              <a:buNone/>
              <a:defRPr sz="1599" b="1"/>
            </a:lvl6pPr>
            <a:lvl7pPr marL="2742538" indent="0">
              <a:buNone/>
              <a:defRPr sz="1599" b="1"/>
            </a:lvl7pPr>
            <a:lvl8pPr marL="3199627" indent="0">
              <a:buNone/>
              <a:defRPr sz="1599" b="1"/>
            </a:lvl8pPr>
            <a:lvl9pPr marL="3656715" indent="0">
              <a:buNone/>
              <a:defRPr sz="1599" b="1"/>
            </a:lvl9pPr>
          </a:lstStyle>
          <a:p>
            <a:pPr lvl="0"/>
            <a:r>
              <a:rPr lang="en-US"/>
              <a:t>Click to edit Master text styles</a:t>
            </a:r>
          </a:p>
        </p:txBody>
      </p:sp>
      <p:sp>
        <p:nvSpPr>
          <p:cNvPr id="4" name="Content Placeholder 3"/>
          <p:cNvSpPr>
            <a:spLocks noGrp="1"/>
          </p:cNvSpPr>
          <p:nvPr>
            <p:ph sz="half" idx="2"/>
          </p:nvPr>
        </p:nvSpPr>
        <p:spPr>
          <a:xfrm>
            <a:off x="609603" y="2174876"/>
            <a:ext cx="5386916"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399" b="1"/>
            </a:lvl1pPr>
            <a:lvl2pPr marL="457091" indent="0">
              <a:buNone/>
              <a:defRPr sz="1999" b="1"/>
            </a:lvl2pPr>
            <a:lvl3pPr marL="914178" indent="0">
              <a:buNone/>
              <a:defRPr sz="1799" b="1"/>
            </a:lvl3pPr>
            <a:lvl4pPr marL="1371268" indent="0">
              <a:buNone/>
              <a:defRPr sz="1599" b="1"/>
            </a:lvl4pPr>
            <a:lvl5pPr marL="1828360" indent="0">
              <a:buNone/>
              <a:defRPr sz="1599" b="1"/>
            </a:lvl5pPr>
            <a:lvl6pPr marL="2285450" indent="0">
              <a:buNone/>
              <a:defRPr sz="1599" b="1"/>
            </a:lvl6pPr>
            <a:lvl7pPr marL="2742538" indent="0">
              <a:buNone/>
              <a:defRPr sz="1599" b="1"/>
            </a:lvl7pPr>
            <a:lvl8pPr marL="3199627" indent="0">
              <a:buNone/>
              <a:defRPr sz="1599" b="1"/>
            </a:lvl8pPr>
            <a:lvl9pPr marL="3656715" indent="0">
              <a:buNone/>
              <a:defRPr sz="1599" b="1"/>
            </a:lvl9pPr>
          </a:lstStyle>
          <a:p>
            <a:pPr lvl="0"/>
            <a:r>
              <a:rPr lang="en-US"/>
              <a:t>Click to edit Master text styles</a:t>
            </a:r>
          </a:p>
        </p:txBody>
      </p:sp>
      <p:sp>
        <p:nvSpPr>
          <p:cNvPr id="6" name="Content Placeholder 5"/>
          <p:cNvSpPr>
            <a:spLocks noGrp="1"/>
          </p:cNvSpPr>
          <p:nvPr>
            <p:ph sz="quarter" idx="4"/>
          </p:nvPr>
        </p:nvSpPr>
        <p:spPr>
          <a:xfrm>
            <a:off x="6193372" y="2174876"/>
            <a:ext cx="5389033"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a:extLst>
              <a:ext uri="{FF2B5EF4-FFF2-40B4-BE49-F238E27FC236}">
                <a16:creationId xmlns:a16="http://schemas.microsoft.com/office/drawing/2014/main" id="{32A9B026-DB20-4DF7-A1DA-CB205E0DA3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16FC267-DD1F-470D-9EC5-BEC7E422EF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97AE81-BDCB-48A8-97DA-492BBFDC147F}"/>
              </a:ext>
            </a:extLst>
          </p:cNvPr>
          <p:cNvSpPr>
            <a:spLocks noGrp="1" noChangeArrowheads="1"/>
          </p:cNvSpPr>
          <p:nvPr>
            <p:ph type="sldNum" sz="quarter" idx="12"/>
          </p:nvPr>
        </p:nvSpPr>
        <p:spPr>
          <a:ln/>
        </p:spPr>
        <p:txBody>
          <a:bodyPr/>
          <a:lstStyle>
            <a:lvl1pPr>
              <a:defRPr/>
            </a:lvl1pPr>
          </a:lstStyle>
          <a:p>
            <a:pPr>
              <a:defRPr/>
            </a:pPr>
            <a:fld id="{46833009-A76A-40B8-8E84-0650000450BD}" type="slidenum">
              <a:rPr lang="en-US" altLang="en-US"/>
              <a:pPr>
                <a:defRPr/>
              </a:pPr>
              <a:t>‹#›</a:t>
            </a:fld>
            <a:endParaRPr lang="en-US" altLang="en-US"/>
          </a:p>
        </p:txBody>
      </p:sp>
    </p:spTree>
    <p:extLst>
      <p:ext uri="{BB962C8B-B14F-4D97-AF65-F5344CB8AC3E}">
        <p14:creationId xmlns:p14="http://schemas.microsoft.com/office/powerpoint/2010/main" val="4082998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a:extLst>
              <a:ext uri="{FF2B5EF4-FFF2-40B4-BE49-F238E27FC236}">
                <a16:creationId xmlns:a16="http://schemas.microsoft.com/office/drawing/2014/main" id="{EB54BA83-4877-4FA9-87BA-4B09B2C75BA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C2DACED-7050-4EB8-8833-255731788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E34E92B-7D34-4B5C-927E-EB1AFEF25B2A}"/>
              </a:ext>
            </a:extLst>
          </p:cNvPr>
          <p:cNvSpPr>
            <a:spLocks noGrp="1" noChangeArrowheads="1"/>
          </p:cNvSpPr>
          <p:nvPr>
            <p:ph type="sldNum" sz="quarter" idx="12"/>
          </p:nvPr>
        </p:nvSpPr>
        <p:spPr>
          <a:ln/>
        </p:spPr>
        <p:txBody>
          <a:bodyPr/>
          <a:lstStyle>
            <a:lvl1pPr>
              <a:defRPr/>
            </a:lvl1pPr>
          </a:lstStyle>
          <a:p>
            <a:pPr>
              <a:defRPr/>
            </a:pPr>
            <a:fld id="{D0579C8B-23C6-41CA-89F0-7F26B550562A}" type="slidenum">
              <a:rPr lang="en-US" altLang="en-US"/>
              <a:pPr>
                <a:defRPr/>
              </a:pPr>
              <a:t>‹#›</a:t>
            </a:fld>
            <a:endParaRPr lang="en-US" altLang="en-US"/>
          </a:p>
        </p:txBody>
      </p:sp>
    </p:spTree>
    <p:extLst>
      <p:ext uri="{BB962C8B-B14F-4D97-AF65-F5344CB8AC3E}">
        <p14:creationId xmlns:p14="http://schemas.microsoft.com/office/powerpoint/2010/main" val="3030770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09A816-CECC-4D14-BDCD-297811B2A0C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38E1A72-D5C3-4DA2-81B5-19A5F76C2B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FA67A38-5334-4F20-BAA7-42AB55F1A276}"/>
              </a:ext>
            </a:extLst>
          </p:cNvPr>
          <p:cNvSpPr>
            <a:spLocks noGrp="1" noChangeArrowheads="1"/>
          </p:cNvSpPr>
          <p:nvPr>
            <p:ph type="sldNum" sz="quarter" idx="12"/>
          </p:nvPr>
        </p:nvSpPr>
        <p:spPr>
          <a:ln/>
        </p:spPr>
        <p:txBody>
          <a:bodyPr/>
          <a:lstStyle>
            <a:lvl1pPr>
              <a:defRPr/>
            </a:lvl1pPr>
          </a:lstStyle>
          <a:p>
            <a:pPr>
              <a:defRPr/>
            </a:pPr>
            <a:fld id="{FA447F2F-0063-4D3B-BE43-4D253894ABE2}" type="slidenum">
              <a:rPr lang="en-US" altLang="en-US"/>
              <a:pPr>
                <a:defRPr/>
              </a:pPr>
              <a:t>‹#›</a:t>
            </a:fld>
            <a:endParaRPr lang="en-US" altLang="en-US"/>
          </a:p>
        </p:txBody>
      </p:sp>
    </p:spTree>
    <p:extLst>
      <p:ext uri="{BB962C8B-B14F-4D97-AF65-F5344CB8AC3E}">
        <p14:creationId xmlns:p14="http://schemas.microsoft.com/office/powerpoint/2010/main" val="890534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3"/>
            <a:ext cx="4011083" cy="1162051"/>
          </a:xfrm>
        </p:spPr>
        <p:txBody>
          <a:bodyPr anchor="b"/>
          <a:lstStyle>
            <a:lvl1pPr algn="l">
              <a:defRPr sz="1999" b="1"/>
            </a:lvl1pPr>
          </a:lstStyle>
          <a:p>
            <a:r>
              <a:rPr lang="en-US"/>
              <a:t>Click to edit Master title style</a:t>
            </a:r>
            <a:endParaRPr lang="en-SG"/>
          </a:p>
        </p:txBody>
      </p:sp>
      <p:sp>
        <p:nvSpPr>
          <p:cNvPr id="3" name="Content Placeholder 2"/>
          <p:cNvSpPr>
            <a:spLocks noGrp="1"/>
          </p:cNvSpPr>
          <p:nvPr>
            <p:ph idx="1"/>
          </p:nvPr>
        </p:nvSpPr>
        <p:spPr>
          <a:xfrm>
            <a:off x="4766736" y="273054"/>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09604" y="1435104"/>
            <a:ext cx="4011083" cy="4691063"/>
          </a:xfrm>
        </p:spPr>
        <p:txBody>
          <a:bodyPr/>
          <a:lstStyle>
            <a:lvl1pPr marL="0" indent="0">
              <a:buNone/>
              <a:defRPr sz="1400"/>
            </a:lvl1pPr>
            <a:lvl2pPr marL="457091" indent="0">
              <a:buNone/>
              <a:defRPr sz="1200"/>
            </a:lvl2pPr>
            <a:lvl3pPr marL="914178" indent="0">
              <a:buNone/>
              <a:defRPr sz="1000"/>
            </a:lvl3pPr>
            <a:lvl4pPr marL="1371268" indent="0">
              <a:buNone/>
              <a:defRPr sz="900"/>
            </a:lvl4pPr>
            <a:lvl5pPr marL="1828360" indent="0">
              <a:buNone/>
              <a:defRPr sz="900"/>
            </a:lvl5pPr>
            <a:lvl6pPr marL="2285450" indent="0">
              <a:buNone/>
              <a:defRPr sz="900"/>
            </a:lvl6pPr>
            <a:lvl7pPr marL="2742538" indent="0">
              <a:buNone/>
              <a:defRPr sz="900"/>
            </a:lvl7pPr>
            <a:lvl8pPr marL="3199627" indent="0">
              <a:buNone/>
              <a:defRPr sz="900"/>
            </a:lvl8pPr>
            <a:lvl9pPr marL="3656715"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FB3A623-BA98-496C-89D1-9E8FA802A7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1E0BD0-2655-4BEB-A494-DF9C42CFE4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779217-25E8-4825-B5EA-EF0E50B05481}"/>
              </a:ext>
            </a:extLst>
          </p:cNvPr>
          <p:cNvSpPr>
            <a:spLocks noGrp="1" noChangeArrowheads="1"/>
          </p:cNvSpPr>
          <p:nvPr>
            <p:ph type="sldNum" sz="quarter" idx="12"/>
          </p:nvPr>
        </p:nvSpPr>
        <p:spPr>
          <a:ln/>
        </p:spPr>
        <p:txBody>
          <a:bodyPr/>
          <a:lstStyle>
            <a:lvl1pPr>
              <a:defRPr/>
            </a:lvl1pPr>
          </a:lstStyle>
          <a:p>
            <a:pPr>
              <a:defRPr/>
            </a:pPr>
            <a:fld id="{E9038A11-1702-4A78-B1F7-2E31C5B33CD0}" type="slidenum">
              <a:rPr lang="en-US" altLang="en-US"/>
              <a:pPr>
                <a:defRPr/>
              </a:pPr>
              <a:t>‹#›</a:t>
            </a:fld>
            <a:endParaRPr lang="en-US" altLang="en-US"/>
          </a:p>
        </p:txBody>
      </p:sp>
    </p:spTree>
    <p:extLst>
      <p:ext uri="{BB962C8B-B14F-4D97-AF65-F5344CB8AC3E}">
        <p14:creationId xmlns:p14="http://schemas.microsoft.com/office/powerpoint/2010/main" val="240004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1D68-0C41-412C-B0B1-30F58AF67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637D6-C2CB-41CC-8161-74D5A4BF32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B3416-1363-4EFF-BB9D-99634F641C64}"/>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5" name="Footer Placeholder 4">
            <a:extLst>
              <a:ext uri="{FF2B5EF4-FFF2-40B4-BE49-F238E27FC236}">
                <a16:creationId xmlns:a16="http://schemas.microsoft.com/office/drawing/2014/main" id="{9320301C-AFEE-4359-8E54-2A901E55E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63D42-991A-4B9D-A86F-11C2ABF0F504}"/>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1429241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1"/>
            <a:ext cx="7315200" cy="566739"/>
          </a:xfrm>
        </p:spPr>
        <p:txBody>
          <a:bodyPr anchor="b"/>
          <a:lstStyle>
            <a:lvl1pPr algn="l">
              <a:defRPr sz="1999" b="1"/>
            </a:lvl1pPr>
          </a:lstStyle>
          <a:p>
            <a:r>
              <a:rPr lang="en-US"/>
              <a:t>Click to edit Master title style</a:t>
            </a:r>
            <a:endParaRPr lang="en-SG"/>
          </a:p>
        </p:txBody>
      </p:sp>
      <p:sp>
        <p:nvSpPr>
          <p:cNvPr id="3" name="Picture Placeholder 2"/>
          <p:cNvSpPr>
            <a:spLocks noGrp="1"/>
          </p:cNvSpPr>
          <p:nvPr>
            <p:ph type="pic" idx="1"/>
          </p:nvPr>
        </p:nvSpPr>
        <p:spPr>
          <a:xfrm>
            <a:off x="2389719" y="612776"/>
            <a:ext cx="7315200" cy="4114800"/>
          </a:xfrm>
        </p:spPr>
        <p:txBody>
          <a:bodyPr/>
          <a:lstStyle>
            <a:lvl1pPr marL="0" indent="0">
              <a:buNone/>
              <a:defRPr sz="3199"/>
            </a:lvl1pPr>
            <a:lvl2pPr marL="457091" indent="0">
              <a:buNone/>
              <a:defRPr sz="2799"/>
            </a:lvl2pPr>
            <a:lvl3pPr marL="914178" indent="0">
              <a:buNone/>
              <a:defRPr sz="2399"/>
            </a:lvl3pPr>
            <a:lvl4pPr marL="1371268" indent="0">
              <a:buNone/>
              <a:defRPr sz="1999"/>
            </a:lvl4pPr>
            <a:lvl5pPr marL="1828360" indent="0">
              <a:buNone/>
              <a:defRPr sz="1999"/>
            </a:lvl5pPr>
            <a:lvl6pPr marL="2285450" indent="0">
              <a:buNone/>
              <a:defRPr sz="1999"/>
            </a:lvl6pPr>
            <a:lvl7pPr marL="2742538" indent="0">
              <a:buNone/>
              <a:defRPr sz="1999"/>
            </a:lvl7pPr>
            <a:lvl8pPr marL="3199627" indent="0">
              <a:buNone/>
              <a:defRPr sz="1999"/>
            </a:lvl8pPr>
            <a:lvl9pPr marL="3656715" indent="0">
              <a:buNone/>
              <a:defRPr sz="1999"/>
            </a:lvl9pPr>
          </a:lstStyle>
          <a:p>
            <a:pPr lvl="0"/>
            <a:endParaRPr lang="en-SG" noProof="0"/>
          </a:p>
        </p:txBody>
      </p:sp>
      <p:sp>
        <p:nvSpPr>
          <p:cNvPr id="4" name="Text Placeholder 3"/>
          <p:cNvSpPr>
            <a:spLocks noGrp="1"/>
          </p:cNvSpPr>
          <p:nvPr>
            <p:ph type="body" sz="half" idx="2"/>
          </p:nvPr>
        </p:nvSpPr>
        <p:spPr>
          <a:xfrm>
            <a:off x="2389719" y="5367339"/>
            <a:ext cx="7315200" cy="804863"/>
          </a:xfrm>
        </p:spPr>
        <p:txBody>
          <a:bodyPr/>
          <a:lstStyle>
            <a:lvl1pPr marL="0" indent="0">
              <a:buNone/>
              <a:defRPr sz="1400"/>
            </a:lvl1pPr>
            <a:lvl2pPr marL="457091" indent="0">
              <a:buNone/>
              <a:defRPr sz="1200"/>
            </a:lvl2pPr>
            <a:lvl3pPr marL="914178" indent="0">
              <a:buNone/>
              <a:defRPr sz="1000"/>
            </a:lvl3pPr>
            <a:lvl4pPr marL="1371268" indent="0">
              <a:buNone/>
              <a:defRPr sz="900"/>
            </a:lvl4pPr>
            <a:lvl5pPr marL="1828360" indent="0">
              <a:buNone/>
              <a:defRPr sz="900"/>
            </a:lvl5pPr>
            <a:lvl6pPr marL="2285450" indent="0">
              <a:buNone/>
              <a:defRPr sz="900"/>
            </a:lvl6pPr>
            <a:lvl7pPr marL="2742538" indent="0">
              <a:buNone/>
              <a:defRPr sz="900"/>
            </a:lvl7pPr>
            <a:lvl8pPr marL="3199627" indent="0">
              <a:buNone/>
              <a:defRPr sz="900"/>
            </a:lvl8pPr>
            <a:lvl9pPr marL="3656715"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C12237-0469-4B03-B33B-5C683650E8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F1B02F0-234D-4884-91A0-1EB91835BB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1423FC-3C98-4B25-9472-8D8BF246DD8B}"/>
              </a:ext>
            </a:extLst>
          </p:cNvPr>
          <p:cNvSpPr>
            <a:spLocks noGrp="1" noChangeArrowheads="1"/>
          </p:cNvSpPr>
          <p:nvPr>
            <p:ph type="sldNum" sz="quarter" idx="12"/>
          </p:nvPr>
        </p:nvSpPr>
        <p:spPr>
          <a:ln/>
        </p:spPr>
        <p:txBody>
          <a:bodyPr/>
          <a:lstStyle>
            <a:lvl1pPr>
              <a:defRPr/>
            </a:lvl1pPr>
          </a:lstStyle>
          <a:p>
            <a:pPr>
              <a:defRPr/>
            </a:pPr>
            <a:fld id="{E0D8F469-6E69-4F98-9C7E-A4D368AEC3FE}" type="slidenum">
              <a:rPr lang="en-US" altLang="en-US"/>
              <a:pPr>
                <a:defRPr/>
              </a:pPr>
              <a:t>‹#›</a:t>
            </a:fld>
            <a:endParaRPr lang="en-US" altLang="en-US"/>
          </a:p>
        </p:txBody>
      </p:sp>
    </p:spTree>
    <p:extLst>
      <p:ext uri="{BB962C8B-B14F-4D97-AF65-F5344CB8AC3E}">
        <p14:creationId xmlns:p14="http://schemas.microsoft.com/office/powerpoint/2010/main" val="4191763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DAF1343F-90C8-48CD-A401-E2A0AC6633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63B5CF-B9A8-45C0-A588-055E0A5F51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668CDB-3267-49C9-97C0-5EAD9D40633F}"/>
              </a:ext>
            </a:extLst>
          </p:cNvPr>
          <p:cNvSpPr>
            <a:spLocks noGrp="1" noChangeArrowheads="1"/>
          </p:cNvSpPr>
          <p:nvPr>
            <p:ph type="sldNum" sz="quarter" idx="12"/>
          </p:nvPr>
        </p:nvSpPr>
        <p:spPr>
          <a:ln/>
        </p:spPr>
        <p:txBody>
          <a:bodyPr/>
          <a:lstStyle>
            <a:lvl1pPr>
              <a:defRPr/>
            </a:lvl1pPr>
          </a:lstStyle>
          <a:p>
            <a:pPr>
              <a:defRPr/>
            </a:pPr>
            <a:fld id="{CF0ACD4B-4E71-46B0-9B27-8859EA5EC702}" type="slidenum">
              <a:rPr lang="en-US" altLang="en-US"/>
              <a:pPr>
                <a:defRPr/>
              </a:pPr>
              <a:t>‹#›</a:t>
            </a:fld>
            <a:endParaRPr lang="en-US" altLang="en-US"/>
          </a:p>
        </p:txBody>
      </p:sp>
    </p:spTree>
    <p:extLst>
      <p:ext uri="{BB962C8B-B14F-4D97-AF65-F5344CB8AC3E}">
        <p14:creationId xmlns:p14="http://schemas.microsoft.com/office/powerpoint/2010/main" val="30520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09605" y="274640"/>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6A6AA95B-55A6-4218-B685-7A1CF441E4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EBDBD65-42C0-4765-BCD4-6E4A18CF7E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528881-D442-4104-A77A-CA2A58DE1CB0}"/>
              </a:ext>
            </a:extLst>
          </p:cNvPr>
          <p:cNvSpPr>
            <a:spLocks noGrp="1" noChangeArrowheads="1"/>
          </p:cNvSpPr>
          <p:nvPr>
            <p:ph type="sldNum" sz="quarter" idx="12"/>
          </p:nvPr>
        </p:nvSpPr>
        <p:spPr>
          <a:ln/>
        </p:spPr>
        <p:txBody>
          <a:bodyPr/>
          <a:lstStyle>
            <a:lvl1pPr>
              <a:defRPr/>
            </a:lvl1pPr>
          </a:lstStyle>
          <a:p>
            <a:pPr>
              <a:defRPr/>
            </a:pPr>
            <a:fld id="{7B5E6E10-973E-4DC6-829F-788E6D00211B}" type="slidenum">
              <a:rPr lang="en-US" altLang="en-US"/>
              <a:pPr>
                <a:defRPr/>
              </a:pPr>
              <a:t>‹#›</a:t>
            </a:fld>
            <a:endParaRPr lang="en-US" altLang="en-US"/>
          </a:p>
        </p:txBody>
      </p:sp>
    </p:spTree>
    <p:extLst>
      <p:ext uri="{BB962C8B-B14F-4D97-AF65-F5344CB8AC3E}">
        <p14:creationId xmlns:p14="http://schemas.microsoft.com/office/powerpoint/2010/main" val="55464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6ADF-0B28-4C0D-AA40-F8AFFCEB8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AC3F5B-E08E-4378-B36F-4F810AA69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79BD4F-A78B-4DFB-B433-5BA4691469CE}"/>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5" name="Footer Placeholder 4">
            <a:extLst>
              <a:ext uri="{FF2B5EF4-FFF2-40B4-BE49-F238E27FC236}">
                <a16:creationId xmlns:a16="http://schemas.microsoft.com/office/drawing/2014/main" id="{8820FCDB-CE69-482F-A4F3-74DD758FA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6458A-9BB2-4583-84A4-CFA64F04559B}"/>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60885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FC04-E40A-4E6A-B915-7EDE84DAA4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BFB04-0E77-4AD4-B765-79FECAC822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6C0C1-033C-44DC-ACE1-69F261A18C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760E1E-2179-454B-BDDD-14A708113D10}"/>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6" name="Footer Placeholder 5">
            <a:extLst>
              <a:ext uri="{FF2B5EF4-FFF2-40B4-BE49-F238E27FC236}">
                <a16:creationId xmlns:a16="http://schemas.microsoft.com/office/drawing/2014/main" id="{9B8CF152-88E5-4BBF-8DEF-D3A60DA09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04EF1-E98A-47A6-918B-69FAC2EB0D23}"/>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1363725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AB5EF-5CBC-4E61-9F3C-B6588C17F4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F801FA-5812-4BC6-B2A4-5412B3ABE1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5755D-ED1E-45B7-87C7-522535380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E1B0D-1260-4C24-8BBF-3B5F6DFA3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0AA536-41D9-42EB-BB3F-5264877B5E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5EE607-AABA-40F1-917A-EBADE4EB5696}"/>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8" name="Footer Placeholder 7">
            <a:extLst>
              <a:ext uri="{FF2B5EF4-FFF2-40B4-BE49-F238E27FC236}">
                <a16:creationId xmlns:a16="http://schemas.microsoft.com/office/drawing/2014/main" id="{4109B297-C11D-4B9C-B265-A462387398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B79BD7-7092-49F4-B2B3-C231F3523117}"/>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8762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0D15-A69E-460F-B8B5-326D16D1B7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801754-5507-49C2-B157-777F8005007F}"/>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4" name="Footer Placeholder 3">
            <a:extLst>
              <a:ext uri="{FF2B5EF4-FFF2-40B4-BE49-F238E27FC236}">
                <a16:creationId xmlns:a16="http://schemas.microsoft.com/office/drawing/2014/main" id="{EA7F1682-869C-4A37-9BB6-18FA0070F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A7247A-E3A2-42AE-A175-94EDA2A1DFDE}"/>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9302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F81182-E77C-4468-B148-EB9E5B6001E6}"/>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3" name="Footer Placeholder 2">
            <a:extLst>
              <a:ext uri="{FF2B5EF4-FFF2-40B4-BE49-F238E27FC236}">
                <a16:creationId xmlns:a16="http://schemas.microsoft.com/office/drawing/2014/main" id="{15E661B5-E36C-4D6D-A4D4-3AD708922F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AA8C7-17C5-46DE-A04E-C5B8B693DCB1}"/>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138450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074A-7122-4143-A382-061505328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72898D-AEED-485F-95FD-17FBD9C34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EE7629-F77A-4D10-97A4-C36E48ACD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8D92C7-69CE-458A-9D88-9553515771BD}"/>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6" name="Footer Placeholder 5">
            <a:extLst>
              <a:ext uri="{FF2B5EF4-FFF2-40B4-BE49-F238E27FC236}">
                <a16:creationId xmlns:a16="http://schemas.microsoft.com/office/drawing/2014/main" id="{CFA12442-B098-4BA8-951B-7AE4EE4B9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B239B-9192-4B29-B127-27AF45986779}"/>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214764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65C6-DCDB-4C2D-AD15-2C63F0651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BDCA36-1D22-4925-BC83-3C6B32E297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4843EC-52DC-4CFB-9A8F-AA4023A61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B3182-8517-4F43-8CD2-E2B80F1780EE}"/>
              </a:ext>
            </a:extLst>
          </p:cNvPr>
          <p:cNvSpPr>
            <a:spLocks noGrp="1"/>
          </p:cNvSpPr>
          <p:nvPr>
            <p:ph type="dt" sz="half" idx="10"/>
          </p:nvPr>
        </p:nvSpPr>
        <p:spPr/>
        <p:txBody>
          <a:bodyPr/>
          <a:lstStyle/>
          <a:p>
            <a:fld id="{57DA7196-0D41-4EF4-8879-6290CF7781C9}" type="datetimeFigureOut">
              <a:rPr lang="en-US" smtClean="0"/>
              <a:t>2/26/2022</a:t>
            </a:fld>
            <a:endParaRPr lang="en-US"/>
          </a:p>
        </p:txBody>
      </p:sp>
      <p:sp>
        <p:nvSpPr>
          <p:cNvPr id="6" name="Footer Placeholder 5">
            <a:extLst>
              <a:ext uri="{FF2B5EF4-FFF2-40B4-BE49-F238E27FC236}">
                <a16:creationId xmlns:a16="http://schemas.microsoft.com/office/drawing/2014/main" id="{4CAABF51-C282-4441-909E-C546B28BA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603C7-56F4-4CB3-8E84-6FC1539DE616}"/>
              </a:ext>
            </a:extLst>
          </p:cNvPr>
          <p:cNvSpPr>
            <a:spLocks noGrp="1"/>
          </p:cNvSpPr>
          <p:nvPr>
            <p:ph type="sldNum" sz="quarter" idx="12"/>
          </p:nvPr>
        </p:nvSpPr>
        <p:spPr/>
        <p:txBody>
          <a:bodyPr/>
          <a:lstStyle/>
          <a:p>
            <a:fld id="{46E637A9-4E09-43F9-894D-D416CF4BCF92}" type="slidenum">
              <a:rPr lang="en-US" smtClean="0"/>
              <a:t>‹#›</a:t>
            </a:fld>
            <a:endParaRPr lang="en-US"/>
          </a:p>
        </p:txBody>
      </p:sp>
    </p:spTree>
    <p:extLst>
      <p:ext uri="{BB962C8B-B14F-4D97-AF65-F5344CB8AC3E}">
        <p14:creationId xmlns:p14="http://schemas.microsoft.com/office/powerpoint/2010/main" val="46362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687FCA-D875-4186-80A6-B53C2B28F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8EF2E8-24F1-47E6-828A-708DB1772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14A0E-B61E-4664-8BA4-ED7873290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A7196-0D41-4EF4-8879-6290CF7781C9}" type="datetimeFigureOut">
              <a:rPr lang="en-US" smtClean="0"/>
              <a:t>2/26/2022</a:t>
            </a:fld>
            <a:endParaRPr lang="en-US"/>
          </a:p>
        </p:txBody>
      </p:sp>
      <p:sp>
        <p:nvSpPr>
          <p:cNvPr id="5" name="Footer Placeholder 4">
            <a:extLst>
              <a:ext uri="{FF2B5EF4-FFF2-40B4-BE49-F238E27FC236}">
                <a16:creationId xmlns:a16="http://schemas.microsoft.com/office/drawing/2014/main" id="{6E0813B3-5C3C-4FEF-8F4C-F74247D5E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50E1E9-398B-43E6-9D34-85F14E5F6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637A9-4E09-43F9-894D-D416CF4BCF92}" type="slidenum">
              <a:rPr lang="en-US" smtClean="0"/>
              <a:t>‹#›</a:t>
            </a:fld>
            <a:endParaRPr lang="en-US"/>
          </a:p>
        </p:txBody>
      </p:sp>
    </p:spTree>
    <p:extLst>
      <p:ext uri="{BB962C8B-B14F-4D97-AF65-F5344CB8AC3E}">
        <p14:creationId xmlns:p14="http://schemas.microsoft.com/office/powerpoint/2010/main" val="1028175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D0A8B65-5C9E-4155-BF19-5BF7A70EDA0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64ADE869-253F-44F3-B129-882CDF2BB23A}"/>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5345EB9-61D6-4515-AB2E-36A55C3108C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FC85190B-F0F3-49CC-96CA-E2559A6E70A2}"/>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8022D6D6-D750-40A5-821C-EC3739F311C1}"/>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2B23E92-C5E6-46AC-950D-60B11B3702A5}" type="slidenum">
              <a:rPr lang="en-US" altLang="en-US"/>
              <a:pPr>
                <a:defRPr/>
              </a:pPr>
              <a:t>‹#›</a:t>
            </a:fld>
            <a:endParaRPr lang="en-US" altLang="en-US"/>
          </a:p>
        </p:txBody>
      </p:sp>
    </p:spTree>
    <p:extLst>
      <p:ext uri="{BB962C8B-B14F-4D97-AF65-F5344CB8AC3E}">
        <p14:creationId xmlns:p14="http://schemas.microsoft.com/office/powerpoint/2010/main" val="2874972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7091" algn="ctr" rtl="0" fontAlgn="base">
        <a:spcBef>
          <a:spcPct val="0"/>
        </a:spcBef>
        <a:spcAft>
          <a:spcPct val="0"/>
        </a:spcAft>
        <a:defRPr sz="4399">
          <a:solidFill>
            <a:schemeClr val="tx2"/>
          </a:solidFill>
          <a:latin typeface="Arial" charset="0"/>
        </a:defRPr>
      </a:lvl6pPr>
      <a:lvl7pPr marL="914178" algn="ctr" rtl="0" fontAlgn="base">
        <a:spcBef>
          <a:spcPct val="0"/>
        </a:spcBef>
        <a:spcAft>
          <a:spcPct val="0"/>
        </a:spcAft>
        <a:defRPr sz="4399">
          <a:solidFill>
            <a:schemeClr val="tx2"/>
          </a:solidFill>
          <a:latin typeface="Arial" charset="0"/>
        </a:defRPr>
      </a:lvl7pPr>
      <a:lvl8pPr marL="1371268" algn="ctr" rtl="0" fontAlgn="base">
        <a:spcBef>
          <a:spcPct val="0"/>
        </a:spcBef>
        <a:spcAft>
          <a:spcPct val="0"/>
        </a:spcAft>
        <a:defRPr sz="4399">
          <a:solidFill>
            <a:schemeClr val="tx2"/>
          </a:solidFill>
          <a:latin typeface="Arial" charset="0"/>
        </a:defRPr>
      </a:lvl8pPr>
      <a:lvl9pPr marL="1828360" algn="ctr" rtl="0" fontAlgn="base">
        <a:spcBef>
          <a:spcPct val="0"/>
        </a:spcBef>
        <a:spcAft>
          <a:spcPct val="0"/>
        </a:spcAft>
        <a:defRPr sz="4399">
          <a:solidFill>
            <a:schemeClr val="tx2"/>
          </a:solidFill>
          <a:latin typeface="Arial" charset="0"/>
        </a:defRPr>
      </a:lvl9pPr>
    </p:titleStyle>
    <p:bodyStyle>
      <a:lvl1pPr marL="339725" indent="-339725" algn="l" rtl="0" eaLnBrk="0" fontAlgn="base" hangingPunct="0">
        <a:spcBef>
          <a:spcPct val="20000"/>
        </a:spcBef>
        <a:spcAft>
          <a:spcPct val="0"/>
        </a:spcAft>
        <a:buChar char="•"/>
        <a:defRPr sz="31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700">
          <a:solidFill>
            <a:schemeClr val="tx1"/>
          </a:solidFill>
          <a:latin typeface="+mn-lt"/>
        </a:defRPr>
      </a:lvl2pPr>
      <a:lvl3pPr marL="1139825" indent="-225425" algn="l" rtl="0" eaLnBrk="0" fontAlgn="base" hangingPunct="0">
        <a:spcBef>
          <a:spcPct val="20000"/>
        </a:spcBef>
        <a:spcAft>
          <a:spcPct val="0"/>
        </a:spcAft>
        <a:buChar char="•"/>
        <a:defRPr sz="2300">
          <a:solidFill>
            <a:schemeClr val="tx1"/>
          </a:solidFill>
          <a:latin typeface="+mn-lt"/>
        </a:defRPr>
      </a:lvl3pPr>
      <a:lvl4pPr marL="1597025" indent="-225425" algn="l" rtl="0" eaLnBrk="0" fontAlgn="base" hangingPunct="0">
        <a:spcBef>
          <a:spcPct val="20000"/>
        </a:spcBef>
        <a:spcAft>
          <a:spcPct val="0"/>
        </a:spcAft>
        <a:buChar char="–"/>
        <a:defRPr sz="1900">
          <a:solidFill>
            <a:schemeClr val="tx1"/>
          </a:solidFill>
          <a:latin typeface="+mn-lt"/>
        </a:defRPr>
      </a:lvl4pPr>
      <a:lvl5pPr marL="2054225" indent="-225425" algn="l" rtl="0" eaLnBrk="0" fontAlgn="base" hangingPunct="0">
        <a:spcBef>
          <a:spcPct val="20000"/>
        </a:spcBef>
        <a:spcAft>
          <a:spcPct val="0"/>
        </a:spcAft>
        <a:buChar char="»"/>
        <a:defRPr sz="1900">
          <a:solidFill>
            <a:schemeClr val="tx1"/>
          </a:solidFill>
          <a:latin typeface="+mn-lt"/>
        </a:defRPr>
      </a:lvl5pPr>
      <a:lvl6pPr marL="2513992" indent="-228545" algn="l" rtl="0" fontAlgn="base">
        <a:spcBef>
          <a:spcPct val="20000"/>
        </a:spcBef>
        <a:spcAft>
          <a:spcPct val="0"/>
        </a:spcAft>
        <a:buChar char="»"/>
        <a:defRPr sz="1999">
          <a:solidFill>
            <a:schemeClr val="tx1"/>
          </a:solidFill>
          <a:latin typeface="+mn-lt"/>
        </a:defRPr>
      </a:lvl6pPr>
      <a:lvl7pPr marL="2971082" indent="-228545" algn="l" rtl="0" fontAlgn="base">
        <a:spcBef>
          <a:spcPct val="20000"/>
        </a:spcBef>
        <a:spcAft>
          <a:spcPct val="0"/>
        </a:spcAft>
        <a:buChar char="»"/>
        <a:defRPr sz="1999">
          <a:solidFill>
            <a:schemeClr val="tx1"/>
          </a:solidFill>
          <a:latin typeface="+mn-lt"/>
        </a:defRPr>
      </a:lvl7pPr>
      <a:lvl8pPr marL="3428172" indent="-228545" algn="l" rtl="0" fontAlgn="base">
        <a:spcBef>
          <a:spcPct val="20000"/>
        </a:spcBef>
        <a:spcAft>
          <a:spcPct val="0"/>
        </a:spcAft>
        <a:buChar char="»"/>
        <a:defRPr sz="1999">
          <a:solidFill>
            <a:schemeClr val="tx1"/>
          </a:solidFill>
          <a:latin typeface="+mn-lt"/>
        </a:defRPr>
      </a:lvl8pPr>
      <a:lvl9pPr marL="3885262" indent="-228545" algn="l" rtl="0" fontAlgn="base">
        <a:spcBef>
          <a:spcPct val="20000"/>
        </a:spcBef>
        <a:spcAft>
          <a:spcPct val="0"/>
        </a:spcAft>
        <a:buChar char="»"/>
        <a:defRPr sz="1999">
          <a:solidFill>
            <a:schemeClr val="tx1"/>
          </a:solidFill>
          <a:latin typeface="+mn-lt"/>
        </a:defRPr>
      </a:lvl9pPr>
    </p:bodyStyle>
    <p:otherStyle>
      <a:defPPr>
        <a:defRPr lang="en-US"/>
      </a:defPPr>
      <a:lvl1pPr marL="0" algn="l" defTabSz="914178" rtl="0" eaLnBrk="1" latinLnBrk="0" hangingPunct="1">
        <a:defRPr sz="1799" kern="1200">
          <a:solidFill>
            <a:schemeClr val="tx1"/>
          </a:solidFill>
          <a:latin typeface="+mn-lt"/>
          <a:ea typeface="+mn-ea"/>
          <a:cs typeface="+mn-cs"/>
        </a:defRPr>
      </a:lvl1pPr>
      <a:lvl2pPr marL="457091" algn="l" defTabSz="914178" rtl="0" eaLnBrk="1" latinLnBrk="0" hangingPunct="1">
        <a:defRPr sz="1799" kern="1200">
          <a:solidFill>
            <a:schemeClr val="tx1"/>
          </a:solidFill>
          <a:latin typeface="+mn-lt"/>
          <a:ea typeface="+mn-ea"/>
          <a:cs typeface="+mn-cs"/>
        </a:defRPr>
      </a:lvl2pPr>
      <a:lvl3pPr marL="914178" algn="l" defTabSz="914178" rtl="0" eaLnBrk="1" latinLnBrk="0" hangingPunct="1">
        <a:defRPr sz="1799" kern="1200">
          <a:solidFill>
            <a:schemeClr val="tx1"/>
          </a:solidFill>
          <a:latin typeface="+mn-lt"/>
          <a:ea typeface="+mn-ea"/>
          <a:cs typeface="+mn-cs"/>
        </a:defRPr>
      </a:lvl3pPr>
      <a:lvl4pPr marL="1371268" algn="l" defTabSz="914178" rtl="0" eaLnBrk="1" latinLnBrk="0" hangingPunct="1">
        <a:defRPr sz="1799" kern="1200">
          <a:solidFill>
            <a:schemeClr val="tx1"/>
          </a:solidFill>
          <a:latin typeface="+mn-lt"/>
          <a:ea typeface="+mn-ea"/>
          <a:cs typeface="+mn-cs"/>
        </a:defRPr>
      </a:lvl4pPr>
      <a:lvl5pPr marL="1828360" algn="l" defTabSz="914178" rtl="0" eaLnBrk="1" latinLnBrk="0" hangingPunct="1">
        <a:defRPr sz="1799" kern="1200">
          <a:solidFill>
            <a:schemeClr val="tx1"/>
          </a:solidFill>
          <a:latin typeface="+mn-lt"/>
          <a:ea typeface="+mn-ea"/>
          <a:cs typeface="+mn-cs"/>
        </a:defRPr>
      </a:lvl5pPr>
      <a:lvl6pPr marL="2285450" algn="l" defTabSz="914178" rtl="0" eaLnBrk="1" latinLnBrk="0" hangingPunct="1">
        <a:defRPr sz="1799" kern="1200">
          <a:solidFill>
            <a:schemeClr val="tx1"/>
          </a:solidFill>
          <a:latin typeface="+mn-lt"/>
          <a:ea typeface="+mn-ea"/>
          <a:cs typeface="+mn-cs"/>
        </a:defRPr>
      </a:lvl6pPr>
      <a:lvl7pPr marL="2742538" algn="l" defTabSz="914178" rtl="0" eaLnBrk="1" latinLnBrk="0" hangingPunct="1">
        <a:defRPr sz="1799" kern="1200">
          <a:solidFill>
            <a:schemeClr val="tx1"/>
          </a:solidFill>
          <a:latin typeface="+mn-lt"/>
          <a:ea typeface="+mn-ea"/>
          <a:cs typeface="+mn-cs"/>
        </a:defRPr>
      </a:lvl7pPr>
      <a:lvl8pPr marL="3199627" algn="l" defTabSz="914178" rtl="0" eaLnBrk="1" latinLnBrk="0" hangingPunct="1">
        <a:defRPr sz="1799" kern="1200">
          <a:solidFill>
            <a:schemeClr val="tx1"/>
          </a:solidFill>
          <a:latin typeface="+mn-lt"/>
          <a:ea typeface="+mn-ea"/>
          <a:cs typeface="+mn-cs"/>
        </a:defRPr>
      </a:lvl8pPr>
      <a:lvl9pPr marL="3656715" algn="l" defTabSz="914178"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artoon clock baby design vector 05 free download">
            <a:extLst>
              <a:ext uri="{FF2B5EF4-FFF2-40B4-BE49-F238E27FC236}">
                <a16:creationId xmlns:a16="http://schemas.microsoft.com/office/drawing/2014/main" id="{0287E29B-B490-42FD-8121-60D2E39024A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61" l="0" r="100000"/>
                    </a14:imgEffect>
                  </a14:imgLayer>
                </a14:imgProps>
              </a:ext>
              <a:ext uri="{28A0092B-C50C-407E-A947-70E740481C1C}">
                <a14:useLocalDpi xmlns:a14="http://schemas.microsoft.com/office/drawing/2010/main" val="0"/>
              </a:ext>
            </a:extLst>
          </a:blip>
          <a:srcRect/>
          <a:stretch>
            <a:fillRect/>
          </a:stretch>
        </p:blipFill>
        <p:spPr bwMode="auto">
          <a:xfrm>
            <a:off x="2908935" y="2200160"/>
            <a:ext cx="5825490" cy="43225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1FB026C-C88B-4894-8D84-84E3FA399E86}"/>
              </a:ext>
            </a:extLst>
          </p:cNvPr>
          <p:cNvSpPr/>
          <p:nvPr/>
        </p:nvSpPr>
        <p:spPr>
          <a:xfrm>
            <a:off x="2099105" y="355692"/>
            <a:ext cx="799379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22225">
                  <a:solidFill>
                    <a:srgbClr val="C0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Chào mừng các con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22225">
                  <a:solidFill>
                    <a:srgbClr val="C0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đến với tiết học môn Toán </a:t>
            </a:r>
          </a:p>
        </p:txBody>
      </p:sp>
    </p:spTree>
    <p:extLst>
      <p:ext uri="{BB962C8B-B14F-4D97-AF65-F5344CB8AC3E}">
        <p14:creationId xmlns:p14="http://schemas.microsoft.com/office/powerpoint/2010/main" val="12761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104724DD-DACB-49A1-B1B9-0B97C7DAE2BD}"/>
              </a:ext>
            </a:extLst>
          </p:cNvPr>
          <p:cNvSpPr txBox="1">
            <a:spLocks noChangeArrowheads="1"/>
          </p:cNvSpPr>
          <p:nvPr/>
        </p:nvSpPr>
        <p:spPr bwMode="auto">
          <a:xfrm>
            <a:off x="4720652" y="5253344"/>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vi-VN" altLang="vi-VN" b="1" i="0" u="none" strike="noStrike" kern="1200" cap="none" spc="0" normalizeH="0" baseline="0" noProof="0">
              <a:ln>
                <a:noFill/>
              </a:ln>
              <a:solidFill>
                <a:srgbClr val="CC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1" descr="dong ho">
            <a:extLst>
              <a:ext uri="{FF2B5EF4-FFF2-40B4-BE49-F238E27FC236}">
                <a16:creationId xmlns:a16="http://schemas.microsoft.com/office/drawing/2014/main" id="{AC71F998-BFA7-4981-84DE-1AFE16210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22" y="2005840"/>
            <a:ext cx="236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22">
            <a:extLst>
              <a:ext uri="{FF2B5EF4-FFF2-40B4-BE49-F238E27FC236}">
                <a16:creationId xmlns:a16="http://schemas.microsoft.com/office/drawing/2014/main" id="{1B30389E-F644-4791-9870-B584246BD64F}"/>
              </a:ext>
            </a:extLst>
          </p:cNvPr>
          <p:cNvSpPr>
            <a:spLocks noChangeShapeType="1"/>
          </p:cNvSpPr>
          <p:nvPr/>
        </p:nvSpPr>
        <p:spPr bwMode="auto">
          <a:xfrm flipH="1" flipV="1">
            <a:off x="1524022" y="2844040"/>
            <a:ext cx="533400" cy="190500"/>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Line 23">
            <a:extLst>
              <a:ext uri="{FF2B5EF4-FFF2-40B4-BE49-F238E27FC236}">
                <a16:creationId xmlns:a16="http://schemas.microsoft.com/office/drawing/2014/main" id="{198F6123-28ED-408C-BA0A-BF02C5EF8AEE}"/>
              </a:ext>
            </a:extLst>
          </p:cNvPr>
          <p:cNvSpPr>
            <a:spLocks noChangeShapeType="1"/>
          </p:cNvSpPr>
          <p:nvPr/>
        </p:nvSpPr>
        <p:spPr bwMode="auto">
          <a:xfrm flipH="1">
            <a:off x="1804124" y="3034540"/>
            <a:ext cx="268288" cy="571500"/>
          </a:xfrm>
          <a:prstGeom prst="line">
            <a:avLst/>
          </a:prstGeom>
          <a:noFill/>
          <a:ln w="57150">
            <a:solidFill>
              <a:srgbClr val="0000FF"/>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4">
            <a:extLst>
              <a:ext uri="{FF2B5EF4-FFF2-40B4-BE49-F238E27FC236}">
                <a16:creationId xmlns:a16="http://schemas.microsoft.com/office/drawing/2014/main" id="{B110594A-554B-449E-AA47-716D6532D798}"/>
              </a:ext>
            </a:extLst>
          </p:cNvPr>
          <p:cNvSpPr>
            <a:spLocks noChangeArrowheads="1"/>
          </p:cNvSpPr>
          <p:nvPr/>
        </p:nvSpPr>
        <p:spPr bwMode="auto">
          <a:xfrm>
            <a:off x="676869" y="1925175"/>
            <a:ext cx="4497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24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D</a:t>
            </a:r>
          </a:p>
        </p:txBody>
      </p:sp>
      <p:grpSp>
        <p:nvGrpSpPr>
          <p:cNvPr id="7" name="Group 25">
            <a:extLst>
              <a:ext uri="{FF2B5EF4-FFF2-40B4-BE49-F238E27FC236}">
                <a16:creationId xmlns:a16="http://schemas.microsoft.com/office/drawing/2014/main" id="{B9FAB0F9-77AE-4192-B758-9540453C2EE2}"/>
              </a:ext>
            </a:extLst>
          </p:cNvPr>
          <p:cNvGrpSpPr>
            <a:grpSpLocks/>
          </p:cNvGrpSpPr>
          <p:nvPr/>
        </p:nvGrpSpPr>
        <p:grpSpPr bwMode="auto">
          <a:xfrm>
            <a:off x="8912900" y="2005840"/>
            <a:ext cx="2534587" cy="2133600"/>
            <a:chOff x="3936" y="2304"/>
            <a:chExt cx="1488" cy="1344"/>
          </a:xfrm>
        </p:grpSpPr>
        <p:pic>
          <p:nvPicPr>
            <p:cNvPr id="8" name="Picture 26" descr="dong ho">
              <a:extLst>
                <a:ext uri="{FF2B5EF4-FFF2-40B4-BE49-F238E27FC236}">
                  <a16:creationId xmlns:a16="http://schemas.microsoft.com/office/drawing/2014/main" id="{C20B4921-1369-472C-A6C3-3EDA568517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 y="2304"/>
              <a:ext cx="148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7">
              <a:extLst>
                <a:ext uri="{FF2B5EF4-FFF2-40B4-BE49-F238E27FC236}">
                  <a16:creationId xmlns:a16="http://schemas.microsoft.com/office/drawing/2014/main" id="{D0076EB9-17CD-4B82-BF13-4B23DC7F8A16}"/>
                </a:ext>
              </a:extLst>
            </p:cNvPr>
            <p:cNvSpPr>
              <a:spLocks noChangeShapeType="1"/>
            </p:cNvSpPr>
            <p:nvPr/>
          </p:nvSpPr>
          <p:spPr bwMode="auto">
            <a:xfrm>
              <a:off x="4656" y="2952"/>
              <a:ext cx="384" cy="216"/>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Line 28">
              <a:extLst>
                <a:ext uri="{FF2B5EF4-FFF2-40B4-BE49-F238E27FC236}">
                  <a16:creationId xmlns:a16="http://schemas.microsoft.com/office/drawing/2014/main" id="{22C90089-0C51-444F-8CBD-538B46F1F236}"/>
                </a:ext>
              </a:extLst>
            </p:cNvPr>
            <p:cNvSpPr>
              <a:spLocks noChangeShapeType="1"/>
            </p:cNvSpPr>
            <p:nvPr/>
          </p:nvSpPr>
          <p:spPr bwMode="auto">
            <a:xfrm flipH="1" flipV="1">
              <a:off x="4512" y="2544"/>
              <a:ext cx="144" cy="408"/>
            </a:xfrm>
            <a:prstGeom prst="line">
              <a:avLst/>
            </a:prstGeom>
            <a:noFill/>
            <a:ln w="57150">
              <a:solidFill>
                <a:srgbClr val="0000FF"/>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Rectangle 29">
            <a:extLst>
              <a:ext uri="{FF2B5EF4-FFF2-40B4-BE49-F238E27FC236}">
                <a16:creationId xmlns:a16="http://schemas.microsoft.com/office/drawing/2014/main" id="{365DF79C-2DF5-4ACF-963C-F0C3102A71B1}"/>
              </a:ext>
            </a:extLst>
          </p:cNvPr>
          <p:cNvSpPr>
            <a:spLocks noChangeArrowheads="1"/>
          </p:cNvSpPr>
          <p:nvPr/>
        </p:nvSpPr>
        <p:spPr bwMode="auto">
          <a:xfrm>
            <a:off x="8772435" y="192964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24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G</a:t>
            </a:r>
          </a:p>
        </p:txBody>
      </p:sp>
      <p:sp>
        <p:nvSpPr>
          <p:cNvPr id="12" name="Text Box 32">
            <a:extLst>
              <a:ext uri="{FF2B5EF4-FFF2-40B4-BE49-F238E27FC236}">
                <a16:creationId xmlns:a16="http://schemas.microsoft.com/office/drawing/2014/main" id="{2FC98A50-D7E3-4D3E-B99F-C0F04529232D}"/>
              </a:ext>
            </a:extLst>
          </p:cNvPr>
          <p:cNvSpPr txBox="1">
            <a:spLocks noChangeArrowheads="1"/>
          </p:cNvSpPr>
          <p:nvPr/>
        </p:nvSpPr>
        <p:spPr bwMode="auto">
          <a:xfrm>
            <a:off x="390870" y="4471161"/>
            <a:ext cx="33139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b="1" i="0" u="none" strike="noStrike" kern="1200" cap="none" spc="0" normalizeH="0" baseline="0" noProof="0">
                <a:ln>
                  <a:noFill/>
                </a:ln>
                <a:solidFill>
                  <a:srgbClr val="009900"/>
                </a:solidFill>
                <a:effectLst/>
                <a:uLnTx/>
                <a:uFillTx/>
                <a:latin typeface="Times New Roman" panose="02020603050405020304" pitchFamily="18" charset="0"/>
                <a:ea typeface="+mn-ea"/>
                <a:cs typeface="Times New Roman" panose="02020603050405020304" pitchFamily="18" charset="0"/>
              </a:rPr>
              <a:t>9 giờ 34 phút</a:t>
            </a:r>
          </a:p>
        </p:txBody>
      </p:sp>
      <p:sp>
        <p:nvSpPr>
          <p:cNvPr id="13" name="Text Box 34">
            <a:extLst>
              <a:ext uri="{FF2B5EF4-FFF2-40B4-BE49-F238E27FC236}">
                <a16:creationId xmlns:a16="http://schemas.microsoft.com/office/drawing/2014/main" id="{87B4F85C-C4C3-4718-AECC-B2492E6AC448}"/>
              </a:ext>
            </a:extLst>
          </p:cNvPr>
          <p:cNvSpPr txBox="1">
            <a:spLocks noChangeArrowheads="1"/>
          </p:cNvSpPr>
          <p:nvPr/>
        </p:nvSpPr>
        <p:spPr bwMode="auto">
          <a:xfrm>
            <a:off x="-37870" y="5064368"/>
            <a:ext cx="40610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Hoặc 10 giờ kém 26 phút</a:t>
            </a:r>
          </a:p>
        </p:txBody>
      </p:sp>
      <p:sp>
        <p:nvSpPr>
          <p:cNvPr id="14" name="Text Box 35">
            <a:extLst>
              <a:ext uri="{FF2B5EF4-FFF2-40B4-BE49-F238E27FC236}">
                <a16:creationId xmlns:a16="http://schemas.microsoft.com/office/drawing/2014/main" id="{9BE83D9C-3B85-4379-AEFD-D7011F26ED1F}"/>
              </a:ext>
            </a:extLst>
          </p:cNvPr>
          <p:cNvSpPr txBox="1">
            <a:spLocks noChangeArrowheads="1"/>
          </p:cNvSpPr>
          <p:nvPr/>
        </p:nvSpPr>
        <p:spPr bwMode="auto">
          <a:xfrm>
            <a:off x="4666645" y="4492624"/>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10 </a:t>
            </a:r>
            <a:r>
              <a:rPr kumimoji="0" lang="en-US" altLang="vi-VN"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Times New Roman" panose="02020603050405020304" pitchFamily="18" charset="0"/>
              </a:rPr>
              <a:t>giờ</a:t>
            </a:r>
            <a:r>
              <a:rPr kumimoji="0" lang="en-US" altLang="vi-VN"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 39 </a:t>
            </a:r>
            <a:r>
              <a:rPr kumimoji="0" lang="en-US" altLang="vi-VN"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Times New Roman" panose="02020603050405020304" pitchFamily="18" charset="0"/>
              </a:rPr>
              <a:t>phút</a:t>
            </a:r>
            <a:endParaRPr kumimoji="0" lang="en-US" altLang="vi-VN"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endParaRPr>
          </a:p>
        </p:txBody>
      </p:sp>
      <p:sp>
        <p:nvSpPr>
          <p:cNvPr id="15" name="Text Box 36">
            <a:extLst>
              <a:ext uri="{FF2B5EF4-FFF2-40B4-BE49-F238E27FC236}">
                <a16:creationId xmlns:a16="http://schemas.microsoft.com/office/drawing/2014/main" id="{6DAA70AA-18D6-4E5E-B2B9-0B6E2C0AD3C9}"/>
              </a:ext>
            </a:extLst>
          </p:cNvPr>
          <p:cNvSpPr txBox="1">
            <a:spLocks noChangeArrowheads="1"/>
          </p:cNvSpPr>
          <p:nvPr/>
        </p:nvSpPr>
        <p:spPr bwMode="auto">
          <a:xfrm>
            <a:off x="8981730" y="4437736"/>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3 </a:t>
            </a:r>
            <a:r>
              <a:rPr kumimoji="0" lang="en-US" altLang="vi-VN"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Times New Roman" panose="02020603050405020304" pitchFamily="18" charset="0"/>
              </a:rPr>
              <a:t>giờ</a:t>
            </a:r>
            <a:r>
              <a:rPr kumimoji="0" lang="en-US" altLang="vi-VN"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 57 </a:t>
            </a:r>
            <a:r>
              <a:rPr kumimoji="0" lang="en-US" altLang="vi-VN"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Times New Roman" panose="02020603050405020304" pitchFamily="18" charset="0"/>
              </a:rPr>
              <a:t>phút</a:t>
            </a:r>
            <a:endParaRPr kumimoji="0" lang="en-US" altLang="vi-VN"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37">
            <a:extLst>
              <a:ext uri="{FF2B5EF4-FFF2-40B4-BE49-F238E27FC236}">
                <a16:creationId xmlns:a16="http://schemas.microsoft.com/office/drawing/2014/main" id="{3F26EA6D-AC27-4A8F-A053-F3B70665611A}"/>
              </a:ext>
            </a:extLst>
          </p:cNvPr>
          <p:cNvSpPr>
            <a:spLocks noChangeArrowheads="1"/>
          </p:cNvSpPr>
          <p:nvPr/>
        </p:nvSpPr>
        <p:spPr bwMode="auto">
          <a:xfrm>
            <a:off x="4315055" y="5022511"/>
            <a:ext cx="38961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Hoặc 11 giờ kém 21 phút</a:t>
            </a:r>
          </a:p>
        </p:txBody>
      </p:sp>
      <p:sp>
        <p:nvSpPr>
          <p:cNvPr id="17" name="Rectangle 38">
            <a:extLst>
              <a:ext uri="{FF2B5EF4-FFF2-40B4-BE49-F238E27FC236}">
                <a16:creationId xmlns:a16="http://schemas.microsoft.com/office/drawing/2014/main" id="{53FE5772-C3C6-45FE-8F70-878010055A8E}"/>
              </a:ext>
            </a:extLst>
          </p:cNvPr>
          <p:cNvSpPr>
            <a:spLocks noChangeArrowheads="1"/>
          </p:cNvSpPr>
          <p:nvPr/>
        </p:nvSpPr>
        <p:spPr bwMode="auto">
          <a:xfrm>
            <a:off x="8562749" y="5002103"/>
            <a:ext cx="35573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Hoặc 4 giờ kém 3 phút</a:t>
            </a:r>
          </a:p>
        </p:txBody>
      </p:sp>
      <p:pic>
        <p:nvPicPr>
          <p:cNvPr id="18" name="Picture 41" descr="dong ho">
            <a:extLst>
              <a:ext uri="{FF2B5EF4-FFF2-40B4-BE49-F238E27FC236}">
                <a16:creationId xmlns:a16="http://schemas.microsoft.com/office/drawing/2014/main" id="{8FA5B81B-2FB1-472F-A555-52221E775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4492" y="2010305"/>
            <a:ext cx="236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42">
            <a:extLst>
              <a:ext uri="{FF2B5EF4-FFF2-40B4-BE49-F238E27FC236}">
                <a16:creationId xmlns:a16="http://schemas.microsoft.com/office/drawing/2014/main" id="{85DD8D3F-79E7-4224-98F5-39406ABE8C8A}"/>
              </a:ext>
            </a:extLst>
          </p:cNvPr>
          <p:cNvSpPr>
            <a:spLocks noChangeShapeType="1"/>
          </p:cNvSpPr>
          <p:nvPr/>
        </p:nvSpPr>
        <p:spPr bwMode="auto">
          <a:xfrm flipH="1" flipV="1">
            <a:off x="5696492" y="2619905"/>
            <a:ext cx="381000" cy="419100"/>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Line 43">
            <a:extLst>
              <a:ext uri="{FF2B5EF4-FFF2-40B4-BE49-F238E27FC236}">
                <a16:creationId xmlns:a16="http://schemas.microsoft.com/office/drawing/2014/main" id="{271794BE-479F-497C-A34D-C9E46504903E}"/>
              </a:ext>
            </a:extLst>
          </p:cNvPr>
          <p:cNvSpPr>
            <a:spLocks noChangeShapeType="1"/>
          </p:cNvSpPr>
          <p:nvPr/>
        </p:nvSpPr>
        <p:spPr bwMode="auto">
          <a:xfrm flipH="1">
            <a:off x="5520960" y="3053995"/>
            <a:ext cx="571522" cy="419100"/>
          </a:xfrm>
          <a:prstGeom prst="line">
            <a:avLst/>
          </a:prstGeom>
          <a:noFill/>
          <a:ln w="57150">
            <a:solidFill>
              <a:srgbClr val="0000FF"/>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44">
            <a:extLst>
              <a:ext uri="{FF2B5EF4-FFF2-40B4-BE49-F238E27FC236}">
                <a16:creationId xmlns:a16="http://schemas.microsoft.com/office/drawing/2014/main" id="{8F5EA1EA-1F70-40C9-8BA4-4F3EB8778DF7}"/>
              </a:ext>
            </a:extLst>
          </p:cNvPr>
          <p:cNvSpPr>
            <a:spLocks noChangeArrowheads="1"/>
          </p:cNvSpPr>
          <p:nvPr/>
        </p:nvSpPr>
        <p:spPr bwMode="auto">
          <a:xfrm>
            <a:off x="4739665" y="193410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24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E</a:t>
            </a:r>
          </a:p>
        </p:txBody>
      </p:sp>
      <p:sp>
        <p:nvSpPr>
          <p:cNvPr id="22" name="Text Box 46">
            <a:extLst>
              <a:ext uri="{FF2B5EF4-FFF2-40B4-BE49-F238E27FC236}">
                <a16:creationId xmlns:a16="http://schemas.microsoft.com/office/drawing/2014/main" id="{0EEA1B08-C294-43E3-B5A6-33BB546C6E82}"/>
              </a:ext>
            </a:extLst>
          </p:cNvPr>
          <p:cNvSpPr txBox="1">
            <a:spLocks noChangeArrowheads="1"/>
          </p:cNvSpPr>
          <p:nvPr/>
        </p:nvSpPr>
        <p:spPr bwMode="auto">
          <a:xfrm>
            <a:off x="481035" y="674727"/>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6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vi-VN" sz="36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Mỗi</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đồng</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chỉ</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mấy</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2853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amond(i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0DB9500-AB6D-489A-B44C-C542480F0E31}"/>
              </a:ext>
            </a:extLst>
          </p:cNvPr>
          <p:cNvSpPr txBox="1">
            <a:spLocks noChangeArrowheads="1"/>
          </p:cNvSpPr>
          <p:nvPr/>
        </p:nvSpPr>
        <p:spPr bwMode="auto">
          <a:xfrm>
            <a:off x="162560" y="1706298"/>
            <a:ext cx="31556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a) 8 </a:t>
            </a:r>
            <a:r>
              <a:rPr kumimoji="0" lang="en-US" altLang="vi-VN"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giờ</a:t>
            </a:r>
            <a:r>
              <a:rPr kumimoji="0" lang="en-US" altLang="vi-VN"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 7 </a:t>
            </a:r>
            <a:r>
              <a:rPr kumimoji="0" lang="en-US" altLang="vi-VN" b="1" i="0" u="none" strike="noStrike" kern="1200" cap="none" spc="0" normalizeH="0" baseline="0" noProof="0" dirty="0" err="1">
                <a:ln>
                  <a:noFill/>
                </a:ln>
                <a:solidFill>
                  <a:srgbClr val="006600"/>
                </a:solidFill>
                <a:effectLst/>
                <a:uLnTx/>
                <a:uFillTx/>
                <a:latin typeface="Times New Roman" panose="02020603050405020304" pitchFamily="18" charset="0"/>
                <a:ea typeface="+mn-ea"/>
                <a:cs typeface="Times New Roman" panose="02020603050405020304" pitchFamily="18" charset="0"/>
              </a:rPr>
              <a:t>phút</a:t>
            </a:r>
            <a:endParaRPr kumimoji="0" lang="en-US" altLang="vi-VN"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Text Box 4">
            <a:extLst>
              <a:ext uri="{FF2B5EF4-FFF2-40B4-BE49-F238E27FC236}">
                <a16:creationId xmlns:a16="http://schemas.microsoft.com/office/drawing/2014/main" id="{3D4B2037-02BB-4947-A8CC-CC17945A982D}"/>
              </a:ext>
            </a:extLst>
          </p:cNvPr>
          <p:cNvSpPr txBox="1">
            <a:spLocks noChangeArrowheads="1"/>
          </p:cNvSpPr>
          <p:nvPr/>
        </p:nvSpPr>
        <p:spPr bwMode="auto">
          <a:xfrm>
            <a:off x="3901369" y="1667889"/>
            <a:ext cx="36337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b) 12 giờ 34 phút</a:t>
            </a:r>
          </a:p>
        </p:txBody>
      </p:sp>
      <p:sp>
        <p:nvSpPr>
          <p:cNvPr id="4" name="Text Box 6">
            <a:extLst>
              <a:ext uri="{FF2B5EF4-FFF2-40B4-BE49-F238E27FC236}">
                <a16:creationId xmlns:a16="http://schemas.microsoft.com/office/drawing/2014/main" id="{4ADDBB1C-214B-4A52-A372-6D80C28C2B3D}"/>
              </a:ext>
            </a:extLst>
          </p:cNvPr>
          <p:cNvSpPr txBox="1">
            <a:spLocks noChangeArrowheads="1"/>
          </p:cNvSpPr>
          <p:nvPr/>
        </p:nvSpPr>
        <p:spPr bwMode="auto">
          <a:xfrm>
            <a:off x="7535095" y="1617160"/>
            <a:ext cx="44943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c) 4 giờ kém 13 phút</a:t>
            </a:r>
          </a:p>
        </p:txBody>
      </p:sp>
      <p:grpSp>
        <p:nvGrpSpPr>
          <p:cNvPr id="5" name="Group 7">
            <a:extLst>
              <a:ext uri="{FF2B5EF4-FFF2-40B4-BE49-F238E27FC236}">
                <a16:creationId xmlns:a16="http://schemas.microsoft.com/office/drawing/2014/main" id="{2909F568-2553-41A0-B3A5-93AC4099C0DF}"/>
              </a:ext>
            </a:extLst>
          </p:cNvPr>
          <p:cNvGrpSpPr>
            <a:grpSpLocks/>
          </p:cNvGrpSpPr>
          <p:nvPr/>
        </p:nvGrpSpPr>
        <p:grpSpPr bwMode="auto">
          <a:xfrm>
            <a:off x="879764" y="2768772"/>
            <a:ext cx="2438400" cy="2286000"/>
            <a:chOff x="192" y="1248"/>
            <a:chExt cx="1536" cy="1440"/>
          </a:xfrm>
        </p:grpSpPr>
        <p:pic>
          <p:nvPicPr>
            <p:cNvPr id="6" name="Picture 8" descr="dong ho">
              <a:extLst>
                <a:ext uri="{FF2B5EF4-FFF2-40B4-BE49-F238E27FC236}">
                  <a16:creationId xmlns:a16="http://schemas.microsoft.com/office/drawing/2014/main" id="{2E0B5238-BFB5-43DC-8500-403CBDD54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248"/>
              <a:ext cx="1536" cy="14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Line 9">
              <a:extLst>
                <a:ext uri="{FF2B5EF4-FFF2-40B4-BE49-F238E27FC236}">
                  <a16:creationId xmlns:a16="http://schemas.microsoft.com/office/drawing/2014/main" id="{C80AA7F2-3B66-40FF-A7FF-50793CCD0F26}"/>
                </a:ext>
              </a:extLst>
            </p:cNvPr>
            <p:cNvSpPr>
              <a:spLocks noChangeShapeType="1"/>
            </p:cNvSpPr>
            <p:nvPr/>
          </p:nvSpPr>
          <p:spPr bwMode="auto">
            <a:xfrm flipH="1">
              <a:off x="596" y="1948"/>
              <a:ext cx="364" cy="157"/>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10">
            <a:extLst>
              <a:ext uri="{FF2B5EF4-FFF2-40B4-BE49-F238E27FC236}">
                <a16:creationId xmlns:a16="http://schemas.microsoft.com/office/drawing/2014/main" id="{99B81ABC-D909-4927-90D5-0487BEEC9187}"/>
              </a:ext>
            </a:extLst>
          </p:cNvPr>
          <p:cNvGrpSpPr>
            <a:grpSpLocks/>
          </p:cNvGrpSpPr>
          <p:nvPr/>
        </p:nvGrpSpPr>
        <p:grpSpPr bwMode="auto">
          <a:xfrm>
            <a:off x="4750222" y="2768772"/>
            <a:ext cx="2438400" cy="2286000"/>
            <a:chOff x="2160" y="1296"/>
            <a:chExt cx="1536" cy="1440"/>
          </a:xfrm>
        </p:grpSpPr>
        <p:pic>
          <p:nvPicPr>
            <p:cNvPr id="9" name="Picture 11" descr="dong ho">
              <a:extLst>
                <a:ext uri="{FF2B5EF4-FFF2-40B4-BE49-F238E27FC236}">
                  <a16:creationId xmlns:a16="http://schemas.microsoft.com/office/drawing/2014/main" id="{CB0D2061-8D39-45D3-920D-D1DA4A862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1296"/>
              <a:ext cx="1536" cy="144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Line 12">
              <a:extLst>
                <a:ext uri="{FF2B5EF4-FFF2-40B4-BE49-F238E27FC236}">
                  <a16:creationId xmlns:a16="http://schemas.microsoft.com/office/drawing/2014/main" id="{00C69019-A389-43C0-9DC7-31CD70661A39}"/>
                </a:ext>
              </a:extLst>
            </p:cNvPr>
            <p:cNvSpPr>
              <a:spLocks noChangeShapeType="1"/>
            </p:cNvSpPr>
            <p:nvPr/>
          </p:nvSpPr>
          <p:spPr bwMode="auto">
            <a:xfrm flipV="1">
              <a:off x="2916" y="1672"/>
              <a:ext cx="113" cy="326"/>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3">
            <a:extLst>
              <a:ext uri="{FF2B5EF4-FFF2-40B4-BE49-F238E27FC236}">
                <a16:creationId xmlns:a16="http://schemas.microsoft.com/office/drawing/2014/main" id="{E6FE127C-2146-41BF-BCA9-A52C21824884}"/>
              </a:ext>
            </a:extLst>
          </p:cNvPr>
          <p:cNvGrpSpPr>
            <a:grpSpLocks/>
          </p:cNvGrpSpPr>
          <p:nvPr/>
        </p:nvGrpSpPr>
        <p:grpSpPr bwMode="auto">
          <a:xfrm>
            <a:off x="9109364" y="2573025"/>
            <a:ext cx="2438400" cy="2286000"/>
            <a:chOff x="4032" y="1296"/>
            <a:chExt cx="1536" cy="1440"/>
          </a:xfrm>
        </p:grpSpPr>
        <p:pic>
          <p:nvPicPr>
            <p:cNvPr id="12" name="Picture 14" descr="dong ho">
              <a:extLst>
                <a:ext uri="{FF2B5EF4-FFF2-40B4-BE49-F238E27FC236}">
                  <a16:creationId xmlns:a16="http://schemas.microsoft.com/office/drawing/2014/main" id="{D99F15FC-D3DE-490B-97B1-F45719051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2" y="1296"/>
              <a:ext cx="1536" cy="144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Line 15">
              <a:extLst>
                <a:ext uri="{FF2B5EF4-FFF2-40B4-BE49-F238E27FC236}">
                  <a16:creationId xmlns:a16="http://schemas.microsoft.com/office/drawing/2014/main" id="{296B1413-E57A-4DC1-8A64-EF554D8FEB2C}"/>
                </a:ext>
              </a:extLst>
            </p:cNvPr>
            <p:cNvSpPr>
              <a:spLocks noChangeShapeType="1"/>
            </p:cNvSpPr>
            <p:nvPr/>
          </p:nvSpPr>
          <p:spPr bwMode="auto">
            <a:xfrm>
              <a:off x="4800" y="2016"/>
              <a:ext cx="329" cy="158"/>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Line 16">
            <a:extLst>
              <a:ext uri="{FF2B5EF4-FFF2-40B4-BE49-F238E27FC236}">
                <a16:creationId xmlns:a16="http://schemas.microsoft.com/office/drawing/2014/main" id="{DD21A2C2-1B27-4215-85A0-C1423CF65F93}"/>
              </a:ext>
            </a:extLst>
          </p:cNvPr>
          <p:cNvSpPr>
            <a:spLocks noChangeShapeType="1"/>
          </p:cNvSpPr>
          <p:nvPr/>
        </p:nvSpPr>
        <p:spPr bwMode="auto">
          <a:xfrm flipV="1">
            <a:off x="2098965" y="3364944"/>
            <a:ext cx="526472" cy="515076"/>
          </a:xfrm>
          <a:prstGeom prst="line">
            <a:avLst/>
          </a:prstGeom>
          <a:noFill/>
          <a:ln w="5715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Line 17">
            <a:extLst>
              <a:ext uri="{FF2B5EF4-FFF2-40B4-BE49-F238E27FC236}">
                <a16:creationId xmlns:a16="http://schemas.microsoft.com/office/drawing/2014/main" id="{5D9DF8E6-E0A1-4BAB-9F43-0175D3A80966}"/>
              </a:ext>
            </a:extLst>
          </p:cNvPr>
          <p:cNvSpPr>
            <a:spLocks noChangeShapeType="1"/>
          </p:cNvSpPr>
          <p:nvPr/>
        </p:nvSpPr>
        <p:spPr bwMode="auto">
          <a:xfrm flipH="1">
            <a:off x="5604510" y="3880020"/>
            <a:ext cx="345862" cy="689410"/>
          </a:xfrm>
          <a:prstGeom prst="line">
            <a:avLst/>
          </a:prstGeom>
          <a:noFill/>
          <a:ln w="5715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Line 18">
            <a:extLst>
              <a:ext uri="{FF2B5EF4-FFF2-40B4-BE49-F238E27FC236}">
                <a16:creationId xmlns:a16="http://schemas.microsoft.com/office/drawing/2014/main" id="{6069B603-D467-4D29-8684-C9AEDFAFBB37}"/>
              </a:ext>
            </a:extLst>
          </p:cNvPr>
          <p:cNvSpPr>
            <a:spLocks noChangeShapeType="1"/>
          </p:cNvSpPr>
          <p:nvPr/>
        </p:nvSpPr>
        <p:spPr bwMode="auto">
          <a:xfrm flipH="1" flipV="1">
            <a:off x="9528973" y="3528890"/>
            <a:ext cx="799591" cy="187133"/>
          </a:xfrm>
          <a:prstGeom prst="line">
            <a:avLst/>
          </a:prstGeom>
          <a:noFill/>
          <a:ln w="57150">
            <a:solidFill>
              <a:srgbClr val="008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 Box 21">
            <a:extLst>
              <a:ext uri="{FF2B5EF4-FFF2-40B4-BE49-F238E27FC236}">
                <a16:creationId xmlns:a16="http://schemas.microsoft.com/office/drawing/2014/main" id="{338EC1C6-E24E-46CC-AAD1-CBA7799A1822}"/>
              </a:ext>
            </a:extLst>
          </p:cNvPr>
          <p:cNvSpPr txBox="1">
            <a:spLocks noChangeArrowheads="1"/>
          </p:cNvSpPr>
          <p:nvPr/>
        </p:nvSpPr>
        <p:spPr bwMode="auto">
          <a:xfrm>
            <a:off x="397164" y="661295"/>
            <a:ext cx="8534400" cy="584775"/>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vi-VN"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a:t>
            </a:r>
            <a:r>
              <a:rPr kumimoji="0" lang="en-US" altLang="vi-VN"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Đặt</a:t>
            </a:r>
            <a:r>
              <a:rPr kumimoji="0" lang="en-US" altLang="vi-VN"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thêm</a:t>
            </a:r>
            <a:r>
              <a:rPr kumimoji="0" lang="en-US" altLang="vi-VN"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kim</a:t>
            </a:r>
            <a:r>
              <a:rPr kumimoji="0" lang="en-US" altLang="vi-VN"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r>
              <a:rPr kumimoji="0" lang="en-US" altLang="vi-VN"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altLang="vi-VN"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đồng</a:t>
            </a:r>
            <a:r>
              <a:rPr kumimoji="0" lang="en-US" altLang="vi-VN"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a:t>
            </a:r>
            <a:r>
              <a:rPr kumimoji="0" lang="en-US" altLang="vi-VN"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chỉ</a:t>
            </a:r>
            <a:r>
              <a:rPr kumimoji="0" lang="en-US" altLang="vi-VN"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80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8F7164-03DF-4A77-AAEE-D486335C7312}"/>
              </a:ext>
            </a:extLst>
          </p:cNvPr>
          <p:cNvSpPr/>
          <p:nvPr/>
        </p:nvSpPr>
        <p:spPr>
          <a:xfrm>
            <a:off x="1142749" y="2204812"/>
            <a:ext cx="9743949" cy="186204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C0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Chào Tạm Biệt</a:t>
            </a:r>
          </a:p>
        </p:txBody>
      </p:sp>
    </p:spTree>
    <p:extLst>
      <p:ext uri="{BB962C8B-B14F-4D97-AF65-F5344CB8AC3E}">
        <p14:creationId xmlns:p14="http://schemas.microsoft.com/office/powerpoint/2010/main" val="395940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54A7E779-EBD2-4CD6-AC01-C6D4F3EC85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3" y="0"/>
            <a:ext cx="12493626"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a:extLst>
              <a:ext uri="{FF2B5EF4-FFF2-40B4-BE49-F238E27FC236}">
                <a16:creationId xmlns:a16="http://schemas.microsoft.com/office/drawing/2014/main" id="{A19B40D5-3A05-42DD-9CF4-CCCC2F1B9E9D}"/>
              </a:ext>
            </a:extLst>
          </p:cNvPr>
          <p:cNvSpPr txBox="1">
            <a:spLocks noChangeArrowheads="1"/>
          </p:cNvSpPr>
          <p:nvPr/>
        </p:nvSpPr>
        <p:spPr bwMode="auto">
          <a:xfrm>
            <a:off x="819150" y="549275"/>
            <a:ext cx="7997825" cy="1076325"/>
          </a:xfrm>
          <a:prstGeom prst="rect">
            <a:avLst/>
          </a:prstGeom>
          <a:noFill/>
          <a:ln>
            <a:noFill/>
          </a:ln>
        </p:spPr>
        <p:txBody>
          <a:bodyPr>
            <a:spAutoFit/>
          </a:bodyPr>
          <a:lstStyle>
            <a:lvl1pPr defTabSz="912813">
              <a:spcBef>
                <a:spcPct val="20000"/>
              </a:spcBef>
              <a:buChar char="•"/>
              <a:defRPr sz="3100">
                <a:solidFill>
                  <a:schemeClr val="tx1"/>
                </a:solidFill>
                <a:latin typeface="Arial" panose="020B0604020202020204" pitchFamily="34" charset="0"/>
              </a:defRPr>
            </a:lvl1pPr>
            <a:lvl2pPr marL="742950" indent="-285750" defTabSz="912813">
              <a:spcBef>
                <a:spcPct val="20000"/>
              </a:spcBef>
              <a:buChar char="–"/>
              <a:defRPr sz="2700">
                <a:solidFill>
                  <a:schemeClr val="tx1"/>
                </a:solidFill>
                <a:latin typeface="Arial" panose="020B0604020202020204" pitchFamily="34" charset="0"/>
              </a:defRPr>
            </a:lvl2pPr>
            <a:lvl3pPr marL="1143000" indent="-228600" defTabSz="912813">
              <a:spcBef>
                <a:spcPct val="20000"/>
              </a:spcBef>
              <a:buChar char="•"/>
              <a:defRPr sz="2300">
                <a:solidFill>
                  <a:schemeClr val="tx1"/>
                </a:solidFill>
                <a:latin typeface="Arial" panose="020B0604020202020204" pitchFamily="34" charset="0"/>
              </a:defRPr>
            </a:lvl3pPr>
            <a:lvl4pPr marL="1600200" indent="-228600" defTabSz="912813">
              <a:spcBef>
                <a:spcPct val="20000"/>
              </a:spcBef>
              <a:buChar char="–"/>
              <a:defRPr sz="1900">
                <a:solidFill>
                  <a:schemeClr val="tx1"/>
                </a:solidFill>
                <a:latin typeface="Arial" panose="020B0604020202020204" pitchFamily="34" charset="0"/>
              </a:defRPr>
            </a:lvl4pPr>
            <a:lvl5pPr marL="2057400" indent="-228600" defTabSz="912813">
              <a:spcBef>
                <a:spcPct val="20000"/>
              </a:spcBef>
              <a:buChar char="»"/>
              <a:defRPr sz="19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altLang="en-US" sz="3100" b="0" i="0" u="none" strike="noStrike" kern="1200" cap="none" spc="0" normalizeH="0" baseline="0" noProof="0">
              <a:ln>
                <a:noFill/>
              </a:ln>
              <a:solidFill>
                <a:srgbClr val="FFFFFF"/>
              </a:solidFill>
              <a:effectLst/>
              <a:uLnTx/>
              <a:uFillTx/>
              <a:latin typeface="HP001 4 hàng" panose="020B0603050302020204" pitchFamily="34" charset="0"/>
              <a:ea typeface="SimSun" panose="02010600030101010101" pitchFamily="2" charset="-122"/>
              <a:cs typeface="+mn-cs"/>
            </a:endParaRPr>
          </a:p>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3100" b="1" i="0" u="none" strike="noStrike" kern="1200" cap="none" spc="0" normalizeH="0" baseline="0" noProof="0">
                <a:ln>
                  <a:noFill/>
                </a:ln>
                <a:solidFill>
                  <a:srgbClr val="FFFFFF"/>
                </a:solidFill>
                <a:effectLst/>
                <a:uLnTx/>
                <a:uFillTx/>
                <a:latin typeface="HP001 4 hàng" panose="020B0603050302020204" pitchFamily="34" charset="0"/>
                <a:ea typeface="SimSun" panose="02010600030101010101" pitchFamily="2" charset="-122"/>
                <a:cs typeface="+mn-cs"/>
              </a:rPr>
              <a:t>Thứ </a:t>
            </a:r>
            <a:r>
              <a:rPr lang="en-US" altLang="en-US" b="1">
                <a:solidFill>
                  <a:srgbClr val="FFFFFF"/>
                </a:solidFill>
                <a:latin typeface="HP001 4 hàng" panose="020B0603050302020204" pitchFamily="34" charset="0"/>
                <a:ea typeface="SimSun" panose="02010600030101010101" pitchFamily="2" charset="-122"/>
              </a:rPr>
              <a:t>sáu</a:t>
            </a:r>
            <a:r>
              <a:rPr kumimoji="0" lang="en-US" altLang="en-US" sz="3100" b="1" i="0" u="none" strike="noStrike" kern="1200" cap="none" spc="0" normalizeH="0" baseline="0" noProof="0">
                <a:ln>
                  <a:noFill/>
                </a:ln>
                <a:solidFill>
                  <a:srgbClr val="FFFFFF"/>
                </a:solidFill>
                <a:effectLst/>
                <a:uLnTx/>
                <a:uFillTx/>
                <a:latin typeface="HP001 4 hàng" panose="020B0603050302020204" pitchFamily="34" charset="0"/>
                <a:ea typeface="SimSun" panose="02010600030101010101" pitchFamily="2" charset="-122"/>
                <a:cs typeface="+mn-cs"/>
              </a:rPr>
              <a:t> ngày 4 tháng 3 năm 2022</a:t>
            </a:r>
          </a:p>
        </p:txBody>
      </p:sp>
      <p:sp>
        <p:nvSpPr>
          <p:cNvPr id="4100" name="TextBox 6">
            <a:extLst>
              <a:ext uri="{FF2B5EF4-FFF2-40B4-BE49-F238E27FC236}">
                <a16:creationId xmlns:a16="http://schemas.microsoft.com/office/drawing/2014/main" id="{07FD3472-32A0-4088-9B6B-6A1916761E16}"/>
              </a:ext>
            </a:extLst>
          </p:cNvPr>
          <p:cNvSpPr txBox="1">
            <a:spLocks noChangeArrowheads="1"/>
          </p:cNvSpPr>
          <p:nvPr/>
        </p:nvSpPr>
        <p:spPr bwMode="auto">
          <a:xfrm>
            <a:off x="3582988" y="1701800"/>
            <a:ext cx="6932612" cy="5842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178" rtl="0" eaLnBrk="1" fontAlgn="base" latinLnBrk="0" hangingPunct="1">
              <a:lnSpc>
                <a:spcPct val="100000"/>
              </a:lnSpc>
              <a:spcBef>
                <a:spcPct val="0"/>
              </a:spcBef>
              <a:spcAft>
                <a:spcPct val="0"/>
              </a:spcAft>
              <a:buClrTx/>
              <a:buSzTx/>
              <a:buFontTx/>
              <a:buNone/>
              <a:tabLst/>
              <a:defRPr/>
            </a:pPr>
            <a:r>
              <a:rPr kumimoji="0" lang="en-US" altLang="en-US" sz="3199"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mn-cs"/>
              </a:rPr>
              <a:t>Toán</a:t>
            </a:r>
            <a:endParaRPr kumimoji="0" lang="en-US" altLang="en-US" sz="3199"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mn-cs"/>
            </a:endParaRPr>
          </a:p>
        </p:txBody>
      </p:sp>
      <p:sp>
        <p:nvSpPr>
          <p:cNvPr id="4101" name="TextBox 7">
            <a:extLst>
              <a:ext uri="{FF2B5EF4-FFF2-40B4-BE49-F238E27FC236}">
                <a16:creationId xmlns:a16="http://schemas.microsoft.com/office/drawing/2014/main" id="{185A9386-C739-4A53-93F4-C075411BF7DE}"/>
              </a:ext>
            </a:extLst>
          </p:cNvPr>
          <p:cNvSpPr txBox="1">
            <a:spLocks noChangeArrowheads="1"/>
          </p:cNvSpPr>
          <p:nvPr/>
        </p:nvSpPr>
        <p:spPr bwMode="auto">
          <a:xfrm>
            <a:off x="2212045" y="2425260"/>
            <a:ext cx="9885363" cy="584200"/>
          </a:xfrm>
          <a:prstGeom prst="rect">
            <a:avLst/>
          </a:prstGeom>
          <a:noFill/>
          <a:ln>
            <a:noFill/>
          </a:ln>
        </p:spPr>
        <p:txBody>
          <a:bodyPr>
            <a:spAutoFit/>
          </a:bodyPr>
          <a:lstStyle>
            <a:lvl1pPr defTabSz="912813">
              <a:spcBef>
                <a:spcPct val="20000"/>
              </a:spcBef>
              <a:buChar char="•"/>
              <a:defRPr sz="3100">
                <a:solidFill>
                  <a:schemeClr val="tx1"/>
                </a:solidFill>
                <a:latin typeface="Arial" panose="020B0604020202020204" pitchFamily="34" charset="0"/>
              </a:defRPr>
            </a:lvl1pPr>
            <a:lvl2pPr marL="742950" indent="-285750" defTabSz="912813">
              <a:spcBef>
                <a:spcPct val="20000"/>
              </a:spcBef>
              <a:buChar char="–"/>
              <a:defRPr sz="2700">
                <a:solidFill>
                  <a:schemeClr val="tx1"/>
                </a:solidFill>
                <a:latin typeface="Arial" panose="020B0604020202020204" pitchFamily="34" charset="0"/>
              </a:defRPr>
            </a:lvl2pPr>
            <a:lvl3pPr marL="1143000" indent="-228600" defTabSz="912813">
              <a:spcBef>
                <a:spcPct val="20000"/>
              </a:spcBef>
              <a:buChar char="•"/>
              <a:defRPr sz="2300">
                <a:solidFill>
                  <a:schemeClr val="tx1"/>
                </a:solidFill>
                <a:latin typeface="Arial" panose="020B0604020202020204" pitchFamily="34" charset="0"/>
              </a:defRPr>
            </a:lvl3pPr>
            <a:lvl4pPr marL="1600200" indent="-228600" defTabSz="912813">
              <a:spcBef>
                <a:spcPct val="20000"/>
              </a:spcBef>
              <a:buChar char="–"/>
              <a:defRPr sz="1900">
                <a:solidFill>
                  <a:schemeClr val="tx1"/>
                </a:solidFill>
                <a:latin typeface="Arial" panose="020B0604020202020204" pitchFamily="34" charset="0"/>
              </a:defRPr>
            </a:lvl4pPr>
            <a:lvl5pPr marL="2057400" indent="-228600" defTabSz="912813">
              <a:spcBef>
                <a:spcPct val="20000"/>
              </a:spcBef>
              <a:buChar char="»"/>
              <a:defRPr sz="19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sz="1900">
                <a:solidFill>
                  <a:schemeClr val="tx1"/>
                </a:solidFill>
                <a:latin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en-US" altLang="en-US" sz="3100" b="1" i="0" u="none" strike="noStrike" kern="1200" cap="none" spc="0" normalizeH="0" baseline="0" noProof="0">
                <a:ln>
                  <a:noFill/>
                </a:ln>
                <a:solidFill>
                  <a:srgbClr val="FFFF00"/>
                </a:solidFill>
                <a:effectLst/>
                <a:uLnTx/>
                <a:uFillTx/>
                <a:latin typeface="HP001 4 hàng" panose="020B0603050302020204" pitchFamily="34" charset="0"/>
                <a:ea typeface="SimSun" panose="02010600030101010101" pitchFamily="2" charset="-122"/>
                <a:cs typeface="+mn-cs"/>
              </a:rPr>
              <a:t>Thực hành xem đồng hồ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94D326A3-C453-4BEE-AC69-796C0A4E1838}"/>
              </a:ext>
            </a:extLst>
          </p:cNvPr>
          <p:cNvSpPr txBox="1">
            <a:spLocks noChangeArrowheads="1"/>
          </p:cNvSpPr>
          <p:nvPr/>
        </p:nvSpPr>
        <p:spPr bwMode="auto">
          <a:xfrm>
            <a:off x="4919057" y="2151610"/>
            <a:ext cx="4038600" cy="650875"/>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6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10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endPar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3" name="Picture 6" descr="dong ho">
            <a:extLst>
              <a:ext uri="{FF2B5EF4-FFF2-40B4-BE49-F238E27FC236}">
                <a16:creationId xmlns:a16="http://schemas.microsoft.com/office/drawing/2014/main" id="{35D03102-359D-470C-9CE6-6E2AD1660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957" y="744942"/>
            <a:ext cx="2784333" cy="2813336"/>
          </a:xfrm>
          <a:prstGeom prst="rect">
            <a:avLst/>
          </a:prstGeom>
          <a:solidFill>
            <a:schemeClr val="accent1"/>
          </a:solidFill>
          <a:ln w="38100" cmpd="dbl">
            <a:noFill/>
            <a:miter lim="800000"/>
            <a:headEnd/>
            <a:tailEnd/>
          </a:ln>
        </p:spPr>
      </p:pic>
      <p:sp>
        <p:nvSpPr>
          <p:cNvPr id="4" name="Line 7">
            <a:extLst>
              <a:ext uri="{FF2B5EF4-FFF2-40B4-BE49-F238E27FC236}">
                <a16:creationId xmlns:a16="http://schemas.microsoft.com/office/drawing/2014/main" id="{AF3CE597-55E6-441A-BFE0-3FA8BB263BD6}"/>
              </a:ext>
            </a:extLst>
          </p:cNvPr>
          <p:cNvSpPr>
            <a:spLocks noChangeShapeType="1"/>
          </p:cNvSpPr>
          <p:nvPr/>
        </p:nvSpPr>
        <p:spPr bwMode="auto">
          <a:xfrm flipH="1">
            <a:off x="2685010" y="2117456"/>
            <a:ext cx="110866" cy="671174"/>
          </a:xfrm>
          <a:prstGeom prst="line">
            <a:avLst/>
          </a:prstGeom>
          <a:noFill/>
          <a:ln w="76200">
            <a:solidFill>
              <a:srgbClr val="990099"/>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Line 8">
            <a:extLst>
              <a:ext uri="{FF2B5EF4-FFF2-40B4-BE49-F238E27FC236}">
                <a16:creationId xmlns:a16="http://schemas.microsoft.com/office/drawing/2014/main" id="{3218B0DD-F875-4680-A2B5-049D919AB769}"/>
              </a:ext>
            </a:extLst>
          </p:cNvPr>
          <p:cNvSpPr>
            <a:spLocks noChangeShapeType="1"/>
          </p:cNvSpPr>
          <p:nvPr/>
        </p:nvSpPr>
        <p:spPr bwMode="auto">
          <a:xfrm flipV="1">
            <a:off x="2792343" y="1692102"/>
            <a:ext cx="834777" cy="425354"/>
          </a:xfrm>
          <a:prstGeom prst="line">
            <a:avLst/>
          </a:prstGeom>
          <a:noFill/>
          <a:ln w="57150">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Box 20">
            <a:extLst>
              <a:ext uri="{FF2B5EF4-FFF2-40B4-BE49-F238E27FC236}">
                <a16:creationId xmlns:a16="http://schemas.microsoft.com/office/drawing/2014/main" id="{CFAD0656-1C76-4C76-8163-88C0B3E3C805}"/>
              </a:ext>
            </a:extLst>
          </p:cNvPr>
          <p:cNvSpPr txBox="1">
            <a:spLocks noChangeArrowheads="1"/>
          </p:cNvSpPr>
          <p:nvPr/>
        </p:nvSpPr>
        <p:spPr bwMode="auto">
          <a:xfrm>
            <a:off x="1832957" y="4518429"/>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alt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 Box 23">
            <a:extLst>
              <a:ext uri="{FF2B5EF4-FFF2-40B4-BE49-F238E27FC236}">
                <a16:creationId xmlns:a16="http://schemas.microsoft.com/office/drawing/2014/main" id="{96F25C6E-0FDE-41DB-929F-3482B07A23BD}"/>
              </a:ext>
            </a:extLst>
          </p:cNvPr>
          <p:cNvSpPr txBox="1">
            <a:spLocks noChangeArrowheads="1"/>
          </p:cNvSpPr>
          <p:nvPr/>
        </p:nvSpPr>
        <p:spPr bwMode="auto">
          <a:xfrm>
            <a:off x="4569230" y="1161010"/>
            <a:ext cx="5067300" cy="650875"/>
          </a:xfrm>
          <a:prstGeom prst="rect">
            <a:avLst/>
          </a:prstGeom>
          <a:noFill/>
          <a:ln w="9525">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hồ</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mấy</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giờ</a:t>
            </a:r>
            <a:r>
              <a:rPr kumimoji="0" lang="en-US" alt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8" name="Rectangle 7">
            <a:extLst>
              <a:ext uri="{FF2B5EF4-FFF2-40B4-BE49-F238E27FC236}">
                <a16:creationId xmlns:a16="http://schemas.microsoft.com/office/drawing/2014/main" id="{09331321-542B-4F40-8069-4438A6F5D759}"/>
              </a:ext>
            </a:extLst>
          </p:cNvPr>
          <p:cNvSpPr/>
          <p:nvPr/>
        </p:nvSpPr>
        <p:spPr>
          <a:xfrm>
            <a:off x="623281" y="4747029"/>
            <a:ext cx="11014363" cy="1119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Kim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ở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vị</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trí</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hơn</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6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chút</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kim</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chỉ</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alt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a:t>
            </a:r>
          </a:p>
        </p:txBody>
      </p:sp>
      <p:sp>
        <p:nvSpPr>
          <p:cNvPr id="9" name="Text Box 9">
            <a:extLst>
              <a:ext uri="{FF2B5EF4-FFF2-40B4-BE49-F238E27FC236}">
                <a16:creationId xmlns:a16="http://schemas.microsoft.com/office/drawing/2014/main" id="{AAFA8EF3-472B-4CDE-86BD-4972AD737E35}"/>
              </a:ext>
            </a:extLst>
          </p:cNvPr>
          <p:cNvSpPr txBox="1">
            <a:spLocks noChangeArrowheads="1"/>
          </p:cNvSpPr>
          <p:nvPr/>
        </p:nvSpPr>
        <p:spPr bwMode="auto">
          <a:xfrm>
            <a:off x="274320" y="4083375"/>
            <a:ext cx="12185939" cy="615553"/>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Nêu</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vị</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trí</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kim</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giờ</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kim</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phút</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khi</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hồ</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6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giờ</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10 </a:t>
            </a:r>
            <a:r>
              <a:rPr kumimoji="0" lang="en-US" altLang="vi-VN" sz="3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phút</a:t>
            </a:r>
            <a:r>
              <a:rPr kumimoji="0" lang="en-US" altLang="vi-VN" sz="3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0130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dong ho">
            <a:extLst>
              <a:ext uri="{FF2B5EF4-FFF2-40B4-BE49-F238E27FC236}">
                <a16:creationId xmlns:a16="http://schemas.microsoft.com/office/drawing/2014/main" id="{24376FC1-C321-475F-91E3-70D9AD4EB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41" y="494362"/>
            <a:ext cx="2784333" cy="2813336"/>
          </a:xfrm>
          <a:prstGeom prst="rect">
            <a:avLst/>
          </a:prstGeom>
          <a:solidFill>
            <a:schemeClr val="accent1"/>
          </a:solidFill>
          <a:ln w="38100" cmpd="dbl">
            <a:noFill/>
            <a:miter lim="800000"/>
            <a:headEnd/>
            <a:tailEnd/>
          </a:ln>
        </p:spPr>
      </p:pic>
      <p:sp>
        <p:nvSpPr>
          <p:cNvPr id="3" name="Rectangle 12">
            <a:extLst>
              <a:ext uri="{FF2B5EF4-FFF2-40B4-BE49-F238E27FC236}">
                <a16:creationId xmlns:a16="http://schemas.microsoft.com/office/drawing/2014/main" id="{5163A8CE-05E3-4CEE-8714-DC16F78423D0}"/>
              </a:ext>
            </a:extLst>
          </p:cNvPr>
          <p:cNvSpPr>
            <a:spLocks noChangeArrowheads="1"/>
          </p:cNvSpPr>
          <p:nvPr/>
        </p:nvSpPr>
        <p:spPr bwMode="auto">
          <a:xfrm>
            <a:off x="3602864" y="1456279"/>
            <a:ext cx="3923398" cy="553998"/>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6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13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endPar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4" name="Line 10">
            <a:extLst>
              <a:ext uri="{FF2B5EF4-FFF2-40B4-BE49-F238E27FC236}">
                <a16:creationId xmlns:a16="http://schemas.microsoft.com/office/drawing/2014/main" id="{2A1ECF20-9E34-47AD-837D-AE704BD71CDA}"/>
              </a:ext>
            </a:extLst>
          </p:cNvPr>
          <p:cNvSpPr>
            <a:spLocks noChangeShapeType="1"/>
          </p:cNvSpPr>
          <p:nvPr/>
        </p:nvSpPr>
        <p:spPr bwMode="auto">
          <a:xfrm flipH="1">
            <a:off x="1552588" y="1899841"/>
            <a:ext cx="162414" cy="671909"/>
          </a:xfrm>
          <a:prstGeom prst="line">
            <a:avLst/>
          </a:prstGeom>
          <a:noFill/>
          <a:ln w="76200">
            <a:solidFill>
              <a:srgbClr val="80008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Line 11">
            <a:extLst>
              <a:ext uri="{FF2B5EF4-FFF2-40B4-BE49-F238E27FC236}">
                <a16:creationId xmlns:a16="http://schemas.microsoft.com/office/drawing/2014/main" id="{5BE0DCD8-9751-41F5-9B1A-67C361433D9C}"/>
              </a:ext>
            </a:extLst>
          </p:cNvPr>
          <p:cNvSpPr>
            <a:spLocks noChangeShapeType="1"/>
          </p:cNvSpPr>
          <p:nvPr/>
        </p:nvSpPr>
        <p:spPr bwMode="auto">
          <a:xfrm flipV="1">
            <a:off x="1731607" y="1728788"/>
            <a:ext cx="935406" cy="174228"/>
          </a:xfrm>
          <a:prstGeom prst="line">
            <a:avLst/>
          </a:prstGeom>
          <a:noFill/>
          <a:ln w="57150">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Box 12">
            <a:extLst>
              <a:ext uri="{FF2B5EF4-FFF2-40B4-BE49-F238E27FC236}">
                <a16:creationId xmlns:a16="http://schemas.microsoft.com/office/drawing/2014/main" id="{954BB614-6DC2-42D0-BA1B-CE75BA1E5900}"/>
              </a:ext>
            </a:extLst>
          </p:cNvPr>
          <p:cNvSpPr txBox="1">
            <a:spLocks noChangeArrowheads="1"/>
          </p:cNvSpPr>
          <p:nvPr/>
        </p:nvSpPr>
        <p:spPr bwMode="auto">
          <a:xfrm>
            <a:off x="3392961" y="806309"/>
            <a:ext cx="5406077" cy="55399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hồ</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mấy</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7" name="Rectangle 6">
            <a:extLst>
              <a:ext uri="{FF2B5EF4-FFF2-40B4-BE49-F238E27FC236}">
                <a16:creationId xmlns:a16="http://schemas.microsoft.com/office/drawing/2014/main" id="{B1054F11-D944-4DE9-8347-046F97EC9497}"/>
              </a:ext>
            </a:extLst>
          </p:cNvPr>
          <p:cNvSpPr/>
          <p:nvPr/>
        </p:nvSpPr>
        <p:spPr>
          <a:xfrm>
            <a:off x="2260178" y="3031289"/>
            <a:ext cx="10042728"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Kim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ở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vị</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trí</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quá</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6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một</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chút</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vậy</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hơn</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6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Kim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ở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vạch</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nhỏ</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ba</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sau</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số</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a:t>
            </a:r>
          </a:p>
        </p:txBody>
      </p:sp>
      <p:sp>
        <p:nvSpPr>
          <p:cNvPr id="8" name="Text Box 11">
            <a:extLst>
              <a:ext uri="{FF2B5EF4-FFF2-40B4-BE49-F238E27FC236}">
                <a16:creationId xmlns:a16="http://schemas.microsoft.com/office/drawing/2014/main" id="{742C5389-FBD2-4587-B412-B0C7F57FB7A9}"/>
              </a:ext>
            </a:extLst>
          </p:cNvPr>
          <p:cNvSpPr txBox="1">
            <a:spLocks noChangeArrowheads="1"/>
          </p:cNvSpPr>
          <p:nvPr/>
        </p:nvSpPr>
        <p:spPr bwMode="auto">
          <a:xfrm>
            <a:off x="558383" y="4332731"/>
            <a:ext cx="10980009" cy="1815882"/>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 Kim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phút</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từ</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vạch</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này</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sang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đến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vạch</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liền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sau</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là</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một</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phút</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Vậy</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bạn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nào</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có</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thể</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tính</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được</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số</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phút</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kim</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phút</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đã</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đi</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từ</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vị</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trí</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số</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12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đến</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vị</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trí</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vạch</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nhỏ</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thứ</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3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sau</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vạch</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số</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2,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tính</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theo</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chiều</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quay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của</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đồng</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a:t>
            </a:r>
            <a:r>
              <a:rPr kumimoji="0" lang="en-US" altLang="vi-VN" sz="2800" b="1" i="0" u="none" strike="noStrike" kern="1200" cap="none" spc="0" normalizeH="0" baseline="0" noProof="0" dirty="0" err="1">
                <a:ln>
                  <a:noFill/>
                </a:ln>
                <a:solidFill>
                  <a:srgbClr val="008000"/>
                </a:solidFill>
                <a:effectLst/>
                <a:uLnTx/>
                <a:uFillTx/>
                <a:latin typeface="Times New Roman" panose="02020603050405020304" pitchFamily="18" charset="0"/>
                <a:ea typeface="+mn-ea"/>
                <a:cs typeface="Times New Roman" panose="02020603050405020304" pitchFamily="18" charset="0"/>
              </a:rPr>
              <a:t>hồ</a:t>
            </a: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a:t>
            </a:r>
            <a:endParaRPr kumimoji="0" lang="en-US" altLang="vi-VN" sz="2800" b="0"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9" name="Text Box 12">
            <a:extLst>
              <a:ext uri="{FF2B5EF4-FFF2-40B4-BE49-F238E27FC236}">
                <a16:creationId xmlns:a16="http://schemas.microsoft.com/office/drawing/2014/main" id="{C65026A2-3B24-4E0D-A8D3-37D09872B977}"/>
              </a:ext>
            </a:extLst>
          </p:cNvPr>
          <p:cNvSpPr txBox="1">
            <a:spLocks noChangeArrowheads="1"/>
          </p:cNvSpPr>
          <p:nvPr/>
        </p:nvSpPr>
        <p:spPr bwMode="auto">
          <a:xfrm>
            <a:off x="3392961" y="2166449"/>
            <a:ext cx="7777163" cy="553998"/>
          </a:xfrm>
          <a:prstGeom prst="rect">
            <a:avLst/>
          </a:prstGeom>
          <a:noFill/>
          <a:ln>
            <a:noFill/>
          </a:ln>
          <a:effectLst>
            <a:prstShdw prst="shdw11">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Kim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kim</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phút</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đang</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vị</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trí</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nào</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vi-VN" sz="3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178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dong ho">
            <a:extLst>
              <a:ext uri="{FF2B5EF4-FFF2-40B4-BE49-F238E27FC236}">
                <a16:creationId xmlns:a16="http://schemas.microsoft.com/office/drawing/2014/main" id="{FCF5E380-3301-42E7-B7A5-024550CDE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32" y="898668"/>
            <a:ext cx="2784333" cy="2813336"/>
          </a:xfrm>
          <a:prstGeom prst="rect">
            <a:avLst/>
          </a:prstGeom>
          <a:solidFill>
            <a:schemeClr val="accent1"/>
          </a:solidFill>
          <a:ln w="38100" cmpd="dbl">
            <a:noFill/>
            <a:miter lim="800000"/>
            <a:headEnd/>
            <a:tailEnd/>
          </a:ln>
        </p:spPr>
      </p:pic>
      <p:sp>
        <p:nvSpPr>
          <p:cNvPr id="2" name="Rectangle 13">
            <a:extLst>
              <a:ext uri="{FF2B5EF4-FFF2-40B4-BE49-F238E27FC236}">
                <a16:creationId xmlns:a16="http://schemas.microsoft.com/office/drawing/2014/main" id="{02F48860-6E37-49AF-B4DF-D5B75F9F11C8}"/>
              </a:ext>
            </a:extLst>
          </p:cNvPr>
          <p:cNvSpPr>
            <a:spLocks noChangeArrowheads="1"/>
          </p:cNvSpPr>
          <p:nvPr/>
        </p:nvSpPr>
        <p:spPr bwMode="auto">
          <a:xfrm>
            <a:off x="4779618" y="1244827"/>
            <a:ext cx="4778588" cy="553998"/>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6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56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endPar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Text Box 14">
            <a:extLst>
              <a:ext uri="{FF2B5EF4-FFF2-40B4-BE49-F238E27FC236}">
                <a16:creationId xmlns:a16="http://schemas.microsoft.com/office/drawing/2014/main" id="{697450A9-3057-4212-AAA0-F67F164B9C5D}"/>
              </a:ext>
            </a:extLst>
          </p:cNvPr>
          <p:cNvSpPr txBox="1">
            <a:spLocks noChangeArrowheads="1"/>
          </p:cNvSpPr>
          <p:nvPr/>
        </p:nvSpPr>
        <p:spPr bwMode="auto">
          <a:xfrm>
            <a:off x="3399926" y="1751338"/>
            <a:ext cx="4642057" cy="553998"/>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3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Hoặc</a:t>
            </a:r>
            <a:r>
              <a:rPr kumimoji="0" lang="en-US" alt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7 </a:t>
            </a:r>
            <a:r>
              <a:rPr kumimoji="0" lang="en-US" altLang="vi-VN" sz="3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kém</a:t>
            </a:r>
            <a:r>
              <a:rPr kumimoji="0" lang="en-US" alt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 </a:t>
            </a:r>
            <a:r>
              <a:rPr kumimoji="0" lang="en-US" altLang="vi-VN" sz="3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phút</a:t>
            </a:r>
            <a:endParaRPr kumimoji="0" lang="en-US" altLang="vi-VN"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Line 16">
            <a:extLst>
              <a:ext uri="{FF2B5EF4-FFF2-40B4-BE49-F238E27FC236}">
                <a16:creationId xmlns:a16="http://schemas.microsoft.com/office/drawing/2014/main" id="{529B75E0-878D-4B34-8AC9-B5A37E2ADA84}"/>
              </a:ext>
            </a:extLst>
          </p:cNvPr>
          <p:cNvSpPr>
            <a:spLocks noChangeShapeType="1"/>
          </p:cNvSpPr>
          <p:nvPr/>
        </p:nvSpPr>
        <p:spPr bwMode="auto">
          <a:xfrm flipH="1">
            <a:off x="1706345" y="2290881"/>
            <a:ext cx="192604" cy="617325"/>
          </a:xfrm>
          <a:prstGeom prst="line">
            <a:avLst/>
          </a:prstGeom>
          <a:noFill/>
          <a:ln w="76200">
            <a:solidFill>
              <a:srgbClr val="80008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Line 17">
            <a:extLst>
              <a:ext uri="{FF2B5EF4-FFF2-40B4-BE49-F238E27FC236}">
                <a16:creationId xmlns:a16="http://schemas.microsoft.com/office/drawing/2014/main" id="{550A5D42-1F06-47A9-9199-3E28A5DAAE76}"/>
              </a:ext>
            </a:extLst>
          </p:cNvPr>
          <p:cNvSpPr>
            <a:spLocks noChangeShapeType="1"/>
          </p:cNvSpPr>
          <p:nvPr/>
        </p:nvSpPr>
        <p:spPr bwMode="auto">
          <a:xfrm flipH="1" flipV="1">
            <a:off x="1578007" y="1501540"/>
            <a:ext cx="320941" cy="803795"/>
          </a:xfrm>
          <a:prstGeom prst="line">
            <a:avLst/>
          </a:prstGeom>
          <a:noFill/>
          <a:ln w="57150">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Box 9">
            <a:extLst>
              <a:ext uri="{FF2B5EF4-FFF2-40B4-BE49-F238E27FC236}">
                <a16:creationId xmlns:a16="http://schemas.microsoft.com/office/drawing/2014/main" id="{28D41CD6-80A1-44B2-B949-1135A1A2F458}"/>
              </a:ext>
            </a:extLst>
          </p:cNvPr>
          <p:cNvSpPr txBox="1">
            <a:spLocks noChangeArrowheads="1"/>
          </p:cNvSpPr>
          <p:nvPr/>
        </p:nvSpPr>
        <p:spPr bwMode="auto">
          <a:xfrm>
            <a:off x="3931584" y="599877"/>
            <a:ext cx="4778588" cy="55399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hồ</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chỉ</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mấy</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8" name="Text Box 12">
            <a:extLst>
              <a:ext uri="{FF2B5EF4-FFF2-40B4-BE49-F238E27FC236}">
                <a16:creationId xmlns:a16="http://schemas.microsoft.com/office/drawing/2014/main" id="{69004BD1-E3A0-4319-9049-203664433300}"/>
              </a:ext>
            </a:extLst>
          </p:cNvPr>
          <p:cNvSpPr txBox="1">
            <a:spLocks noChangeArrowheads="1"/>
          </p:cNvSpPr>
          <p:nvPr/>
        </p:nvSpPr>
        <p:spPr bwMode="auto">
          <a:xfrm>
            <a:off x="568432" y="4257035"/>
            <a:ext cx="11309685" cy="1815882"/>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vi-VN" sz="2800" b="1" i="0"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rPr>
              <a:t>* Khi kim phút chỉ đến vạch số 11 là kim đã đi được 55 phút tính từ vạch số 12 theo chiều quay kim đồng hồ, kim chỉ thêm được một vạch nữa là được thêm 1 phút, vậy kim phút chỉ đến phút thứ 56. Đồng hồ chỉ 6 giờ 56 phút.</a:t>
            </a:r>
            <a:endParaRPr kumimoji="0" lang="en-US" altLang="vi-VN" sz="2800" b="1" i="1" u="none" strike="noStrike" kern="1200" cap="none" spc="0" normalizeH="0" baseline="0" noProof="0" dirty="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9" name="Text Box 13">
            <a:extLst>
              <a:ext uri="{FF2B5EF4-FFF2-40B4-BE49-F238E27FC236}">
                <a16:creationId xmlns:a16="http://schemas.microsoft.com/office/drawing/2014/main" id="{C379B8BC-985E-4671-AFD8-EABF3966B297}"/>
              </a:ext>
            </a:extLst>
          </p:cNvPr>
          <p:cNvSpPr txBox="1">
            <a:spLocks noChangeArrowheads="1"/>
          </p:cNvSpPr>
          <p:nvPr/>
        </p:nvSpPr>
        <p:spPr bwMode="auto">
          <a:xfrm>
            <a:off x="3709785" y="2396289"/>
            <a:ext cx="7554720" cy="553998"/>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Còn</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thiếu</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mấy</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phút</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nữa</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thì</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đến</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 </a:t>
            </a:r>
            <a:r>
              <a:rPr kumimoji="0" lang="en-US" altLang="vi-VN" sz="3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0" name="Text Box 15">
            <a:extLst>
              <a:ext uri="{FF2B5EF4-FFF2-40B4-BE49-F238E27FC236}">
                <a16:creationId xmlns:a16="http://schemas.microsoft.com/office/drawing/2014/main" id="{3D0B1761-1CB8-43CA-B5C7-6EFCE53EDD66}"/>
              </a:ext>
            </a:extLst>
          </p:cNvPr>
          <p:cNvSpPr txBox="1">
            <a:spLocks noChangeArrowheads="1"/>
          </p:cNvSpPr>
          <p:nvPr/>
        </p:nvSpPr>
        <p:spPr bwMode="auto">
          <a:xfrm>
            <a:off x="3994127" y="2941320"/>
            <a:ext cx="7270378" cy="1015663"/>
          </a:xfrm>
          <a:prstGeom prst="rect">
            <a:avLst/>
          </a:prstGeom>
          <a:noFill/>
          <a:ln w="9525">
            <a:no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Còn</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thiếu</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nữa</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thì</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đến</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7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đọc</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thứ</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hai</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7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kém</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vi-VN" sz="3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r>
              <a:rPr kumimoji="0" lang="en-US" altLang="vi-VN"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164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a:extLst>
              <a:ext uri="{FF2B5EF4-FFF2-40B4-BE49-F238E27FC236}">
                <a16:creationId xmlns:a16="http://schemas.microsoft.com/office/drawing/2014/main" id="{0D7DB559-4646-459B-A66B-9F4161506930}"/>
              </a:ext>
            </a:extLst>
          </p:cNvPr>
          <p:cNvSpPr txBox="1">
            <a:spLocks noChangeArrowheads="1"/>
          </p:cNvSpPr>
          <p:nvPr/>
        </p:nvSpPr>
        <p:spPr bwMode="auto">
          <a:xfrm>
            <a:off x="353996" y="3534280"/>
            <a:ext cx="2679911" cy="5232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28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*KẾT LUẬN:</a:t>
            </a:r>
          </a:p>
        </p:txBody>
      </p:sp>
      <p:sp>
        <p:nvSpPr>
          <p:cNvPr id="3" name="Text Box 23">
            <a:extLst>
              <a:ext uri="{FF2B5EF4-FFF2-40B4-BE49-F238E27FC236}">
                <a16:creationId xmlns:a16="http://schemas.microsoft.com/office/drawing/2014/main" id="{93DDC318-646B-4514-95B5-E553045C495F}"/>
              </a:ext>
            </a:extLst>
          </p:cNvPr>
          <p:cNvSpPr txBox="1">
            <a:spLocks noChangeArrowheads="1"/>
          </p:cNvSpPr>
          <p:nvPr/>
        </p:nvSpPr>
        <p:spPr bwMode="auto">
          <a:xfrm>
            <a:off x="405654" y="4176260"/>
            <a:ext cx="11087887" cy="892552"/>
          </a:xfrm>
          <a:prstGeom prst="rect">
            <a:avLst/>
          </a:prstGeom>
          <a:noFill/>
          <a:ln w="38100" cmpd="dbl">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kim</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phút</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chưa</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vượt</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chiều</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quay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kim</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4" name="Text Box 25">
            <a:extLst>
              <a:ext uri="{FF2B5EF4-FFF2-40B4-BE49-F238E27FC236}">
                <a16:creationId xmlns:a16="http://schemas.microsoft.com/office/drawing/2014/main" id="{8C26AF86-FF3B-4DC3-93A0-7BCBFCC1DF51}"/>
              </a:ext>
            </a:extLst>
          </p:cNvPr>
          <p:cNvSpPr txBox="1">
            <a:spLocks noChangeArrowheads="1"/>
          </p:cNvSpPr>
          <p:nvPr/>
        </p:nvSpPr>
        <p:spPr bwMode="auto">
          <a:xfrm>
            <a:off x="405654" y="5120070"/>
            <a:ext cx="11335475" cy="892552"/>
          </a:xfrm>
          <a:prstGeom prst="rect">
            <a:avLst/>
          </a:prstGeom>
          <a:noFill/>
          <a:ln w="38100" cmpd="dbl">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kim</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phút</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vượt</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6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chiều</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quay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kim</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hồ</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giờ</a:t>
            </a:r>
            <a:r>
              <a:rPr kumimoji="0" lang="en-US" altLang="vi-VN" sz="2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Text Box 5">
            <a:extLst>
              <a:ext uri="{FF2B5EF4-FFF2-40B4-BE49-F238E27FC236}">
                <a16:creationId xmlns:a16="http://schemas.microsoft.com/office/drawing/2014/main" id="{CB731B40-2855-4317-BF6B-48B3D2C0CD14}"/>
              </a:ext>
            </a:extLst>
          </p:cNvPr>
          <p:cNvSpPr txBox="1">
            <a:spLocks noChangeArrowheads="1"/>
          </p:cNvSpPr>
          <p:nvPr/>
        </p:nvSpPr>
        <p:spPr bwMode="auto">
          <a:xfrm>
            <a:off x="1327217" y="2945731"/>
            <a:ext cx="2514600" cy="477054"/>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5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6 giờ 10 phút</a:t>
            </a:r>
          </a:p>
        </p:txBody>
      </p:sp>
      <p:pic>
        <p:nvPicPr>
          <p:cNvPr id="6" name="Picture 6" descr="dong ho">
            <a:extLst>
              <a:ext uri="{FF2B5EF4-FFF2-40B4-BE49-F238E27FC236}">
                <a16:creationId xmlns:a16="http://schemas.microsoft.com/office/drawing/2014/main" id="{7FFAAA57-4CC6-4727-BF18-6B8E38E4A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217" y="664211"/>
            <a:ext cx="2438400" cy="2286000"/>
          </a:xfrm>
          <a:prstGeom prst="rect">
            <a:avLst/>
          </a:prstGeom>
          <a:solidFill>
            <a:schemeClr val="accent1"/>
          </a:solidFill>
          <a:ln w="38100" cmpd="dbl">
            <a:noFill/>
            <a:miter lim="800000"/>
            <a:headEnd/>
            <a:tailEnd/>
          </a:ln>
        </p:spPr>
      </p:pic>
      <p:sp>
        <p:nvSpPr>
          <p:cNvPr id="7" name="Line 7">
            <a:extLst>
              <a:ext uri="{FF2B5EF4-FFF2-40B4-BE49-F238E27FC236}">
                <a16:creationId xmlns:a16="http://schemas.microsoft.com/office/drawing/2014/main" id="{2C16EB5B-EE4A-4AC4-A48F-EA094078CF87}"/>
              </a:ext>
            </a:extLst>
          </p:cNvPr>
          <p:cNvSpPr>
            <a:spLocks noChangeShapeType="1"/>
          </p:cNvSpPr>
          <p:nvPr/>
        </p:nvSpPr>
        <p:spPr bwMode="auto">
          <a:xfrm flipH="1">
            <a:off x="2470217" y="1794511"/>
            <a:ext cx="76200" cy="609600"/>
          </a:xfrm>
          <a:prstGeom prst="line">
            <a:avLst/>
          </a:prstGeom>
          <a:noFill/>
          <a:ln w="76200">
            <a:solidFill>
              <a:srgbClr val="990099"/>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Line 8">
            <a:extLst>
              <a:ext uri="{FF2B5EF4-FFF2-40B4-BE49-F238E27FC236}">
                <a16:creationId xmlns:a16="http://schemas.microsoft.com/office/drawing/2014/main" id="{86B7A691-9873-457A-884D-B2BC0F101449}"/>
              </a:ext>
            </a:extLst>
          </p:cNvPr>
          <p:cNvSpPr>
            <a:spLocks noChangeShapeType="1"/>
          </p:cNvSpPr>
          <p:nvPr/>
        </p:nvSpPr>
        <p:spPr bwMode="auto">
          <a:xfrm flipV="1">
            <a:off x="2565467" y="1413511"/>
            <a:ext cx="685800" cy="381000"/>
          </a:xfrm>
          <a:prstGeom prst="line">
            <a:avLst/>
          </a:prstGeom>
          <a:noFill/>
          <a:ln w="57150">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9" descr="dong ho">
            <a:extLst>
              <a:ext uri="{FF2B5EF4-FFF2-40B4-BE49-F238E27FC236}">
                <a16:creationId xmlns:a16="http://schemas.microsoft.com/office/drawing/2014/main" id="{22B49DE9-BE47-4176-A3D1-ED9BC0EF7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98" y="664211"/>
            <a:ext cx="2438400" cy="2286000"/>
          </a:xfrm>
          <a:prstGeom prst="rect">
            <a:avLst/>
          </a:prstGeom>
          <a:noFill/>
          <a:ln w="38100" cmpd="dbl">
            <a:noFill/>
            <a:miter lim="800000"/>
            <a:headEnd/>
            <a:tailEnd/>
          </a:ln>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C643FD0F-784F-4B34-ADD4-DD209B9B8F39}"/>
              </a:ext>
            </a:extLst>
          </p:cNvPr>
          <p:cNvSpPr>
            <a:spLocks noChangeArrowheads="1"/>
          </p:cNvSpPr>
          <p:nvPr/>
        </p:nvSpPr>
        <p:spPr bwMode="auto">
          <a:xfrm>
            <a:off x="4781198" y="2948906"/>
            <a:ext cx="2514600" cy="477054"/>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6 </a:t>
            </a:r>
            <a:r>
              <a:rPr kumimoji="0" lang="en-US" altLang="vi-VN"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13 </a:t>
            </a:r>
            <a:r>
              <a:rPr kumimoji="0" lang="en-US" altLang="vi-VN"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endPar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1" name="Line 10">
            <a:extLst>
              <a:ext uri="{FF2B5EF4-FFF2-40B4-BE49-F238E27FC236}">
                <a16:creationId xmlns:a16="http://schemas.microsoft.com/office/drawing/2014/main" id="{8EBB75F5-380E-4441-9C8E-393819243E60}"/>
              </a:ext>
            </a:extLst>
          </p:cNvPr>
          <p:cNvSpPr>
            <a:spLocks noChangeShapeType="1"/>
          </p:cNvSpPr>
          <p:nvPr/>
        </p:nvSpPr>
        <p:spPr bwMode="auto">
          <a:xfrm flipH="1">
            <a:off x="5873398" y="1794511"/>
            <a:ext cx="61913" cy="609600"/>
          </a:xfrm>
          <a:prstGeom prst="line">
            <a:avLst/>
          </a:prstGeom>
          <a:noFill/>
          <a:ln w="76200">
            <a:solidFill>
              <a:srgbClr val="80008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ine 11">
            <a:extLst>
              <a:ext uri="{FF2B5EF4-FFF2-40B4-BE49-F238E27FC236}">
                <a16:creationId xmlns:a16="http://schemas.microsoft.com/office/drawing/2014/main" id="{7126DB55-C9FB-4B60-9524-17E356B994D6}"/>
              </a:ext>
            </a:extLst>
          </p:cNvPr>
          <p:cNvSpPr>
            <a:spLocks noChangeShapeType="1"/>
          </p:cNvSpPr>
          <p:nvPr/>
        </p:nvSpPr>
        <p:spPr bwMode="auto">
          <a:xfrm flipV="1">
            <a:off x="5935311" y="1642111"/>
            <a:ext cx="852487" cy="138112"/>
          </a:xfrm>
          <a:prstGeom prst="line">
            <a:avLst/>
          </a:prstGeom>
          <a:noFill/>
          <a:ln w="57150">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3">
            <a:extLst>
              <a:ext uri="{FF2B5EF4-FFF2-40B4-BE49-F238E27FC236}">
                <a16:creationId xmlns:a16="http://schemas.microsoft.com/office/drawing/2014/main" id="{80176423-D08E-4CD4-B517-1ACDE0AC1CFD}"/>
              </a:ext>
            </a:extLst>
          </p:cNvPr>
          <p:cNvSpPr>
            <a:spLocks noChangeArrowheads="1"/>
          </p:cNvSpPr>
          <p:nvPr/>
        </p:nvSpPr>
        <p:spPr bwMode="auto">
          <a:xfrm>
            <a:off x="8074426" y="2939381"/>
            <a:ext cx="2514600" cy="477054"/>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6 </a:t>
            </a:r>
            <a:r>
              <a:rPr kumimoji="0" lang="en-US" altLang="vi-VN"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56 </a:t>
            </a:r>
            <a:r>
              <a:rPr kumimoji="0" lang="en-US" altLang="vi-VN"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endPar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4" name="Text Box 14">
            <a:extLst>
              <a:ext uri="{FF2B5EF4-FFF2-40B4-BE49-F238E27FC236}">
                <a16:creationId xmlns:a16="http://schemas.microsoft.com/office/drawing/2014/main" id="{E2C2A9E6-E6BB-47DD-9E85-AEB3AF29C876}"/>
              </a:ext>
            </a:extLst>
          </p:cNvPr>
          <p:cNvSpPr txBox="1">
            <a:spLocks noChangeArrowheads="1"/>
          </p:cNvSpPr>
          <p:nvPr/>
        </p:nvSpPr>
        <p:spPr bwMode="auto">
          <a:xfrm>
            <a:off x="7295798" y="3416967"/>
            <a:ext cx="3776328" cy="477054"/>
          </a:xfrm>
          <a:prstGeom prst="rect">
            <a:avLst/>
          </a:prstGeom>
          <a:no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Hoặc</a:t>
            </a:r>
            <a:r>
              <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7 </a:t>
            </a:r>
            <a:r>
              <a:rPr kumimoji="0" lang="en-US" altLang="vi-VN"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kém</a:t>
            </a:r>
            <a:r>
              <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a:t>
            </a:r>
            <a:r>
              <a:rPr kumimoji="0" lang="en-US" altLang="vi-VN" sz="25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phút</a:t>
            </a:r>
            <a:endParaRPr kumimoji="0" lang="en-US" altLang="vi-VN" sz="25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5" name="Picture 15" descr="dong ho">
            <a:extLst>
              <a:ext uri="{FF2B5EF4-FFF2-40B4-BE49-F238E27FC236}">
                <a16:creationId xmlns:a16="http://schemas.microsoft.com/office/drawing/2014/main" id="{CF8B2D2E-6BD1-48B2-84FE-115C8031B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626" y="664211"/>
            <a:ext cx="2438400" cy="2286000"/>
          </a:xfrm>
          <a:prstGeom prst="rect">
            <a:avLst/>
          </a:prstGeom>
          <a:noFill/>
          <a:ln w="38100" cmpd="dbl">
            <a:noFill/>
            <a:miter lim="800000"/>
            <a:headEnd/>
            <a:tailEnd/>
          </a:ln>
          <a:extLst>
            <a:ext uri="{909E8E84-426E-40DD-AFC4-6F175D3DCCD1}">
              <a14:hiddenFill xmlns:a14="http://schemas.microsoft.com/office/drawing/2010/main">
                <a:solidFill>
                  <a:srgbClr val="FFFFFF"/>
                </a:solidFill>
              </a14:hiddenFill>
            </a:ext>
          </a:extLst>
        </p:spPr>
      </p:pic>
      <p:sp>
        <p:nvSpPr>
          <p:cNvPr id="16" name="Line 16">
            <a:extLst>
              <a:ext uri="{FF2B5EF4-FFF2-40B4-BE49-F238E27FC236}">
                <a16:creationId xmlns:a16="http://schemas.microsoft.com/office/drawing/2014/main" id="{73C58531-CCE3-4345-9C98-0699CC52C2BF}"/>
              </a:ext>
            </a:extLst>
          </p:cNvPr>
          <p:cNvSpPr>
            <a:spLocks noChangeShapeType="1"/>
          </p:cNvSpPr>
          <p:nvPr/>
        </p:nvSpPr>
        <p:spPr bwMode="auto">
          <a:xfrm flipH="1">
            <a:off x="9014226" y="1807211"/>
            <a:ext cx="228600" cy="457200"/>
          </a:xfrm>
          <a:prstGeom prst="line">
            <a:avLst/>
          </a:prstGeom>
          <a:noFill/>
          <a:ln w="76200">
            <a:solidFill>
              <a:srgbClr val="80008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Line 17">
            <a:extLst>
              <a:ext uri="{FF2B5EF4-FFF2-40B4-BE49-F238E27FC236}">
                <a16:creationId xmlns:a16="http://schemas.microsoft.com/office/drawing/2014/main" id="{6578D184-72AA-4FA4-8F4B-E66ABF98F1C9}"/>
              </a:ext>
            </a:extLst>
          </p:cNvPr>
          <p:cNvSpPr>
            <a:spLocks noChangeShapeType="1"/>
          </p:cNvSpPr>
          <p:nvPr/>
        </p:nvSpPr>
        <p:spPr bwMode="auto">
          <a:xfrm flipH="1" flipV="1">
            <a:off x="9014226" y="1197611"/>
            <a:ext cx="228600" cy="609600"/>
          </a:xfrm>
          <a:prstGeom prst="line">
            <a:avLst/>
          </a:prstGeom>
          <a:noFill/>
          <a:ln w="57150">
            <a:solidFill>
              <a:schemeClr val="hlink"/>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4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ppt_x</p:attrName>
                                        </p:attrNameLst>
                                      </p:cBhvr>
                                      <p:tavLst>
                                        <p:tav tm="0">
                                          <p:val>
                                            <p:strVal val="#ppt_x-.2"/>
                                          </p:val>
                                        </p:tav>
                                        <p:tav tm="100000">
                                          <p:val>
                                            <p:strVal val="#ppt_x"/>
                                          </p:val>
                                        </p:tav>
                                      </p:tavLst>
                                    </p:anim>
                                    <p:anim calcmode="lin" valueType="num">
                                      <p:cBhvr>
                                        <p:cTn id="2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0DA90E-6772-49C2-9FBA-DF1567A8FD7E}"/>
              </a:ext>
            </a:extLst>
          </p:cNvPr>
          <p:cNvPicPr>
            <a:picLocks noChangeAspect="1"/>
          </p:cNvPicPr>
          <p:nvPr/>
        </p:nvPicPr>
        <p:blipFill rotWithShape="1">
          <a:blip r:embed="rId2"/>
          <a:srcRect t="36284" b="3170"/>
          <a:stretch/>
        </p:blipFill>
        <p:spPr>
          <a:xfrm>
            <a:off x="67746" y="643271"/>
            <a:ext cx="6378024" cy="5462889"/>
          </a:xfrm>
          <a:prstGeom prst="rect">
            <a:avLst/>
          </a:prstGeom>
        </p:spPr>
      </p:pic>
      <p:pic>
        <p:nvPicPr>
          <p:cNvPr id="3" name="Picture 2">
            <a:extLst>
              <a:ext uri="{FF2B5EF4-FFF2-40B4-BE49-F238E27FC236}">
                <a16:creationId xmlns:a16="http://schemas.microsoft.com/office/drawing/2014/main" id="{1D431331-A680-4BA3-8FF5-94E2E7FB4082}"/>
              </a:ext>
            </a:extLst>
          </p:cNvPr>
          <p:cNvPicPr>
            <a:picLocks noChangeAspect="1"/>
          </p:cNvPicPr>
          <p:nvPr/>
        </p:nvPicPr>
        <p:blipFill rotWithShape="1">
          <a:blip r:embed="rId3"/>
          <a:srcRect l="5835" t="6121" b="3388"/>
          <a:stretch/>
        </p:blipFill>
        <p:spPr>
          <a:xfrm>
            <a:off x="6220918" y="807137"/>
            <a:ext cx="5971082" cy="5299022"/>
          </a:xfrm>
          <a:prstGeom prst="rect">
            <a:avLst/>
          </a:prstGeom>
        </p:spPr>
      </p:pic>
      <p:sp>
        <p:nvSpPr>
          <p:cNvPr id="4" name="Rectangle 3">
            <a:extLst>
              <a:ext uri="{FF2B5EF4-FFF2-40B4-BE49-F238E27FC236}">
                <a16:creationId xmlns:a16="http://schemas.microsoft.com/office/drawing/2014/main" id="{D082D11C-7796-447E-AC56-928F9F7320FF}"/>
              </a:ext>
            </a:extLst>
          </p:cNvPr>
          <p:cNvSpPr/>
          <p:nvPr/>
        </p:nvSpPr>
        <p:spPr>
          <a:xfrm>
            <a:off x="3856348" y="99250"/>
            <a:ext cx="3121688"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u="sng">
                <a:ln w="0"/>
                <a:solidFill>
                  <a:srgbClr val="0000FF"/>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LUYỆN </a:t>
            </a:r>
            <a:r>
              <a:rPr kumimoji="0" lang="en-US" sz="4000" b="1" i="0" u="sng" strike="noStrike" kern="1200" cap="none" spc="0" normalizeH="0" baseline="0" noProof="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TẬP</a:t>
            </a:r>
            <a:endParaRPr kumimoji="0" lang="en-US" sz="4000" b="1" i="0" u="sng" strike="noStrike" kern="1200" cap="none" spc="0" normalizeH="0" baseline="0" noProof="0" dirty="0">
              <a:ln w="0"/>
              <a:solidFill>
                <a:srgbClr val="0000FF"/>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1021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A2980D-CCB0-4BD9-AD57-E6693155BE34}"/>
              </a:ext>
            </a:extLst>
          </p:cNvPr>
          <p:cNvPicPr>
            <a:picLocks noChangeAspect="1"/>
          </p:cNvPicPr>
          <p:nvPr/>
        </p:nvPicPr>
        <p:blipFill rotWithShape="1">
          <a:blip r:embed="rId2"/>
          <a:srcRect t="35372" b="28821"/>
          <a:stretch/>
        </p:blipFill>
        <p:spPr>
          <a:xfrm>
            <a:off x="736741" y="386413"/>
            <a:ext cx="10251158" cy="5441430"/>
          </a:xfrm>
          <a:prstGeom prst="rect">
            <a:avLst/>
          </a:prstGeom>
        </p:spPr>
      </p:pic>
    </p:spTree>
    <p:extLst>
      <p:ext uri="{BB962C8B-B14F-4D97-AF65-F5344CB8AC3E}">
        <p14:creationId xmlns:p14="http://schemas.microsoft.com/office/powerpoint/2010/main" val="151203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9ED79F5D-0B02-435F-A08C-189E118EA1F7}"/>
              </a:ext>
            </a:extLst>
          </p:cNvPr>
          <p:cNvSpPr txBox="1">
            <a:spLocks noChangeArrowheads="1"/>
          </p:cNvSpPr>
          <p:nvPr/>
        </p:nvSpPr>
        <p:spPr bwMode="auto">
          <a:xfrm>
            <a:off x="1692971" y="3283512"/>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vi-VN" altLang="vi-VN"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3" name="Text Box 4">
            <a:extLst>
              <a:ext uri="{FF2B5EF4-FFF2-40B4-BE49-F238E27FC236}">
                <a16:creationId xmlns:a16="http://schemas.microsoft.com/office/drawing/2014/main" id="{A849EC1D-DE80-423E-9D1D-CE28165DCC7E}"/>
              </a:ext>
            </a:extLst>
          </p:cNvPr>
          <p:cNvSpPr txBox="1">
            <a:spLocks noChangeArrowheads="1"/>
          </p:cNvSpPr>
          <p:nvPr/>
        </p:nvSpPr>
        <p:spPr bwMode="auto">
          <a:xfrm>
            <a:off x="8483685" y="4086787"/>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vi-VN" altLang="vi-VN" sz="2400" b="1" i="0" u="none" strike="noStrike" kern="1200" cap="none" spc="0" normalizeH="0" baseline="0" noProof="0">
              <a:ln>
                <a:noFill/>
              </a:ln>
              <a:solidFill>
                <a:srgbClr val="0563C1"/>
              </a:solidFill>
              <a:effectLst/>
              <a:uLnTx/>
              <a:uFillTx/>
              <a:latin typeface="Times New Roman" panose="02020603050405020304" pitchFamily="18" charset="0"/>
              <a:ea typeface="+mn-ea"/>
              <a:cs typeface="Times New Roman" panose="02020603050405020304" pitchFamily="18" charset="0"/>
            </a:endParaRPr>
          </a:p>
        </p:txBody>
      </p:sp>
      <p:pic>
        <p:nvPicPr>
          <p:cNvPr id="5" name="Picture 6" descr="dong ho">
            <a:extLst>
              <a:ext uri="{FF2B5EF4-FFF2-40B4-BE49-F238E27FC236}">
                <a16:creationId xmlns:a16="http://schemas.microsoft.com/office/drawing/2014/main" id="{B0D584E3-020C-4838-B24A-532264E9E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171" y="2064312"/>
            <a:ext cx="236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7">
            <a:extLst>
              <a:ext uri="{FF2B5EF4-FFF2-40B4-BE49-F238E27FC236}">
                <a16:creationId xmlns:a16="http://schemas.microsoft.com/office/drawing/2014/main" id="{662C1CA5-8527-4A2F-AF6F-AAD1512F372E}"/>
              </a:ext>
            </a:extLst>
          </p:cNvPr>
          <p:cNvSpPr>
            <a:spLocks noChangeShapeType="1"/>
          </p:cNvSpPr>
          <p:nvPr/>
        </p:nvSpPr>
        <p:spPr bwMode="auto">
          <a:xfrm flipV="1">
            <a:off x="2531171" y="2921562"/>
            <a:ext cx="600075" cy="171450"/>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Line 8">
            <a:extLst>
              <a:ext uri="{FF2B5EF4-FFF2-40B4-BE49-F238E27FC236}">
                <a16:creationId xmlns:a16="http://schemas.microsoft.com/office/drawing/2014/main" id="{245EDDEE-6D0B-4EAE-BCD5-09E88FC6B49A}"/>
              </a:ext>
            </a:extLst>
          </p:cNvPr>
          <p:cNvSpPr>
            <a:spLocks noChangeShapeType="1"/>
          </p:cNvSpPr>
          <p:nvPr/>
        </p:nvSpPr>
        <p:spPr bwMode="auto">
          <a:xfrm rot="21567706" flipV="1">
            <a:off x="2494176" y="2733789"/>
            <a:ext cx="702258" cy="374365"/>
          </a:xfrm>
          <a:prstGeom prst="line">
            <a:avLst/>
          </a:prstGeom>
          <a:noFill/>
          <a:ln w="57150">
            <a:solidFill>
              <a:srgbClr val="0000FF"/>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Box 9">
            <a:extLst>
              <a:ext uri="{FF2B5EF4-FFF2-40B4-BE49-F238E27FC236}">
                <a16:creationId xmlns:a16="http://schemas.microsoft.com/office/drawing/2014/main" id="{D293ECA2-03D5-48AF-9732-412D1317DD57}"/>
              </a:ext>
            </a:extLst>
          </p:cNvPr>
          <p:cNvSpPr txBox="1">
            <a:spLocks noChangeArrowheads="1"/>
          </p:cNvSpPr>
          <p:nvPr/>
        </p:nvSpPr>
        <p:spPr bwMode="auto">
          <a:xfrm>
            <a:off x="1400090" y="1911912"/>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4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rPr>
              <a:t>A</a:t>
            </a:r>
          </a:p>
        </p:txBody>
      </p:sp>
      <p:grpSp>
        <p:nvGrpSpPr>
          <p:cNvPr id="9" name="Group 10">
            <a:extLst>
              <a:ext uri="{FF2B5EF4-FFF2-40B4-BE49-F238E27FC236}">
                <a16:creationId xmlns:a16="http://schemas.microsoft.com/office/drawing/2014/main" id="{E90FF4B6-980E-4B42-904E-F7E2326EC7AD}"/>
              </a:ext>
            </a:extLst>
          </p:cNvPr>
          <p:cNvGrpSpPr>
            <a:grpSpLocks/>
          </p:cNvGrpSpPr>
          <p:nvPr/>
        </p:nvGrpSpPr>
        <p:grpSpPr bwMode="auto">
          <a:xfrm>
            <a:off x="4927685" y="2178612"/>
            <a:ext cx="2565400" cy="2286000"/>
            <a:chOff x="1984" y="576"/>
            <a:chExt cx="1616" cy="1440"/>
          </a:xfrm>
        </p:grpSpPr>
        <p:grpSp>
          <p:nvGrpSpPr>
            <p:cNvPr id="10" name="Group 11">
              <a:extLst>
                <a:ext uri="{FF2B5EF4-FFF2-40B4-BE49-F238E27FC236}">
                  <a16:creationId xmlns:a16="http://schemas.microsoft.com/office/drawing/2014/main" id="{516D09EC-638B-40D5-8A24-1970406BE4AC}"/>
                </a:ext>
              </a:extLst>
            </p:cNvPr>
            <p:cNvGrpSpPr>
              <a:grpSpLocks/>
            </p:cNvGrpSpPr>
            <p:nvPr/>
          </p:nvGrpSpPr>
          <p:grpSpPr bwMode="auto">
            <a:xfrm>
              <a:off x="2112" y="576"/>
              <a:ext cx="1488" cy="1344"/>
              <a:chOff x="2160" y="528"/>
              <a:chExt cx="1488" cy="1344"/>
            </a:xfrm>
          </p:grpSpPr>
          <p:pic>
            <p:nvPicPr>
              <p:cNvPr id="12" name="Picture 12" descr="dong ho">
                <a:extLst>
                  <a:ext uri="{FF2B5EF4-FFF2-40B4-BE49-F238E27FC236}">
                    <a16:creationId xmlns:a16="http://schemas.microsoft.com/office/drawing/2014/main" id="{159DA503-DB57-4C1E-A3DB-82418D203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528"/>
                <a:ext cx="148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3">
                <a:extLst>
                  <a:ext uri="{FF2B5EF4-FFF2-40B4-BE49-F238E27FC236}">
                    <a16:creationId xmlns:a16="http://schemas.microsoft.com/office/drawing/2014/main" id="{796B053C-F0A7-4FA6-BB1A-FB2D3D59F24A}"/>
                  </a:ext>
                </a:extLst>
              </p:cNvPr>
              <p:cNvSpPr>
                <a:spLocks noChangeShapeType="1"/>
              </p:cNvSpPr>
              <p:nvPr/>
            </p:nvSpPr>
            <p:spPr bwMode="auto">
              <a:xfrm>
                <a:off x="2880" y="1176"/>
                <a:ext cx="144" cy="312"/>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ine 14">
                <a:extLst>
                  <a:ext uri="{FF2B5EF4-FFF2-40B4-BE49-F238E27FC236}">
                    <a16:creationId xmlns:a16="http://schemas.microsoft.com/office/drawing/2014/main" id="{D7288771-D46E-4575-BE9E-EF047088445C}"/>
                  </a:ext>
                </a:extLst>
              </p:cNvPr>
              <p:cNvSpPr>
                <a:spLocks noChangeShapeType="1"/>
              </p:cNvSpPr>
              <p:nvPr/>
            </p:nvSpPr>
            <p:spPr bwMode="auto">
              <a:xfrm>
                <a:off x="2880" y="1176"/>
                <a:ext cx="480" cy="72"/>
              </a:xfrm>
              <a:prstGeom prst="line">
                <a:avLst/>
              </a:prstGeom>
              <a:noFill/>
              <a:ln w="57150">
                <a:solidFill>
                  <a:srgbClr val="0000FF"/>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Rectangle 15">
              <a:extLst>
                <a:ext uri="{FF2B5EF4-FFF2-40B4-BE49-F238E27FC236}">
                  <a16:creationId xmlns:a16="http://schemas.microsoft.com/office/drawing/2014/main" id="{0C61836A-37CD-45E2-A06F-03E72AD839B8}"/>
                </a:ext>
              </a:extLst>
            </p:cNvPr>
            <p:cNvSpPr>
              <a:spLocks noChangeArrowheads="1"/>
            </p:cNvSpPr>
            <p:nvPr/>
          </p:nvSpPr>
          <p:spPr bwMode="auto">
            <a:xfrm>
              <a:off x="1984" y="1728"/>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vi-VN" alt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15" name="Group 16">
            <a:extLst>
              <a:ext uri="{FF2B5EF4-FFF2-40B4-BE49-F238E27FC236}">
                <a16:creationId xmlns:a16="http://schemas.microsoft.com/office/drawing/2014/main" id="{3C796AB2-1A92-419F-8E39-4303D4330BD0}"/>
              </a:ext>
            </a:extLst>
          </p:cNvPr>
          <p:cNvGrpSpPr>
            <a:grpSpLocks/>
          </p:cNvGrpSpPr>
          <p:nvPr/>
        </p:nvGrpSpPr>
        <p:grpSpPr bwMode="auto">
          <a:xfrm>
            <a:off x="8788485" y="2105587"/>
            <a:ext cx="2362200" cy="2133600"/>
            <a:chOff x="3888" y="576"/>
            <a:chExt cx="1488" cy="1344"/>
          </a:xfrm>
        </p:grpSpPr>
        <p:pic>
          <p:nvPicPr>
            <p:cNvPr id="16" name="Picture 17" descr="dong ho">
              <a:extLst>
                <a:ext uri="{FF2B5EF4-FFF2-40B4-BE49-F238E27FC236}">
                  <a16:creationId xmlns:a16="http://schemas.microsoft.com/office/drawing/2014/main" id="{EE17E944-1B33-453E-861D-4E31B911C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 y="576"/>
              <a:ext cx="1488"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18">
              <a:extLst>
                <a:ext uri="{FF2B5EF4-FFF2-40B4-BE49-F238E27FC236}">
                  <a16:creationId xmlns:a16="http://schemas.microsoft.com/office/drawing/2014/main" id="{44DBDA50-736F-443F-AE42-0963C2F9DB44}"/>
                </a:ext>
              </a:extLst>
            </p:cNvPr>
            <p:cNvSpPr>
              <a:spLocks noChangeShapeType="1"/>
            </p:cNvSpPr>
            <p:nvPr/>
          </p:nvSpPr>
          <p:spPr bwMode="auto">
            <a:xfrm flipH="1" flipV="1">
              <a:off x="4464" y="864"/>
              <a:ext cx="144" cy="360"/>
            </a:xfrm>
            <a:prstGeom prst="line">
              <a:avLst/>
            </a:prstGeom>
            <a:noFill/>
            <a:ln w="762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19">
              <a:extLst>
                <a:ext uri="{FF2B5EF4-FFF2-40B4-BE49-F238E27FC236}">
                  <a16:creationId xmlns:a16="http://schemas.microsoft.com/office/drawing/2014/main" id="{614E988E-E113-427F-AA23-D8B1B8825A8F}"/>
                </a:ext>
              </a:extLst>
            </p:cNvPr>
            <p:cNvSpPr>
              <a:spLocks noChangeShapeType="1"/>
            </p:cNvSpPr>
            <p:nvPr/>
          </p:nvSpPr>
          <p:spPr bwMode="auto">
            <a:xfrm>
              <a:off x="4608" y="1224"/>
              <a:ext cx="432" cy="312"/>
            </a:xfrm>
            <a:prstGeom prst="line">
              <a:avLst/>
            </a:prstGeom>
            <a:noFill/>
            <a:ln w="57150">
              <a:solidFill>
                <a:srgbClr val="0000FF"/>
              </a:solidFill>
              <a:round/>
              <a:headEnd type="oval" w="med" len="me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Rectangle 20">
            <a:extLst>
              <a:ext uri="{FF2B5EF4-FFF2-40B4-BE49-F238E27FC236}">
                <a16:creationId xmlns:a16="http://schemas.microsoft.com/office/drawing/2014/main" id="{D12ECECD-C5F0-4C97-9082-884845B34062}"/>
              </a:ext>
            </a:extLst>
          </p:cNvPr>
          <p:cNvSpPr>
            <a:spLocks noChangeArrowheads="1"/>
          </p:cNvSpPr>
          <p:nvPr/>
        </p:nvSpPr>
        <p:spPr bwMode="auto">
          <a:xfrm>
            <a:off x="8674185" y="2029387"/>
            <a:ext cx="463236" cy="46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2400" b="1"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C</a:t>
            </a:r>
          </a:p>
        </p:txBody>
      </p:sp>
      <p:sp>
        <p:nvSpPr>
          <p:cNvPr id="29" name="Text Box 30">
            <a:extLst>
              <a:ext uri="{FF2B5EF4-FFF2-40B4-BE49-F238E27FC236}">
                <a16:creationId xmlns:a16="http://schemas.microsoft.com/office/drawing/2014/main" id="{E81EE2BF-C893-4382-8123-7F6E107F82B9}"/>
              </a:ext>
            </a:extLst>
          </p:cNvPr>
          <p:cNvSpPr txBox="1">
            <a:spLocks noChangeArrowheads="1"/>
          </p:cNvSpPr>
          <p:nvPr/>
        </p:nvSpPr>
        <p:spPr bwMode="auto">
          <a:xfrm>
            <a:off x="1181185" y="4863166"/>
            <a:ext cx="32169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3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2 </a:t>
            </a:r>
            <a:r>
              <a:rPr kumimoji="0" lang="en-US" altLang="vi-VN" sz="3600" b="1" i="0" u="none" strike="noStrike" kern="1200" cap="none" spc="0" normalizeH="0" baseline="0" noProof="0" err="1">
                <a:ln>
                  <a:noFill/>
                </a:ln>
                <a:solidFill>
                  <a:srgbClr val="009900"/>
                </a:solidFill>
                <a:effectLst/>
                <a:uLnTx/>
                <a:uFillTx/>
                <a:latin typeface="Times New Roman" panose="02020603050405020304" pitchFamily="18" charset="0"/>
                <a:ea typeface="+mn-ea"/>
                <a:cs typeface="Times New Roman" panose="02020603050405020304" pitchFamily="18" charset="0"/>
              </a:rPr>
              <a:t>giờ</a:t>
            </a:r>
            <a:r>
              <a:rPr kumimoji="0" lang="en-US" altLang="vi-VN" sz="3600" b="1" i="0" u="none" strike="noStrike" kern="1200" cap="none" spc="0" normalizeH="0" baseline="0" noProof="0">
                <a:ln>
                  <a:noFill/>
                </a:ln>
                <a:solidFill>
                  <a:srgbClr val="009900"/>
                </a:solidFill>
                <a:effectLst/>
                <a:uLnTx/>
                <a:uFillTx/>
                <a:latin typeface="Times New Roman" panose="02020603050405020304" pitchFamily="18" charset="0"/>
                <a:ea typeface="+mn-ea"/>
                <a:cs typeface="Times New Roman" panose="02020603050405020304" pitchFamily="18" charset="0"/>
              </a:rPr>
              <a:t> 10 </a:t>
            </a:r>
            <a:r>
              <a:rPr kumimoji="0" lang="en-US" altLang="vi-VN" sz="3600"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Times New Roman" panose="02020603050405020304" pitchFamily="18" charset="0"/>
              </a:rPr>
              <a:t>phút</a:t>
            </a:r>
            <a:endParaRPr kumimoji="0" lang="en-US" altLang="vi-VN" sz="3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endParaRPr>
          </a:p>
        </p:txBody>
      </p:sp>
      <p:sp>
        <p:nvSpPr>
          <p:cNvPr id="30" name="Text Box 31">
            <a:extLst>
              <a:ext uri="{FF2B5EF4-FFF2-40B4-BE49-F238E27FC236}">
                <a16:creationId xmlns:a16="http://schemas.microsoft.com/office/drawing/2014/main" id="{3639BE00-69EC-4649-A2F0-5C34A46F818A}"/>
              </a:ext>
            </a:extLst>
          </p:cNvPr>
          <p:cNvSpPr txBox="1">
            <a:spLocks noChangeArrowheads="1"/>
          </p:cNvSpPr>
          <p:nvPr/>
        </p:nvSpPr>
        <p:spPr bwMode="auto">
          <a:xfrm>
            <a:off x="4927685" y="4845612"/>
            <a:ext cx="32169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3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5 </a:t>
            </a:r>
            <a:r>
              <a:rPr kumimoji="0" lang="en-US" altLang="vi-VN" sz="3600"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Times New Roman" panose="02020603050405020304" pitchFamily="18" charset="0"/>
              </a:rPr>
              <a:t>giờ</a:t>
            </a:r>
            <a:r>
              <a:rPr kumimoji="0" lang="en-US" altLang="vi-VN" sz="3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 16 </a:t>
            </a:r>
            <a:r>
              <a:rPr kumimoji="0" lang="en-US" altLang="vi-VN" sz="3600"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Times New Roman" panose="02020603050405020304" pitchFamily="18" charset="0"/>
              </a:rPr>
              <a:t>phút</a:t>
            </a:r>
            <a:endParaRPr kumimoji="0" lang="en-US" altLang="vi-VN" sz="3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endParaRPr>
          </a:p>
        </p:txBody>
      </p:sp>
      <p:sp>
        <p:nvSpPr>
          <p:cNvPr id="32" name="Text Box 33">
            <a:extLst>
              <a:ext uri="{FF2B5EF4-FFF2-40B4-BE49-F238E27FC236}">
                <a16:creationId xmlns:a16="http://schemas.microsoft.com/office/drawing/2014/main" id="{FA90DDD9-1294-43F7-BA7A-F3278DF651C6}"/>
              </a:ext>
            </a:extLst>
          </p:cNvPr>
          <p:cNvSpPr txBox="1">
            <a:spLocks noChangeArrowheads="1"/>
          </p:cNvSpPr>
          <p:nvPr/>
        </p:nvSpPr>
        <p:spPr bwMode="auto">
          <a:xfrm>
            <a:off x="8674185" y="4863166"/>
            <a:ext cx="32169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3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11 </a:t>
            </a:r>
            <a:r>
              <a:rPr kumimoji="0" lang="en-US" altLang="vi-VN" sz="3600"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Times New Roman" panose="02020603050405020304" pitchFamily="18" charset="0"/>
              </a:rPr>
              <a:t>giờ</a:t>
            </a:r>
            <a:r>
              <a:rPr kumimoji="0" lang="en-US" altLang="vi-VN" sz="3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rPr>
              <a:t> 21 </a:t>
            </a:r>
            <a:r>
              <a:rPr kumimoji="0" lang="en-US" altLang="vi-VN" sz="3600" b="1" i="0" u="none" strike="noStrike" kern="1200" cap="none" spc="0" normalizeH="0" baseline="0" noProof="0" dirty="0" err="1">
                <a:ln>
                  <a:noFill/>
                </a:ln>
                <a:solidFill>
                  <a:srgbClr val="009900"/>
                </a:solidFill>
                <a:effectLst/>
                <a:uLnTx/>
                <a:uFillTx/>
                <a:latin typeface="Times New Roman" panose="02020603050405020304" pitchFamily="18" charset="0"/>
                <a:ea typeface="+mn-ea"/>
                <a:cs typeface="Times New Roman" panose="02020603050405020304" pitchFamily="18" charset="0"/>
              </a:rPr>
              <a:t>phút</a:t>
            </a:r>
            <a:endParaRPr kumimoji="0" lang="en-US" altLang="vi-VN" sz="36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Times New Roman" panose="02020603050405020304" pitchFamily="18" charset="0"/>
            </a:endParaRPr>
          </a:p>
        </p:txBody>
      </p:sp>
      <p:sp>
        <p:nvSpPr>
          <p:cNvPr id="38" name="Rectangle 39">
            <a:extLst>
              <a:ext uri="{FF2B5EF4-FFF2-40B4-BE49-F238E27FC236}">
                <a16:creationId xmlns:a16="http://schemas.microsoft.com/office/drawing/2014/main" id="{BC2C5DC7-4868-41E8-9062-DDE59386B6C1}"/>
              </a:ext>
            </a:extLst>
          </p:cNvPr>
          <p:cNvSpPr>
            <a:spLocks noChangeArrowheads="1"/>
          </p:cNvSpPr>
          <p:nvPr/>
        </p:nvSpPr>
        <p:spPr bwMode="auto">
          <a:xfrm>
            <a:off x="6426285" y="2715187"/>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vi-VN" alt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Text Box 46">
            <a:extLst>
              <a:ext uri="{FF2B5EF4-FFF2-40B4-BE49-F238E27FC236}">
                <a16:creationId xmlns:a16="http://schemas.microsoft.com/office/drawing/2014/main" id="{4F86286A-A19B-4F20-8562-7F3EE024C517}"/>
              </a:ext>
            </a:extLst>
          </p:cNvPr>
          <p:cNvSpPr txBox="1">
            <a:spLocks noChangeArrowheads="1"/>
          </p:cNvSpPr>
          <p:nvPr/>
        </p:nvSpPr>
        <p:spPr bwMode="auto">
          <a:xfrm>
            <a:off x="539689" y="613486"/>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vi-VN" sz="3600" b="1" i="0" u="sng"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vi-VN" sz="3600" b="1" i="0" u="sng"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Mỗi</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đồng</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chỉ</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mấy</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giờ</a:t>
            </a:r>
            <a:r>
              <a:rPr kumimoji="0" lang="en-US" altLang="vi-VN"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45" name="Text Box 47">
            <a:extLst>
              <a:ext uri="{FF2B5EF4-FFF2-40B4-BE49-F238E27FC236}">
                <a16:creationId xmlns:a16="http://schemas.microsoft.com/office/drawing/2014/main" id="{1BC350AA-A39B-48B4-A61F-6443B27BAB82}"/>
              </a:ext>
            </a:extLst>
          </p:cNvPr>
          <p:cNvSpPr txBox="1">
            <a:spLocks noChangeArrowheads="1"/>
          </p:cNvSpPr>
          <p:nvPr/>
        </p:nvSpPr>
        <p:spPr bwMode="auto">
          <a:xfrm>
            <a:off x="5019760" y="2026212"/>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400" b="1" i="0" u="none" strike="noStrike" kern="1200" cap="none" spc="0" normalizeH="0" baseline="0" noProof="0">
                <a:ln>
                  <a:noFill/>
                </a:ln>
                <a:solidFill>
                  <a:srgbClr val="FF0066"/>
                </a:solidFill>
                <a:effectLst/>
                <a:uLnTx/>
                <a:uFillTx/>
                <a:latin typeface="Times New Roman" panose="02020603050405020304" pitchFamily="18" charset="0"/>
                <a:ea typeface="+mn-ea"/>
                <a:cs typeface="Times New Roman" panose="02020603050405020304" pitchFamily="18" charset="0"/>
              </a:rPr>
              <a:t>B</a:t>
            </a:r>
          </a:p>
        </p:txBody>
      </p:sp>
    </p:spTree>
    <p:extLst>
      <p:ext uri="{BB962C8B-B14F-4D97-AF65-F5344CB8AC3E}">
        <p14:creationId xmlns:p14="http://schemas.microsoft.com/office/powerpoint/2010/main" val="192826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TotalTime>
  <Words>465</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HP001 4 hàng</vt:lpstr>
      <vt:lpstr>Times New Roman</vt:lpstr>
      <vt:lpstr>1_Office Theme</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2022-02-26T03:21:58Z</dcterms:created>
  <dcterms:modified xsi:type="dcterms:W3CDTF">2022-02-26T13:00:16Z</dcterms:modified>
</cp:coreProperties>
</file>