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80" r:id="rId3"/>
    <p:sldId id="325" r:id="rId4"/>
    <p:sldId id="260" r:id="rId5"/>
    <p:sldId id="262" r:id="rId6"/>
    <p:sldId id="264" r:id="rId7"/>
    <p:sldId id="266" r:id="rId8"/>
    <p:sldId id="268" r:id="rId9"/>
    <p:sldId id="270" r:id="rId10"/>
    <p:sldId id="271" r:id="rId11"/>
    <p:sldId id="2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400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94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851E60-EADC-4F14-9AF4-A210F0BA92B5}" type="datetimeFigureOut">
              <a:rPr lang="en-US" smtClean="0"/>
              <a:t>3/12/2022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E06305-918E-4FC5-9B95-8FF7F1C85EBA}" type="slidenum">
              <a:rPr lang="en-US" smtClean="0"/>
              <a:t>‹#›</a:t>
            </a:fld>
            <a:endParaRPr lang="en-US"/>
          </a:p>
        </p:txBody>
      </p:sp>
    </p:spTree>
    <p:extLst>
      <p:ext uri="{BB962C8B-B14F-4D97-AF65-F5344CB8AC3E}">
        <p14:creationId xmlns:p14="http://schemas.microsoft.com/office/powerpoint/2010/main" val="20377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E06305-918E-4FC5-9B95-8FF7F1C85EBA}" type="slidenum">
              <a:rPr lang="en-US" smtClean="0"/>
              <a:t>3</a:t>
            </a:fld>
            <a:endParaRPr lang="en-US"/>
          </a:p>
        </p:txBody>
      </p:sp>
    </p:spTree>
    <p:extLst>
      <p:ext uri="{BB962C8B-B14F-4D97-AF65-F5344CB8AC3E}">
        <p14:creationId xmlns:p14="http://schemas.microsoft.com/office/powerpoint/2010/main" val="3550841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841059-B5DC-44E0-84FE-0129DCBF4667}"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02071-56C3-49AC-AC73-A5596F8D06B3}" type="slidenum">
              <a:rPr lang="en-US" smtClean="0"/>
              <a:t>‹#›</a:t>
            </a:fld>
            <a:endParaRPr lang="en-US"/>
          </a:p>
        </p:txBody>
      </p:sp>
    </p:spTree>
    <p:extLst>
      <p:ext uri="{BB962C8B-B14F-4D97-AF65-F5344CB8AC3E}">
        <p14:creationId xmlns:p14="http://schemas.microsoft.com/office/powerpoint/2010/main" val="295236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841059-B5DC-44E0-84FE-0129DCBF4667}"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02071-56C3-49AC-AC73-A5596F8D06B3}" type="slidenum">
              <a:rPr lang="en-US" smtClean="0"/>
              <a:t>‹#›</a:t>
            </a:fld>
            <a:endParaRPr lang="en-US"/>
          </a:p>
        </p:txBody>
      </p:sp>
    </p:spTree>
    <p:extLst>
      <p:ext uri="{BB962C8B-B14F-4D97-AF65-F5344CB8AC3E}">
        <p14:creationId xmlns:p14="http://schemas.microsoft.com/office/powerpoint/2010/main" val="238344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841059-B5DC-44E0-84FE-0129DCBF4667}"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02071-56C3-49AC-AC73-A5596F8D06B3}" type="slidenum">
              <a:rPr lang="en-US" smtClean="0"/>
              <a:t>‹#›</a:t>
            </a:fld>
            <a:endParaRPr lang="en-US"/>
          </a:p>
        </p:txBody>
      </p:sp>
    </p:spTree>
    <p:extLst>
      <p:ext uri="{BB962C8B-B14F-4D97-AF65-F5344CB8AC3E}">
        <p14:creationId xmlns:p14="http://schemas.microsoft.com/office/powerpoint/2010/main" val="1690437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828802" y="3886200"/>
            <a:ext cx="8534401" cy="1752600"/>
          </a:xfrm>
        </p:spPr>
        <p:txBody>
          <a:bodyPr/>
          <a:lstStyle>
            <a:lvl1pPr marL="0" indent="0" algn="ctr">
              <a:buNone/>
              <a:defRPr/>
            </a:lvl1pPr>
            <a:lvl2pPr marL="457091" indent="0" algn="ctr">
              <a:buNone/>
              <a:defRPr/>
            </a:lvl2pPr>
            <a:lvl3pPr marL="914178" indent="0" algn="ctr">
              <a:buNone/>
              <a:defRPr/>
            </a:lvl3pPr>
            <a:lvl4pPr marL="1371268" indent="0" algn="ctr">
              <a:buNone/>
              <a:defRPr/>
            </a:lvl4pPr>
            <a:lvl5pPr marL="1828360" indent="0" algn="ctr">
              <a:buNone/>
              <a:defRPr/>
            </a:lvl5pPr>
            <a:lvl6pPr marL="2285450" indent="0" algn="ctr">
              <a:buNone/>
              <a:defRPr/>
            </a:lvl6pPr>
            <a:lvl7pPr marL="2742538" indent="0" algn="ctr">
              <a:buNone/>
              <a:defRPr/>
            </a:lvl7pPr>
            <a:lvl8pPr marL="3199627" indent="0" algn="ctr">
              <a:buNone/>
              <a:defRPr/>
            </a:lvl8pPr>
            <a:lvl9pPr marL="3656715" indent="0" algn="ctr">
              <a:buNone/>
              <a:defRPr/>
            </a:lvl9pPr>
          </a:lstStyle>
          <a:p>
            <a:r>
              <a:rPr lang="en-US"/>
              <a:t>Click to edit Master subtitle style</a:t>
            </a:r>
            <a:endParaRPr lang="en-SG"/>
          </a:p>
        </p:txBody>
      </p:sp>
      <p:sp>
        <p:nvSpPr>
          <p:cNvPr id="4" name="Rectangle 4">
            <a:extLst>
              <a:ext uri="{FF2B5EF4-FFF2-40B4-BE49-F238E27FC236}">
                <a16:creationId xmlns:a16="http://schemas.microsoft.com/office/drawing/2014/main" id="{76785DD3-B9B9-4518-AAA2-CC5BDC5ADB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B1FB41-C2D4-4512-ACE6-83C6AE0C08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AFECC7-B740-4039-91C2-B317A25419D4}"/>
              </a:ext>
            </a:extLst>
          </p:cNvPr>
          <p:cNvSpPr>
            <a:spLocks noGrp="1" noChangeArrowheads="1"/>
          </p:cNvSpPr>
          <p:nvPr>
            <p:ph type="sldNum" sz="quarter" idx="12"/>
          </p:nvPr>
        </p:nvSpPr>
        <p:spPr>
          <a:ln/>
        </p:spPr>
        <p:txBody>
          <a:bodyPr/>
          <a:lstStyle>
            <a:lvl1pPr>
              <a:defRPr/>
            </a:lvl1pPr>
          </a:lstStyle>
          <a:p>
            <a:pPr>
              <a:defRPr/>
            </a:pPr>
            <a:fld id="{1ABDE474-A6E6-4E10-A014-35D694BD1A44}" type="slidenum">
              <a:rPr lang="en-US" altLang="en-US"/>
              <a:pPr>
                <a:defRPr/>
              </a:pPr>
              <a:t>‹#›</a:t>
            </a:fld>
            <a:endParaRPr lang="en-US" altLang="en-US"/>
          </a:p>
        </p:txBody>
      </p:sp>
    </p:spTree>
    <p:extLst>
      <p:ext uri="{BB962C8B-B14F-4D97-AF65-F5344CB8AC3E}">
        <p14:creationId xmlns:p14="http://schemas.microsoft.com/office/powerpoint/2010/main" val="1874851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id="{04A4298B-4F1D-4C1C-9A91-3359DF0666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911BE7-1FF6-49CB-A6F5-4CFB969C26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32DBC2-5FE8-4D7E-8E9C-D4B4641C28E0}"/>
              </a:ext>
            </a:extLst>
          </p:cNvPr>
          <p:cNvSpPr>
            <a:spLocks noGrp="1" noChangeArrowheads="1"/>
          </p:cNvSpPr>
          <p:nvPr>
            <p:ph type="sldNum" sz="quarter" idx="12"/>
          </p:nvPr>
        </p:nvSpPr>
        <p:spPr>
          <a:ln/>
        </p:spPr>
        <p:txBody>
          <a:bodyPr/>
          <a:lstStyle>
            <a:lvl1pPr>
              <a:defRPr/>
            </a:lvl1pPr>
          </a:lstStyle>
          <a:p>
            <a:pPr>
              <a:defRPr/>
            </a:pPr>
            <a:fld id="{03094850-9E86-49A5-902A-F8813EF0B0F2}" type="slidenum">
              <a:rPr lang="en-US" altLang="en-US"/>
              <a:pPr>
                <a:defRPr/>
              </a:pPr>
              <a:t>‹#›</a:t>
            </a:fld>
            <a:endParaRPr lang="en-US" altLang="en-US"/>
          </a:p>
        </p:txBody>
      </p:sp>
    </p:spTree>
    <p:extLst>
      <p:ext uri="{BB962C8B-B14F-4D97-AF65-F5344CB8AC3E}">
        <p14:creationId xmlns:p14="http://schemas.microsoft.com/office/powerpoint/2010/main" val="645039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999" b="1" cap="all"/>
            </a:lvl1pPr>
          </a:lstStyle>
          <a:p>
            <a:r>
              <a:rPr lang="en-US"/>
              <a:t>Click to edit Master title style</a:t>
            </a:r>
            <a:endParaRPr lang="en-SG"/>
          </a:p>
        </p:txBody>
      </p:sp>
      <p:sp>
        <p:nvSpPr>
          <p:cNvPr id="3" name="Text Placeholder 2"/>
          <p:cNvSpPr>
            <a:spLocks noGrp="1"/>
          </p:cNvSpPr>
          <p:nvPr>
            <p:ph type="body" idx="1"/>
          </p:nvPr>
        </p:nvSpPr>
        <p:spPr>
          <a:xfrm>
            <a:off x="963084" y="2906715"/>
            <a:ext cx="10363200" cy="1500188"/>
          </a:xfrm>
        </p:spPr>
        <p:txBody>
          <a:bodyPr anchor="b"/>
          <a:lstStyle>
            <a:lvl1pPr marL="0" indent="0">
              <a:buNone/>
              <a:defRPr sz="1999"/>
            </a:lvl1pPr>
            <a:lvl2pPr marL="457091" indent="0">
              <a:buNone/>
              <a:defRPr sz="1799"/>
            </a:lvl2pPr>
            <a:lvl3pPr marL="914178" indent="0">
              <a:buNone/>
              <a:defRPr sz="1599"/>
            </a:lvl3pPr>
            <a:lvl4pPr marL="1371268" indent="0">
              <a:buNone/>
              <a:defRPr sz="1400"/>
            </a:lvl4pPr>
            <a:lvl5pPr marL="1828360" indent="0">
              <a:buNone/>
              <a:defRPr sz="1400"/>
            </a:lvl5pPr>
            <a:lvl6pPr marL="2285450" indent="0">
              <a:buNone/>
              <a:defRPr sz="1400"/>
            </a:lvl6pPr>
            <a:lvl7pPr marL="2742538" indent="0">
              <a:buNone/>
              <a:defRPr sz="1400"/>
            </a:lvl7pPr>
            <a:lvl8pPr marL="3199627" indent="0">
              <a:buNone/>
              <a:defRPr sz="1400"/>
            </a:lvl8pPr>
            <a:lvl9pPr marL="3656715"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5EDCEBF-4952-4ACF-92C7-A2075F08EE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6DCAE7B-4102-422E-97CA-5B6AF82515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54864D-8598-442C-AC23-F95E6430E475}"/>
              </a:ext>
            </a:extLst>
          </p:cNvPr>
          <p:cNvSpPr>
            <a:spLocks noGrp="1" noChangeArrowheads="1"/>
          </p:cNvSpPr>
          <p:nvPr>
            <p:ph type="sldNum" sz="quarter" idx="12"/>
          </p:nvPr>
        </p:nvSpPr>
        <p:spPr>
          <a:ln/>
        </p:spPr>
        <p:txBody>
          <a:bodyPr/>
          <a:lstStyle>
            <a:lvl1pPr>
              <a:defRPr/>
            </a:lvl1pPr>
          </a:lstStyle>
          <a:p>
            <a:pPr>
              <a:defRPr/>
            </a:pPr>
            <a:fld id="{202E7C1F-2E87-4F03-8037-B30A71109E16}" type="slidenum">
              <a:rPr lang="en-US" altLang="en-US"/>
              <a:pPr>
                <a:defRPr/>
              </a:pPr>
              <a:t>‹#›</a:t>
            </a:fld>
            <a:endParaRPr lang="en-US" altLang="en-US"/>
          </a:p>
        </p:txBody>
      </p:sp>
    </p:spTree>
    <p:extLst>
      <p:ext uri="{BB962C8B-B14F-4D97-AF65-F5344CB8AC3E}">
        <p14:creationId xmlns:p14="http://schemas.microsoft.com/office/powerpoint/2010/main" val="2319871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09601" y="1600204"/>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97600" y="1600204"/>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4">
            <a:extLst>
              <a:ext uri="{FF2B5EF4-FFF2-40B4-BE49-F238E27FC236}">
                <a16:creationId xmlns:a16="http://schemas.microsoft.com/office/drawing/2014/main" id="{C642965A-2DFB-4AE1-9C20-4308FFDF7C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014E9D2-47B4-4D49-8BAE-E134A72CED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ACFC79B-19AC-4396-9CA2-36C7ABBE668C}"/>
              </a:ext>
            </a:extLst>
          </p:cNvPr>
          <p:cNvSpPr>
            <a:spLocks noGrp="1" noChangeArrowheads="1"/>
          </p:cNvSpPr>
          <p:nvPr>
            <p:ph type="sldNum" sz="quarter" idx="12"/>
          </p:nvPr>
        </p:nvSpPr>
        <p:spPr>
          <a:ln/>
        </p:spPr>
        <p:txBody>
          <a:bodyPr/>
          <a:lstStyle>
            <a:lvl1pPr>
              <a:defRPr/>
            </a:lvl1pPr>
          </a:lstStyle>
          <a:p>
            <a:pPr>
              <a:defRPr/>
            </a:pPr>
            <a:fld id="{30CE3487-DE0E-4DA0-973B-60A2E7676011}" type="slidenum">
              <a:rPr lang="en-US" altLang="en-US"/>
              <a:pPr>
                <a:defRPr/>
              </a:pPr>
              <a:t>‹#›</a:t>
            </a:fld>
            <a:endParaRPr lang="en-US" altLang="en-US"/>
          </a:p>
        </p:txBody>
      </p:sp>
    </p:spTree>
    <p:extLst>
      <p:ext uri="{BB962C8B-B14F-4D97-AF65-F5344CB8AC3E}">
        <p14:creationId xmlns:p14="http://schemas.microsoft.com/office/powerpoint/2010/main" val="3722054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609603" y="1535113"/>
            <a:ext cx="5386916" cy="639763"/>
          </a:xfrm>
        </p:spPr>
        <p:txBody>
          <a:bodyPr anchor="b"/>
          <a:lstStyle>
            <a:lvl1pPr marL="0" indent="0">
              <a:buNone/>
              <a:defRPr sz="2399" b="1"/>
            </a:lvl1pPr>
            <a:lvl2pPr marL="457091" indent="0">
              <a:buNone/>
              <a:defRPr sz="1999" b="1"/>
            </a:lvl2pPr>
            <a:lvl3pPr marL="914178" indent="0">
              <a:buNone/>
              <a:defRPr sz="1799" b="1"/>
            </a:lvl3pPr>
            <a:lvl4pPr marL="1371268" indent="0">
              <a:buNone/>
              <a:defRPr sz="1599" b="1"/>
            </a:lvl4pPr>
            <a:lvl5pPr marL="1828360" indent="0">
              <a:buNone/>
              <a:defRPr sz="1599" b="1"/>
            </a:lvl5pPr>
            <a:lvl6pPr marL="2285450" indent="0">
              <a:buNone/>
              <a:defRPr sz="1599" b="1"/>
            </a:lvl6pPr>
            <a:lvl7pPr marL="2742538" indent="0">
              <a:buNone/>
              <a:defRPr sz="1599" b="1"/>
            </a:lvl7pPr>
            <a:lvl8pPr marL="3199627" indent="0">
              <a:buNone/>
              <a:defRPr sz="1599" b="1"/>
            </a:lvl8pPr>
            <a:lvl9pPr marL="3656715" indent="0">
              <a:buNone/>
              <a:defRPr sz="1599" b="1"/>
            </a:lvl9pPr>
          </a:lstStyle>
          <a:p>
            <a:pPr lvl="0"/>
            <a:r>
              <a:rPr lang="en-US"/>
              <a:t>Click to edit Master text styles</a:t>
            </a:r>
          </a:p>
        </p:txBody>
      </p:sp>
      <p:sp>
        <p:nvSpPr>
          <p:cNvPr id="4" name="Content Placeholder 3"/>
          <p:cNvSpPr>
            <a:spLocks noGrp="1"/>
          </p:cNvSpPr>
          <p:nvPr>
            <p:ph sz="half" idx="2"/>
          </p:nvPr>
        </p:nvSpPr>
        <p:spPr>
          <a:xfrm>
            <a:off x="609603" y="2174876"/>
            <a:ext cx="5386916" cy="3951288"/>
          </a:xfrm>
        </p:spPr>
        <p:txBody>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399" b="1"/>
            </a:lvl1pPr>
            <a:lvl2pPr marL="457091" indent="0">
              <a:buNone/>
              <a:defRPr sz="1999" b="1"/>
            </a:lvl2pPr>
            <a:lvl3pPr marL="914178" indent="0">
              <a:buNone/>
              <a:defRPr sz="1799" b="1"/>
            </a:lvl3pPr>
            <a:lvl4pPr marL="1371268" indent="0">
              <a:buNone/>
              <a:defRPr sz="1599" b="1"/>
            </a:lvl4pPr>
            <a:lvl5pPr marL="1828360" indent="0">
              <a:buNone/>
              <a:defRPr sz="1599" b="1"/>
            </a:lvl5pPr>
            <a:lvl6pPr marL="2285450" indent="0">
              <a:buNone/>
              <a:defRPr sz="1599" b="1"/>
            </a:lvl6pPr>
            <a:lvl7pPr marL="2742538" indent="0">
              <a:buNone/>
              <a:defRPr sz="1599" b="1"/>
            </a:lvl7pPr>
            <a:lvl8pPr marL="3199627" indent="0">
              <a:buNone/>
              <a:defRPr sz="1599" b="1"/>
            </a:lvl8pPr>
            <a:lvl9pPr marL="3656715" indent="0">
              <a:buNone/>
              <a:defRPr sz="1599" b="1"/>
            </a:lvl9pPr>
          </a:lstStyle>
          <a:p>
            <a:pPr lvl="0"/>
            <a:r>
              <a:rPr lang="en-US"/>
              <a:t>Click to edit Master text styles</a:t>
            </a:r>
          </a:p>
        </p:txBody>
      </p:sp>
      <p:sp>
        <p:nvSpPr>
          <p:cNvPr id="6" name="Content Placeholder 5"/>
          <p:cNvSpPr>
            <a:spLocks noGrp="1"/>
          </p:cNvSpPr>
          <p:nvPr>
            <p:ph sz="quarter" idx="4"/>
          </p:nvPr>
        </p:nvSpPr>
        <p:spPr>
          <a:xfrm>
            <a:off x="6193372" y="2174876"/>
            <a:ext cx="5389033" cy="3951288"/>
          </a:xfrm>
        </p:spPr>
        <p:txBody>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a:extLst>
              <a:ext uri="{FF2B5EF4-FFF2-40B4-BE49-F238E27FC236}">
                <a16:creationId xmlns:a16="http://schemas.microsoft.com/office/drawing/2014/main" id="{32A9B026-DB20-4DF7-A1DA-CB205E0DA33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16FC267-DD1F-470D-9EC5-BEC7E422EF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797AE81-BDCB-48A8-97DA-492BBFDC147F}"/>
              </a:ext>
            </a:extLst>
          </p:cNvPr>
          <p:cNvSpPr>
            <a:spLocks noGrp="1" noChangeArrowheads="1"/>
          </p:cNvSpPr>
          <p:nvPr>
            <p:ph type="sldNum" sz="quarter" idx="12"/>
          </p:nvPr>
        </p:nvSpPr>
        <p:spPr>
          <a:ln/>
        </p:spPr>
        <p:txBody>
          <a:bodyPr/>
          <a:lstStyle>
            <a:lvl1pPr>
              <a:defRPr/>
            </a:lvl1pPr>
          </a:lstStyle>
          <a:p>
            <a:pPr>
              <a:defRPr/>
            </a:pPr>
            <a:fld id="{46833009-A76A-40B8-8E84-0650000450BD}" type="slidenum">
              <a:rPr lang="en-US" altLang="en-US"/>
              <a:pPr>
                <a:defRPr/>
              </a:pPr>
              <a:t>‹#›</a:t>
            </a:fld>
            <a:endParaRPr lang="en-US" altLang="en-US"/>
          </a:p>
        </p:txBody>
      </p:sp>
    </p:spTree>
    <p:extLst>
      <p:ext uri="{BB962C8B-B14F-4D97-AF65-F5344CB8AC3E}">
        <p14:creationId xmlns:p14="http://schemas.microsoft.com/office/powerpoint/2010/main" val="2615198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4">
            <a:extLst>
              <a:ext uri="{FF2B5EF4-FFF2-40B4-BE49-F238E27FC236}">
                <a16:creationId xmlns:a16="http://schemas.microsoft.com/office/drawing/2014/main" id="{EB54BA83-4877-4FA9-87BA-4B09B2C75BA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C2DACED-7050-4EB8-8833-2557317884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E34E92B-7D34-4B5C-927E-EB1AFEF25B2A}"/>
              </a:ext>
            </a:extLst>
          </p:cNvPr>
          <p:cNvSpPr>
            <a:spLocks noGrp="1" noChangeArrowheads="1"/>
          </p:cNvSpPr>
          <p:nvPr>
            <p:ph type="sldNum" sz="quarter" idx="12"/>
          </p:nvPr>
        </p:nvSpPr>
        <p:spPr>
          <a:ln/>
        </p:spPr>
        <p:txBody>
          <a:bodyPr/>
          <a:lstStyle>
            <a:lvl1pPr>
              <a:defRPr/>
            </a:lvl1pPr>
          </a:lstStyle>
          <a:p>
            <a:pPr>
              <a:defRPr/>
            </a:pPr>
            <a:fld id="{D0579C8B-23C6-41CA-89F0-7F26B550562A}" type="slidenum">
              <a:rPr lang="en-US" altLang="en-US"/>
              <a:pPr>
                <a:defRPr/>
              </a:pPr>
              <a:t>‹#›</a:t>
            </a:fld>
            <a:endParaRPr lang="en-US" altLang="en-US"/>
          </a:p>
        </p:txBody>
      </p:sp>
    </p:spTree>
    <p:extLst>
      <p:ext uri="{BB962C8B-B14F-4D97-AF65-F5344CB8AC3E}">
        <p14:creationId xmlns:p14="http://schemas.microsoft.com/office/powerpoint/2010/main" val="2352443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009A816-CECC-4D14-BDCD-297811B2A0C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38E1A72-D5C3-4DA2-81B5-19A5F76C2B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FA67A38-5334-4F20-BAA7-42AB55F1A276}"/>
              </a:ext>
            </a:extLst>
          </p:cNvPr>
          <p:cNvSpPr>
            <a:spLocks noGrp="1" noChangeArrowheads="1"/>
          </p:cNvSpPr>
          <p:nvPr>
            <p:ph type="sldNum" sz="quarter" idx="12"/>
          </p:nvPr>
        </p:nvSpPr>
        <p:spPr>
          <a:ln/>
        </p:spPr>
        <p:txBody>
          <a:bodyPr/>
          <a:lstStyle>
            <a:lvl1pPr>
              <a:defRPr/>
            </a:lvl1pPr>
          </a:lstStyle>
          <a:p>
            <a:pPr>
              <a:defRPr/>
            </a:pPr>
            <a:fld id="{FA447F2F-0063-4D3B-BE43-4D253894ABE2}" type="slidenum">
              <a:rPr lang="en-US" altLang="en-US"/>
              <a:pPr>
                <a:defRPr/>
              </a:pPr>
              <a:t>‹#›</a:t>
            </a:fld>
            <a:endParaRPr lang="en-US" altLang="en-US"/>
          </a:p>
        </p:txBody>
      </p:sp>
    </p:spTree>
    <p:extLst>
      <p:ext uri="{BB962C8B-B14F-4D97-AF65-F5344CB8AC3E}">
        <p14:creationId xmlns:p14="http://schemas.microsoft.com/office/powerpoint/2010/main" val="1343853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3"/>
            <a:ext cx="4011083" cy="1162051"/>
          </a:xfrm>
        </p:spPr>
        <p:txBody>
          <a:bodyPr anchor="b"/>
          <a:lstStyle>
            <a:lvl1pPr algn="l">
              <a:defRPr sz="1999" b="1"/>
            </a:lvl1pPr>
          </a:lstStyle>
          <a:p>
            <a:r>
              <a:rPr lang="en-US"/>
              <a:t>Click to edit Master title style</a:t>
            </a:r>
            <a:endParaRPr lang="en-SG"/>
          </a:p>
        </p:txBody>
      </p:sp>
      <p:sp>
        <p:nvSpPr>
          <p:cNvPr id="3" name="Content Placeholder 2"/>
          <p:cNvSpPr>
            <a:spLocks noGrp="1"/>
          </p:cNvSpPr>
          <p:nvPr>
            <p:ph idx="1"/>
          </p:nvPr>
        </p:nvSpPr>
        <p:spPr>
          <a:xfrm>
            <a:off x="4766736" y="273054"/>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609604" y="1435104"/>
            <a:ext cx="4011083" cy="4691063"/>
          </a:xfrm>
        </p:spPr>
        <p:txBody>
          <a:bodyPr/>
          <a:lstStyle>
            <a:lvl1pPr marL="0" indent="0">
              <a:buNone/>
              <a:defRPr sz="1400"/>
            </a:lvl1pPr>
            <a:lvl2pPr marL="457091" indent="0">
              <a:buNone/>
              <a:defRPr sz="1200"/>
            </a:lvl2pPr>
            <a:lvl3pPr marL="914178" indent="0">
              <a:buNone/>
              <a:defRPr sz="1000"/>
            </a:lvl3pPr>
            <a:lvl4pPr marL="1371268" indent="0">
              <a:buNone/>
              <a:defRPr sz="900"/>
            </a:lvl4pPr>
            <a:lvl5pPr marL="1828360" indent="0">
              <a:buNone/>
              <a:defRPr sz="900"/>
            </a:lvl5pPr>
            <a:lvl6pPr marL="2285450" indent="0">
              <a:buNone/>
              <a:defRPr sz="900"/>
            </a:lvl6pPr>
            <a:lvl7pPr marL="2742538" indent="0">
              <a:buNone/>
              <a:defRPr sz="900"/>
            </a:lvl7pPr>
            <a:lvl8pPr marL="3199627" indent="0">
              <a:buNone/>
              <a:defRPr sz="900"/>
            </a:lvl8pPr>
            <a:lvl9pPr marL="3656715"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FB3A623-BA98-496C-89D1-9E8FA802A7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1E0BD0-2655-4BEB-A494-DF9C42CFE4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B779217-25E8-4825-B5EA-EF0E50B05481}"/>
              </a:ext>
            </a:extLst>
          </p:cNvPr>
          <p:cNvSpPr>
            <a:spLocks noGrp="1" noChangeArrowheads="1"/>
          </p:cNvSpPr>
          <p:nvPr>
            <p:ph type="sldNum" sz="quarter" idx="12"/>
          </p:nvPr>
        </p:nvSpPr>
        <p:spPr>
          <a:ln/>
        </p:spPr>
        <p:txBody>
          <a:bodyPr/>
          <a:lstStyle>
            <a:lvl1pPr>
              <a:defRPr/>
            </a:lvl1pPr>
          </a:lstStyle>
          <a:p>
            <a:pPr>
              <a:defRPr/>
            </a:pPr>
            <a:fld id="{E9038A11-1702-4A78-B1F7-2E31C5B33CD0}" type="slidenum">
              <a:rPr lang="en-US" altLang="en-US"/>
              <a:pPr>
                <a:defRPr/>
              </a:pPr>
              <a:t>‹#›</a:t>
            </a:fld>
            <a:endParaRPr lang="en-US" altLang="en-US"/>
          </a:p>
        </p:txBody>
      </p:sp>
    </p:spTree>
    <p:extLst>
      <p:ext uri="{BB962C8B-B14F-4D97-AF65-F5344CB8AC3E}">
        <p14:creationId xmlns:p14="http://schemas.microsoft.com/office/powerpoint/2010/main" val="4191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841059-B5DC-44E0-84FE-0129DCBF4667}"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02071-56C3-49AC-AC73-A5596F8D06B3}" type="slidenum">
              <a:rPr lang="en-US" smtClean="0"/>
              <a:t>‹#›</a:t>
            </a:fld>
            <a:endParaRPr lang="en-US"/>
          </a:p>
        </p:txBody>
      </p:sp>
    </p:spTree>
    <p:extLst>
      <p:ext uri="{BB962C8B-B14F-4D97-AF65-F5344CB8AC3E}">
        <p14:creationId xmlns:p14="http://schemas.microsoft.com/office/powerpoint/2010/main" val="1013725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1"/>
            <a:ext cx="7315200" cy="566739"/>
          </a:xfrm>
        </p:spPr>
        <p:txBody>
          <a:bodyPr anchor="b"/>
          <a:lstStyle>
            <a:lvl1pPr algn="l">
              <a:defRPr sz="1999" b="1"/>
            </a:lvl1pPr>
          </a:lstStyle>
          <a:p>
            <a:r>
              <a:rPr lang="en-US"/>
              <a:t>Click to edit Master title style</a:t>
            </a:r>
            <a:endParaRPr lang="en-SG"/>
          </a:p>
        </p:txBody>
      </p:sp>
      <p:sp>
        <p:nvSpPr>
          <p:cNvPr id="3" name="Picture Placeholder 2"/>
          <p:cNvSpPr>
            <a:spLocks noGrp="1"/>
          </p:cNvSpPr>
          <p:nvPr>
            <p:ph type="pic" idx="1"/>
          </p:nvPr>
        </p:nvSpPr>
        <p:spPr>
          <a:xfrm>
            <a:off x="2389719" y="612776"/>
            <a:ext cx="7315200" cy="4114800"/>
          </a:xfrm>
        </p:spPr>
        <p:txBody>
          <a:bodyPr/>
          <a:lstStyle>
            <a:lvl1pPr marL="0" indent="0">
              <a:buNone/>
              <a:defRPr sz="3199"/>
            </a:lvl1pPr>
            <a:lvl2pPr marL="457091" indent="0">
              <a:buNone/>
              <a:defRPr sz="2799"/>
            </a:lvl2pPr>
            <a:lvl3pPr marL="914178" indent="0">
              <a:buNone/>
              <a:defRPr sz="2399"/>
            </a:lvl3pPr>
            <a:lvl4pPr marL="1371268" indent="0">
              <a:buNone/>
              <a:defRPr sz="1999"/>
            </a:lvl4pPr>
            <a:lvl5pPr marL="1828360" indent="0">
              <a:buNone/>
              <a:defRPr sz="1999"/>
            </a:lvl5pPr>
            <a:lvl6pPr marL="2285450" indent="0">
              <a:buNone/>
              <a:defRPr sz="1999"/>
            </a:lvl6pPr>
            <a:lvl7pPr marL="2742538" indent="0">
              <a:buNone/>
              <a:defRPr sz="1999"/>
            </a:lvl7pPr>
            <a:lvl8pPr marL="3199627" indent="0">
              <a:buNone/>
              <a:defRPr sz="1999"/>
            </a:lvl8pPr>
            <a:lvl9pPr marL="3656715" indent="0">
              <a:buNone/>
              <a:defRPr sz="1999"/>
            </a:lvl9pPr>
          </a:lstStyle>
          <a:p>
            <a:pPr lvl="0"/>
            <a:endParaRPr lang="en-SG" noProof="0"/>
          </a:p>
        </p:txBody>
      </p:sp>
      <p:sp>
        <p:nvSpPr>
          <p:cNvPr id="4" name="Text Placeholder 3"/>
          <p:cNvSpPr>
            <a:spLocks noGrp="1"/>
          </p:cNvSpPr>
          <p:nvPr>
            <p:ph type="body" sz="half" idx="2"/>
          </p:nvPr>
        </p:nvSpPr>
        <p:spPr>
          <a:xfrm>
            <a:off x="2389719" y="5367339"/>
            <a:ext cx="7315200" cy="804863"/>
          </a:xfrm>
        </p:spPr>
        <p:txBody>
          <a:bodyPr/>
          <a:lstStyle>
            <a:lvl1pPr marL="0" indent="0">
              <a:buNone/>
              <a:defRPr sz="1400"/>
            </a:lvl1pPr>
            <a:lvl2pPr marL="457091" indent="0">
              <a:buNone/>
              <a:defRPr sz="1200"/>
            </a:lvl2pPr>
            <a:lvl3pPr marL="914178" indent="0">
              <a:buNone/>
              <a:defRPr sz="1000"/>
            </a:lvl3pPr>
            <a:lvl4pPr marL="1371268" indent="0">
              <a:buNone/>
              <a:defRPr sz="900"/>
            </a:lvl4pPr>
            <a:lvl5pPr marL="1828360" indent="0">
              <a:buNone/>
              <a:defRPr sz="900"/>
            </a:lvl5pPr>
            <a:lvl6pPr marL="2285450" indent="0">
              <a:buNone/>
              <a:defRPr sz="900"/>
            </a:lvl6pPr>
            <a:lvl7pPr marL="2742538" indent="0">
              <a:buNone/>
              <a:defRPr sz="900"/>
            </a:lvl7pPr>
            <a:lvl8pPr marL="3199627" indent="0">
              <a:buNone/>
              <a:defRPr sz="900"/>
            </a:lvl8pPr>
            <a:lvl9pPr marL="3656715"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9C12237-0469-4B03-B33B-5C683650E89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1B02F0-234D-4884-91A0-1EB91835BB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1423FC-3C98-4B25-9472-8D8BF246DD8B}"/>
              </a:ext>
            </a:extLst>
          </p:cNvPr>
          <p:cNvSpPr>
            <a:spLocks noGrp="1" noChangeArrowheads="1"/>
          </p:cNvSpPr>
          <p:nvPr>
            <p:ph type="sldNum" sz="quarter" idx="12"/>
          </p:nvPr>
        </p:nvSpPr>
        <p:spPr>
          <a:ln/>
        </p:spPr>
        <p:txBody>
          <a:bodyPr/>
          <a:lstStyle>
            <a:lvl1pPr>
              <a:defRPr/>
            </a:lvl1pPr>
          </a:lstStyle>
          <a:p>
            <a:pPr>
              <a:defRPr/>
            </a:pPr>
            <a:fld id="{E0D8F469-6E69-4F98-9C7E-A4D368AEC3FE}" type="slidenum">
              <a:rPr lang="en-US" altLang="en-US"/>
              <a:pPr>
                <a:defRPr/>
              </a:pPr>
              <a:t>‹#›</a:t>
            </a:fld>
            <a:endParaRPr lang="en-US" altLang="en-US"/>
          </a:p>
        </p:txBody>
      </p:sp>
    </p:spTree>
    <p:extLst>
      <p:ext uri="{BB962C8B-B14F-4D97-AF65-F5344CB8AC3E}">
        <p14:creationId xmlns:p14="http://schemas.microsoft.com/office/powerpoint/2010/main" val="1456639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id="{DAF1343F-90C8-48CD-A401-E2A0AC6633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63B5CF-B9A8-45C0-A588-055E0A5F51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668CDB-3267-49C9-97C0-5EAD9D40633F}"/>
              </a:ext>
            </a:extLst>
          </p:cNvPr>
          <p:cNvSpPr>
            <a:spLocks noGrp="1" noChangeArrowheads="1"/>
          </p:cNvSpPr>
          <p:nvPr>
            <p:ph type="sldNum" sz="quarter" idx="12"/>
          </p:nvPr>
        </p:nvSpPr>
        <p:spPr>
          <a:ln/>
        </p:spPr>
        <p:txBody>
          <a:bodyPr/>
          <a:lstStyle>
            <a:lvl1pPr>
              <a:defRPr/>
            </a:lvl1pPr>
          </a:lstStyle>
          <a:p>
            <a:pPr>
              <a:defRPr/>
            </a:pPr>
            <a:fld id="{CF0ACD4B-4E71-46B0-9B27-8859EA5EC702}" type="slidenum">
              <a:rPr lang="en-US" altLang="en-US"/>
              <a:pPr>
                <a:defRPr/>
              </a:pPr>
              <a:t>‹#›</a:t>
            </a:fld>
            <a:endParaRPr lang="en-US" altLang="en-US"/>
          </a:p>
        </p:txBody>
      </p:sp>
    </p:spTree>
    <p:extLst>
      <p:ext uri="{BB962C8B-B14F-4D97-AF65-F5344CB8AC3E}">
        <p14:creationId xmlns:p14="http://schemas.microsoft.com/office/powerpoint/2010/main" val="1364485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09605" y="274640"/>
            <a:ext cx="80263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id="{6A6AA95B-55A6-4218-B685-7A1CF441E4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BDBD65-42C0-4765-BCD4-6E4A18CF7E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528881-D442-4104-A77A-CA2A58DE1CB0}"/>
              </a:ext>
            </a:extLst>
          </p:cNvPr>
          <p:cNvSpPr>
            <a:spLocks noGrp="1" noChangeArrowheads="1"/>
          </p:cNvSpPr>
          <p:nvPr>
            <p:ph type="sldNum" sz="quarter" idx="12"/>
          </p:nvPr>
        </p:nvSpPr>
        <p:spPr>
          <a:ln/>
        </p:spPr>
        <p:txBody>
          <a:bodyPr/>
          <a:lstStyle>
            <a:lvl1pPr>
              <a:defRPr/>
            </a:lvl1pPr>
          </a:lstStyle>
          <a:p>
            <a:pPr>
              <a:defRPr/>
            </a:pPr>
            <a:fld id="{7B5E6E10-973E-4DC6-829F-788E6D00211B}" type="slidenum">
              <a:rPr lang="en-US" altLang="en-US"/>
              <a:pPr>
                <a:defRPr/>
              </a:pPr>
              <a:t>‹#›</a:t>
            </a:fld>
            <a:endParaRPr lang="en-US" altLang="en-US"/>
          </a:p>
        </p:txBody>
      </p:sp>
    </p:spTree>
    <p:extLst>
      <p:ext uri="{BB962C8B-B14F-4D97-AF65-F5344CB8AC3E}">
        <p14:creationId xmlns:p14="http://schemas.microsoft.com/office/powerpoint/2010/main" val="3136271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841059-B5DC-44E0-84FE-0129DCBF4667}"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02071-56C3-49AC-AC73-A5596F8D06B3}" type="slidenum">
              <a:rPr lang="en-US" smtClean="0"/>
              <a:t>‹#›</a:t>
            </a:fld>
            <a:endParaRPr lang="en-US"/>
          </a:p>
        </p:txBody>
      </p:sp>
    </p:spTree>
    <p:extLst>
      <p:ext uri="{BB962C8B-B14F-4D97-AF65-F5344CB8AC3E}">
        <p14:creationId xmlns:p14="http://schemas.microsoft.com/office/powerpoint/2010/main" val="2807088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841059-B5DC-44E0-84FE-0129DCBF4667}"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02071-56C3-49AC-AC73-A5596F8D06B3}" type="slidenum">
              <a:rPr lang="en-US" smtClean="0"/>
              <a:t>‹#›</a:t>
            </a:fld>
            <a:endParaRPr lang="en-US"/>
          </a:p>
        </p:txBody>
      </p:sp>
    </p:spTree>
    <p:extLst>
      <p:ext uri="{BB962C8B-B14F-4D97-AF65-F5344CB8AC3E}">
        <p14:creationId xmlns:p14="http://schemas.microsoft.com/office/powerpoint/2010/main" val="266002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841059-B5DC-44E0-84FE-0129DCBF4667}" type="datetimeFigureOut">
              <a:rPr lang="en-US" smtClean="0"/>
              <a:t>3/12/2022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B02071-56C3-49AC-AC73-A5596F8D06B3}" type="slidenum">
              <a:rPr lang="en-US" smtClean="0"/>
              <a:t>‹#›</a:t>
            </a:fld>
            <a:endParaRPr lang="en-US"/>
          </a:p>
        </p:txBody>
      </p:sp>
    </p:spTree>
    <p:extLst>
      <p:ext uri="{BB962C8B-B14F-4D97-AF65-F5344CB8AC3E}">
        <p14:creationId xmlns:p14="http://schemas.microsoft.com/office/powerpoint/2010/main" val="239851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841059-B5DC-44E0-84FE-0129DCBF4667}" type="datetimeFigureOut">
              <a:rPr lang="en-US" smtClean="0"/>
              <a:t>3/12/2022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B02071-56C3-49AC-AC73-A5596F8D06B3}" type="slidenum">
              <a:rPr lang="en-US" smtClean="0"/>
              <a:t>‹#›</a:t>
            </a:fld>
            <a:endParaRPr lang="en-US"/>
          </a:p>
        </p:txBody>
      </p:sp>
    </p:spTree>
    <p:extLst>
      <p:ext uri="{BB962C8B-B14F-4D97-AF65-F5344CB8AC3E}">
        <p14:creationId xmlns:p14="http://schemas.microsoft.com/office/powerpoint/2010/main" val="271332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41059-B5DC-44E0-84FE-0129DCBF4667}" type="datetimeFigureOut">
              <a:rPr lang="en-US" smtClean="0"/>
              <a:t>3/12/2022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B02071-56C3-49AC-AC73-A5596F8D06B3}" type="slidenum">
              <a:rPr lang="en-US" smtClean="0"/>
              <a:t>‹#›</a:t>
            </a:fld>
            <a:endParaRPr lang="en-US"/>
          </a:p>
        </p:txBody>
      </p:sp>
    </p:spTree>
    <p:extLst>
      <p:ext uri="{BB962C8B-B14F-4D97-AF65-F5344CB8AC3E}">
        <p14:creationId xmlns:p14="http://schemas.microsoft.com/office/powerpoint/2010/main" val="191423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841059-B5DC-44E0-84FE-0129DCBF4667}"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02071-56C3-49AC-AC73-A5596F8D06B3}" type="slidenum">
              <a:rPr lang="en-US" smtClean="0"/>
              <a:t>‹#›</a:t>
            </a:fld>
            <a:endParaRPr lang="en-US"/>
          </a:p>
        </p:txBody>
      </p:sp>
    </p:spTree>
    <p:extLst>
      <p:ext uri="{BB962C8B-B14F-4D97-AF65-F5344CB8AC3E}">
        <p14:creationId xmlns:p14="http://schemas.microsoft.com/office/powerpoint/2010/main" val="330143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841059-B5DC-44E0-84FE-0129DCBF4667}"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02071-56C3-49AC-AC73-A5596F8D06B3}" type="slidenum">
              <a:rPr lang="en-US" smtClean="0"/>
              <a:t>‹#›</a:t>
            </a:fld>
            <a:endParaRPr lang="en-US"/>
          </a:p>
        </p:txBody>
      </p:sp>
    </p:spTree>
    <p:extLst>
      <p:ext uri="{BB962C8B-B14F-4D97-AF65-F5344CB8AC3E}">
        <p14:creationId xmlns:p14="http://schemas.microsoft.com/office/powerpoint/2010/main" val="353163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41059-B5DC-44E0-84FE-0129DCBF4667}" type="datetimeFigureOut">
              <a:rPr lang="en-US" smtClean="0"/>
              <a:t>3/12/2022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02071-56C3-49AC-AC73-A5596F8D06B3}" type="slidenum">
              <a:rPr lang="en-US" smtClean="0"/>
              <a:t>‹#›</a:t>
            </a:fld>
            <a:endParaRPr lang="en-US"/>
          </a:p>
        </p:txBody>
      </p:sp>
    </p:spTree>
    <p:extLst>
      <p:ext uri="{BB962C8B-B14F-4D97-AF65-F5344CB8AC3E}">
        <p14:creationId xmlns:p14="http://schemas.microsoft.com/office/powerpoint/2010/main" val="15290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D0A8B65-5C9E-4155-BF19-5BF7A70EDA0D}"/>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64ADE869-253F-44F3-B129-882CDF2BB23A}"/>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5345EB9-61D6-4515-AB2E-36A55C3108C0}"/>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FC85190B-F0F3-49CC-96CA-E2559A6E70A2}"/>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8022D6D6-D750-40A5-821C-EC3739F311C1}"/>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2B23E92-C5E6-46AC-950D-60B11B3702A5}" type="slidenum">
              <a:rPr lang="en-US" altLang="en-US"/>
              <a:pPr>
                <a:defRPr/>
              </a:pPr>
              <a:t>‹#›</a:t>
            </a:fld>
            <a:endParaRPr lang="en-US" altLang="en-US"/>
          </a:p>
        </p:txBody>
      </p:sp>
    </p:spTree>
    <p:extLst>
      <p:ext uri="{BB962C8B-B14F-4D97-AF65-F5344CB8AC3E}">
        <p14:creationId xmlns:p14="http://schemas.microsoft.com/office/powerpoint/2010/main" val="1154701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charset="0"/>
        </a:defRPr>
      </a:lvl2pPr>
      <a:lvl3pPr algn="ctr" rtl="0" eaLnBrk="0" fontAlgn="base" hangingPunct="0">
        <a:spcBef>
          <a:spcPct val="0"/>
        </a:spcBef>
        <a:spcAft>
          <a:spcPct val="0"/>
        </a:spcAft>
        <a:defRPr sz="4300">
          <a:solidFill>
            <a:schemeClr val="tx2"/>
          </a:solidFill>
          <a:latin typeface="Arial" charset="0"/>
        </a:defRPr>
      </a:lvl3pPr>
      <a:lvl4pPr algn="ctr" rtl="0" eaLnBrk="0" fontAlgn="base" hangingPunct="0">
        <a:spcBef>
          <a:spcPct val="0"/>
        </a:spcBef>
        <a:spcAft>
          <a:spcPct val="0"/>
        </a:spcAft>
        <a:defRPr sz="4300">
          <a:solidFill>
            <a:schemeClr val="tx2"/>
          </a:solidFill>
          <a:latin typeface="Arial" charset="0"/>
        </a:defRPr>
      </a:lvl4pPr>
      <a:lvl5pPr algn="ctr" rtl="0" eaLnBrk="0" fontAlgn="base" hangingPunct="0">
        <a:spcBef>
          <a:spcPct val="0"/>
        </a:spcBef>
        <a:spcAft>
          <a:spcPct val="0"/>
        </a:spcAft>
        <a:defRPr sz="4300">
          <a:solidFill>
            <a:schemeClr val="tx2"/>
          </a:solidFill>
          <a:latin typeface="Arial" charset="0"/>
        </a:defRPr>
      </a:lvl5pPr>
      <a:lvl6pPr marL="457091" algn="ctr" rtl="0" fontAlgn="base">
        <a:spcBef>
          <a:spcPct val="0"/>
        </a:spcBef>
        <a:spcAft>
          <a:spcPct val="0"/>
        </a:spcAft>
        <a:defRPr sz="4399">
          <a:solidFill>
            <a:schemeClr val="tx2"/>
          </a:solidFill>
          <a:latin typeface="Arial" charset="0"/>
        </a:defRPr>
      </a:lvl6pPr>
      <a:lvl7pPr marL="914178" algn="ctr" rtl="0" fontAlgn="base">
        <a:spcBef>
          <a:spcPct val="0"/>
        </a:spcBef>
        <a:spcAft>
          <a:spcPct val="0"/>
        </a:spcAft>
        <a:defRPr sz="4399">
          <a:solidFill>
            <a:schemeClr val="tx2"/>
          </a:solidFill>
          <a:latin typeface="Arial" charset="0"/>
        </a:defRPr>
      </a:lvl7pPr>
      <a:lvl8pPr marL="1371268" algn="ctr" rtl="0" fontAlgn="base">
        <a:spcBef>
          <a:spcPct val="0"/>
        </a:spcBef>
        <a:spcAft>
          <a:spcPct val="0"/>
        </a:spcAft>
        <a:defRPr sz="4399">
          <a:solidFill>
            <a:schemeClr val="tx2"/>
          </a:solidFill>
          <a:latin typeface="Arial" charset="0"/>
        </a:defRPr>
      </a:lvl8pPr>
      <a:lvl9pPr marL="1828360" algn="ctr" rtl="0" fontAlgn="base">
        <a:spcBef>
          <a:spcPct val="0"/>
        </a:spcBef>
        <a:spcAft>
          <a:spcPct val="0"/>
        </a:spcAft>
        <a:defRPr sz="4399">
          <a:solidFill>
            <a:schemeClr val="tx2"/>
          </a:solidFill>
          <a:latin typeface="Arial" charset="0"/>
        </a:defRPr>
      </a:lvl9pPr>
    </p:titleStyle>
    <p:bodyStyle>
      <a:lvl1pPr marL="339725" indent="-339725" algn="l" rtl="0" eaLnBrk="0" fontAlgn="base" hangingPunct="0">
        <a:spcBef>
          <a:spcPct val="20000"/>
        </a:spcBef>
        <a:spcAft>
          <a:spcPct val="0"/>
        </a:spcAft>
        <a:buChar char="•"/>
        <a:defRPr sz="31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700">
          <a:solidFill>
            <a:schemeClr val="tx1"/>
          </a:solidFill>
          <a:latin typeface="+mn-lt"/>
        </a:defRPr>
      </a:lvl2pPr>
      <a:lvl3pPr marL="1139825" indent="-225425" algn="l" rtl="0" eaLnBrk="0" fontAlgn="base" hangingPunct="0">
        <a:spcBef>
          <a:spcPct val="20000"/>
        </a:spcBef>
        <a:spcAft>
          <a:spcPct val="0"/>
        </a:spcAft>
        <a:buChar char="•"/>
        <a:defRPr sz="2300">
          <a:solidFill>
            <a:schemeClr val="tx1"/>
          </a:solidFill>
          <a:latin typeface="+mn-lt"/>
        </a:defRPr>
      </a:lvl3pPr>
      <a:lvl4pPr marL="1597025" indent="-225425" algn="l" rtl="0" eaLnBrk="0" fontAlgn="base" hangingPunct="0">
        <a:spcBef>
          <a:spcPct val="20000"/>
        </a:spcBef>
        <a:spcAft>
          <a:spcPct val="0"/>
        </a:spcAft>
        <a:buChar char="–"/>
        <a:defRPr sz="1900">
          <a:solidFill>
            <a:schemeClr val="tx1"/>
          </a:solidFill>
          <a:latin typeface="+mn-lt"/>
        </a:defRPr>
      </a:lvl4pPr>
      <a:lvl5pPr marL="2054225" indent="-225425" algn="l" rtl="0" eaLnBrk="0" fontAlgn="base" hangingPunct="0">
        <a:spcBef>
          <a:spcPct val="20000"/>
        </a:spcBef>
        <a:spcAft>
          <a:spcPct val="0"/>
        </a:spcAft>
        <a:buChar char="»"/>
        <a:defRPr sz="1900">
          <a:solidFill>
            <a:schemeClr val="tx1"/>
          </a:solidFill>
          <a:latin typeface="+mn-lt"/>
        </a:defRPr>
      </a:lvl5pPr>
      <a:lvl6pPr marL="2513992" indent="-228545" algn="l" rtl="0" fontAlgn="base">
        <a:spcBef>
          <a:spcPct val="20000"/>
        </a:spcBef>
        <a:spcAft>
          <a:spcPct val="0"/>
        </a:spcAft>
        <a:buChar char="»"/>
        <a:defRPr sz="1999">
          <a:solidFill>
            <a:schemeClr val="tx1"/>
          </a:solidFill>
          <a:latin typeface="+mn-lt"/>
        </a:defRPr>
      </a:lvl6pPr>
      <a:lvl7pPr marL="2971082" indent="-228545" algn="l" rtl="0" fontAlgn="base">
        <a:spcBef>
          <a:spcPct val="20000"/>
        </a:spcBef>
        <a:spcAft>
          <a:spcPct val="0"/>
        </a:spcAft>
        <a:buChar char="»"/>
        <a:defRPr sz="1999">
          <a:solidFill>
            <a:schemeClr val="tx1"/>
          </a:solidFill>
          <a:latin typeface="+mn-lt"/>
        </a:defRPr>
      </a:lvl7pPr>
      <a:lvl8pPr marL="3428172" indent="-228545" algn="l" rtl="0" fontAlgn="base">
        <a:spcBef>
          <a:spcPct val="20000"/>
        </a:spcBef>
        <a:spcAft>
          <a:spcPct val="0"/>
        </a:spcAft>
        <a:buChar char="»"/>
        <a:defRPr sz="1999">
          <a:solidFill>
            <a:schemeClr val="tx1"/>
          </a:solidFill>
          <a:latin typeface="+mn-lt"/>
        </a:defRPr>
      </a:lvl8pPr>
      <a:lvl9pPr marL="3885262" indent="-228545" algn="l" rtl="0" fontAlgn="base">
        <a:spcBef>
          <a:spcPct val="20000"/>
        </a:spcBef>
        <a:spcAft>
          <a:spcPct val="0"/>
        </a:spcAft>
        <a:buChar char="»"/>
        <a:defRPr sz="1999">
          <a:solidFill>
            <a:schemeClr val="tx1"/>
          </a:solidFill>
          <a:latin typeface="+mn-lt"/>
        </a:defRPr>
      </a:lvl9pPr>
    </p:bodyStyle>
    <p:otherStyle>
      <a:defPPr>
        <a:defRPr lang="en-US"/>
      </a:defPPr>
      <a:lvl1pPr marL="0" algn="l" defTabSz="914178" rtl="0" eaLnBrk="1" latinLnBrk="0" hangingPunct="1">
        <a:defRPr sz="1799" kern="1200">
          <a:solidFill>
            <a:schemeClr val="tx1"/>
          </a:solidFill>
          <a:latin typeface="+mn-lt"/>
          <a:ea typeface="+mn-ea"/>
          <a:cs typeface="+mn-cs"/>
        </a:defRPr>
      </a:lvl1pPr>
      <a:lvl2pPr marL="457091" algn="l" defTabSz="914178" rtl="0" eaLnBrk="1" latinLnBrk="0" hangingPunct="1">
        <a:defRPr sz="1799" kern="1200">
          <a:solidFill>
            <a:schemeClr val="tx1"/>
          </a:solidFill>
          <a:latin typeface="+mn-lt"/>
          <a:ea typeface="+mn-ea"/>
          <a:cs typeface="+mn-cs"/>
        </a:defRPr>
      </a:lvl2pPr>
      <a:lvl3pPr marL="914178" algn="l" defTabSz="914178" rtl="0" eaLnBrk="1" latinLnBrk="0" hangingPunct="1">
        <a:defRPr sz="1799" kern="1200">
          <a:solidFill>
            <a:schemeClr val="tx1"/>
          </a:solidFill>
          <a:latin typeface="+mn-lt"/>
          <a:ea typeface="+mn-ea"/>
          <a:cs typeface="+mn-cs"/>
        </a:defRPr>
      </a:lvl3pPr>
      <a:lvl4pPr marL="1371268" algn="l" defTabSz="914178" rtl="0" eaLnBrk="1" latinLnBrk="0" hangingPunct="1">
        <a:defRPr sz="1799" kern="1200">
          <a:solidFill>
            <a:schemeClr val="tx1"/>
          </a:solidFill>
          <a:latin typeface="+mn-lt"/>
          <a:ea typeface="+mn-ea"/>
          <a:cs typeface="+mn-cs"/>
        </a:defRPr>
      </a:lvl4pPr>
      <a:lvl5pPr marL="1828360" algn="l" defTabSz="914178" rtl="0" eaLnBrk="1" latinLnBrk="0" hangingPunct="1">
        <a:defRPr sz="1799" kern="1200">
          <a:solidFill>
            <a:schemeClr val="tx1"/>
          </a:solidFill>
          <a:latin typeface="+mn-lt"/>
          <a:ea typeface="+mn-ea"/>
          <a:cs typeface="+mn-cs"/>
        </a:defRPr>
      </a:lvl5pPr>
      <a:lvl6pPr marL="2285450" algn="l" defTabSz="914178" rtl="0" eaLnBrk="1" latinLnBrk="0" hangingPunct="1">
        <a:defRPr sz="1799" kern="1200">
          <a:solidFill>
            <a:schemeClr val="tx1"/>
          </a:solidFill>
          <a:latin typeface="+mn-lt"/>
          <a:ea typeface="+mn-ea"/>
          <a:cs typeface="+mn-cs"/>
        </a:defRPr>
      </a:lvl6pPr>
      <a:lvl7pPr marL="2742538" algn="l" defTabSz="914178" rtl="0" eaLnBrk="1" latinLnBrk="0" hangingPunct="1">
        <a:defRPr sz="1799" kern="1200">
          <a:solidFill>
            <a:schemeClr val="tx1"/>
          </a:solidFill>
          <a:latin typeface="+mn-lt"/>
          <a:ea typeface="+mn-ea"/>
          <a:cs typeface="+mn-cs"/>
        </a:defRPr>
      </a:lvl7pPr>
      <a:lvl8pPr marL="3199627" algn="l" defTabSz="914178" rtl="0" eaLnBrk="1" latinLnBrk="0" hangingPunct="1">
        <a:defRPr sz="1799" kern="1200">
          <a:solidFill>
            <a:schemeClr val="tx1"/>
          </a:solidFill>
          <a:latin typeface="+mn-lt"/>
          <a:ea typeface="+mn-ea"/>
          <a:cs typeface="+mn-cs"/>
        </a:defRPr>
      </a:lvl8pPr>
      <a:lvl9pPr marL="3656715" algn="l" defTabSz="914178"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rame template with kids planting tree in garden Vector Image">
            <a:extLst>
              <a:ext uri="{FF2B5EF4-FFF2-40B4-BE49-F238E27FC236}">
                <a16:creationId xmlns:a16="http://schemas.microsoft.com/office/drawing/2014/main" id="{22E9E62E-3009-44C1-ADF5-E9A123FFE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670"/>
          <a:stretch>
            <a:fillRect/>
          </a:stretch>
        </p:blipFill>
        <p:spPr bwMode="auto">
          <a:xfrm>
            <a:off x="0" y="-34413"/>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35767397-3F22-4985-BF60-EF56AE8D5ECA}"/>
              </a:ext>
            </a:extLst>
          </p:cNvPr>
          <p:cNvSpPr txBox="1"/>
          <p:nvPr/>
        </p:nvSpPr>
        <p:spPr>
          <a:xfrm>
            <a:off x="152400" y="1447800"/>
            <a:ext cx="11430000" cy="3139321"/>
          </a:xfrm>
          <a:prstGeom prst="rect">
            <a:avLst/>
          </a:prstGeom>
          <a:noFill/>
        </p:spPr>
        <p:txBody>
          <a:bodyPr wrap="square">
            <a:spAutoFit/>
          </a:bodyPr>
          <a:lstStyle/>
          <a:p>
            <a:pPr algn="ctr" eaLnBrk="1" hangingPunct="1"/>
            <a:r>
              <a:rPr lang="en-US" sz="6600">
                <a:solidFill>
                  <a:srgbClr val="C00000"/>
                </a:solidFill>
                <a:latin typeface="Cambria" panose="02040503050406030204" pitchFamily="18" charset="0"/>
                <a:ea typeface="Cambria" panose="02040503050406030204" pitchFamily="18" charset="0"/>
              </a:rPr>
              <a:t>CHÀO MỪNG CÁC CON </a:t>
            </a:r>
          </a:p>
          <a:p>
            <a:pPr algn="ctr" eaLnBrk="1" hangingPunct="1"/>
            <a:r>
              <a:rPr lang="en-US" sz="6600">
                <a:solidFill>
                  <a:srgbClr val="C00000"/>
                </a:solidFill>
                <a:latin typeface="Cambria" panose="02040503050406030204" pitchFamily="18" charset="0"/>
                <a:ea typeface="Cambria" panose="02040503050406030204" pitchFamily="18" charset="0"/>
              </a:rPr>
              <a:t>ĐẾN VỚI TIẾT HỌC </a:t>
            </a:r>
          </a:p>
          <a:p>
            <a:pPr algn="ctr" eaLnBrk="1" hangingPunct="1"/>
            <a:r>
              <a:rPr lang="en-US" sz="6600">
                <a:solidFill>
                  <a:srgbClr val="C00000"/>
                </a:solidFill>
                <a:latin typeface="Cambria" panose="02040503050406030204" pitchFamily="18" charset="0"/>
                <a:ea typeface="Cambria" panose="02040503050406030204" pitchFamily="18" charset="0"/>
              </a:rPr>
              <a:t>MÔN TOÁN LỚP 3</a:t>
            </a:r>
            <a:endParaRPr lang="en-US" sz="6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9498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667000"/>
            <a:ext cx="11692945" cy="1200329"/>
          </a:xfrm>
          <a:prstGeom prst="rect">
            <a:avLst/>
          </a:prstGeom>
          <a:noFill/>
          <a:ln>
            <a:noFill/>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err="1">
                <a:ln/>
                <a:solidFill>
                  <a:schemeClr val="accent3"/>
                </a:solidFill>
                <a:latin typeface="Times New Roman" panose="02020603050405020304" pitchFamily="18" charset="0"/>
                <a:cs typeface="Times New Roman" panose="02020603050405020304" pitchFamily="18" charset="0"/>
              </a:rPr>
              <a:t>CHÀO</a:t>
            </a:r>
            <a:r>
              <a:rPr lang="en-US" sz="7200" b="1" dirty="0">
                <a:ln/>
                <a:solidFill>
                  <a:schemeClr val="accent3"/>
                </a:solidFill>
                <a:latin typeface="Times New Roman" panose="02020603050405020304" pitchFamily="18" charset="0"/>
                <a:cs typeface="Times New Roman" panose="02020603050405020304" pitchFamily="18" charset="0"/>
              </a:rPr>
              <a:t> </a:t>
            </a:r>
            <a:r>
              <a:rPr lang="en-US" sz="7200" b="1" dirty="0" err="1">
                <a:ln/>
                <a:solidFill>
                  <a:schemeClr val="accent3"/>
                </a:solidFill>
                <a:latin typeface="Times New Roman" panose="02020603050405020304" pitchFamily="18" charset="0"/>
                <a:cs typeface="Times New Roman" panose="02020603050405020304" pitchFamily="18" charset="0"/>
              </a:rPr>
              <a:t>TẠM</a:t>
            </a:r>
            <a:r>
              <a:rPr lang="en-US" sz="7200" b="1" dirty="0">
                <a:ln/>
                <a:solidFill>
                  <a:schemeClr val="accent3"/>
                </a:solidFill>
                <a:latin typeface="Times New Roman" panose="02020603050405020304" pitchFamily="18" charset="0"/>
                <a:cs typeface="Times New Roman" panose="02020603050405020304" pitchFamily="18" charset="0"/>
              </a:rPr>
              <a:t> </a:t>
            </a:r>
            <a:r>
              <a:rPr lang="en-US" sz="7200" b="1" dirty="0" err="1">
                <a:ln/>
                <a:solidFill>
                  <a:schemeClr val="accent3"/>
                </a:solidFill>
                <a:latin typeface="Times New Roman" panose="02020603050405020304" pitchFamily="18" charset="0"/>
                <a:cs typeface="Times New Roman" panose="02020603050405020304" pitchFamily="18" charset="0"/>
              </a:rPr>
              <a:t>BIỆT</a:t>
            </a:r>
            <a:r>
              <a:rPr lang="en-US" sz="7200" b="1" dirty="0">
                <a:ln/>
                <a:solidFill>
                  <a:schemeClr val="accent3"/>
                </a:solidFill>
                <a:latin typeface="Times New Roman" panose="02020603050405020304" pitchFamily="18" charset="0"/>
                <a:cs typeface="Times New Roman" panose="02020603050405020304" pitchFamily="18" charset="0"/>
              </a:rPr>
              <a:t> </a:t>
            </a:r>
            <a:r>
              <a:rPr lang="en-US" sz="7200" b="1" dirty="0" err="1">
                <a:ln/>
                <a:solidFill>
                  <a:schemeClr val="accent3"/>
                </a:solidFill>
                <a:latin typeface="Times New Roman" panose="02020603050405020304" pitchFamily="18" charset="0"/>
                <a:cs typeface="Times New Roman" panose="02020603050405020304" pitchFamily="18" charset="0"/>
              </a:rPr>
              <a:t>CÁC</a:t>
            </a:r>
            <a:r>
              <a:rPr lang="en-US" sz="7200" b="1" dirty="0">
                <a:ln/>
                <a:solidFill>
                  <a:schemeClr val="accent3"/>
                </a:solidFill>
                <a:latin typeface="Times New Roman" panose="02020603050405020304" pitchFamily="18" charset="0"/>
                <a:cs typeface="Times New Roman" panose="02020603050405020304" pitchFamily="18" charset="0"/>
              </a:rPr>
              <a:t> EM</a:t>
            </a:r>
          </a:p>
        </p:txBody>
      </p:sp>
    </p:spTree>
    <p:extLst>
      <p:ext uri="{BB962C8B-B14F-4D97-AF65-F5344CB8AC3E}">
        <p14:creationId xmlns:p14="http://schemas.microsoft.com/office/powerpoint/2010/main" val="349397443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grpId="0" nodeType="withEffect">
                                  <p:stCondLst>
                                    <p:cond delay="0"/>
                                  </p:stCondLst>
                                  <p:childTnLst>
                                    <p:animMotion origin="layout" path="M -0.97326 0.0912 L 0.06372 0.08958 " pathEditMode="relative" rAng="0" ptsTypes="AA">
                                      <p:cBhvr>
                                        <p:cTn id="6" dur="5000" fill="hold"/>
                                        <p:tgtEl>
                                          <p:spTgt spid="3"/>
                                        </p:tgtEl>
                                        <p:attrNameLst>
                                          <p:attrName>ppt_x</p:attrName>
                                          <p:attrName>ppt_y</p:attrName>
                                        </p:attrNameLst>
                                      </p:cBhvr>
                                      <p:rCtr x="51840"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54A7E779-EBD2-4CD6-AC01-C6D4F3EC85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13" y="0"/>
            <a:ext cx="12493626"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5">
            <a:extLst>
              <a:ext uri="{FF2B5EF4-FFF2-40B4-BE49-F238E27FC236}">
                <a16:creationId xmlns:a16="http://schemas.microsoft.com/office/drawing/2014/main" id="{A19B40D5-3A05-42DD-9CF4-CCCC2F1B9E9D}"/>
              </a:ext>
            </a:extLst>
          </p:cNvPr>
          <p:cNvSpPr txBox="1">
            <a:spLocks noChangeArrowheads="1"/>
          </p:cNvSpPr>
          <p:nvPr/>
        </p:nvSpPr>
        <p:spPr bwMode="auto">
          <a:xfrm>
            <a:off x="819150" y="549275"/>
            <a:ext cx="7997825" cy="1076325"/>
          </a:xfrm>
          <a:prstGeom prst="rect">
            <a:avLst/>
          </a:prstGeom>
          <a:noFill/>
          <a:ln>
            <a:noFill/>
          </a:ln>
        </p:spPr>
        <p:txBody>
          <a:bodyPr>
            <a:spAutoFit/>
          </a:bodyPr>
          <a:lstStyle>
            <a:lvl1pPr defTabSz="912813">
              <a:spcBef>
                <a:spcPct val="20000"/>
              </a:spcBef>
              <a:buChar char="•"/>
              <a:defRPr sz="3100">
                <a:solidFill>
                  <a:schemeClr val="tx1"/>
                </a:solidFill>
                <a:latin typeface="Arial" panose="020B0604020202020204" pitchFamily="34" charset="0"/>
              </a:defRPr>
            </a:lvl1pPr>
            <a:lvl2pPr marL="742950" indent="-285750" defTabSz="912813">
              <a:spcBef>
                <a:spcPct val="20000"/>
              </a:spcBef>
              <a:buChar char="–"/>
              <a:defRPr sz="2700">
                <a:solidFill>
                  <a:schemeClr val="tx1"/>
                </a:solidFill>
                <a:latin typeface="Arial" panose="020B0604020202020204" pitchFamily="34" charset="0"/>
              </a:defRPr>
            </a:lvl2pPr>
            <a:lvl3pPr marL="1143000" indent="-228600" defTabSz="912813">
              <a:spcBef>
                <a:spcPct val="20000"/>
              </a:spcBef>
              <a:buChar char="•"/>
              <a:defRPr sz="2300">
                <a:solidFill>
                  <a:schemeClr val="tx1"/>
                </a:solidFill>
                <a:latin typeface="Arial" panose="020B0604020202020204" pitchFamily="34" charset="0"/>
              </a:defRPr>
            </a:lvl3pPr>
            <a:lvl4pPr marL="1600200" indent="-228600" defTabSz="912813">
              <a:spcBef>
                <a:spcPct val="20000"/>
              </a:spcBef>
              <a:buChar char="–"/>
              <a:defRPr sz="1900">
                <a:solidFill>
                  <a:schemeClr val="tx1"/>
                </a:solidFill>
                <a:latin typeface="Arial" panose="020B0604020202020204" pitchFamily="34" charset="0"/>
              </a:defRPr>
            </a:lvl4pPr>
            <a:lvl5pPr marL="2057400" indent="-228600" defTabSz="912813">
              <a:spcBef>
                <a:spcPct val="20000"/>
              </a:spcBef>
              <a:buChar char="»"/>
              <a:defRPr sz="19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19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19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19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1900">
                <a:solidFill>
                  <a:schemeClr val="tx1"/>
                </a:solidFill>
                <a:latin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3100" b="0" i="0" u="none" strike="noStrike" kern="1200" cap="none" spc="0" normalizeH="0" baseline="0" noProof="0">
              <a:ln>
                <a:noFill/>
              </a:ln>
              <a:solidFill>
                <a:srgbClr val="FFFFFF"/>
              </a:solidFill>
              <a:effectLst/>
              <a:uLnTx/>
              <a:uFillTx/>
              <a:latin typeface="HP001 4 hàng" panose="020B0603050302020204" pitchFamily="34" charset="0"/>
              <a:ea typeface="SimSun" panose="02010600030101010101" pitchFamily="2" charset="-122"/>
              <a:cs typeface="+mn-cs"/>
            </a:endParaRP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3100" b="1" i="0" u="none" strike="noStrike" kern="1200" cap="none" spc="0" normalizeH="0" baseline="0" noProof="0">
                <a:ln>
                  <a:noFill/>
                </a:ln>
                <a:solidFill>
                  <a:srgbClr val="FFFFFF"/>
                </a:solidFill>
                <a:effectLst/>
                <a:uLnTx/>
                <a:uFillTx/>
                <a:latin typeface="HP001 4 hàng" panose="020B0603050302020204" pitchFamily="34" charset="0"/>
                <a:ea typeface="SimSun" panose="02010600030101010101" pitchFamily="2" charset="-122"/>
                <a:cs typeface="+mn-cs"/>
              </a:rPr>
              <a:t>Thứ hai ngày 14 tháng 3 năm 2022</a:t>
            </a:r>
          </a:p>
        </p:txBody>
      </p:sp>
      <p:sp>
        <p:nvSpPr>
          <p:cNvPr id="4100" name="TextBox 6">
            <a:extLst>
              <a:ext uri="{FF2B5EF4-FFF2-40B4-BE49-F238E27FC236}">
                <a16:creationId xmlns:a16="http://schemas.microsoft.com/office/drawing/2014/main" id="{07FD3472-32A0-4088-9B6B-6A1916761E16}"/>
              </a:ext>
            </a:extLst>
          </p:cNvPr>
          <p:cNvSpPr txBox="1">
            <a:spLocks noChangeArrowheads="1"/>
          </p:cNvSpPr>
          <p:nvPr/>
        </p:nvSpPr>
        <p:spPr bwMode="auto">
          <a:xfrm>
            <a:off x="3582988" y="1701800"/>
            <a:ext cx="6932612" cy="5842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178" rtl="0" eaLnBrk="1" fontAlgn="base" latinLnBrk="0" hangingPunct="1">
              <a:lnSpc>
                <a:spcPct val="100000"/>
              </a:lnSpc>
              <a:spcBef>
                <a:spcPct val="0"/>
              </a:spcBef>
              <a:spcAft>
                <a:spcPct val="0"/>
              </a:spcAft>
              <a:buClrTx/>
              <a:buSzTx/>
              <a:buFontTx/>
              <a:buNone/>
              <a:tabLst/>
              <a:defRPr/>
            </a:pPr>
            <a:r>
              <a:rPr kumimoji="0" lang="en-US" altLang="en-US" sz="3199" b="1" i="0" u="none" strike="noStrike" kern="1200" cap="none" spc="0" normalizeH="0" baseline="0" noProof="0">
                <a:ln>
                  <a:noFill/>
                </a:ln>
                <a:solidFill>
                  <a:srgbClr val="FFFFFF"/>
                </a:solidFill>
                <a:effectLst/>
                <a:uLnTx/>
                <a:uFillTx/>
                <a:latin typeface="HP001 4 hàng" panose="020B0603050302020204" pitchFamily="34" charset="0"/>
                <a:ea typeface="宋体" panose="02010600030101010101" pitchFamily="2" charset="-122"/>
                <a:cs typeface="+mn-cs"/>
              </a:rPr>
              <a:t>Toán</a:t>
            </a:r>
            <a:endParaRPr kumimoji="0" lang="en-US" altLang="en-US" sz="3199" b="1" i="0" u="none" strike="noStrike" kern="1200" cap="none" spc="0" normalizeH="0" baseline="0" noProof="0" dirty="0">
              <a:ln>
                <a:noFill/>
              </a:ln>
              <a:solidFill>
                <a:srgbClr val="FFFFFF"/>
              </a:solidFill>
              <a:effectLst/>
              <a:uLnTx/>
              <a:uFillTx/>
              <a:latin typeface="HP001 4 hàng" panose="020B0603050302020204" pitchFamily="34" charset="0"/>
              <a:ea typeface="宋体" panose="02010600030101010101" pitchFamily="2" charset="-122"/>
              <a:cs typeface="+mn-cs"/>
            </a:endParaRPr>
          </a:p>
        </p:txBody>
      </p:sp>
      <p:sp>
        <p:nvSpPr>
          <p:cNvPr id="4101" name="TextBox 7">
            <a:extLst>
              <a:ext uri="{FF2B5EF4-FFF2-40B4-BE49-F238E27FC236}">
                <a16:creationId xmlns:a16="http://schemas.microsoft.com/office/drawing/2014/main" id="{185A9386-C739-4A53-93F4-C075411BF7DE}"/>
              </a:ext>
            </a:extLst>
          </p:cNvPr>
          <p:cNvSpPr txBox="1">
            <a:spLocks noChangeArrowheads="1"/>
          </p:cNvSpPr>
          <p:nvPr/>
        </p:nvSpPr>
        <p:spPr bwMode="auto">
          <a:xfrm>
            <a:off x="2895600" y="2393950"/>
            <a:ext cx="9885363" cy="584200"/>
          </a:xfrm>
          <a:prstGeom prst="rect">
            <a:avLst/>
          </a:prstGeom>
          <a:noFill/>
          <a:ln>
            <a:noFill/>
          </a:ln>
        </p:spPr>
        <p:txBody>
          <a:bodyPr>
            <a:spAutoFit/>
          </a:bodyPr>
          <a:lstStyle>
            <a:lvl1pPr defTabSz="912813">
              <a:spcBef>
                <a:spcPct val="20000"/>
              </a:spcBef>
              <a:buChar char="•"/>
              <a:defRPr sz="3100">
                <a:solidFill>
                  <a:schemeClr val="tx1"/>
                </a:solidFill>
                <a:latin typeface="Arial" panose="020B0604020202020204" pitchFamily="34" charset="0"/>
              </a:defRPr>
            </a:lvl1pPr>
            <a:lvl2pPr marL="742950" indent="-285750" defTabSz="912813">
              <a:spcBef>
                <a:spcPct val="20000"/>
              </a:spcBef>
              <a:buChar char="–"/>
              <a:defRPr sz="2700">
                <a:solidFill>
                  <a:schemeClr val="tx1"/>
                </a:solidFill>
                <a:latin typeface="Arial" panose="020B0604020202020204" pitchFamily="34" charset="0"/>
              </a:defRPr>
            </a:lvl2pPr>
            <a:lvl3pPr marL="1143000" indent="-228600" defTabSz="912813">
              <a:spcBef>
                <a:spcPct val="20000"/>
              </a:spcBef>
              <a:buChar char="•"/>
              <a:defRPr sz="2300">
                <a:solidFill>
                  <a:schemeClr val="tx1"/>
                </a:solidFill>
                <a:latin typeface="Arial" panose="020B0604020202020204" pitchFamily="34" charset="0"/>
              </a:defRPr>
            </a:lvl3pPr>
            <a:lvl4pPr marL="1600200" indent="-228600" defTabSz="912813">
              <a:spcBef>
                <a:spcPct val="20000"/>
              </a:spcBef>
              <a:buChar char="–"/>
              <a:defRPr sz="1900">
                <a:solidFill>
                  <a:schemeClr val="tx1"/>
                </a:solidFill>
                <a:latin typeface="Arial" panose="020B0604020202020204" pitchFamily="34" charset="0"/>
              </a:defRPr>
            </a:lvl4pPr>
            <a:lvl5pPr marL="2057400" indent="-228600" defTabSz="912813">
              <a:spcBef>
                <a:spcPct val="20000"/>
              </a:spcBef>
              <a:buChar char="»"/>
              <a:defRPr sz="19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19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19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19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1900">
                <a:solidFill>
                  <a:schemeClr val="tx1"/>
                </a:solidFill>
                <a:latin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3100" b="1" i="0" u="none" strike="noStrike" kern="1200" cap="none" spc="0" normalizeH="0" baseline="0" noProof="0">
                <a:ln>
                  <a:noFill/>
                </a:ln>
                <a:solidFill>
                  <a:srgbClr val="FFFF00"/>
                </a:solidFill>
                <a:effectLst/>
                <a:uLnTx/>
                <a:uFillTx/>
                <a:latin typeface="HP001 4 hàng" panose="020B0603050302020204" pitchFamily="34" charset="0"/>
                <a:ea typeface="SimSun" panose="02010600030101010101" pitchFamily="2" charset="-122"/>
                <a:cs typeface="+mn-cs"/>
              </a:rPr>
              <a:t>Luyện tập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11811000" cy="584775"/>
          </a:xfrm>
          <a:prstGeom prst="rect">
            <a:avLst/>
          </a:prstGeom>
          <a:noFill/>
        </p:spPr>
        <p:txBody>
          <a:bodyPr wrap="square" rtlCol="0">
            <a:spAutoFit/>
          </a:bodyPr>
          <a:lstStyle/>
          <a:p>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2. </a:t>
            </a:r>
            <a:r>
              <a:rPr lang="en-US" sz="3200" b="1" dirty="0" err="1">
                <a:latin typeface="Times New Roman" pitchFamily="18" charset="0"/>
                <a:cs typeface="Times New Roman" pitchFamily="18" charset="0"/>
              </a:rPr>
              <a:t>Phải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lấy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tờ</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giấy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tiền</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bên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phải</a:t>
            </a:r>
            <a:r>
              <a:rPr lang="en-US" sz="3200" b="1" dirty="0">
                <a:latin typeface="Times New Roman" pitchFamily="18" charset="0"/>
                <a:cs typeface="Times New Roman" pitchFamily="18" charset="0"/>
              </a:rPr>
              <a:t>?</a:t>
            </a:r>
          </a:p>
        </p:txBody>
      </p:sp>
      <p:sp>
        <p:nvSpPr>
          <p:cNvPr id="6" name="Rectangle 5"/>
          <p:cNvSpPr>
            <a:spLocks noChangeArrowheads="1"/>
          </p:cNvSpPr>
          <p:nvPr/>
        </p:nvSpPr>
        <p:spPr bwMode="auto">
          <a:xfrm>
            <a:off x="780033" y="1899475"/>
            <a:ext cx="8284591" cy="1604712"/>
          </a:xfrm>
          <a:prstGeom prst="rect">
            <a:avLst/>
          </a:prstGeom>
          <a:solidFill>
            <a:srgbClr val="00FFFF">
              <a:alpha val="36862"/>
            </a:srgbClr>
          </a:solidFill>
          <a:ln w="9525">
            <a:solidFill>
              <a:srgbClr val="3366FF"/>
            </a:solidFill>
            <a:miter lim="800000"/>
            <a:headEnd/>
            <a:tailEnd/>
          </a:ln>
        </p:spPr>
        <p:txBody>
          <a:bodyPr/>
          <a:lstStyle/>
          <a:p>
            <a:pPr marL="342900" indent="-342900">
              <a:spcBef>
                <a:spcPct val="20000"/>
              </a:spcBef>
            </a:pPr>
            <a:endParaRPr lang="en-US" sz="3200"/>
          </a:p>
        </p:txBody>
      </p:sp>
      <p:sp>
        <p:nvSpPr>
          <p:cNvPr id="7" name="Line 7"/>
          <p:cNvSpPr>
            <a:spLocks noChangeShapeType="1"/>
          </p:cNvSpPr>
          <p:nvPr/>
        </p:nvSpPr>
        <p:spPr bwMode="auto">
          <a:xfrm>
            <a:off x="9064625" y="2590799"/>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8" name="Oval 8"/>
          <p:cNvSpPr>
            <a:spLocks noChangeArrowheads="1"/>
          </p:cNvSpPr>
          <p:nvPr/>
        </p:nvSpPr>
        <p:spPr bwMode="auto">
          <a:xfrm>
            <a:off x="9507538" y="2133599"/>
            <a:ext cx="2272728" cy="914400"/>
          </a:xfrm>
          <a:prstGeom prst="ellipse">
            <a:avLst/>
          </a:prstGeom>
          <a:solidFill>
            <a:srgbClr val="00FFFF">
              <a:alpha val="41176"/>
            </a:srgbClr>
          </a:solidFill>
          <a:ln w="9525">
            <a:solidFill>
              <a:srgbClr val="3366FF"/>
            </a:solidFill>
            <a:round/>
            <a:headEnd/>
            <a:tailEnd/>
          </a:ln>
        </p:spPr>
        <p:txBody>
          <a:bodyPr wrap="none" anchor="ctr"/>
          <a:lstStyle/>
          <a:p>
            <a:pPr algn="ctr"/>
            <a:r>
              <a:rPr lang="en-US" sz="3200" b="1">
                <a:latin typeface="Times New Roman" pitchFamily="18" charset="0"/>
              </a:rPr>
              <a:t>3600 đồng</a:t>
            </a:r>
          </a:p>
        </p:txBody>
      </p:sp>
      <p:sp>
        <p:nvSpPr>
          <p:cNvPr id="9" name="Rectangle 46"/>
          <p:cNvSpPr>
            <a:spLocks noChangeArrowheads="1"/>
          </p:cNvSpPr>
          <p:nvPr/>
        </p:nvSpPr>
        <p:spPr bwMode="auto">
          <a:xfrm>
            <a:off x="787399" y="4171379"/>
            <a:ext cx="8284591" cy="1604712"/>
          </a:xfrm>
          <a:prstGeom prst="rect">
            <a:avLst/>
          </a:prstGeom>
          <a:solidFill>
            <a:srgbClr val="00FFFF">
              <a:alpha val="36862"/>
            </a:srgbClr>
          </a:solidFill>
          <a:ln w="9525">
            <a:solidFill>
              <a:srgbClr val="3366FF"/>
            </a:solidFill>
            <a:miter lim="800000"/>
            <a:headEnd/>
            <a:tailEnd/>
          </a:ln>
        </p:spPr>
        <p:txBody>
          <a:bodyPr/>
          <a:lstStyle/>
          <a:p>
            <a:pPr marL="342900" indent="-342900">
              <a:spcBef>
                <a:spcPct val="20000"/>
              </a:spcBef>
            </a:pPr>
            <a:endParaRPr lang="en-US" sz="3200"/>
          </a:p>
        </p:txBody>
      </p:sp>
      <p:sp>
        <p:nvSpPr>
          <p:cNvPr id="10" name="Line 48"/>
          <p:cNvSpPr>
            <a:spLocks noChangeShapeType="1"/>
          </p:cNvSpPr>
          <p:nvPr/>
        </p:nvSpPr>
        <p:spPr bwMode="auto">
          <a:xfrm>
            <a:off x="9064625" y="4976812"/>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11" name="Rectangle 6"/>
          <p:cNvSpPr>
            <a:spLocks noChangeArrowheads="1"/>
          </p:cNvSpPr>
          <p:nvPr/>
        </p:nvSpPr>
        <p:spPr bwMode="auto">
          <a:xfrm>
            <a:off x="914400" y="2106226"/>
            <a:ext cx="1928814" cy="51143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3200" b="1" dirty="0">
                <a:latin typeface="Times New Roman" pitchFamily="18" charset="0"/>
              </a:rPr>
              <a:t>2000 </a:t>
            </a:r>
            <a:r>
              <a:rPr lang="en-US" sz="3200" b="1" dirty="0" err="1">
                <a:latin typeface="Times New Roman" pitchFamily="18" charset="0"/>
              </a:rPr>
              <a:t>đồng</a:t>
            </a:r>
            <a:r>
              <a:rPr lang="en-US" sz="3200" b="1" dirty="0"/>
              <a:t> </a:t>
            </a:r>
          </a:p>
        </p:txBody>
      </p:sp>
      <p:sp>
        <p:nvSpPr>
          <p:cNvPr id="12" name="Rectangle 38"/>
          <p:cNvSpPr>
            <a:spLocks noChangeArrowheads="1"/>
          </p:cNvSpPr>
          <p:nvPr/>
        </p:nvSpPr>
        <p:spPr bwMode="auto">
          <a:xfrm>
            <a:off x="1739901" y="2745672"/>
            <a:ext cx="1928813" cy="588441"/>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3200" b="1">
                <a:latin typeface="Times New Roman" pitchFamily="18" charset="0"/>
              </a:rPr>
              <a:t>200 đồng</a:t>
            </a:r>
            <a:r>
              <a:rPr lang="en-US" sz="3200" b="1"/>
              <a:t> </a:t>
            </a:r>
          </a:p>
        </p:txBody>
      </p:sp>
      <p:sp>
        <p:nvSpPr>
          <p:cNvPr id="13" name="Rectangle 41"/>
          <p:cNvSpPr>
            <a:spLocks noChangeArrowheads="1"/>
          </p:cNvSpPr>
          <p:nvPr/>
        </p:nvSpPr>
        <p:spPr bwMode="auto">
          <a:xfrm>
            <a:off x="2947987" y="2106225"/>
            <a:ext cx="1928813" cy="51378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3200" b="1" dirty="0">
                <a:solidFill>
                  <a:schemeClr val="tx1"/>
                </a:solidFill>
                <a:latin typeface="Times New Roman" pitchFamily="18" charset="0"/>
              </a:rPr>
              <a:t>1000 </a:t>
            </a:r>
            <a:r>
              <a:rPr lang="en-US" sz="3200" b="1" dirty="0" err="1">
                <a:solidFill>
                  <a:schemeClr val="tx1"/>
                </a:solidFill>
                <a:latin typeface="Times New Roman" pitchFamily="18" charset="0"/>
              </a:rPr>
              <a:t>đồng</a:t>
            </a:r>
            <a:r>
              <a:rPr lang="en-US" sz="3200" b="1" dirty="0">
                <a:solidFill>
                  <a:schemeClr val="tx1"/>
                </a:solidFill>
              </a:rPr>
              <a:t> </a:t>
            </a:r>
          </a:p>
        </p:txBody>
      </p:sp>
      <p:sp>
        <p:nvSpPr>
          <p:cNvPr id="14" name="Rectangle 42"/>
          <p:cNvSpPr>
            <a:spLocks noChangeArrowheads="1"/>
          </p:cNvSpPr>
          <p:nvPr/>
        </p:nvSpPr>
        <p:spPr bwMode="auto">
          <a:xfrm>
            <a:off x="5029200" y="2095615"/>
            <a:ext cx="1928814" cy="54082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3200" b="1" dirty="0">
                <a:solidFill>
                  <a:schemeClr val="tx1"/>
                </a:solidFill>
                <a:latin typeface="Times New Roman" pitchFamily="18" charset="0"/>
              </a:rPr>
              <a:t>1000 </a:t>
            </a:r>
            <a:r>
              <a:rPr lang="en-US" sz="3200" b="1" dirty="0" err="1">
                <a:solidFill>
                  <a:schemeClr val="tx1"/>
                </a:solidFill>
                <a:latin typeface="Times New Roman" pitchFamily="18" charset="0"/>
              </a:rPr>
              <a:t>đồng</a:t>
            </a:r>
            <a:r>
              <a:rPr lang="en-US" sz="3200" b="1" dirty="0">
                <a:solidFill>
                  <a:schemeClr val="tx1"/>
                </a:solidFill>
              </a:rPr>
              <a:t> </a:t>
            </a:r>
          </a:p>
        </p:txBody>
      </p:sp>
      <p:sp>
        <p:nvSpPr>
          <p:cNvPr id="15" name="Rectangle 43"/>
          <p:cNvSpPr>
            <a:spLocks noChangeArrowheads="1"/>
          </p:cNvSpPr>
          <p:nvPr/>
        </p:nvSpPr>
        <p:spPr bwMode="auto">
          <a:xfrm>
            <a:off x="7061200" y="2091359"/>
            <a:ext cx="1928813" cy="499441"/>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3200" b="1" dirty="0">
                <a:solidFill>
                  <a:schemeClr val="tx1"/>
                </a:solidFill>
                <a:latin typeface="Times New Roman" pitchFamily="18" charset="0"/>
              </a:rPr>
              <a:t>1000 </a:t>
            </a:r>
            <a:r>
              <a:rPr lang="en-US" sz="3200" b="1" dirty="0" err="1">
                <a:solidFill>
                  <a:schemeClr val="tx1"/>
                </a:solidFill>
                <a:latin typeface="Times New Roman" pitchFamily="18" charset="0"/>
              </a:rPr>
              <a:t>đồng</a:t>
            </a:r>
            <a:r>
              <a:rPr lang="en-US" sz="3200" b="1" dirty="0">
                <a:solidFill>
                  <a:schemeClr val="tx1"/>
                </a:solidFill>
              </a:rPr>
              <a:t> </a:t>
            </a:r>
          </a:p>
        </p:txBody>
      </p:sp>
      <p:sp>
        <p:nvSpPr>
          <p:cNvPr id="16" name="Rectangle 44"/>
          <p:cNvSpPr>
            <a:spLocks noChangeArrowheads="1"/>
          </p:cNvSpPr>
          <p:nvPr/>
        </p:nvSpPr>
        <p:spPr bwMode="auto">
          <a:xfrm>
            <a:off x="3810000" y="2773416"/>
            <a:ext cx="1847848" cy="56069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3200" b="1" dirty="0">
                <a:solidFill>
                  <a:schemeClr val="tx1"/>
                </a:solidFill>
                <a:latin typeface="Times New Roman" pitchFamily="18" charset="0"/>
              </a:rPr>
              <a:t>500 </a:t>
            </a:r>
            <a:r>
              <a:rPr lang="en-US" sz="3200" b="1" dirty="0" err="1">
                <a:solidFill>
                  <a:schemeClr val="tx1"/>
                </a:solidFill>
                <a:latin typeface="Times New Roman" pitchFamily="18" charset="0"/>
              </a:rPr>
              <a:t>đồng</a:t>
            </a:r>
            <a:r>
              <a:rPr lang="en-US" sz="3200" b="1" dirty="0">
                <a:solidFill>
                  <a:schemeClr val="tx1"/>
                </a:solidFill>
              </a:rPr>
              <a:t> </a:t>
            </a:r>
          </a:p>
        </p:txBody>
      </p:sp>
      <p:sp>
        <p:nvSpPr>
          <p:cNvPr id="17" name="Rectangle 45"/>
          <p:cNvSpPr>
            <a:spLocks noChangeArrowheads="1"/>
          </p:cNvSpPr>
          <p:nvPr/>
        </p:nvSpPr>
        <p:spPr bwMode="auto">
          <a:xfrm>
            <a:off x="5872162" y="2748647"/>
            <a:ext cx="1824038" cy="58546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3200" b="1" dirty="0">
                <a:solidFill>
                  <a:schemeClr val="tx1"/>
                </a:solidFill>
                <a:latin typeface="Times New Roman" pitchFamily="18" charset="0"/>
              </a:rPr>
              <a:t>100 </a:t>
            </a:r>
            <a:r>
              <a:rPr lang="en-US" sz="3200" b="1" dirty="0" err="1">
                <a:solidFill>
                  <a:schemeClr val="tx1"/>
                </a:solidFill>
                <a:latin typeface="Times New Roman" pitchFamily="18" charset="0"/>
              </a:rPr>
              <a:t>đồng</a:t>
            </a:r>
            <a:r>
              <a:rPr lang="en-US" sz="3200" b="1" dirty="0">
                <a:solidFill>
                  <a:schemeClr val="tx1"/>
                </a:solidFill>
              </a:rPr>
              <a:t> </a:t>
            </a:r>
          </a:p>
        </p:txBody>
      </p:sp>
      <p:sp>
        <p:nvSpPr>
          <p:cNvPr id="18" name="Rectangle 51"/>
          <p:cNvSpPr>
            <a:spLocks noChangeArrowheads="1"/>
          </p:cNvSpPr>
          <p:nvPr/>
        </p:nvSpPr>
        <p:spPr bwMode="auto">
          <a:xfrm>
            <a:off x="4343400" y="4347473"/>
            <a:ext cx="1950023" cy="52932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3200" b="1" dirty="0">
                <a:latin typeface="Times New Roman" pitchFamily="18" charset="0"/>
              </a:rPr>
              <a:t>1000 </a:t>
            </a:r>
            <a:r>
              <a:rPr lang="en-US" sz="3200" b="1" dirty="0" err="1">
                <a:latin typeface="Times New Roman" pitchFamily="18" charset="0"/>
              </a:rPr>
              <a:t>đồng</a:t>
            </a:r>
            <a:r>
              <a:rPr lang="en-US" sz="3200" b="1" dirty="0"/>
              <a:t> </a:t>
            </a:r>
          </a:p>
        </p:txBody>
      </p:sp>
      <p:sp>
        <p:nvSpPr>
          <p:cNvPr id="19" name="Rectangle 52"/>
          <p:cNvSpPr>
            <a:spLocks noChangeArrowheads="1"/>
          </p:cNvSpPr>
          <p:nvPr/>
        </p:nvSpPr>
        <p:spPr bwMode="auto">
          <a:xfrm>
            <a:off x="6477000" y="4326348"/>
            <a:ext cx="1931987" cy="53892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3200" b="1" dirty="0">
                <a:latin typeface="Times New Roman" pitchFamily="18" charset="0"/>
              </a:rPr>
              <a:t>2000 </a:t>
            </a:r>
            <a:r>
              <a:rPr lang="en-US" sz="3200" b="1" dirty="0" err="1">
                <a:latin typeface="Times New Roman" pitchFamily="18" charset="0"/>
              </a:rPr>
              <a:t>đồng</a:t>
            </a:r>
            <a:r>
              <a:rPr lang="en-US" sz="3200" b="1" dirty="0"/>
              <a:t> </a:t>
            </a:r>
          </a:p>
        </p:txBody>
      </p:sp>
      <p:sp>
        <p:nvSpPr>
          <p:cNvPr id="20" name="Rectangle 53"/>
          <p:cNvSpPr>
            <a:spLocks noChangeArrowheads="1"/>
          </p:cNvSpPr>
          <p:nvPr/>
        </p:nvSpPr>
        <p:spPr bwMode="auto">
          <a:xfrm>
            <a:off x="2733676" y="5029200"/>
            <a:ext cx="1838324" cy="4572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3200" b="1" dirty="0">
                <a:latin typeface="Times New Roman" pitchFamily="18" charset="0"/>
              </a:rPr>
              <a:t>200 </a:t>
            </a:r>
            <a:r>
              <a:rPr lang="en-US" sz="3200" b="1" dirty="0" err="1">
                <a:latin typeface="Times New Roman" pitchFamily="18" charset="0"/>
              </a:rPr>
              <a:t>đồng</a:t>
            </a:r>
            <a:r>
              <a:rPr lang="en-US" sz="3200" b="1" dirty="0"/>
              <a:t> </a:t>
            </a:r>
          </a:p>
        </p:txBody>
      </p:sp>
      <p:sp>
        <p:nvSpPr>
          <p:cNvPr id="21" name="Rectangle 56"/>
          <p:cNvSpPr>
            <a:spLocks noChangeArrowheads="1"/>
          </p:cNvSpPr>
          <p:nvPr/>
        </p:nvSpPr>
        <p:spPr bwMode="auto">
          <a:xfrm>
            <a:off x="852488" y="5029200"/>
            <a:ext cx="1733550" cy="48577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3200" b="1" dirty="0">
                <a:solidFill>
                  <a:schemeClr val="tx1"/>
                </a:solidFill>
                <a:latin typeface="Times New Roman" pitchFamily="18" charset="0"/>
              </a:rPr>
              <a:t>200 </a:t>
            </a:r>
            <a:r>
              <a:rPr lang="en-US" sz="3200" b="1" dirty="0" err="1">
                <a:solidFill>
                  <a:schemeClr val="tx1"/>
                </a:solidFill>
                <a:latin typeface="Times New Roman" pitchFamily="18" charset="0"/>
              </a:rPr>
              <a:t>đồng</a:t>
            </a:r>
            <a:r>
              <a:rPr lang="en-US" sz="3200" b="1" dirty="0">
                <a:solidFill>
                  <a:schemeClr val="tx1"/>
                </a:solidFill>
              </a:rPr>
              <a:t> </a:t>
            </a:r>
          </a:p>
        </p:txBody>
      </p:sp>
      <p:sp>
        <p:nvSpPr>
          <p:cNvPr id="22" name="Rectangle 57"/>
          <p:cNvSpPr>
            <a:spLocks noChangeArrowheads="1"/>
          </p:cNvSpPr>
          <p:nvPr/>
        </p:nvSpPr>
        <p:spPr bwMode="auto">
          <a:xfrm>
            <a:off x="2028145" y="4330827"/>
            <a:ext cx="2081212" cy="53892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3200" b="1" dirty="0">
                <a:solidFill>
                  <a:schemeClr val="tx1"/>
                </a:solidFill>
                <a:latin typeface="Times New Roman" pitchFamily="18" charset="0"/>
              </a:rPr>
              <a:t>5000 </a:t>
            </a:r>
            <a:r>
              <a:rPr lang="en-US" sz="3200" b="1" dirty="0" err="1">
                <a:solidFill>
                  <a:schemeClr val="tx1"/>
                </a:solidFill>
                <a:latin typeface="Times New Roman" pitchFamily="18" charset="0"/>
              </a:rPr>
              <a:t>đồng</a:t>
            </a:r>
            <a:r>
              <a:rPr lang="en-US" sz="3200" b="1" dirty="0">
                <a:solidFill>
                  <a:schemeClr val="tx1"/>
                </a:solidFill>
              </a:rPr>
              <a:t> </a:t>
            </a:r>
          </a:p>
        </p:txBody>
      </p:sp>
      <p:sp>
        <p:nvSpPr>
          <p:cNvPr id="23" name="Rectangle 58"/>
          <p:cNvSpPr>
            <a:spLocks noChangeArrowheads="1"/>
          </p:cNvSpPr>
          <p:nvPr/>
        </p:nvSpPr>
        <p:spPr bwMode="auto">
          <a:xfrm>
            <a:off x="4719638" y="5045013"/>
            <a:ext cx="1757362" cy="48577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3200" b="1" dirty="0">
                <a:solidFill>
                  <a:schemeClr val="tx1"/>
                </a:solidFill>
                <a:latin typeface="Times New Roman" pitchFamily="18" charset="0"/>
              </a:rPr>
              <a:t>500 </a:t>
            </a:r>
            <a:r>
              <a:rPr lang="en-US" sz="3200" b="1" dirty="0" err="1">
                <a:solidFill>
                  <a:schemeClr val="tx1"/>
                </a:solidFill>
                <a:latin typeface="Times New Roman" pitchFamily="18" charset="0"/>
              </a:rPr>
              <a:t>đồng</a:t>
            </a:r>
            <a:r>
              <a:rPr lang="en-US" sz="3200" b="1" dirty="0">
                <a:solidFill>
                  <a:schemeClr val="tx1"/>
                </a:solidFill>
              </a:rPr>
              <a:t> </a:t>
            </a:r>
          </a:p>
        </p:txBody>
      </p:sp>
      <p:sp>
        <p:nvSpPr>
          <p:cNvPr id="24" name="Rectangle 59"/>
          <p:cNvSpPr>
            <a:spLocks noChangeArrowheads="1"/>
          </p:cNvSpPr>
          <p:nvPr/>
        </p:nvSpPr>
        <p:spPr bwMode="auto">
          <a:xfrm>
            <a:off x="6678614" y="5084766"/>
            <a:ext cx="1931986" cy="4714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3200" b="1" dirty="0">
                <a:solidFill>
                  <a:schemeClr val="tx1"/>
                </a:solidFill>
                <a:latin typeface="Times New Roman" pitchFamily="18" charset="0"/>
              </a:rPr>
              <a:t>100 </a:t>
            </a:r>
            <a:r>
              <a:rPr lang="en-US" sz="3200" b="1" dirty="0" err="1">
                <a:solidFill>
                  <a:schemeClr val="tx1"/>
                </a:solidFill>
                <a:latin typeface="Times New Roman" pitchFamily="18" charset="0"/>
              </a:rPr>
              <a:t>đồng</a:t>
            </a:r>
            <a:r>
              <a:rPr lang="en-US" sz="3200" b="1" dirty="0">
                <a:solidFill>
                  <a:schemeClr val="tx1"/>
                </a:solidFill>
              </a:rPr>
              <a:t> </a:t>
            </a:r>
          </a:p>
        </p:txBody>
      </p:sp>
      <p:sp>
        <p:nvSpPr>
          <p:cNvPr id="25" name="Oval 49"/>
          <p:cNvSpPr>
            <a:spLocks noChangeArrowheads="1"/>
          </p:cNvSpPr>
          <p:nvPr/>
        </p:nvSpPr>
        <p:spPr bwMode="auto">
          <a:xfrm>
            <a:off x="9504363" y="4519612"/>
            <a:ext cx="2272728" cy="914400"/>
          </a:xfrm>
          <a:prstGeom prst="ellipse">
            <a:avLst/>
          </a:prstGeom>
          <a:solidFill>
            <a:srgbClr val="00FFFF">
              <a:alpha val="41176"/>
            </a:srgbClr>
          </a:solidFill>
          <a:ln w="9525">
            <a:solidFill>
              <a:srgbClr val="3366FF"/>
            </a:solidFill>
            <a:round/>
            <a:headEnd/>
            <a:tailEnd/>
          </a:ln>
        </p:spPr>
        <p:txBody>
          <a:bodyPr wrap="none" anchor="ctr"/>
          <a:lstStyle/>
          <a:p>
            <a:pPr algn="ctr"/>
            <a:r>
              <a:rPr lang="en-US" sz="3200" b="1" dirty="0">
                <a:latin typeface="Times New Roman" pitchFamily="18" charset="0"/>
              </a:rPr>
              <a:t>7500 </a:t>
            </a:r>
            <a:r>
              <a:rPr lang="en-US" sz="3200" b="1" dirty="0" err="1">
                <a:latin typeface="Times New Roman" pitchFamily="18" charset="0"/>
              </a:rPr>
              <a:t>đồng</a:t>
            </a:r>
            <a:endParaRPr lang="en-US" sz="3200" b="1" dirty="0">
              <a:latin typeface="Times New Roman" pitchFamily="18" charset="0"/>
            </a:endParaRPr>
          </a:p>
        </p:txBody>
      </p:sp>
      <p:sp>
        <p:nvSpPr>
          <p:cNvPr id="26" name="Text Box 60"/>
          <p:cNvSpPr txBox="1">
            <a:spLocks noChangeArrowheads="1"/>
          </p:cNvSpPr>
          <p:nvPr/>
        </p:nvSpPr>
        <p:spPr bwMode="auto">
          <a:xfrm>
            <a:off x="685800" y="1295399"/>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i="1" dirty="0">
                <a:latin typeface="Times New Roman" pitchFamily="18" charset="0"/>
              </a:rPr>
              <a:t>a)</a:t>
            </a:r>
          </a:p>
        </p:txBody>
      </p:sp>
      <p:sp>
        <p:nvSpPr>
          <p:cNvPr id="27" name="Text Box 60"/>
          <p:cNvSpPr txBox="1">
            <a:spLocks noChangeArrowheads="1"/>
          </p:cNvSpPr>
          <p:nvPr/>
        </p:nvSpPr>
        <p:spPr bwMode="auto">
          <a:xfrm>
            <a:off x="685800" y="3657599"/>
            <a:ext cx="60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b="1" i="1" dirty="0">
                <a:latin typeface="Times New Roman" pitchFamily="18" charset="0"/>
              </a:rPr>
              <a:t>b)</a:t>
            </a:r>
          </a:p>
        </p:txBody>
      </p:sp>
    </p:spTree>
    <p:extLst>
      <p:ext uri="{BB962C8B-B14F-4D97-AF65-F5344CB8AC3E}">
        <p14:creationId xmlns:p14="http://schemas.microsoft.com/office/powerpoint/2010/main" val="102066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9"/>
          <p:cNvSpPr>
            <a:spLocks noGrp="1" noChangeArrowheads="1"/>
          </p:cNvSpPr>
          <p:nvPr>
            <p:ph type="body" idx="1"/>
          </p:nvPr>
        </p:nvSpPr>
        <p:spPr>
          <a:xfrm>
            <a:off x="304800" y="534311"/>
            <a:ext cx="11582399" cy="533400"/>
          </a:xfrm>
          <a:noFill/>
        </p:spPr>
        <p:txBody>
          <a:bodyPr>
            <a:noAutofit/>
          </a:bodyPr>
          <a:lstStyle/>
          <a:p>
            <a:pPr eaLnBrk="1" hangingPunct="1">
              <a:buFontTx/>
              <a:buNone/>
            </a:pPr>
            <a:r>
              <a:rPr lang="en-US" b="1" dirty="0" err="1">
                <a:latin typeface="Times New Roman" pitchFamily="18" charset="0"/>
              </a:rPr>
              <a:t>Bài</a:t>
            </a:r>
            <a:r>
              <a:rPr lang="en-US" b="1" dirty="0">
                <a:latin typeface="Times New Roman" pitchFamily="18" charset="0"/>
              </a:rPr>
              <a:t> 2.Phải </a:t>
            </a:r>
            <a:r>
              <a:rPr lang="en-US" b="1" dirty="0" err="1">
                <a:latin typeface="Times New Roman" pitchFamily="18" charset="0"/>
              </a:rPr>
              <a:t>lấy</a:t>
            </a:r>
            <a:r>
              <a:rPr lang="en-US" b="1" dirty="0">
                <a:latin typeface="Times New Roman" pitchFamily="18" charset="0"/>
              </a:rPr>
              <a:t> </a:t>
            </a:r>
            <a:r>
              <a:rPr lang="en-US" b="1" dirty="0" err="1">
                <a:latin typeface="Times New Roman" pitchFamily="18" charset="0"/>
              </a:rPr>
              <a:t>ra</a:t>
            </a:r>
            <a:r>
              <a:rPr lang="en-US" b="1" dirty="0">
                <a:latin typeface="Times New Roman" pitchFamily="18" charset="0"/>
              </a:rPr>
              <a:t> </a:t>
            </a:r>
            <a:r>
              <a:rPr lang="en-US" b="1" dirty="0" err="1">
                <a:latin typeface="Times New Roman" pitchFamily="18" charset="0"/>
              </a:rPr>
              <a:t>các</a:t>
            </a:r>
            <a:r>
              <a:rPr lang="en-US" b="1" dirty="0">
                <a:latin typeface="Times New Roman" pitchFamily="18" charset="0"/>
              </a:rPr>
              <a:t> </a:t>
            </a:r>
            <a:r>
              <a:rPr lang="en-US" b="1" dirty="0" err="1">
                <a:latin typeface="Times New Roman" pitchFamily="18" charset="0"/>
              </a:rPr>
              <a:t>tờ</a:t>
            </a:r>
            <a:r>
              <a:rPr lang="en-US" b="1" dirty="0">
                <a:latin typeface="Times New Roman" pitchFamily="18" charset="0"/>
              </a:rPr>
              <a:t> </a:t>
            </a:r>
            <a:r>
              <a:rPr lang="en-US" b="1" dirty="0" err="1">
                <a:latin typeface="Times New Roman" pitchFamily="18" charset="0"/>
              </a:rPr>
              <a:t>giấy</a:t>
            </a:r>
            <a:r>
              <a:rPr lang="en-US" b="1" dirty="0">
                <a:latin typeface="Times New Roman" pitchFamily="18" charset="0"/>
              </a:rPr>
              <a:t> </a:t>
            </a:r>
            <a:r>
              <a:rPr lang="en-US" b="1" dirty="0" err="1">
                <a:latin typeface="Times New Roman" pitchFamily="18" charset="0"/>
              </a:rPr>
              <a:t>bạc</a:t>
            </a:r>
            <a:r>
              <a:rPr lang="en-US" b="1" dirty="0">
                <a:latin typeface="Times New Roman" pitchFamily="18" charset="0"/>
              </a:rPr>
              <a:t> </a:t>
            </a:r>
            <a:r>
              <a:rPr lang="en-US" b="1" dirty="0" err="1">
                <a:latin typeface="Times New Roman" pitchFamily="18" charset="0"/>
              </a:rPr>
              <a:t>nào</a:t>
            </a:r>
            <a:r>
              <a:rPr lang="en-US" b="1" dirty="0">
                <a:latin typeface="Times New Roman" pitchFamily="18" charset="0"/>
              </a:rPr>
              <a:t> </a:t>
            </a:r>
            <a:r>
              <a:rPr lang="en-US" b="1" dirty="0" err="1">
                <a:latin typeface="Times New Roman" pitchFamily="18" charset="0"/>
              </a:rPr>
              <a:t>để</a:t>
            </a:r>
            <a:r>
              <a:rPr lang="en-US" b="1" dirty="0">
                <a:latin typeface="Times New Roman" pitchFamily="18" charset="0"/>
              </a:rPr>
              <a:t> </a:t>
            </a:r>
            <a:r>
              <a:rPr lang="en-US" b="1" dirty="0" err="1">
                <a:latin typeface="Times New Roman" pitchFamily="18" charset="0"/>
              </a:rPr>
              <a:t>được</a:t>
            </a:r>
            <a:r>
              <a:rPr lang="en-US" b="1" dirty="0">
                <a:latin typeface="Times New Roman" pitchFamily="18" charset="0"/>
              </a:rPr>
              <a:t> </a:t>
            </a:r>
            <a:r>
              <a:rPr lang="en-US" b="1" dirty="0" err="1">
                <a:latin typeface="Times New Roman" pitchFamily="18" charset="0"/>
              </a:rPr>
              <a:t>số</a:t>
            </a:r>
            <a:r>
              <a:rPr lang="en-US" b="1" dirty="0">
                <a:latin typeface="Times New Roman" pitchFamily="18" charset="0"/>
              </a:rPr>
              <a:t> </a:t>
            </a:r>
            <a:r>
              <a:rPr lang="en-US" b="1" dirty="0" err="1">
                <a:latin typeface="Times New Roman" pitchFamily="18" charset="0"/>
              </a:rPr>
              <a:t>tiền</a:t>
            </a:r>
            <a:r>
              <a:rPr lang="en-US" b="1" dirty="0">
                <a:latin typeface="Times New Roman" pitchFamily="18" charset="0"/>
              </a:rPr>
              <a:t> ở </a:t>
            </a:r>
            <a:r>
              <a:rPr lang="en-US" b="1" dirty="0" err="1">
                <a:latin typeface="Times New Roman" pitchFamily="18" charset="0"/>
              </a:rPr>
              <a:t>bên</a:t>
            </a:r>
            <a:r>
              <a:rPr lang="en-US" b="1" dirty="0">
                <a:latin typeface="Times New Roman" pitchFamily="18" charset="0"/>
              </a:rPr>
              <a:t> </a:t>
            </a:r>
            <a:r>
              <a:rPr lang="en-US" b="1" dirty="0" err="1">
                <a:latin typeface="Times New Roman" pitchFamily="18" charset="0"/>
              </a:rPr>
              <a:t>phải</a:t>
            </a:r>
            <a:r>
              <a:rPr lang="en-US" b="1" dirty="0">
                <a:latin typeface="Times New Roman" pitchFamily="18" charset="0"/>
              </a:rPr>
              <a:t>?</a:t>
            </a:r>
          </a:p>
        </p:txBody>
      </p:sp>
      <p:sp>
        <p:nvSpPr>
          <p:cNvPr id="26" name="Rectangle 5">
            <a:extLst>
              <a:ext uri="{FF2B5EF4-FFF2-40B4-BE49-F238E27FC236}">
                <a16:creationId xmlns:a16="http://schemas.microsoft.com/office/drawing/2014/main" id="{F69A8385-7A79-41A5-915A-2F70B746FF0D}"/>
              </a:ext>
            </a:extLst>
          </p:cNvPr>
          <p:cNvSpPr>
            <a:spLocks noChangeArrowheads="1"/>
          </p:cNvSpPr>
          <p:nvPr/>
        </p:nvSpPr>
        <p:spPr bwMode="auto">
          <a:xfrm>
            <a:off x="1143000" y="1957387"/>
            <a:ext cx="6299200" cy="1471613"/>
          </a:xfrm>
          <a:prstGeom prst="rect">
            <a:avLst/>
          </a:prstGeom>
          <a:solidFill>
            <a:srgbClr val="00FFFF">
              <a:alpha val="36862"/>
            </a:srgbClr>
          </a:solidFill>
          <a:ln w="9525">
            <a:solidFill>
              <a:srgbClr val="3366FF"/>
            </a:solidFill>
            <a:miter lim="800000"/>
            <a:headEnd/>
            <a:tailEnd/>
          </a:ln>
        </p:spPr>
        <p:txBody>
          <a:bodyPr/>
          <a:lstStyle/>
          <a:p>
            <a:pPr marL="342900" indent="-342900">
              <a:spcBef>
                <a:spcPct val="20000"/>
              </a:spcBef>
            </a:pPr>
            <a:endParaRPr lang="en-US" sz="2800"/>
          </a:p>
        </p:txBody>
      </p:sp>
      <p:sp>
        <p:nvSpPr>
          <p:cNvPr id="27" name="Rectangle 6">
            <a:extLst>
              <a:ext uri="{FF2B5EF4-FFF2-40B4-BE49-F238E27FC236}">
                <a16:creationId xmlns:a16="http://schemas.microsoft.com/office/drawing/2014/main" id="{B95970A6-1063-4323-811C-A25A05675A26}"/>
              </a:ext>
            </a:extLst>
          </p:cNvPr>
          <p:cNvSpPr>
            <a:spLocks noChangeArrowheads="1"/>
          </p:cNvSpPr>
          <p:nvPr/>
        </p:nvSpPr>
        <p:spPr bwMode="auto">
          <a:xfrm>
            <a:off x="1212850" y="2133600"/>
            <a:ext cx="1457325" cy="457200"/>
          </a:xfrm>
          <a:prstGeom prst="rect">
            <a:avLst/>
          </a:prstGeom>
          <a:solidFill>
            <a:schemeClr val="bg1"/>
          </a:solidFill>
          <a:ln w="9525">
            <a:solidFill>
              <a:schemeClr val="tx1"/>
            </a:solidFill>
            <a:miter lim="800000"/>
            <a:headEnd/>
            <a:tailEnd/>
          </a:ln>
        </p:spPr>
        <p:txBody>
          <a:bodyPr wrap="none" anchor="ctr"/>
          <a:lstStyle/>
          <a:p>
            <a:pPr algn="ctr"/>
            <a:r>
              <a:rPr lang="en-US" sz="2400" b="1">
                <a:latin typeface="Times New Roman" pitchFamily="18" charset="0"/>
              </a:rPr>
              <a:t>2000 đồng</a:t>
            </a:r>
            <a:r>
              <a:rPr lang="en-US" sz="2400" b="1"/>
              <a:t> </a:t>
            </a:r>
          </a:p>
        </p:txBody>
      </p:sp>
      <p:sp>
        <p:nvSpPr>
          <p:cNvPr id="28" name="Line 7">
            <a:extLst>
              <a:ext uri="{FF2B5EF4-FFF2-40B4-BE49-F238E27FC236}">
                <a16:creationId xmlns:a16="http://schemas.microsoft.com/office/drawing/2014/main" id="{BCB4A05D-EFC5-42FC-8C27-1A868F517295}"/>
              </a:ext>
            </a:extLst>
          </p:cNvPr>
          <p:cNvSpPr>
            <a:spLocks noChangeShapeType="1"/>
          </p:cNvSpPr>
          <p:nvPr/>
        </p:nvSpPr>
        <p:spPr bwMode="auto">
          <a:xfrm>
            <a:off x="7434263" y="27432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Oval 8">
            <a:extLst>
              <a:ext uri="{FF2B5EF4-FFF2-40B4-BE49-F238E27FC236}">
                <a16:creationId xmlns:a16="http://schemas.microsoft.com/office/drawing/2014/main" id="{1A2BA1AD-B0B3-4C18-B7A8-4AB3780D0810}"/>
              </a:ext>
            </a:extLst>
          </p:cNvPr>
          <p:cNvSpPr>
            <a:spLocks noChangeArrowheads="1"/>
          </p:cNvSpPr>
          <p:nvPr/>
        </p:nvSpPr>
        <p:spPr bwMode="auto">
          <a:xfrm>
            <a:off x="8062913" y="2286000"/>
            <a:ext cx="1846262" cy="914400"/>
          </a:xfrm>
          <a:prstGeom prst="ellipse">
            <a:avLst/>
          </a:prstGeom>
          <a:solidFill>
            <a:srgbClr val="00FFFF">
              <a:alpha val="41176"/>
            </a:srgbClr>
          </a:solidFill>
          <a:ln w="9525">
            <a:solidFill>
              <a:srgbClr val="3366FF"/>
            </a:solidFill>
            <a:round/>
            <a:headEnd/>
            <a:tailEnd/>
          </a:ln>
        </p:spPr>
        <p:txBody>
          <a:bodyPr wrap="none" anchor="ctr"/>
          <a:lstStyle/>
          <a:p>
            <a:pPr algn="ctr"/>
            <a:r>
              <a:rPr lang="en-US" sz="2800" b="1">
                <a:latin typeface="Times New Roman" pitchFamily="18" charset="0"/>
              </a:rPr>
              <a:t>3600 đồng</a:t>
            </a:r>
          </a:p>
        </p:txBody>
      </p:sp>
      <p:sp>
        <p:nvSpPr>
          <p:cNvPr id="30" name="Rectangle 35">
            <a:extLst>
              <a:ext uri="{FF2B5EF4-FFF2-40B4-BE49-F238E27FC236}">
                <a16:creationId xmlns:a16="http://schemas.microsoft.com/office/drawing/2014/main" id="{C0DCDEBE-D0AD-449D-8121-D92F53101678}"/>
              </a:ext>
            </a:extLst>
          </p:cNvPr>
          <p:cNvSpPr>
            <a:spLocks noChangeArrowheads="1"/>
          </p:cNvSpPr>
          <p:nvPr/>
        </p:nvSpPr>
        <p:spPr bwMode="auto">
          <a:xfrm>
            <a:off x="2746375" y="2133600"/>
            <a:ext cx="1457325" cy="457200"/>
          </a:xfrm>
          <a:prstGeom prst="rect">
            <a:avLst/>
          </a:prstGeom>
          <a:solidFill>
            <a:schemeClr val="bg1"/>
          </a:solidFill>
          <a:ln w="9525">
            <a:solidFill>
              <a:schemeClr val="tx1"/>
            </a:solidFill>
            <a:miter lim="800000"/>
            <a:headEnd/>
            <a:tailEnd/>
          </a:ln>
        </p:spPr>
        <p:txBody>
          <a:bodyPr wrap="none" anchor="ctr"/>
          <a:lstStyle/>
          <a:p>
            <a:pPr algn="ctr"/>
            <a:r>
              <a:rPr lang="en-US" sz="2400" b="1">
                <a:latin typeface="Times New Roman" pitchFamily="18" charset="0"/>
              </a:rPr>
              <a:t>1000 đồng</a:t>
            </a:r>
            <a:r>
              <a:rPr lang="en-US" sz="2400" b="1"/>
              <a:t> </a:t>
            </a:r>
          </a:p>
        </p:txBody>
      </p:sp>
      <p:sp>
        <p:nvSpPr>
          <p:cNvPr id="31" name="Rectangle 36">
            <a:extLst>
              <a:ext uri="{FF2B5EF4-FFF2-40B4-BE49-F238E27FC236}">
                <a16:creationId xmlns:a16="http://schemas.microsoft.com/office/drawing/2014/main" id="{7D335FD5-B4C7-44C0-8C72-3866F9DD63BB}"/>
              </a:ext>
            </a:extLst>
          </p:cNvPr>
          <p:cNvSpPr>
            <a:spLocks noChangeArrowheads="1"/>
          </p:cNvSpPr>
          <p:nvPr/>
        </p:nvSpPr>
        <p:spPr bwMode="auto">
          <a:xfrm>
            <a:off x="4346575" y="2133600"/>
            <a:ext cx="1457325" cy="457200"/>
          </a:xfrm>
          <a:prstGeom prst="rect">
            <a:avLst/>
          </a:prstGeom>
          <a:solidFill>
            <a:schemeClr val="bg1"/>
          </a:solidFill>
          <a:ln w="9525">
            <a:solidFill>
              <a:schemeClr val="tx1"/>
            </a:solidFill>
            <a:miter lim="800000"/>
            <a:headEnd/>
            <a:tailEnd/>
          </a:ln>
        </p:spPr>
        <p:txBody>
          <a:bodyPr wrap="none" anchor="ctr"/>
          <a:lstStyle/>
          <a:p>
            <a:pPr algn="ctr"/>
            <a:r>
              <a:rPr lang="en-US" sz="2400" b="1">
                <a:latin typeface="Times New Roman" pitchFamily="18" charset="0"/>
              </a:rPr>
              <a:t>1000 đồng</a:t>
            </a:r>
            <a:r>
              <a:rPr lang="en-US" sz="2400" b="1"/>
              <a:t> </a:t>
            </a:r>
          </a:p>
        </p:txBody>
      </p:sp>
      <p:sp>
        <p:nvSpPr>
          <p:cNvPr id="32" name="Rectangle 37">
            <a:extLst>
              <a:ext uri="{FF2B5EF4-FFF2-40B4-BE49-F238E27FC236}">
                <a16:creationId xmlns:a16="http://schemas.microsoft.com/office/drawing/2014/main" id="{B9C5AE51-E7ED-4E19-BC67-973B91021FCF}"/>
              </a:ext>
            </a:extLst>
          </p:cNvPr>
          <p:cNvSpPr>
            <a:spLocks noChangeArrowheads="1"/>
          </p:cNvSpPr>
          <p:nvPr/>
        </p:nvSpPr>
        <p:spPr bwMode="auto">
          <a:xfrm>
            <a:off x="5870575" y="2133600"/>
            <a:ext cx="1457325" cy="457200"/>
          </a:xfrm>
          <a:prstGeom prst="rect">
            <a:avLst/>
          </a:prstGeom>
          <a:solidFill>
            <a:schemeClr val="bg1"/>
          </a:solidFill>
          <a:ln w="9525">
            <a:solidFill>
              <a:schemeClr val="tx1"/>
            </a:solidFill>
            <a:miter lim="800000"/>
            <a:headEnd/>
            <a:tailEnd/>
          </a:ln>
        </p:spPr>
        <p:txBody>
          <a:bodyPr wrap="none" anchor="ctr"/>
          <a:lstStyle/>
          <a:p>
            <a:pPr algn="ctr"/>
            <a:r>
              <a:rPr lang="en-US" sz="2400" b="1">
                <a:latin typeface="Times New Roman" pitchFamily="18" charset="0"/>
              </a:rPr>
              <a:t>1000 đồng</a:t>
            </a:r>
            <a:r>
              <a:rPr lang="en-US" sz="2400" b="1"/>
              <a:t> </a:t>
            </a:r>
          </a:p>
        </p:txBody>
      </p:sp>
      <p:sp>
        <p:nvSpPr>
          <p:cNvPr id="33" name="Rectangle 38">
            <a:extLst>
              <a:ext uri="{FF2B5EF4-FFF2-40B4-BE49-F238E27FC236}">
                <a16:creationId xmlns:a16="http://schemas.microsoft.com/office/drawing/2014/main" id="{438A211C-4DBC-4C1C-B6DC-F292E4A9C968}"/>
              </a:ext>
            </a:extLst>
          </p:cNvPr>
          <p:cNvSpPr>
            <a:spLocks noChangeArrowheads="1"/>
          </p:cNvSpPr>
          <p:nvPr/>
        </p:nvSpPr>
        <p:spPr bwMode="auto">
          <a:xfrm>
            <a:off x="2165350" y="2819400"/>
            <a:ext cx="1457325" cy="457200"/>
          </a:xfrm>
          <a:prstGeom prst="rect">
            <a:avLst/>
          </a:prstGeom>
          <a:solidFill>
            <a:schemeClr val="bg1"/>
          </a:solidFill>
          <a:ln w="9525">
            <a:solidFill>
              <a:schemeClr val="tx1"/>
            </a:solidFill>
            <a:miter lim="800000"/>
            <a:headEnd/>
            <a:tailEnd/>
          </a:ln>
        </p:spPr>
        <p:txBody>
          <a:bodyPr wrap="none" anchor="ctr"/>
          <a:lstStyle/>
          <a:p>
            <a:pPr algn="ctr"/>
            <a:r>
              <a:rPr lang="en-US" sz="2400" b="1">
                <a:latin typeface="Times New Roman" pitchFamily="18" charset="0"/>
              </a:rPr>
              <a:t>200 đồng</a:t>
            </a:r>
            <a:r>
              <a:rPr lang="en-US" sz="2400" b="1"/>
              <a:t> </a:t>
            </a:r>
          </a:p>
        </p:txBody>
      </p:sp>
      <p:sp>
        <p:nvSpPr>
          <p:cNvPr id="34" name="Rectangle 39">
            <a:extLst>
              <a:ext uri="{FF2B5EF4-FFF2-40B4-BE49-F238E27FC236}">
                <a16:creationId xmlns:a16="http://schemas.microsoft.com/office/drawing/2014/main" id="{2129E6F4-8775-40F7-AF71-BCDD591292D9}"/>
              </a:ext>
            </a:extLst>
          </p:cNvPr>
          <p:cNvSpPr>
            <a:spLocks noChangeArrowheads="1"/>
          </p:cNvSpPr>
          <p:nvPr/>
        </p:nvSpPr>
        <p:spPr bwMode="auto">
          <a:xfrm>
            <a:off x="3884613" y="2819400"/>
            <a:ext cx="1457325" cy="457200"/>
          </a:xfrm>
          <a:prstGeom prst="rect">
            <a:avLst/>
          </a:prstGeom>
          <a:solidFill>
            <a:schemeClr val="bg1"/>
          </a:solidFill>
          <a:ln w="9525">
            <a:solidFill>
              <a:schemeClr val="tx1"/>
            </a:solidFill>
            <a:miter lim="800000"/>
            <a:headEnd/>
            <a:tailEnd/>
          </a:ln>
        </p:spPr>
        <p:txBody>
          <a:bodyPr wrap="none" anchor="ctr"/>
          <a:lstStyle/>
          <a:p>
            <a:pPr algn="ctr"/>
            <a:r>
              <a:rPr lang="en-US" sz="2400" b="1">
                <a:latin typeface="Times New Roman" pitchFamily="18" charset="0"/>
              </a:rPr>
              <a:t>500 đồng</a:t>
            </a:r>
            <a:r>
              <a:rPr lang="en-US" sz="2400" b="1"/>
              <a:t> </a:t>
            </a:r>
          </a:p>
        </p:txBody>
      </p:sp>
      <p:sp>
        <p:nvSpPr>
          <p:cNvPr id="35" name="Rectangle 40">
            <a:extLst>
              <a:ext uri="{FF2B5EF4-FFF2-40B4-BE49-F238E27FC236}">
                <a16:creationId xmlns:a16="http://schemas.microsoft.com/office/drawing/2014/main" id="{C833247D-33A9-4381-A415-7EC7417DEF67}"/>
              </a:ext>
            </a:extLst>
          </p:cNvPr>
          <p:cNvSpPr>
            <a:spLocks noChangeArrowheads="1"/>
          </p:cNvSpPr>
          <p:nvPr/>
        </p:nvSpPr>
        <p:spPr bwMode="auto">
          <a:xfrm>
            <a:off x="5561013" y="2805112"/>
            <a:ext cx="1457325" cy="457200"/>
          </a:xfrm>
          <a:prstGeom prst="rect">
            <a:avLst/>
          </a:prstGeom>
          <a:solidFill>
            <a:schemeClr val="bg1"/>
          </a:solidFill>
          <a:ln w="9525">
            <a:solidFill>
              <a:schemeClr val="tx1"/>
            </a:solidFill>
            <a:miter lim="800000"/>
            <a:headEnd/>
            <a:tailEnd/>
          </a:ln>
        </p:spPr>
        <p:txBody>
          <a:bodyPr wrap="none" anchor="ctr"/>
          <a:lstStyle/>
          <a:p>
            <a:pPr algn="ctr"/>
            <a:r>
              <a:rPr lang="en-US" sz="2400" b="1">
                <a:latin typeface="Times New Roman" pitchFamily="18" charset="0"/>
              </a:rPr>
              <a:t>100 đồng</a:t>
            </a:r>
            <a:r>
              <a:rPr lang="en-US" sz="2400" b="1"/>
              <a:t> </a:t>
            </a:r>
          </a:p>
        </p:txBody>
      </p:sp>
      <p:sp>
        <p:nvSpPr>
          <p:cNvPr id="36" name="Rectangle 41">
            <a:extLst>
              <a:ext uri="{FF2B5EF4-FFF2-40B4-BE49-F238E27FC236}">
                <a16:creationId xmlns:a16="http://schemas.microsoft.com/office/drawing/2014/main" id="{B02F451F-5924-4B5E-AA67-DF5DCA411732}"/>
              </a:ext>
            </a:extLst>
          </p:cNvPr>
          <p:cNvSpPr>
            <a:spLocks noChangeArrowheads="1"/>
          </p:cNvSpPr>
          <p:nvPr/>
        </p:nvSpPr>
        <p:spPr bwMode="auto">
          <a:xfrm>
            <a:off x="2767013" y="2128838"/>
            <a:ext cx="1457325" cy="457200"/>
          </a:xfrm>
          <a:prstGeom prst="rect">
            <a:avLst/>
          </a:prstGeom>
          <a:solidFill>
            <a:srgbClr val="FFFF99">
              <a:alpha val="98038"/>
            </a:srgbClr>
          </a:solidFill>
          <a:ln w="9525">
            <a:solidFill>
              <a:srgbClr val="FFFF00"/>
            </a:solidFill>
            <a:miter lim="800000"/>
            <a:headEnd/>
            <a:tailEnd/>
          </a:ln>
        </p:spPr>
        <p:txBody>
          <a:bodyPr wrap="none" anchor="ctr"/>
          <a:lstStyle/>
          <a:p>
            <a:pPr algn="ctr"/>
            <a:r>
              <a:rPr lang="en-US" sz="2400" b="1" dirty="0">
                <a:solidFill>
                  <a:srgbClr val="FF0000"/>
                </a:solidFill>
                <a:latin typeface="Times New Roman" pitchFamily="18" charset="0"/>
              </a:rPr>
              <a:t>1000 </a:t>
            </a:r>
            <a:r>
              <a:rPr lang="en-US" sz="2400" b="1" dirty="0" err="1">
                <a:solidFill>
                  <a:srgbClr val="FF0000"/>
                </a:solidFill>
                <a:latin typeface="Times New Roman" pitchFamily="18" charset="0"/>
              </a:rPr>
              <a:t>đồng</a:t>
            </a:r>
            <a:r>
              <a:rPr lang="en-US" sz="2400" b="1" dirty="0">
                <a:solidFill>
                  <a:srgbClr val="FF0000"/>
                </a:solidFill>
              </a:rPr>
              <a:t> </a:t>
            </a:r>
          </a:p>
        </p:txBody>
      </p:sp>
      <p:sp>
        <p:nvSpPr>
          <p:cNvPr id="37" name="Rectangle 42">
            <a:extLst>
              <a:ext uri="{FF2B5EF4-FFF2-40B4-BE49-F238E27FC236}">
                <a16:creationId xmlns:a16="http://schemas.microsoft.com/office/drawing/2014/main" id="{83E46DA6-5288-449A-B6E9-C7FE3C93C61D}"/>
              </a:ext>
            </a:extLst>
          </p:cNvPr>
          <p:cNvSpPr>
            <a:spLocks noChangeArrowheads="1"/>
          </p:cNvSpPr>
          <p:nvPr/>
        </p:nvSpPr>
        <p:spPr bwMode="auto">
          <a:xfrm>
            <a:off x="4343400" y="2138362"/>
            <a:ext cx="1471613" cy="457200"/>
          </a:xfrm>
          <a:prstGeom prst="rect">
            <a:avLst/>
          </a:prstGeom>
          <a:solidFill>
            <a:srgbClr val="FFFF99">
              <a:alpha val="98038"/>
            </a:srgbClr>
          </a:solidFill>
          <a:ln w="9525">
            <a:solidFill>
              <a:srgbClr val="FFFF00"/>
            </a:solidFill>
            <a:miter lim="800000"/>
            <a:headEnd/>
            <a:tailEnd/>
          </a:ln>
        </p:spPr>
        <p:txBody>
          <a:bodyPr wrap="none" anchor="ctr"/>
          <a:lstStyle/>
          <a:p>
            <a:pPr algn="ctr"/>
            <a:r>
              <a:rPr lang="en-US" sz="2400" b="1">
                <a:solidFill>
                  <a:srgbClr val="FF0000"/>
                </a:solidFill>
                <a:latin typeface="Times New Roman" pitchFamily="18" charset="0"/>
              </a:rPr>
              <a:t>1000 đồng</a:t>
            </a:r>
            <a:r>
              <a:rPr lang="en-US" sz="2400" b="1">
                <a:solidFill>
                  <a:srgbClr val="FF0000"/>
                </a:solidFill>
              </a:rPr>
              <a:t> </a:t>
            </a:r>
          </a:p>
        </p:txBody>
      </p:sp>
      <p:sp>
        <p:nvSpPr>
          <p:cNvPr id="38" name="Rectangle 43">
            <a:extLst>
              <a:ext uri="{FF2B5EF4-FFF2-40B4-BE49-F238E27FC236}">
                <a16:creationId xmlns:a16="http://schemas.microsoft.com/office/drawing/2014/main" id="{9441F8B8-8153-4108-8D16-7A09BE69A88C}"/>
              </a:ext>
            </a:extLst>
          </p:cNvPr>
          <p:cNvSpPr>
            <a:spLocks noChangeArrowheads="1"/>
          </p:cNvSpPr>
          <p:nvPr/>
        </p:nvSpPr>
        <p:spPr bwMode="auto">
          <a:xfrm>
            <a:off x="5867400" y="2138362"/>
            <a:ext cx="1462088" cy="457200"/>
          </a:xfrm>
          <a:prstGeom prst="rect">
            <a:avLst/>
          </a:prstGeom>
          <a:solidFill>
            <a:srgbClr val="FFFF99">
              <a:alpha val="98038"/>
            </a:srgbClr>
          </a:solidFill>
          <a:ln w="9525">
            <a:solidFill>
              <a:srgbClr val="FFFF00"/>
            </a:solidFill>
            <a:miter lim="800000"/>
            <a:headEnd/>
            <a:tailEnd/>
          </a:ln>
        </p:spPr>
        <p:txBody>
          <a:bodyPr wrap="none" anchor="ctr"/>
          <a:lstStyle/>
          <a:p>
            <a:pPr algn="ctr"/>
            <a:r>
              <a:rPr lang="en-US" sz="2400" b="1">
                <a:solidFill>
                  <a:srgbClr val="FF0000"/>
                </a:solidFill>
                <a:latin typeface="Times New Roman" pitchFamily="18" charset="0"/>
              </a:rPr>
              <a:t>1000 đồng</a:t>
            </a:r>
            <a:r>
              <a:rPr lang="en-US" sz="2400" b="1">
                <a:solidFill>
                  <a:srgbClr val="FF0000"/>
                </a:solidFill>
              </a:rPr>
              <a:t> </a:t>
            </a:r>
          </a:p>
        </p:txBody>
      </p:sp>
      <p:sp>
        <p:nvSpPr>
          <p:cNvPr id="39" name="Rectangle 44">
            <a:extLst>
              <a:ext uri="{FF2B5EF4-FFF2-40B4-BE49-F238E27FC236}">
                <a16:creationId xmlns:a16="http://schemas.microsoft.com/office/drawing/2014/main" id="{11586D79-B353-4022-B995-37759941D13B}"/>
              </a:ext>
            </a:extLst>
          </p:cNvPr>
          <p:cNvSpPr>
            <a:spLocks noChangeArrowheads="1"/>
          </p:cNvSpPr>
          <p:nvPr/>
        </p:nvSpPr>
        <p:spPr bwMode="auto">
          <a:xfrm>
            <a:off x="3876675" y="2795587"/>
            <a:ext cx="1500188" cy="485775"/>
          </a:xfrm>
          <a:prstGeom prst="rect">
            <a:avLst/>
          </a:prstGeom>
          <a:solidFill>
            <a:srgbClr val="FFFF99">
              <a:alpha val="98038"/>
            </a:srgbClr>
          </a:solidFill>
          <a:ln w="9525">
            <a:solidFill>
              <a:srgbClr val="FFFF00"/>
            </a:solidFill>
            <a:miter lim="800000"/>
            <a:headEnd/>
            <a:tailEnd/>
          </a:ln>
        </p:spPr>
        <p:txBody>
          <a:bodyPr wrap="none" anchor="ctr"/>
          <a:lstStyle/>
          <a:p>
            <a:pPr algn="ctr"/>
            <a:r>
              <a:rPr lang="en-US" sz="2400" b="1">
                <a:solidFill>
                  <a:srgbClr val="FF0000"/>
                </a:solidFill>
                <a:latin typeface="Times New Roman" pitchFamily="18" charset="0"/>
              </a:rPr>
              <a:t>500 đồng</a:t>
            </a:r>
            <a:r>
              <a:rPr lang="en-US" sz="2400" b="1">
                <a:solidFill>
                  <a:srgbClr val="FF0000"/>
                </a:solidFill>
              </a:rPr>
              <a:t> </a:t>
            </a:r>
          </a:p>
        </p:txBody>
      </p:sp>
      <p:sp>
        <p:nvSpPr>
          <p:cNvPr id="40" name="Rectangle 45">
            <a:extLst>
              <a:ext uri="{FF2B5EF4-FFF2-40B4-BE49-F238E27FC236}">
                <a16:creationId xmlns:a16="http://schemas.microsoft.com/office/drawing/2014/main" id="{A0E965BF-6129-4490-B26A-1CEF47F40941}"/>
              </a:ext>
            </a:extLst>
          </p:cNvPr>
          <p:cNvSpPr>
            <a:spLocks noChangeArrowheads="1"/>
          </p:cNvSpPr>
          <p:nvPr/>
        </p:nvSpPr>
        <p:spPr bwMode="auto">
          <a:xfrm>
            <a:off x="5553075" y="2795587"/>
            <a:ext cx="1462088" cy="471488"/>
          </a:xfrm>
          <a:prstGeom prst="rect">
            <a:avLst/>
          </a:prstGeom>
          <a:solidFill>
            <a:srgbClr val="FFFF99">
              <a:alpha val="98038"/>
            </a:srgbClr>
          </a:solidFill>
          <a:ln w="9525">
            <a:solidFill>
              <a:srgbClr val="FFFF00"/>
            </a:solidFill>
            <a:miter lim="800000"/>
            <a:headEnd/>
            <a:tailEnd/>
          </a:ln>
        </p:spPr>
        <p:txBody>
          <a:bodyPr wrap="none" anchor="ctr"/>
          <a:lstStyle/>
          <a:p>
            <a:pPr algn="ctr"/>
            <a:r>
              <a:rPr lang="en-US" sz="2400" b="1">
                <a:solidFill>
                  <a:srgbClr val="FF0000"/>
                </a:solidFill>
                <a:latin typeface="Times New Roman" pitchFamily="18" charset="0"/>
              </a:rPr>
              <a:t>100 đồng</a:t>
            </a:r>
            <a:r>
              <a:rPr lang="en-US" sz="2400" b="1">
                <a:solidFill>
                  <a:srgbClr val="FF0000"/>
                </a:solidFill>
              </a:rPr>
              <a:t> </a:t>
            </a:r>
          </a:p>
        </p:txBody>
      </p:sp>
      <p:sp>
        <p:nvSpPr>
          <p:cNvPr id="41" name="Rectangle 46">
            <a:extLst>
              <a:ext uri="{FF2B5EF4-FFF2-40B4-BE49-F238E27FC236}">
                <a16:creationId xmlns:a16="http://schemas.microsoft.com/office/drawing/2014/main" id="{A689E2F6-B8F4-4F8E-B0A5-684231EBE53A}"/>
              </a:ext>
            </a:extLst>
          </p:cNvPr>
          <p:cNvSpPr>
            <a:spLocks noChangeArrowheads="1"/>
          </p:cNvSpPr>
          <p:nvPr/>
        </p:nvSpPr>
        <p:spPr bwMode="auto">
          <a:xfrm>
            <a:off x="1123950" y="3938587"/>
            <a:ext cx="6299200" cy="1471613"/>
          </a:xfrm>
          <a:prstGeom prst="rect">
            <a:avLst/>
          </a:prstGeom>
          <a:solidFill>
            <a:srgbClr val="00FFFF">
              <a:alpha val="36862"/>
            </a:srgbClr>
          </a:solidFill>
          <a:ln w="9525">
            <a:solidFill>
              <a:srgbClr val="3366FF"/>
            </a:solidFill>
            <a:miter lim="800000"/>
            <a:headEnd/>
            <a:tailEnd/>
          </a:ln>
        </p:spPr>
        <p:txBody>
          <a:bodyPr/>
          <a:lstStyle/>
          <a:p>
            <a:pPr marL="342900" indent="-342900">
              <a:spcBef>
                <a:spcPct val="20000"/>
              </a:spcBef>
            </a:pPr>
            <a:endParaRPr lang="en-US" sz="2800"/>
          </a:p>
        </p:txBody>
      </p:sp>
      <p:sp>
        <p:nvSpPr>
          <p:cNvPr id="42" name="Line 48">
            <a:extLst>
              <a:ext uri="{FF2B5EF4-FFF2-40B4-BE49-F238E27FC236}">
                <a16:creationId xmlns:a16="http://schemas.microsoft.com/office/drawing/2014/main" id="{E432E98A-332C-47CC-B26A-D7441AD5DBCE}"/>
              </a:ext>
            </a:extLst>
          </p:cNvPr>
          <p:cNvSpPr>
            <a:spLocks noChangeShapeType="1"/>
          </p:cNvSpPr>
          <p:nvPr/>
        </p:nvSpPr>
        <p:spPr bwMode="auto">
          <a:xfrm>
            <a:off x="7419975" y="47244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Oval 49">
            <a:extLst>
              <a:ext uri="{FF2B5EF4-FFF2-40B4-BE49-F238E27FC236}">
                <a16:creationId xmlns:a16="http://schemas.microsoft.com/office/drawing/2014/main" id="{91131D09-C6A2-4CB7-8938-2EA07CE2098D}"/>
              </a:ext>
            </a:extLst>
          </p:cNvPr>
          <p:cNvSpPr>
            <a:spLocks noChangeArrowheads="1"/>
          </p:cNvSpPr>
          <p:nvPr/>
        </p:nvSpPr>
        <p:spPr bwMode="auto">
          <a:xfrm>
            <a:off x="8048625" y="4267200"/>
            <a:ext cx="1846263" cy="914400"/>
          </a:xfrm>
          <a:prstGeom prst="ellipse">
            <a:avLst/>
          </a:prstGeom>
          <a:solidFill>
            <a:srgbClr val="00FFFF">
              <a:alpha val="41176"/>
            </a:srgbClr>
          </a:solidFill>
          <a:ln w="9525">
            <a:solidFill>
              <a:srgbClr val="3366FF"/>
            </a:solidFill>
            <a:round/>
            <a:headEnd/>
            <a:tailEnd/>
          </a:ln>
        </p:spPr>
        <p:txBody>
          <a:bodyPr wrap="none" anchor="ctr"/>
          <a:lstStyle/>
          <a:p>
            <a:pPr algn="ctr"/>
            <a:r>
              <a:rPr lang="en-US" sz="2800" b="1">
                <a:latin typeface="Times New Roman" pitchFamily="18" charset="0"/>
              </a:rPr>
              <a:t>3600 đồng</a:t>
            </a:r>
          </a:p>
        </p:txBody>
      </p:sp>
      <p:sp>
        <p:nvSpPr>
          <p:cNvPr id="44" name="Rectangle 56">
            <a:extLst>
              <a:ext uri="{FF2B5EF4-FFF2-40B4-BE49-F238E27FC236}">
                <a16:creationId xmlns:a16="http://schemas.microsoft.com/office/drawing/2014/main" id="{485B906C-810A-415D-A882-658F58FC9198}"/>
              </a:ext>
            </a:extLst>
          </p:cNvPr>
          <p:cNvSpPr>
            <a:spLocks noChangeArrowheads="1"/>
          </p:cNvSpPr>
          <p:nvPr/>
        </p:nvSpPr>
        <p:spPr bwMode="auto">
          <a:xfrm>
            <a:off x="1202666" y="4167187"/>
            <a:ext cx="1509712" cy="485775"/>
          </a:xfrm>
          <a:prstGeom prst="rect">
            <a:avLst/>
          </a:prstGeom>
          <a:solidFill>
            <a:srgbClr val="FFFF99">
              <a:alpha val="98038"/>
            </a:srgbClr>
          </a:solidFill>
          <a:ln w="9525">
            <a:solidFill>
              <a:srgbClr val="FFFF00"/>
            </a:solidFill>
            <a:miter lim="800000"/>
            <a:headEnd/>
            <a:tailEnd/>
          </a:ln>
        </p:spPr>
        <p:txBody>
          <a:bodyPr wrap="none" anchor="ctr"/>
          <a:lstStyle/>
          <a:p>
            <a:pPr algn="ctr"/>
            <a:r>
              <a:rPr lang="en-US" sz="2400" b="1" dirty="0">
                <a:solidFill>
                  <a:srgbClr val="FF0000"/>
                </a:solidFill>
                <a:latin typeface="Times New Roman" pitchFamily="18" charset="0"/>
              </a:rPr>
              <a:t>2000 </a:t>
            </a:r>
            <a:r>
              <a:rPr lang="en-US" sz="2400" b="1" dirty="0" err="1">
                <a:solidFill>
                  <a:srgbClr val="FF0000"/>
                </a:solidFill>
                <a:latin typeface="Times New Roman" pitchFamily="18" charset="0"/>
              </a:rPr>
              <a:t>đồng</a:t>
            </a:r>
            <a:r>
              <a:rPr lang="en-US" sz="2400" b="1" dirty="0">
                <a:solidFill>
                  <a:srgbClr val="FF0000"/>
                </a:solidFill>
              </a:rPr>
              <a:t> </a:t>
            </a:r>
          </a:p>
        </p:txBody>
      </p:sp>
      <p:sp>
        <p:nvSpPr>
          <p:cNvPr id="45" name="Rectangle 57">
            <a:extLst>
              <a:ext uri="{FF2B5EF4-FFF2-40B4-BE49-F238E27FC236}">
                <a16:creationId xmlns:a16="http://schemas.microsoft.com/office/drawing/2014/main" id="{7C6EA2AA-43E8-436D-94FD-13C00F00A1F8}"/>
              </a:ext>
            </a:extLst>
          </p:cNvPr>
          <p:cNvSpPr>
            <a:spLocks noChangeArrowheads="1"/>
          </p:cNvSpPr>
          <p:nvPr/>
        </p:nvSpPr>
        <p:spPr bwMode="auto">
          <a:xfrm>
            <a:off x="2819400" y="4183966"/>
            <a:ext cx="1471612" cy="457200"/>
          </a:xfrm>
          <a:prstGeom prst="rect">
            <a:avLst/>
          </a:prstGeom>
          <a:solidFill>
            <a:srgbClr val="FFFF99">
              <a:alpha val="98038"/>
            </a:srgbClr>
          </a:solidFill>
          <a:ln w="9525">
            <a:solidFill>
              <a:srgbClr val="FFFF00"/>
            </a:solidFill>
            <a:miter lim="800000"/>
            <a:headEnd/>
            <a:tailEnd/>
          </a:ln>
        </p:spPr>
        <p:txBody>
          <a:bodyPr wrap="none" anchor="ctr"/>
          <a:lstStyle/>
          <a:p>
            <a:pPr algn="ctr"/>
            <a:r>
              <a:rPr lang="en-US" sz="2400" b="1" dirty="0">
                <a:solidFill>
                  <a:srgbClr val="FF0000"/>
                </a:solidFill>
                <a:latin typeface="Times New Roman" pitchFamily="18" charset="0"/>
              </a:rPr>
              <a:t>1000 </a:t>
            </a:r>
            <a:r>
              <a:rPr lang="en-US" sz="2400" b="1" dirty="0" err="1">
                <a:solidFill>
                  <a:srgbClr val="FF0000"/>
                </a:solidFill>
                <a:latin typeface="Times New Roman" pitchFamily="18" charset="0"/>
              </a:rPr>
              <a:t>đồng</a:t>
            </a:r>
            <a:r>
              <a:rPr lang="en-US" sz="2400" b="1" dirty="0">
                <a:solidFill>
                  <a:srgbClr val="FF0000"/>
                </a:solidFill>
              </a:rPr>
              <a:t> </a:t>
            </a:r>
          </a:p>
        </p:txBody>
      </p:sp>
      <p:sp>
        <p:nvSpPr>
          <p:cNvPr id="46" name="Rectangle 58">
            <a:extLst>
              <a:ext uri="{FF2B5EF4-FFF2-40B4-BE49-F238E27FC236}">
                <a16:creationId xmlns:a16="http://schemas.microsoft.com/office/drawing/2014/main" id="{E78CA932-ED2B-4AA7-ACE4-5CA842195C91}"/>
              </a:ext>
            </a:extLst>
          </p:cNvPr>
          <p:cNvSpPr>
            <a:spLocks noChangeArrowheads="1"/>
          </p:cNvSpPr>
          <p:nvPr/>
        </p:nvSpPr>
        <p:spPr bwMode="auto">
          <a:xfrm>
            <a:off x="3833812" y="4776787"/>
            <a:ext cx="1500188" cy="485775"/>
          </a:xfrm>
          <a:prstGeom prst="rect">
            <a:avLst/>
          </a:prstGeom>
          <a:solidFill>
            <a:srgbClr val="FFFF99">
              <a:alpha val="98038"/>
            </a:srgbClr>
          </a:solidFill>
          <a:ln w="9525">
            <a:solidFill>
              <a:srgbClr val="FFFF00"/>
            </a:solidFill>
            <a:miter lim="800000"/>
            <a:headEnd/>
            <a:tailEnd/>
          </a:ln>
        </p:spPr>
        <p:txBody>
          <a:bodyPr wrap="none" anchor="ctr"/>
          <a:lstStyle/>
          <a:p>
            <a:pPr algn="ctr"/>
            <a:r>
              <a:rPr lang="en-US" sz="2400" b="1" dirty="0">
                <a:solidFill>
                  <a:srgbClr val="FF0000"/>
                </a:solidFill>
                <a:latin typeface="Times New Roman" pitchFamily="18" charset="0"/>
              </a:rPr>
              <a:t>500 </a:t>
            </a:r>
            <a:r>
              <a:rPr lang="en-US" sz="2400" b="1" dirty="0" err="1">
                <a:solidFill>
                  <a:srgbClr val="FF0000"/>
                </a:solidFill>
                <a:latin typeface="Times New Roman" pitchFamily="18" charset="0"/>
              </a:rPr>
              <a:t>đồng</a:t>
            </a:r>
            <a:r>
              <a:rPr lang="en-US" sz="2400" b="1" dirty="0">
                <a:solidFill>
                  <a:srgbClr val="FF0000"/>
                </a:solidFill>
              </a:rPr>
              <a:t> </a:t>
            </a:r>
          </a:p>
        </p:txBody>
      </p:sp>
      <p:sp>
        <p:nvSpPr>
          <p:cNvPr id="47" name="Rectangle 59">
            <a:extLst>
              <a:ext uri="{FF2B5EF4-FFF2-40B4-BE49-F238E27FC236}">
                <a16:creationId xmlns:a16="http://schemas.microsoft.com/office/drawing/2014/main" id="{624EAAC2-3148-4C2E-9540-5D79BFB61025}"/>
              </a:ext>
            </a:extLst>
          </p:cNvPr>
          <p:cNvSpPr>
            <a:spLocks noChangeArrowheads="1"/>
          </p:cNvSpPr>
          <p:nvPr/>
        </p:nvSpPr>
        <p:spPr bwMode="auto">
          <a:xfrm>
            <a:off x="5624512" y="4776787"/>
            <a:ext cx="1462088" cy="471488"/>
          </a:xfrm>
          <a:prstGeom prst="rect">
            <a:avLst/>
          </a:prstGeom>
          <a:solidFill>
            <a:srgbClr val="FFFF99">
              <a:alpha val="98038"/>
            </a:srgbClr>
          </a:solidFill>
          <a:ln w="9525">
            <a:solidFill>
              <a:srgbClr val="FFFF00"/>
            </a:solidFill>
            <a:miter lim="800000"/>
            <a:headEnd/>
            <a:tailEnd/>
          </a:ln>
        </p:spPr>
        <p:txBody>
          <a:bodyPr wrap="none" anchor="ctr"/>
          <a:lstStyle/>
          <a:p>
            <a:pPr algn="ctr"/>
            <a:r>
              <a:rPr lang="en-US" sz="2400" b="1" dirty="0">
                <a:solidFill>
                  <a:srgbClr val="FF0000"/>
                </a:solidFill>
                <a:latin typeface="Times New Roman" pitchFamily="18" charset="0"/>
              </a:rPr>
              <a:t>100 </a:t>
            </a:r>
            <a:r>
              <a:rPr lang="en-US" sz="2400" b="1" dirty="0" err="1">
                <a:solidFill>
                  <a:srgbClr val="FF0000"/>
                </a:solidFill>
                <a:latin typeface="Times New Roman" pitchFamily="18" charset="0"/>
              </a:rPr>
              <a:t>đồng</a:t>
            </a:r>
            <a:r>
              <a:rPr lang="en-US" sz="2400" b="1" dirty="0">
                <a:solidFill>
                  <a:srgbClr val="FF0000"/>
                </a:solidFill>
              </a:rPr>
              <a:t> </a:t>
            </a:r>
          </a:p>
        </p:txBody>
      </p:sp>
      <p:sp>
        <p:nvSpPr>
          <p:cNvPr id="48" name="Text Box 54">
            <a:extLst>
              <a:ext uri="{FF2B5EF4-FFF2-40B4-BE49-F238E27FC236}">
                <a16:creationId xmlns:a16="http://schemas.microsoft.com/office/drawing/2014/main" id="{8CDFBFEB-5565-4E46-B942-F51398B97401}"/>
              </a:ext>
            </a:extLst>
          </p:cNvPr>
          <p:cNvSpPr txBox="1">
            <a:spLocks noChangeArrowheads="1"/>
          </p:cNvSpPr>
          <p:nvPr/>
        </p:nvSpPr>
        <p:spPr bwMode="auto">
          <a:xfrm>
            <a:off x="381000" y="1787060"/>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latin typeface="Times New Roman" pitchFamily="18" charset="0"/>
              </a:rPr>
              <a:t>a</a:t>
            </a:r>
            <a:r>
              <a:rPr lang="en-US" sz="2800" b="1">
                <a:latin typeface="Times New Roman" pitchFamily="18" charset="0"/>
              </a:rPr>
              <a:t>)</a:t>
            </a:r>
            <a:endParaRPr lang="en-US" sz="2800" b="1" dirty="0">
              <a:latin typeface="Times New Roman" pitchFamily="18" charset="0"/>
            </a:endParaRPr>
          </a:p>
        </p:txBody>
      </p:sp>
    </p:spTree>
    <p:extLst>
      <p:ext uri="{BB962C8B-B14F-4D97-AF65-F5344CB8AC3E}">
        <p14:creationId xmlns:p14="http://schemas.microsoft.com/office/powerpoint/2010/main" val="336046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edge">
                                      <p:cBhvr>
                                        <p:cTn id="7" dur="2000"/>
                                        <p:tgtEl>
                                          <p:spTgt spid="2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edge">
                                      <p:cBhvr>
                                        <p:cTn id="10" dur="2000"/>
                                        <p:tgtEl>
                                          <p:spTgt spid="27"/>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edge">
                                      <p:cBhvr>
                                        <p:cTn id="13" dur="2000"/>
                                        <p:tgtEl>
                                          <p:spTgt spid="30"/>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edge">
                                      <p:cBhvr>
                                        <p:cTn id="16" dur="2000"/>
                                        <p:tgtEl>
                                          <p:spTgt spid="33"/>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edge">
                                      <p:cBhvr>
                                        <p:cTn id="19" dur="2000"/>
                                        <p:tgtEl>
                                          <p:spTgt spid="31"/>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edge">
                                      <p:cBhvr>
                                        <p:cTn id="22" dur="2000"/>
                                        <p:tgtEl>
                                          <p:spTgt spid="34"/>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edge">
                                      <p:cBhvr>
                                        <p:cTn id="25" dur="2000"/>
                                        <p:tgtEl>
                                          <p:spTgt spid="35"/>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edge">
                                      <p:cBhvr>
                                        <p:cTn id="28" dur="2000"/>
                                        <p:tgtEl>
                                          <p:spTgt spid="32"/>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edge">
                                      <p:cBhvr>
                                        <p:cTn id="31" dur="2000"/>
                                        <p:tgtEl>
                                          <p:spTgt spid="28"/>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edge">
                                      <p:cBhvr>
                                        <p:cTn id="34" dur="2000"/>
                                        <p:tgtEl>
                                          <p:spTgt spid="29"/>
                                        </p:tgtEl>
                                      </p:cBhvr>
                                    </p:animEffect>
                                  </p:childTnLst>
                                </p:cTn>
                              </p:par>
                            </p:childTnLst>
                          </p:cTn>
                        </p:par>
                        <p:par>
                          <p:cTn id="35" fill="hold">
                            <p:stCondLst>
                              <p:cond delay="2000"/>
                            </p:stCondLst>
                            <p:childTnLst>
                              <p:par>
                                <p:cTn id="36" presetID="20"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edge">
                                      <p:cBhvr>
                                        <p:cTn id="38" dur="1000"/>
                                        <p:tgtEl>
                                          <p:spTgt spid="36"/>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edge">
                                      <p:cBhvr>
                                        <p:cTn id="41" dur="1000"/>
                                        <p:tgtEl>
                                          <p:spTgt spid="37"/>
                                        </p:tgtEl>
                                      </p:cBhvr>
                                    </p:animEffect>
                                  </p:childTnLst>
                                </p:cTn>
                              </p:par>
                              <p:par>
                                <p:cTn id="42" presetID="20"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edge">
                                      <p:cBhvr>
                                        <p:cTn id="44" dur="1000"/>
                                        <p:tgtEl>
                                          <p:spTgt spid="38"/>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edge">
                                      <p:cBhvr>
                                        <p:cTn id="47" dur="1000"/>
                                        <p:tgtEl>
                                          <p:spTgt spid="39"/>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edge">
                                      <p:cBhvr>
                                        <p:cTn id="50" dur="10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xit" presetSubtype="16" fill="hold" grpId="1" nodeType="clickEffect">
                                  <p:stCondLst>
                                    <p:cond delay="0"/>
                                  </p:stCondLst>
                                  <p:childTnLst>
                                    <p:animEffect transition="out" filter="box(in)">
                                      <p:cBhvr>
                                        <p:cTn id="54" dur="500"/>
                                        <p:tgtEl>
                                          <p:spTgt spid="33"/>
                                        </p:tgtEl>
                                      </p:cBhvr>
                                    </p:animEffect>
                                    <p:set>
                                      <p:cBhvr>
                                        <p:cTn id="55" dur="1" fill="hold">
                                          <p:stCondLst>
                                            <p:cond delay="499"/>
                                          </p:stCondLst>
                                        </p:cTn>
                                        <p:tgtEl>
                                          <p:spTgt spid="33"/>
                                        </p:tgtEl>
                                        <p:attrNameLst>
                                          <p:attrName>style.visibility</p:attrName>
                                        </p:attrNameLst>
                                      </p:cBhvr>
                                      <p:to>
                                        <p:strVal val="hidden"/>
                                      </p:to>
                                    </p:set>
                                  </p:childTnLst>
                                </p:cTn>
                              </p:par>
                              <p:par>
                                <p:cTn id="56" presetID="4" presetClass="exit" presetSubtype="16" fill="hold" grpId="1" nodeType="withEffect">
                                  <p:stCondLst>
                                    <p:cond delay="0"/>
                                  </p:stCondLst>
                                  <p:childTnLst>
                                    <p:animEffect transition="out" filter="box(in)">
                                      <p:cBhvr>
                                        <p:cTn id="57" dur="500"/>
                                        <p:tgtEl>
                                          <p:spTgt spid="27"/>
                                        </p:tgtEl>
                                      </p:cBhvr>
                                    </p:animEffect>
                                    <p:set>
                                      <p:cBhvr>
                                        <p:cTn id="58" dur="1" fill="hold">
                                          <p:stCondLst>
                                            <p:cond delay="499"/>
                                          </p:stCondLst>
                                        </p:cTn>
                                        <p:tgtEl>
                                          <p:spTgt spid="27"/>
                                        </p:tgtEl>
                                        <p:attrNameLst>
                                          <p:attrName>style.visibility</p:attrName>
                                        </p:attrNameLst>
                                      </p:cBhvr>
                                      <p:to>
                                        <p:strVal val="hidden"/>
                                      </p:to>
                                    </p:set>
                                  </p:childTnLst>
                                </p:cTn>
                              </p:par>
                              <p:par>
                                <p:cTn id="59" presetID="20"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edge">
                                      <p:cBhvr>
                                        <p:cTn id="61" dur="2000"/>
                                        <p:tgtEl>
                                          <p:spTgt spid="41"/>
                                        </p:tgtEl>
                                      </p:cBhvr>
                                    </p:animEffect>
                                  </p:childTnLst>
                                </p:cTn>
                              </p:par>
                              <p:par>
                                <p:cTn id="62" presetID="2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edge">
                                      <p:cBhvr>
                                        <p:cTn id="64" dur="2000"/>
                                        <p:tgtEl>
                                          <p:spTgt spid="42"/>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edge">
                                      <p:cBhvr>
                                        <p:cTn id="67" dur="2000"/>
                                        <p:tgtEl>
                                          <p:spTgt spid="43"/>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edge">
                                      <p:cBhvr>
                                        <p:cTn id="70" dur="2000"/>
                                        <p:tgtEl>
                                          <p:spTgt spid="44"/>
                                        </p:tgtEl>
                                      </p:cBhvr>
                                    </p:animEffect>
                                  </p:childTnLst>
                                </p:cTn>
                              </p:par>
                            </p:childTnLst>
                          </p:cTn>
                        </p:par>
                        <p:par>
                          <p:cTn id="71" fill="hold">
                            <p:stCondLst>
                              <p:cond delay="2000"/>
                            </p:stCondLst>
                            <p:childTnLst>
                              <p:par>
                                <p:cTn id="72" presetID="20" presetClass="entr" presetSubtype="0" fill="hold" grpId="0"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edge">
                                      <p:cBhvr>
                                        <p:cTn id="74" dur="500"/>
                                        <p:tgtEl>
                                          <p:spTgt spid="45"/>
                                        </p:tgtEl>
                                      </p:cBhvr>
                                    </p:animEffect>
                                  </p:childTnLst>
                                </p:cTn>
                              </p:par>
                              <p:par>
                                <p:cTn id="75" presetID="20"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edge">
                                      <p:cBhvr>
                                        <p:cTn id="77" dur="500"/>
                                        <p:tgtEl>
                                          <p:spTgt spid="46"/>
                                        </p:tgtEl>
                                      </p:cBhvr>
                                    </p:animEffect>
                                  </p:childTnLst>
                                </p:cTn>
                              </p:par>
                              <p:par>
                                <p:cTn id="78" presetID="2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edge">
                                      <p:cBhvr>
                                        <p:cTn id="8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7" grpId="1" animBg="1"/>
      <p:bldP spid="28" grpId="0" animBg="1"/>
      <p:bldP spid="29" grpId="0" animBg="1"/>
      <p:bldP spid="30" grpId="0" animBg="1"/>
      <p:bldP spid="31" grpId="0" animBg="1"/>
      <p:bldP spid="32" grpId="0" animBg="1"/>
      <p:bldP spid="33" grpId="0" animBg="1"/>
      <p:bldP spid="33" grpId="1"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1828800" y="2057400"/>
            <a:ext cx="6299200" cy="1547813"/>
          </a:xfrm>
          <a:prstGeom prst="rect">
            <a:avLst/>
          </a:prstGeom>
          <a:solidFill>
            <a:srgbClr val="00FFFF">
              <a:alpha val="36862"/>
            </a:srgbClr>
          </a:solidFill>
          <a:ln w="9525">
            <a:solidFill>
              <a:srgbClr val="3366FF"/>
            </a:solidFill>
            <a:miter lim="800000"/>
            <a:headEnd/>
            <a:tailEnd/>
          </a:ln>
        </p:spPr>
        <p:txBody>
          <a:bodyPr/>
          <a:lstStyle/>
          <a:p>
            <a:pPr marL="342900" indent="-342900">
              <a:spcBef>
                <a:spcPct val="20000"/>
              </a:spcBef>
            </a:pPr>
            <a:endParaRPr lang="en-US" sz="2800"/>
          </a:p>
        </p:txBody>
      </p:sp>
      <p:sp>
        <p:nvSpPr>
          <p:cNvPr id="8197" name="Rectangle 5"/>
          <p:cNvSpPr>
            <a:spLocks noChangeArrowheads="1"/>
          </p:cNvSpPr>
          <p:nvPr/>
        </p:nvSpPr>
        <p:spPr bwMode="auto">
          <a:xfrm>
            <a:off x="1870076" y="2995612"/>
            <a:ext cx="1457325" cy="457200"/>
          </a:xfrm>
          <a:prstGeom prst="rect">
            <a:avLst/>
          </a:prstGeom>
          <a:solidFill>
            <a:schemeClr val="bg1"/>
          </a:solidFill>
          <a:ln w="9525">
            <a:solidFill>
              <a:schemeClr val="tx1"/>
            </a:solidFill>
            <a:miter lim="800000"/>
            <a:headEnd/>
            <a:tailEnd/>
          </a:ln>
        </p:spPr>
        <p:txBody>
          <a:bodyPr wrap="none" anchor="ctr"/>
          <a:lstStyle/>
          <a:p>
            <a:pPr algn="ctr"/>
            <a:r>
              <a:rPr lang="en-US" sz="2400" b="1">
                <a:latin typeface="Times New Roman" pitchFamily="18" charset="0"/>
              </a:rPr>
              <a:t>200 đồng</a:t>
            </a:r>
            <a:r>
              <a:rPr lang="en-US" sz="2400" b="1"/>
              <a:t> </a:t>
            </a:r>
          </a:p>
        </p:txBody>
      </p:sp>
      <p:sp>
        <p:nvSpPr>
          <p:cNvPr id="8198" name="Line 6"/>
          <p:cNvSpPr>
            <a:spLocks noChangeShapeType="1"/>
          </p:cNvSpPr>
          <p:nvPr/>
        </p:nvSpPr>
        <p:spPr bwMode="auto">
          <a:xfrm>
            <a:off x="8128000" y="2790825"/>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9" name="Oval 7"/>
          <p:cNvSpPr>
            <a:spLocks noChangeArrowheads="1"/>
          </p:cNvSpPr>
          <p:nvPr/>
        </p:nvSpPr>
        <p:spPr bwMode="auto">
          <a:xfrm>
            <a:off x="8725281" y="2306764"/>
            <a:ext cx="1846262" cy="914400"/>
          </a:xfrm>
          <a:prstGeom prst="ellipse">
            <a:avLst/>
          </a:prstGeom>
          <a:solidFill>
            <a:srgbClr val="00FFFF">
              <a:alpha val="41176"/>
            </a:srgbClr>
          </a:solidFill>
          <a:ln w="9525">
            <a:solidFill>
              <a:srgbClr val="3366FF"/>
            </a:solidFill>
            <a:round/>
            <a:headEnd/>
            <a:tailEnd/>
          </a:ln>
        </p:spPr>
        <p:txBody>
          <a:bodyPr wrap="none" anchor="ctr"/>
          <a:lstStyle/>
          <a:p>
            <a:pPr algn="ctr"/>
            <a:r>
              <a:rPr lang="en-US" sz="2800" b="1">
                <a:latin typeface="Times New Roman" pitchFamily="18" charset="0"/>
              </a:rPr>
              <a:t>7500 đồng</a:t>
            </a:r>
          </a:p>
        </p:txBody>
      </p:sp>
      <p:sp>
        <p:nvSpPr>
          <p:cNvPr id="8200" name="Rectangle 8"/>
          <p:cNvSpPr>
            <a:spLocks noChangeArrowheads="1"/>
          </p:cNvSpPr>
          <p:nvPr/>
        </p:nvSpPr>
        <p:spPr bwMode="auto">
          <a:xfrm>
            <a:off x="2413001" y="2309812"/>
            <a:ext cx="1457325" cy="457200"/>
          </a:xfrm>
          <a:prstGeom prst="rect">
            <a:avLst/>
          </a:prstGeom>
          <a:solidFill>
            <a:schemeClr val="bg1"/>
          </a:solidFill>
          <a:ln w="9525">
            <a:solidFill>
              <a:schemeClr val="tx1"/>
            </a:solidFill>
            <a:miter lim="800000"/>
            <a:headEnd/>
            <a:tailEnd/>
          </a:ln>
        </p:spPr>
        <p:txBody>
          <a:bodyPr wrap="none" anchor="ctr"/>
          <a:lstStyle/>
          <a:p>
            <a:pPr algn="ctr"/>
            <a:r>
              <a:rPr lang="en-US" sz="2400" b="1" dirty="0">
                <a:latin typeface="Times New Roman" pitchFamily="18" charset="0"/>
              </a:rPr>
              <a:t>5000 </a:t>
            </a:r>
            <a:r>
              <a:rPr lang="en-US" sz="2400" b="1" dirty="0" err="1">
                <a:latin typeface="Times New Roman" pitchFamily="18" charset="0"/>
              </a:rPr>
              <a:t>đồng</a:t>
            </a:r>
            <a:r>
              <a:rPr lang="en-US" sz="2400" b="1" dirty="0"/>
              <a:t> </a:t>
            </a:r>
          </a:p>
        </p:txBody>
      </p:sp>
      <p:sp>
        <p:nvSpPr>
          <p:cNvPr id="8201" name="Rectangle 9"/>
          <p:cNvSpPr>
            <a:spLocks noChangeArrowheads="1"/>
          </p:cNvSpPr>
          <p:nvPr/>
        </p:nvSpPr>
        <p:spPr bwMode="auto">
          <a:xfrm>
            <a:off x="4241801" y="2309812"/>
            <a:ext cx="1457325" cy="457200"/>
          </a:xfrm>
          <a:prstGeom prst="rect">
            <a:avLst/>
          </a:prstGeom>
          <a:solidFill>
            <a:schemeClr val="bg1"/>
          </a:solidFill>
          <a:ln w="9525">
            <a:solidFill>
              <a:schemeClr val="tx1"/>
            </a:solidFill>
            <a:miter lim="800000"/>
            <a:headEnd/>
            <a:tailEnd/>
          </a:ln>
        </p:spPr>
        <p:txBody>
          <a:bodyPr wrap="none" anchor="ctr"/>
          <a:lstStyle/>
          <a:p>
            <a:pPr algn="ctr"/>
            <a:r>
              <a:rPr lang="en-US" sz="2400" b="1">
                <a:latin typeface="Times New Roman" pitchFamily="18" charset="0"/>
              </a:rPr>
              <a:t>1000 đồng</a:t>
            </a:r>
            <a:r>
              <a:rPr lang="en-US" sz="2400" b="1"/>
              <a:t> </a:t>
            </a:r>
          </a:p>
        </p:txBody>
      </p:sp>
      <p:sp>
        <p:nvSpPr>
          <p:cNvPr id="8202" name="Rectangle 10"/>
          <p:cNvSpPr>
            <a:spLocks noChangeArrowheads="1"/>
          </p:cNvSpPr>
          <p:nvPr/>
        </p:nvSpPr>
        <p:spPr bwMode="auto">
          <a:xfrm>
            <a:off x="5994401" y="2309812"/>
            <a:ext cx="1457325" cy="457200"/>
          </a:xfrm>
          <a:prstGeom prst="rect">
            <a:avLst/>
          </a:prstGeom>
          <a:solidFill>
            <a:schemeClr val="bg1"/>
          </a:solidFill>
          <a:ln w="9525">
            <a:solidFill>
              <a:schemeClr val="tx1"/>
            </a:solidFill>
            <a:miter lim="800000"/>
            <a:headEnd/>
            <a:tailEnd/>
          </a:ln>
        </p:spPr>
        <p:txBody>
          <a:bodyPr wrap="none" anchor="ctr"/>
          <a:lstStyle/>
          <a:p>
            <a:pPr algn="ctr"/>
            <a:r>
              <a:rPr lang="en-US" sz="2400" b="1" dirty="0">
                <a:latin typeface="Times New Roman" pitchFamily="18" charset="0"/>
              </a:rPr>
              <a:t>2000 </a:t>
            </a:r>
            <a:r>
              <a:rPr lang="en-US" sz="2400" b="1" dirty="0" err="1">
                <a:latin typeface="Times New Roman" pitchFamily="18" charset="0"/>
              </a:rPr>
              <a:t>đồng</a:t>
            </a:r>
            <a:r>
              <a:rPr lang="en-US" sz="2400" b="1" dirty="0"/>
              <a:t> </a:t>
            </a:r>
          </a:p>
        </p:txBody>
      </p:sp>
      <p:sp>
        <p:nvSpPr>
          <p:cNvPr id="8203" name="Rectangle 11"/>
          <p:cNvSpPr>
            <a:spLocks noChangeArrowheads="1"/>
          </p:cNvSpPr>
          <p:nvPr/>
        </p:nvSpPr>
        <p:spPr bwMode="auto">
          <a:xfrm>
            <a:off x="3394076" y="2995612"/>
            <a:ext cx="1457325" cy="457200"/>
          </a:xfrm>
          <a:prstGeom prst="rect">
            <a:avLst/>
          </a:prstGeom>
          <a:solidFill>
            <a:schemeClr val="bg1"/>
          </a:solidFill>
          <a:ln w="9525">
            <a:solidFill>
              <a:schemeClr val="tx1"/>
            </a:solidFill>
            <a:miter lim="800000"/>
            <a:headEnd/>
            <a:tailEnd/>
          </a:ln>
        </p:spPr>
        <p:txBody>
          <a:bodyPr wrap="none" anchor="ctr"/>
          <a:lstStyle/>
          <a:p>
            <a:pPr algn="ctr"/>
            <a:r>
              <a:rPr lang="en-US" sz="2400" b="1" dirty="0">
                <a:latin typeface="Times New Roman" pitchFamily="18" charset="0"/>
              </a:rPr>
              <a:t>200 </a:t>
            </a:r>
            <a:r>
              <a:rPr lang="en-US" sz="2400" b="1" dirty="0" err="1">
                <a:latin typeface="Times New Roman" pitchFamily="18" charset="0"/>
              </a:rPr>
              <a:t>đồng</a:t>
            </a:r>
            <a:r>
              <a:rPr lang="en-US" sz="2400" b="1" dirty="0"/>
              <a:t> </a:t>
            </a:r>
          </a:p>
        </p:txBody>
      </p:sp>
      <p:sp>
        <p:nvSpPr>
          <p:cNvPr id="8204" name="Rectangle 12"/>
          <p:cNvSpPr>
            <a:spLocks noChangeArrowheads="1"/>
          </p:cNvSpPr>
          <p:nvPr/>
        </p:nvSpPr>
        <p:spPr bwMode="auto">
          <a:xfrm>
            <a:off x="4918076" y="2995612"/>
            <a:ext cx="1457325" cy="457200"/>
          </a:xfrm>
          <a:prstGeom prst="rect">
            <a:avLst/>
          </a:prstGeom>
          <a:solidFill>
            <a:schemeClr val="bg1"/>
          </a:solidFill>
          <a:ln w="9525">
            <a:solidFill>
              <a:schemeClr val="tx1"/>
            </a:solidFill>
            <a:miter lim="800000"/>
            <a:headEnd/>
            <a:tailEnd/>
          </a:ln>
        </p:spPr>
        <p:txBody>
          <a:bodyPr wrap="none" anchor="ctr"/>
          <a:lstStyle/>
          <a:p>
            <a:pPr algn="ctr"/>
            <a:r>
              <a:rPr lang="en-US" sz="2400" b="1">
                <a:latin typeface="Times New Roman" pitchFamily="18" charset="0"/>
              </a:rPr>
              <a:t>500 đồng</a:t>
            </a:r>
            <a:r>
              <a:rPr lang="en-US" sz="2400" b="1"/>
              <a:t> </a:t>
            </a:r>
          </a:p>
        </p:txBody>
      </p:sp>
      <p:sp>
        <p:nvSpPr>
          <p:cNvPr id="8205" name="Rectangle 13"/>
          <p:cNvSpPr>
            <a:spLocks noChangeArrowheads="1"/>
          </p:cNvSpPr>
          <p:nvPr/>
        </p:nvSpPr>
        <p:spPr bwMode="auto">
          <a:xfrm>
            <a:off x="6451601" y="2995612"/>
            <a:ext cx="1457325" cy="457200"/>
          </a:xfrm>
          <a:prstGeom prst="rect">
            <a:avLst/>
          </a:prstGeom>
          <a:solidFill>
            <a:schemeClr val="bg1"/>
          </a:solidFill>
          <a:ln w="9525">
            <a:solidFill>
              <a:schemeClr val="tx1"/>
            </a:solidFill>
            <a:miter lim="800000"/>
            <a:headEnd/>
            <a:tailEnd/>
          </a:ln>
        </p:spPr>
        <p:txBody>
          <a:bodyPr wrap="none" anchor="ctr"/>
          <a:lstStyle/>
          <a:p>
            <a:pPr algn="ctr"/>
            <a:r>
              <a:rPr lang="en-US" sz="2400" b="1">
                <a:latin typeface="Times New Roman" pitchFamily="18" charset="0"/>
              </a:rPr>
              <a:t>100 đồng</a:t>
            </a:r>
            <a:r>
              <a:rPr lang="en-US" sz="2400" b="1"/>
              <a:t> </a:t>
            </a:r>
          </a:p>
        </p:txBody>
      </p:sp>
      <p:sp>
        <p:nvSpPr>
          <p:cNvPr id="6156" name="Rectangle 28"/>
          <p:cNvSpPr>
            <a:spLocks noGrp="1" noChangeArrowheads="1"/>
          </p:cNvSpPr>
          <p:nvPr>
            <p:ph type="body" idx="1"/>
          </p:nvPr>
        </p:nvSpPr>
        <p:spPr>
          <a:xfrm>
            <a:off x="190500" y="844552"/>
            <a:ext cx="11811000" cy="533400"/>
          </a:xfrm>
          <a:noFill/>
        </p:spPr>
        <p:txBody>
          <a:bodyPr>
            <a:noAutofit/>
          </a:bodyPr>
          <a:lstStyle/>
          <a:p>
            <a:pPr eaLnBrk="1" hangingPunct="1">
              <a:buFontTx/>
              <a:buNone/>
            </a:pPr>
            <a:r>
              <a:rPr lang="en-US" b="1" dirty="0" err="1">
                <a:latin typeface="Times New Roman" pitchFamily="18" charset="0"/>
              </a:rPr>
              <a:t>Bài</a:t>
            </a:r>
            <a:r>
              <a:rPr lang="en-US" b="1" dirty="0">
                <a:latin typeface="Times New Roman" pitchFamily="18" charset="0"/>
              </a:rPr>
              <a:t> 2. </a:t>
            </a:r>
            <a:r>
              <a:rPr lang="en-US" b="1" dirty="0" err="1">
                <a:latin typeface="Times New Roman" pitchFamily="18" charset="0"/>
              </a:rPr>
              <a:t>Phải</a:t>
            </a:r>
            <a:r>
              <a:rPr lang="en-US" b="1" dirty="0">
                <a:latin typeface="Times New Roman" pitchFamily="18" charset="0"/>
              </a:rPr>
              <a:t> </a:t>
            </a:r>
            <a:r>
              <a:rPr lang="en-US" b="1" dirty="0" err="1">
                <a:latin typeface="Times New Roman" pitchFamily="18" charset="0"/>
              </a:rPr>
              <a:t>lấy</a:t>
            </a:r>
            <a:r>
              <a:rPr lang="en-US" b="1" dirty="0">
                <a:latin typeface="Times New Roman" pitchFamily="18" charset="0"/>
              </a:rPr>
              <a:t> </a:t>
            </a:r>
            <a:r>
              <a:rPr lang="en-US" b="1" dirty="0" err="1">
                <a:latin typeface="Times New Roman" pitchFamily="18" charset="0"/>
              </a:rPr>
              <a:t>ra</a:t>
            </a:r>
            <a:r>
              <a:rPr lang="en-US" b="1" dirty="0">
                <a:latin typeface="Times New Roman" pitchFamily="18" charset="0"/>
              </a:rPr>
              <a:t> </a:t>
            </a:r>
            <a:r>
              <a:rPr lang="en-US" b="1" dirty="0" err="1">
                <a:latin typeface="Times New Roman" pitchFamily="18" charset="0"/>
              </a:rPr>
              <a:t>các</a:t>
            </a:r>
            <a:r>
              <a:rPr lang="en-US" b="1" dirty="0">
                <a:latin typeface="Times New Roman" pitchFamily="18" charset="0"/>
              </a:rPr>
              <a:t> </a:t>
            </a:r>
            <a:r>
              <a:rPr lang="en-US" b="1" dirty="0" err="1">
                <a:latin typeface="Times New Roman" pitchFamily="18" charset="0"/>
              </a:rPr>
              <a:t>tờ</a:t>
            </a:r>
            <a:r>
              <a:rPr lang="en-US" b="1" dirty="0">
                <a:latin typeface="Times New Roman" pitchFamily="18" charset="0"/>
              </a:rPr>
              <a:t> </a:t>
            </a:r>
            <a:r>
              <a:rPr lang="en-US" b="1" dirty="0" err="1">
                <a:latin typeface="Times New Roman" pitchFamily="18" charset="0"/>
              </a:rPr>
              <a:t>giấy</a:t>
            </a:r>
            <a:r>
              <a:rPr lang="en-US" b="1" dirty="0">
                <a:latin typeface="Times New Roman" pitchFamily="18" charset="0"/>
              </a:rPr>
              <a:t> </a:t>
            </a:r>
            <a:r>
              <a:rPr lang="en-US" b="1" dirty="0" err="1">
                <a:latin typeface="Times New Roman" pitchFamily="18" charset="0"/>
              </a:rPr>
              <a:t>bạc</a:t>
            </a:r>
            <a:r>
              <a:rPr lang="en-US" b="1" dirty="0">
                <a:latin typeface="Times New Roman" pitchFamily="18" charset="0"/>
              </a:rPr>
              <a:t> </a:t>
            </a:r>
            <a:r>
              <a:rPr lang="en-US" b="1" dirty="0" err="1">
                <a:latin typeface="Times New Roman" pitchFamily="18" charset="0"/>
              </a:rPr>
              <a:t>nào</a:t>
            </a:r>
            <a:r>
              <a:rPr lang="en-US" b="1" dirty="0">
                <a:latin typeface="Times New Roman" pitchFamily="18" charset="0"/>
              </a:rPr>
              <a:t> </a:t>
            </a:r>
            <a:r>
              <a:rPr lang="en-US" b="1" dirty="0" err="1">
                <a:latin typeface="Times New Roman" pitchFamily="18" charset="0"/>
              </a:rPr>
              <a:t>để</a:t>
            </a:r>
            <a:r>
              <a:rPr lang="en-US" b="1" dirty="0">
                <a:latin typeface="Times New Roman" pitchFamily="18" charset="0"/>
              </a:rPr>
              <a:t> </a:t>
            </a:r>
            <a:r>
              <a:rPr lang="en-US" b="1" dirty="0" err="1">
                <a:latin typeface="Times New Roman" pitchFamily="18" charset="0"/>
              </a:rPr>
              <a:t>được</a:t>
            </a:r>
            <a:r>
              <a:rPr lang="en-US" b="1" dirty="0">
                <a:latin typeface="Times New Roman" pitchFamily="18" charset="0"/>
              </a:rPr>
              <a:t> </a:t>
            </a:r>
            <a:r>
              <a:rPr lang="en-US" b="1" dirty="0" err="1">
                <a:latin typeface="Times New Roman" pitchFamily="18" charset="0"/>
              </a:rPr>
              <a:t>số</a:t>
            </a:r>
            <a:r>
              <a:rPr lang="en-US" b="1" dirty="0">
                <a:latin typeface="Times New Roman" pitchFamily="18" charset="0"/>
              </a:rPr>
              <a:t> </a:t>
            </a:r>
            <a:r>
              <a:rPr lang="en-US" b="1" dirty="0" err="1">
                <a:latin typeface="Times New Roman" pitchFamily="18" charset="0"/>
              </a:rPr>
              <a:t>tiền</a:t>
            </a:r>
            <a:r>
              <a:rPr lang="en-US" b="1" dirty="0">
                <a:latin typeface="Times New Roman" pitchFamily="18" charset="0"/>
              </a:rPr>
              <a:t> ở </a:t>
            </a:r>
            <a:r>
              <a:rPr lang="en-US" b="1" dirty="0" err="1">
                <a:latin typeface="Times New Roman" pitchFamily="18" charset="0"/>
              </a:rPr>
              <a:t>bên</a:t>
            </a:r>
            <a:r>
              <a:rPr lang="en-US" b="1" dirty="0">
                <a:latin typeface="Times New Roman" pitchFamily="18" charset="0"/>
              </a:rPr>
              <a:t> </a:t>
            </a:r>
            <a:r>
              <a:rPr lang="en-US" b="1" dirty="0" err="1">
                <a:latin typeface="Times New Roman" pitchFamily="18" charset="0"/>
              </a:rPr>
              <a:t>phải</a:t>
            </a:r>
            <a:r>
              <a:rPr lang="en-US" b="1" dirty="0">
                <a:latin typeface="Times New Roman" pitchFamily="18" charset="0"/>
              </a:rPr>
              <a:t>?</a:t>
            </a:r>
          </a:p>
        </p:txBody>
      </p:sp>
      <p:sp>
        <p:nvSpPr>
          <p:cNvPr id="8228" name="Rectangle 36"/>
          <p:cNvSpPr>
            <a:spLocks noChangeArrowheads="1"/>
          </p:cNvSpPr>
          <p:nvPr/>
        </p:nvSpPr>
        <p:spPr bwMode="auto">
          <a:xfrm>
            <a:off x="1828800" y="4138612"/>
            <a:ext cx="6299200" cy="1471612"/>
          </a:xfrm>
          <a:prstGeom prst="rect">
            <a:avLst/>
          </a:prstGeom>
          <a:solidFill>
            <a:srgbClr val="00FFFF">
              <a:alpha val="36862"/>
            </a:srgbClr>
          </a:solidFill>
          <a:ln w="9525">
            <a:solidFill>
              <a:srgbClr val="3366FF"/>
            </a:solidFill>
            <a:miter lim="800000"/>
            <a:headEnd/>
            <a:tailEnd/>
          </a:ln>
        </p:spPr>
        <p:txBody>
          <a:bodyPr/>
          <a:lstStyle/>
          <a:p>
            <a:pPr marL="342900" indent="-342900">
              <a:spcBef>
                <a:spcPct val="20000"/>
              </a:spcBef>
            </a:pPr>
            <a:endParaRPr lang="en-US" sz="2800"/>
          </a:p>
        </p:txBody>
      </p:sp>
      <p:sp>
        <p:nvSpPr>
          <p:cNvPr id="8230" name="Line 38"/>
          <p:cNvSpPr>
            <a:spLocks noChangeShapeType="1"/>
          </p:cNvSpPr>
          <p:nvPr/>
        </p:nvSpPr>
        <p:spPr bwMode="auto">
          <a:xfrm>
            <a:off x="8124825" y="4900612"/>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31" name="Oval 39"/>
          <p:cNvSpPr>
            <a:spLocks noChangeArrowheads="1"/>
          </p:cNvSpPr>
          <p:nvPr/>
        </p:nvSpPr>
        <p:spPr bwMode="auto">
          <a:xfrm>
            <a:off x="8737601" y="4443412"/>
            <a:ext cx="1846263" cy="914400"/>
          </a:xfrm>
          <a:prstGeom prst="ellipse">
            <a:avLst/>
          </a:prstGeom>
          <a:solidFill>
            <a:srgbClr val="00FFFF">
              <a:alpha val="41176"/>
            </a:srgbClr>
          </a:solidFill>
          <a:ln w="9525">
            <a:solidFill>
              <a:srgbClr val="3366FF"/>
            </a:solidFill>
            <a:round/>
            <a:headEnd/>
            <a:tailEnd/>
          </a:ln>
        </p:spPr>
        <p:txBody>
          <a:bodyPr wrap="none" anchor="ctr"/>
          <a:lstStyle/>
          <a:p>
            <a:pPr algn="ctr"/>
            <a:r>
              <a:rPr lang="en-US" sz="2800" b="1">
                <a:latin typeface="Times New Roman" pitchFamily="18" charset="0"/>
              </a:rPr>
              <a:t>7500 đồng</a:t>
            </a:r>
          </a:p>
        </p:txBody>
      </p:sp>
      <p:sp>
        <p:nvSpPr>
          <p:cNvPr id="8238" name="Rectangle 46"/>
          <p:cNvSpPr>
            <a:spLocks noChangeArrowheads="1"/>
          </p:cNvSpPr>
          <p:nvPr/>
        </p:nvSpPr>
        <p:spPr bwMode="auto">
          <a:xfrm>
            <a:off x="2413001" y="2309812"/>
            <a:ext cx="1457325" cy="457200"/>
          </a:xfrm>
          <a:prstGeom prst="rect">
            <a:avLst/>
          </a:prstGeom>
          <a:solidFill>
            <a:srgbClr val="FFFF99">
              <a:alpha val="98038"/>
            </a:srgbClr>
          </a:solidFill>
          <a:ln w="9525">
            <a:solidFill>
              <a:srgbClr val="FFFF00"/>
            </a:solidFill>
            <a:miter lim="800000"/>
            <a:headEnd/>
            <a:tailEnd/>
          </a:ln>
        </p:spPr>
        <p:txBody>
          <a:bodyPr wrap="none" anchor="ctr"/>
          <a:lstStyle/>
          <a:p>
            <a:pPr algn="ctr"/>
            <a:r>
              <a:rPr lang="en-US" sz="2400" b="1" dirty="0">
                <a:solidFill>
                  <a:srgbClr val="FF0000"/>
                </a:solidFill>
                <a:latin typeface="Times New Roman" pitchFamily="18" charset="0"/>
              </a:rPr>
              <a:t>5000 </a:t>
            </a:r>
            <a:r>
              <a:rPr lang="en-US" sz="2400" b="1" dirty="0" err="1">
                <a:solidFill>
                  <a:srgbClr val="FF0000"/>
                </a:solidFill>
                <a:latin typeface="Times New Roman" pitchFamily="18" charset="0"/>
              </a:rPr>
              <a:t>đồng</a:t>
            </a:r>
            <a:r>
              <a:rPr lang="en-US" sz="2400" b="1" dirty="0">
                <a:solidFill>
                  <a:srgbClr val="FF0000"/>
                </a:solidFill>
              </a:rPr>
              <a:t> </a:t>
            </a:r>
          </a:p>
        </p:txBody>
      </p:sp>
      <p:sp>
        <p:nvSpPr>
          <p:cNvPr id="8239" name="Rectangle 47"/>
          <p:cNvSpPr>
            <a:spLocks noChangeArrowheads="1"/>
          </p:cNvSpPr>
          <p:nvPr/>
        </p:nvSpPr>
        <p:spPr bwMode="auto">
          <a:xfrm>
            <a:off x="5994401" y="2309812"/>
            <a:ext cx="1457325" cy="457200"/>
          </a:xfrm>
          <a:prstGeom prst="rect">
            <a:avLst/>
          </a:prstGeom>
          <a:solidFill>
            <a:srgbClr val="FFFF99">
              <a:alpha val="98038"/>
            </a:srgbClr>
          </a:solidFill>
          <a:ln w="9525">
            <a:solidFill>
              <a:srgbClr val="FFFF00"/>
            </a:solidFill>
            <a:miter lim="800000"/>
            <a:headEnd/>
            <a:tailEnd/>
          </a:ln>
        </p:spPr>
        <p:txBody>
          <a:bodyPr wrap="none" anchor="ctr"/>
          <a:lstStyle/>
          <a:p>
            <a:pPr algn="ctr"/>
            <a:r>
              <a:rPr lang="en-US" sz="2400" b="1">
                <a:solidFill>
                  <a:srgbClr val="FF0000"/>
                </a:solidFill>
                <a:latin typeface="Times New Roman" pitchFamily="18" charset="0"/>
              </a:rPr>
              <a:t>2000 đồng</a:t>
            </a:r>
            <a:r>
              <a:rPr lang="en-US" sz="2400" b="1">
                <a:solidFill>
                  <a:srgbClr val="FF0000"/>
                </a:solidFill>
              </a:rPr>
              <a:t> </a:t>
            </a:r>
          </a:p>
        </p:txBody>
      </p:sp>
      <p:sp>
        <p:nvSpPr>
          <p:cNvPr id="8240" name="Rectangle 48"/>
          <p:cNvSpPr>
            <a:spLocks noChangeArrowheads="1"/>
          </p:cNvSpPr>
          <p:nvPr/>
        </p:nvSpPr>
        <p:spPr bwMode="auto">
          <a:xfrm>
            <a:off x="4918076" y="2995612"/>
            <a:ext cx="1457325" cy="457200"/>
          </a:xfrm>
          <a:prstGeom prst="rect">
            <a:avLst/>
          </a:prstGeom>
          <a:solidFill>
            <a:srgbClr val="FFFF99">
              <a:alpha val="98038"/>
            </a:srgbClr>
          </a:solidFill>
          <a:ln w="9525">
            <a:solidFill>
              <a:srgbClr val="FFFF00"/>
            </a:solidFill>
            <a:miter lim="800000"/>
            <a:headEnd/>
            <a:tailEnd/>
          </a:ln>
        </p:spPr>
        <p:txBody>
          <a:bodyPr wrap="none" anchor="ctr"/>
          <a:lstStyle/>
          <a:p>
            <a:pPr algn="ctr"/>
            <a:r>
              <a:rPr lang="en-US" sz="2400" b="1">
                <a:solidFill>
                  <a:srgbClr val="FF0000"/>
                </a:solidFill>
                <a:latin typeface="Times New Roman" pitchFamily="18" charset="0"/>
              </a:rPr>
              <a:t>500 đồng</a:t>
            </a:r>
            <a:r>
              <a:rPr lang="en-US" sz="2400" b="1">
                <a:solidFill>
                  <a:srgbClr val="FF0000"/>
                </a:solidFill>
              </a:rPr>
              <a:t> </a:t>
            </a:r>
          </a:p>
        </p:txBody>
      </p:sp>
      <p:sp>
        <p:nvSpPr>
          <p:cNvPr id="8241" name="Rectangle 49"/>
          <p:cNvSpPr>
            <a:spLocks noChangeArrowheads="1"/>
          </p:cNvSpPr>
          <p:nvPr/>
        </p:nvSpPr>
        <p:spPr bwMode="auto">
          <a:xfrm>
            <a:off x="2565401" y="4367212"/>
            <a:ext cx="1457325" cy="457200"/>
          </a:xfrm>
          <a:prstGeom prst="rect">
            <a:avLst/>
          </a:prstGeom>
          <a:solidFill>
            <a:srgbClr val="FFFF99">
              <a:alpha val="98038"/>
            </a:srgbClr>
          </a:solidFill>
          <a:ln w="9525">
            <a:solidFill>
              <a:srgbClr val="FFFF00"/>
            </a:solidFill>
            <a:miter lim="800000"/>
            <a:headEnd/>
            <a:tailEnd/>
          </a:ln>
        </p:spPr>
        <p:txBody>
          <a:bodyPr wrap="none" anchor="ctr"/>
          <a:lstStyle/>
          <a:p>
            <a:pPr algn="ctr"/>
            <a:r>
              <a:rPr lang="en-US" sz="2400" b="1" dirty="0">
                <a:solidFill>
                  <a:srgbClr val="FF0000"/>
                </a:solidFill>
                <a:latin typeface="Times New Roman" pitchFamily="18" charset="0"/>
              </a:rPr>
              <a:t>5000 </a:t>
            </a:r>
            <a:r>
              <a:rPr lang="en-US" sz="2400" b="1" dirty="0" err="1">
                <a:solidFill>
                  <a:srgbClr val="FF0000"/>
                </a:solidFill>
                <a:latin typeface="Times New Roman" pitchFamily="18" charset="0"/>
              </a:rPr>
              <a:t>đồng</a:t>
            </a:r>
            <a:r>
              <a:rPr lang="en-US" sz="2400" b="1" dirty="0">
                <a:solidFill>
                  <a:srgbClr val="FF0000"/>
                </a:solidFill>
              </a:rPr>
              <a:t> </a:t>
            </a:r>
          </a:p>
        </p:txBody>
      </p:sp>
      <p:sp>
        <p:nvSpPr>
          <p:cNvPr id="8242" name="Rectangle 50"/>
          <p:cNvSpPr>
            <a:spLocks noChangeArrowheads="1"/>
          </p:cNvSpPr>
          <p:nvPr/>
        </p:nvSpPr>
        <p:spPr bwMode="auto">
          <a:xfrm>
            <a:off x="6146801" y="4367212"/>
            <a:ext cx="1462087" cy="457200"/>
          </a:xfrm>
          <a:prstGeom prst="rect">
            <a:avLst/>
          </a:prstGeom>
          <a:solidFill>
            <a:srgbClr val="FFFF99">
              <a:alpha val="98038"/>
            </a:srgbClr>
          </a:solidFill>
          <a:ln w="9525">
            <a:solidFill>
              <a:srgbClr val="FFFF00"/>
            </a:solidFill>
            <a:miter lim="800000"/>
            <a:headEnd/>
            <a:tailEnd/>
          </a:ln>
        </p:spPr>
        <p:txBody>
          <a:bodyPr wrap="none" anchor="ctr"/>
          <a:lstStyle/>
          <a:p>
            <a:pPr algn="ctr"/>
            <a:r>
              <a:rPr lang="en-US" sz="2400" b="1" dirty="0">
                <a:solidFill>
                  <a:srgbClr val="FF0000"/>
                </a:solidFill>
                <a:latin typeface="Times New Roman" pitchFamily="18" charset="0"/>
              </a:rPr>
              <a:t>2000 </a:t>
            </a:r>
            <a:r>
              <a:rPr lang="en-US" sz="2400" b="1" dirty="0" err="1">
                <a:solidFill>
                  <a:srgbClr val="FF0000"/>
                </a:solidFill>
                <a:latin typeface="Times New Roman" pitchFamily="18" charset="0"/>
              </a:rPr>
              <a:t>đồng</a:t>
            </a:r>
            <a:r>
              <a:rPr lang="en-US" sz="2400" b="1" dirty="0">
                <a:solidFill>
                  <a:srgbClr val="FF0000"/>
                </a:solidFill>
              </a:rPr>
              <a:t> </a:t>
            </a:r>
          </a:p>
        </p:txBody>
      </p:sp>
      <p:sp>
        <p:nvSpPr>
          <p:cNvPr id="8243" name="Rectangle 51"/>
          <p:cNvSpPr>
            <a:spLocks noChangeArrowheads="1"/>
          </p:cNvSpPr>
          <p:nvPr/>
        </p:nvSpPr>
        <p:spPr bwMode="auto">
          <a:xfrm>
            <a:off x="1955801" y="4928748"/>
            <a:ext cx="1457325" cy="457200"/>
          </a:xfrm>
          <a:prstGeom prst="rect">
            <a:avLst/>
          </a:prstGeom>
          <a:solidFill>
            <a:srgbClr val="FFFF99">
              <a:alpha val="98038"/>
            </a:srgbClr>
          </a:solidFill>
          <a:ln w="9525">
            <a:solidFill>
              <a:srgbClr val="FFFF00"/>
            </a:solidFill>
            <a:miter lim="800000"/>
            <a:headEnd/>
            <a:tailEnd/>
          </a:ln>
        </p:spPr>
        <p:txBody>
          <a:bodyPr wrap="none" anchor="ctr"/>
          <a:lstStyle/>
          <a:p>
            <a:pPr algn="ctr"/>
            <a:r>
              <a:rPr lang="en-US" sz="2400" b="1" dirty="0">
                <a:solidFill>
                  <a:srgbClr val="FF0000"/>
                </a:solidFill>
                <a:latin typeface="Times New Roman" pitchFamily="18" charset="0"/>
              </a:rPr>
              <a:t>200 </a:t>
            </a:r>
            <a:r>
              <a:rPr lang="en-US" sz="2400" b="1" dirty="0" err="1">
                <a:solidFill>
                  <a:srgbClr val="FF0000"/>
                </a:solidFill>
                <a:latin typeface="Times New Roman" pitchFamily="18" charset="0"/>
              </a:rPr>
              <a:t>đồng</a:t>
            </a:r>
            <a:r>
              <a:rPr lang="en-US" sz="2400" b="1" dirty="0">
                <a:solidFill>
                  <a:srgbClr val="FF0000"/>
                </a:solidFill>
              </a:rPr>
              <a:t> </a:t>
            </a:r>
          </a:p>
        </p:txBody>
      </p:sp>
      <p:sp>
        <p:nvSpPr>
          <p:cNvPr id="8244" name="Rectangle 52"/>
          <p:cNvSpPr>
            <a:spLocks noChangeArrowheads="1"/>
          </p:cNvSpPr>
          <p:nvPr/>
        </p:nvSpPr>
        <p:spPr bwMode="auto">
          <a:xfrm>
            <a:off x="3556001" y="4929188"/>
            <a:ext cx="1462087" cy="504825"/>
          </a:xfrm>
          <a:prstGeom prst="rect">
            <a:avLst/>
          </a:prstGeom>
          <a:solidFill>
            <a:srgbClr val="FFFF99">
              <a:alpha val="98038"/>
            </a:srgbClr>
          </a:solidFill>
          <a:ln w="9525">
            <a:solidFill>
              <a:srgbClr val="FFFF00"/>
            </a:solidFill>
            <a:miter lim="800000"/>
            <a:headEnd/>
            <a:tailEnd/>
          </a:ln>
        </p:spPr>
        <p:txBody>
          <a:bodyPr wrap="none" anchor="ctr"/>
          <a:lstStyle/>
          <a:p>
            <a:pPr algn="ctr"/>
            <a:r>
              <a:rPr lang="en-US" sz="2400" b="1" dirty="0">
                <a:solidFill>
                  <a:srgbClr val="FF0000"/>
                </a:solidFill>
                <a:latin typeface="Times New Roman" pitchFamily="18" charset="0"/>
              </a:rPr>
              <a:t>200 </a:t>
            </a:r>
            <a:r>
              <a:rPr lang="en-US" sz="2400" b="1" dirty="0" err="1">
                <a:solidFill>
                  <a:srgbClr val="FF0000"/>
                </a:solidFill>
                <a:latin typeface="Times New Roman" pitchFamily="18" charset="0"/>
              </a:rPr>
              <a:t>đồng</a:t>
            </a:r>
            <a:r>
              <a:rPr lang="en-US" sz="2400" b="1" dirty="0">
                <a:solidFill>
                  <a:srgbClr val="FF0000"/>
                </a:solidFill>
              </a:rPr>
              <a:t> </a:t>
            </a:r>
          </a:p>
        </p:txBody>
      </p:sp>
      <p:sp>
        <p:nvSpPr>
          <p:cNvPr id="8245" name="Rectangle 53"/>
          <p:cNvSpPr>
            <a:spLocks noChangeArrowheads="1"/>
          </p:cNvSpPr>
          <p:nvPr/>
        </p:nvSpPr>
        <p:spPr bwMode="auto">
          <a:xfrm>
            <a:off x="6418264" y="4976813"/>
            <a:ext cx="1481137" cy="519113"/>
          </a:xfrm>
          <a:prstGeom prst="rect">
            <a:avLst/>
          </a:prstGeom>
          <a:solidFill>
            <a:srgbClr val="FFFF99">
              <a:alpha val="98038"/>
            </a:srgbClr>
          </a:solidFill>
          <a:ln w="9525">
            <a:solidFill>
              <a:srgbClr val="FFFF00"/>
            </a:solidFill>
            <a:miter lim="800000"/>
            <a:headEnd/>
            <a:tailEnd/>
          </a:ln>
        </p:spPr>
        <p:txBody>
          <a:bodyPr wrap="none" anchor="ctr"/>
          <a:lstStyle/>
          <a:p>
            <a:pPr algn="ctr"/>
            <a:r>
              <a:rPr lang="en-US" sz="2400" b="1" dirty="0">
                <a:solidFill>
                  <a:srgbClr val="FF0000"/>
                </a:solidFill>
                <a:latin typeface="Times New Roman" pitchFamily="18" charset="0"/>
              </a:rPr>
              <a:t>100 </a:t>
            </a:r>
            <a:r>
              <a:rPr lang="en-US" sz="2400" b="1" dirty="0" err="1">
                <a:solidFill>
                  <a:srgbClr val="FF0000"/>
                </a:solidFill>
                <a:latin typeface="Times New Roman" pitchFamily="18" charset="0"/>
              </a:rPr>
              <a:t>đồng</a:t>
            </a:r>
            <a:r>
              <a:rPr lang="en-US" sz="2400" b="1" dirty="0">
                <a:solidFill>
                  <a:srgbClr val="FF0000"/>
                </a:solidFill>
              </a:rPr>
              <a:t> </a:t>
            </a:r>
          </a:p>
        </p:txBody>
      </p:sp>
      <p:sp>
        <p:nvSpPr>
          <p:cNvPr id="8246" name="Text Box 54"/>
          <p:cNvSpPr txBox="1">
            <a:spLocks noChangeArrowheads="1"/>
          </p:cNvSpPr>
          <p:nvPr/>
        </p:nvSpPr>
        <p:spPr bwMode="auto">
          <a:xfrm>
            <a:off x="381000" y="1787060"/>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latin typeface="Times New Roman" pitchFamily="18" charset="0"/>
              </a:rPr>
              <a:t>b)</a:t>
            </a:r>
          </a:p>
        </p:txBody>
      </p:sp>
    </p:spTree>
    <p:extLst>
      <p:ext uri="{BB962C8B-B14F-4D97-AF65-F5344CB8AC3E}">
        <p14:creationId xmlns:p14="http://schemas.microsoft.com/office/powerpoint/2010/main" val="3139819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edge">
                                      <p:cBhvr>
                                        <p:cTn id="7" dur="2000"/>
                                        <p:tgtEl>
                                          <p:spTgt spid="819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197"/>
                                        </p:tgtEl>
                                        <p:attrNameLst>
                                          <p:attrName>style.visibility</p:attrName>
                                        </p:attrNameLst>
                                      </p:cBhvr>
                                      <p:to>
                                        <p:strVal val="visible"/>
                                      </p:to>
                                    </p:set>
                                    <p:animEffect transition="in" filter="wedge">
                                      <p:cBhvr>
                                        <p:cTn id="10" dur="2000"/>
                                        <p:tgtEl>
                                          <p:spTgt spid="8197"/>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8200"/>
                                        </p:tgtEl>
                                        <p:attrNameLst>
                                          <p:attrName>style.visibility</p:attrName>
                                        </p:attrNameLst>
                                      </p:cBhvr>
                                      <p:to>
                                        <p:strVal val="visible"/>
                                      </p:to>
                                    </p:set>
                                    <p:animEffect transition="in" filter="wedge">
                                      <p:cBhvr>
                                        <p:cTn id="13" dur="2000"/>
                                        <p:tgtEl>
                                          <p:spTgt spid="8200"/>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8203"/>
                                        </p:tgtEl>
                                        <p:attrNameLst>
                                          <p:attrName>style.visibility</p:attrName>
                                        </p:attrNameLst>
                                      </p:cBhvr>
                                      <p:to>
                                        <p:strVal val="visible"/>
                                      </p:to>
                                    </p:set>
                                    <p:animEffect transition="in" filter="wedge">
                                      <p:cBhvr>
                                        <p:cTn id="16" dur="2000"/>
                                        <p:tgtEl>
                                          <p:spTgt spid="8203"/>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8201"/>
                                        </p:tgtEl>
                                        <p:attrNameLst>
                                          <p:attrName>style.visibility</p:attrName>
                                        </p:attrNameLst>
                                      </p:cBhvr>
                                      <p:to>
                                        <p:strVal val="visible"/>
                                      </p:to>
                                    </p:set>
                                    <p:animEffect transition="in" filter="wedge">
                                      <p:cBhvr>
                                        <p:cTn id="19" dur="2000"/>
                                        <p:tgtEl>
                                          <p:spTgt spid="8201"/>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8204"/>
                                        </p:tgtEl>
                                        <p:attrNameLst>
                                          <p:attrName>style.visibility</p:attrName>
                                        </p:attrNameLst>
                                      </p:cBhvr>
                                      <p:to>
                                        <p:strVal val="visible"/>
                                      </p:to>
                                    </p:set>
                                    <p:animEffect transition="in" filter="wedge">
                                      <p:cBhvr>
                                        <p:cTn id="22" dur="2000"/>
                                        <p:tgtEl>
                                          <p:spTgt spid="8204"/>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8205"/>
                                        </p:tgtEl>
                                        <p:attrNameLst>
                                          <p:attrName>style.visibility</p:attrName>
                                        </p:attrNameLst>
                                      </p:cBhvr>
                                      <p:to>
                                        <p:strVal val="visible"/>
                                      </p:to>
                                    </p:set>
                                    <p:animEffect transition="in" filter="wedge">
                                      <p:cBhvr>
                                        <p:cTn id="25" dur="2000"/>
                                        <p:tgtEl>
                                          <p:spTgt spid="8205"/>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8202"/>
                                        </p:tgtEl>
                                        <p:attrNameLst>
                                          <p:attrName>style.visibility</p:attrName>
                                        </p:attrNameLst>
                                      </p:cBhvr>
                                      <p:to>
                                        <p:strVal val="visible"/>
                                      </p:to>
                                    </p:set>
                                    <p:animEffect transition="in" filter="wedge">
                                      <p:cBhvr>
                                        <p:cTn id="28" dur="2000"/>
                                        <p:tgtEl>
                                          <p:spTgt spid="8202"/>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8198"/>
                                        </p:tgtEl>
                                        <p:attrNameLst>
                                          <p:attrName>style.visibility</p:attrName>
                                        </p:attrNameLst>
                                      </p:cBhvr>
                                      <p:to>
                                        <p:strVal val="visible"/>
                                      </p:to>
                                    </p:set>
                                    <p:animEffect transition="in" filter="wedge">
                                      <p:cBhvr>
                                        <p:cTn id="31" dur="2000"/>
                                        <p:tgtEl>
                                          <p:spTgt spid="8198"/>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8199"/>
                                        </p:tgtEl>
                                        <p:attrNameLst>
                                          <p:attrName>style.visibility</p:attrName>
                                        </p:attrNameLst>
                                      </p:cBhvr>
                                      <p:to>
                                        <p:strVal val="visible"/>
                                      </p:to>
                                    </p:set>
                                    <p:animEffect transition="in" filter="wedge">
                                      <p:cBhvr>
                                        <p:cTn id="34" dur="2000"/>
                                        <p:tgtEl>
                                          <p:spTgt spid="819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8238"/>
                                        </p:tgtEl>
                                        <p:attrNameLst>
                                          <p:attrName>style.visibility</p:attrName>
                                        </p:attrNameLst>
                                      </p:cBhvr>
                                      <p:to>
                                        <p:strVal val="visible"/>
                                      </p:to>
                                    </p:set>
                                    <p:animEffect transition="in" filter="wedge">
                                      <p:cBhvr>
                                        <p:cTn id="39" dur="500"/>
                                        <p:tgtEl>
                                          <p:spTgt spid="8238"/>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8239"/>
                                        </p:tgtEl>
                                        <p:attrNameLst>
                                          <p:attrName>style.visibility</p:attrName>
                                        </p:attrNameLst>
                                      </p:cBhvr>
                                      <p:to>
                                        <p:strVal val="visible"/>
                                      </p:to>
                                    </p:set>
                                    <p:animEffect transition="in" filter="wedge">
                                      <p:cBhvr>
                                        <p:cTn id="42" dur="500"/>
                                        <p:tgtEl>
                                          <p:spTgt spid="8239"/>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8240"/>
                                        </p:tgtEl>
                                        <p:attrNameLst>
                                          <p:attrName>style.visibility</p:attrName>
                                        </p:attrNameLst>
                                      </p:cBhvr>
                                      <p:to>
                                        <p:strVal val="visible"/>
                                      </p:to>
                                    </p:set>
                                    <p:animEffect transition="in" filter="wedge">
                                      <p:cBhvr>
                                        <p:cTn id="45" dur="500"/>
                                        <p:tgtEl>
                                          <p:spTgt spid="8240"/>
                                        </p:tgtEl>
                                      </p:cBhvr>
                                    </p:animEffect>
                                  </p:childTnLst>
                                </p:cTn>
                              </p:par>
                            </p:childTnLst>
                          </p:cTn>
                        </p:par>
                        <p:par>
                          <p:cTn id="46" fill="hold" nodeType="afterGroup">
                            <p:stCondLst>
                              <p:cond delay="500"/>
                            </p:stCondLst>
                            <p:childTnLst>
                              <p:par>
                                <p:cTn id="47" presetID="4" presetClass="exit" presetSubtype="16" fill="hold" grpId="1" nodeType="afterEffect">
                                  <p:stCondLst>
                                    <p:cond delay="0"/>
                                  </p:stCondLst>
                                  <p:childTnLst>
                                    <p:animEffect transition="out" filter="box(in)">
                                      <p:cBhvr>
                                        <p:cTn id="48" dur="500"/>
                                        <p:tgtEl>
                                          <p:spTgt spid="8201"/>
                                        </p:tgtEl>
                                      </p:cBhvr>
                                    </p:animEffect>
                                    <p:set>
                                      <p:cBhvr>
                                        <p:cTn id="49" dur="1" fill="hold">
                                          <p:stCondLst>
                                            <p:cond delay="499"/>
                                          </p:stCondLst>
                                        </p:cTn>
                                        <p:tgtEl>
                                          <p:spTgt spid="8201"/>
                                        </p:tgtEl>
                                        <p:attrNameLst>
                                          <p:attrName>style.visibility</p:attrName>
                                        </p:attrNameLst>
                                      </p:cBhvr>
                                      <p:to>
                                        <p:strVal val="hidden"/>
                                      </p:to>
                                    </p:set>
                                  </p:childTnLst>
                                </p:cTn>
                              </p:par>
                              <p:par>
                                <p:cTn id="50" presetID="4" presetClass="exit" presetSubtype="16" fill="hold" grpId="1" nodeType="withEffect">
                                  <p:stCondLst>
                                    <p:cond delay="0"/>
                                  </p:stCondLst>
                                  <p:childTnLst>
                                    <p:animEffect transition="out" filter="box(in)">
                                      <p:cBhvr>
                                        <p:cTn id="51" dur="500"/>
                                        <p:tgtEl>
                                          <p:spTgt spid="8203"/>
                                        </p:tgtEl>
                                      </p:cBhvr>
                                    </p:animEffect>
                                    <p:set>
                                      <p:cBhvr>
                                        <p:cTn id="52" dur="1" fill="hold">
                                          <p:stCondLst>
                                            <p:cond delay="499"/>
                                          </p:stCondLst>
                                        </p:cTn>
                                        <p:tgtEl>
                                          <p:spTgt spid="8203"/>
                                        </p:tgtEl>
                                        <p:attrNameLst>
                                          <p:attrName>style.visibility</p:attrName>
                                        </p:attrNameLst>
                                      </p:cBhvr>
                                      <p:to>
                                        <p:strVal val="hidden"/>
                                      </p:to>
                                    </p:set>
                                  </p:childTnLst>
                                </p:cTn>
                              </p:par>
                              <p:par>
                                <p:cTn id="53" presetID="4" presetClass="exit" presetSubtype="16" fill="hold" grpId="1" nodeType="withEffect">
                                  <p:stCondLst>
                                    <p:cond delay="0"/>
                                  </p:stCondLst>
                                  <p:childTnLst>
                                    <p:animEffect transition="out" filter="box(in)">
                                      <p:cBhvr>
                                        <p:cTn id="54" dur="500"/>
                                        <p:tgtEl>
                                          <p:spTgt spid="8197"/>
                                        </p:tgtEl>
                                      </p:cBhvr>
                                    </p:animEffect>
                                    <p:set>
                                      <p:cBhvr>
                                        <p:cTn id="55" dur="1" fill="hold">
                                          <p:stCondLst>
                                            <p:cond delay="499"/>
                                          </p:stCondLst>
                                        </p:cTn>
                                        <p:tgtEl>
                                          <p:spTgt spid="8197"/>
                                        </p:tgtEl>
                                        <p:attrNameLst>
                                          <p:attrName>style.visibility</p:attrName>
                                        </p:attrNameLst>
                                      </p:cBhvr>
                                      <p:to>
                                        <p:strVal val="hidden"/>
                                      </p:to>
                                    </p:set>
                                  </p:childTnLst>
                                </p:cTn>
                              </p:par>
                              <p:par>
                                <p:cTn id="56" presetID="4" presetClass="exit" presetSubtype="16" fill="hold" grpId="1" nodeType="withEffect">
                                  <p:stCondLst>
                                    <p:cond delay="0"/>
                                  </p:stCondLst>
                                  <p:childTnLst>
                                    <p:animEffect transition="out" filter="box(in)">
                                      <p:cBhvr>
                                        <p:cTn id="57" dur="500"/>
                                        <p:tgtEl>
                                          <p:spTgt spid="8205"/>
                                        </p:tgtEl>
                                      </p:cBhvr>
                                    </p:animEffect>
                                    <p:set>
                                      <p:cBhvr>
                                        <p:cTn id="58" dur="1" fill="hold">
                                          <p:stCondLst>
                                            <p:cond delay="499"/>
                                          </p:stCondLst>
                                        </p:cTn>
                                        <p:tgtEl>
                                          <p:spTgt spid="8205"/>
                                        </p:tgtEl>
                                        <p:attrNameLst>
                                          <p:attrName>style.visibility</p:attrName>
                                        </p:attrNameLst>
                                      </p:cBhvr>
                                      <p:to>
                                        <p:strVal val="hidden"/>
                                      </p:to>
                                    </p:set>
                                  </p:childTnLst>
                                </p:cTn>
                              </p:par>
                              <p:par>
                                <p:cTn id="59" presetID="20" presetClass="entr" presetSubtype="0" fill="hold" grpId="0" nodeType="withEffect">
                                  <p:stCondLst>
                                    <p:cond delay="0"/>
                                  </p:stCondLst>
                                  <p:childTnLst>
                                    <p:set>
                                      <p:cBhvr>
                                        <p:cTn id="60" dur="1" fill="hold">
                                          <p:stCondLst>
                                            <p:cond delay="0"/>
                                          </p:stCondLst>
                                        </p:cTn>
                                        <p:tgtEl>
                                          <p:spTgt spid="8228"/>
                                        </p:tgtEl>
                                        <p:attrNameLst>
                                          <p:attrName>style.visibility</p:attrName>
                                        </p:attrNameLst>
                                      </p:cBhvr>
                                      <p:to>
                                        <p:strVal val="visible"/>
                                      </p:to>
                                    </p:set>
                                    <p:animEffect transition="in" filter="wedge">
                                      <p:cBhvr>
                                        <p:cTn id="61" dur="2000"/>
                                        <p:tgtEl>
                                          <p:spTgt spid="8228"/>
                                        </p:tgtEl>
                                      </p:cBhvr>
                                    </p:animEffect>
                                  </p:childTnLst>
                                </p:cTn>
                              </p:par>
                              <p:par>
                                <p:cTn id="62" presetID="20" presetClass="entr" presetSubtype="0" fill="hold" grpId="0" nodeType="withEffect">
                                  <p:stCondLst>
                                    <p:cond delay="0"/>
                                  </p:stCondLst>
                                  <p:childTnLst>
                                    <p:set>
                                      <p:cBhvr>
                                        <p:cTn id="63" dur="1" fill="hold">
                                          <p:stCondLst>
                                            <p:cond delay="0"/>
                                          </p:stCondLst>
                                        </p:cTn>
                                        <p:tgtEl>
                                          <p:spTgt spid="8230"/>
                                        </p:tgtEl>
                                        <p:attrNameLst>
                                          <p:attrName>style.visibility</p:attrName>
                                        </p:attrNameLst>
                                      </p:cBhvr>
                                      <p:to>
                                        <p:strVal val="visible"/>
                                      </p:to>
                                    </p:set>
                                    <p:animEffect transition="in" filter="wedge">
                                      <p:cBhvr>
                                        <p:cTn id="64" dur="2000"/>
                                        <p:tgtEl>
                                          <p:spTgt spid="8230"/>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8231"/>
                                        </p:tgtEl>
                                        <p:attrNameLst>
                                          <p:attrName>style.visibility</p:attrName>
                                        </p:attrNameLst>
                                      </p:cBhvr>
                                      <p:to>
                                        <p:strVal val="visible"/>
                                      </p:to>
                                    </p:set>
                                    <p:animEffect transition="in" filter="wedge">
                                      <p:cBhvr>
                                        <p:cTn id="67" dur="2000"/>
                                        <p:tgtEl>
                                          <p:spTgt spid="8231"/>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8241"/>
                                        </p:tgtEl>
                                        <p:attrNameLst>
                                          <p:attrName>style.visibility</p:attrName>
                                        </p:attrNameLst>
                                      </p:cBhvr>
                                      <p:to>
                                        <p:strVal val="visible"/>
                                      </p:to>
                                    </p:set>
                                    <p:animEffect transition="in" filter="wedge">
                                      <p:cBhvr>
                                        <p:cTn id="70" dur="2000"/>
                                        <p:tgtEl>
                                          <p:spTgt spid="8241"/>
                                        </p:tgtEl>
                                      </p:cBhvr>
                                    </p:animEffect>
                                  </p:childTnLst>
                                </p:cTn>
                              </p:par>
                              <p:par>
                                <p:cTn id="71" presetID="20" presetClass="entr" presetSubtype="0" fill="hold" grpId="0" nodeType="withEffect">
                                  <p:stCondLst>
                                    <p:cond delay="0"/>
                                  </p:stCondLst>
                                  <p:childTnLst>
                                    <p:set>
                                      <p:cBhvr>
                                        <p:cTn id="72" dur="1" fill="hold">
                                          <p:stCondLst>
                                            <p:cond delay="0"/>
                                          </p:stCondLst>
                                        </p:cTn>
                                        <p:tgtEl>
                                          <p:spTgt spid="8242"/>
                                        </p:tgtEl>
                                        <p:attrNameLst>
                                          <p:attrName>style.visibility</p:attrName>
                                        </p:attrNameLst>
                                      </p:cBhvr>
                                      <p:to>
                                        <p:strVal val="visible"/>
                                      </p:to>
                                    </p:set>
                                    <p:animEffect transition="in" filter="wedge">
                                      <p:cBhvr>
                                        <p:cTn id="73" dur="500"/>
                                        <p:tgtEl>
                                          <p:spTgt spid="8242"/>
                                        </p:tgtEl>
                                      </p:cBhvr>
                                    </p:animEffect>
                                  </p:childTnLst>
                                </p:cTn>
                              </p:par>
                              <p:par>
                                <p:cTn id="74" presetID="20" presetClass="entr" presetSubtype="0" fill="hold" grpId="0" nodeType="withEffect">
                                  <p:stCondLst>
                                    <p:cond delay="0"/>
                                  </p:stCondLst>
                                  <p:childTnLst>
                                    <p:set>
                                      <p:cBhvr>
                                        <p:cTn id="75" dur="1" fill="hold">
                                          <p:stCondLst>
                                            <p:cond delay="0"/>
                                          </p:stCondLst>
                                        </p:cTn>
                                        <p:tgtEl>
                                          <p:spTgt spid="8243"/>
                                        </p:tgtEl>
                                        <p:attrNameLst>
                                          <p:attrName>style.visibility</p:attrName>
                                        </p:attrNameLst>
                                      </p:cBhvr>
                                      <p:to>
                                        <p:strVal val="visible"/>
                                      </p:to>
                                    </p:set>
                                    <p:animEffect transition="in" filter="wedge">
                                      <p:cBhvr>
                                        <p:cTn id="76" dur="500"/>
                                        <p:tgtEl>
                                          <p:spTgt spid="8243"/>
                                        </p:tgtEl>
                                      </p:cBhvr>
                                    </p:animEffect>
                                  </p:childTnLst>
                                </p:cTn>
                              </p:par>
                              <p:par>
                                <p:cTn id="77" presetID="20" presetClass="entr" presetSubtype="0" fill="hold" grpId="0" nodeType="withEffect">
                                  <p:stCondLst>
                                    <p:cond delay="0"/>
                                  </p:stCondLst>
                                  <p:childTnLst>
                                    <p:set>
                                      <p:cBhvr>
                                        <p:cTn id="78" dur="1" fill="hold">
                                          <p:stCondLst>
                                            <p:cond delay="0"/>
                                          </p:stCondLst>
                                        </p:cTn>
                                        <p:tgtEl>
                                          <p:spTgt spid="8244"/>
                                        </p:tgtEl>
                                        <p:attrNameLst>
                                          <p:attrName>style.visibility</p:attrName>
                                        </p:attrNameLst>
                                      </p:cBhvr>
                                      <p:to>
                                        <p:strVal val="visible"/>
                                      </p:to>
                                    </p:set>
                                    <p:animEffect transition="in" filter="wedge">
                                      <p:cBhvr>
                                        <p:cTn id="79" dur="500"/>
                                        <p:tgtEl>
                                          <p:spTgt spid="8244"/>
                                        </p:tgtEl>
                                      </p:cBhvr>
                                    </p:animEffect>
                                  </p:childTnLst>
                                </p:cTn>
                              </p:par>
                              <p:par>
                                <p:cTn id="80" presetID="20" presetClass="entr" presetSubtype="0" fill="hold" grpId="0" nodeType="withEffect">
                                  <p:stCondLst>
                                    <p:cond delay="0"/>
                                  </p:stCondLst>
                                  <p:childTnLst>
                                    <p:set>
                                      <p:cBhvr>
                                        <p:cTn id="81" dur="1" fill="hold">
                                          <p:stCondLst>
                                            <p:cond delay="0"/>
                                          </p:stCondLst>
                                        </p:cTn>
                                        <p:tgtEl>
                                          <p:spTgt spid="8245"/>
                                        </p:tgtEl>
                                        <p:attrNameLst>
                                          <p:attrName>style.visibility</p:attrName>
                                        </p:attrNameLst>
                                      </p:cBhvr>
                                      <p:to>
                                        <p:strVal val="visible"/>
                                      </p:to>
                                    </p:set>
                                    <p:animEffect transition="in" filter="wedge">
                                      <p:cBhvr>
                                        <p:cTn id="82" dur="500"/>
                                        <p:tgtEl>
                                          <p:spTgt spid="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7" grpId="0" animBg="1"/>
      <p:bldP spid="8197" grpId="1" animBg="1"/>
      <p:bldP spid="8198" grpId="0" animBg="1"/>
      <p:bldP spid="8199" grpId="0" animBg="1"/>
      <p:bldP spid="8200" grpId="0" animBg="1"/>
      <p:bldP spid="8201" grpId="0" animBg="1"/>
      <p:bldP spid="8201" grpId="1" animBg="1"/>
      <p:bldP spid="8202" grpId="0" animBg="1"/>
      <p:bldP spid="8203" grpId="0" animBg="1"/>
      <p:bldP spid="8203" grpId="1" animBg="1"/>
      <p:bldP spid="8204" grpId="0" animBg="1"/>
      <p:bldP spid="8205" grpId="0" animBg="1"/>
      <p:bldP spid="8205" grpId="1" animBg="1"/>
      <p:bldP spid="8228" grpId="0" animBg="1"/>
      <p:bldP spid="8230" grpId="0" animBg="1"/>
      <p:bldP spid="8231" grpId="0" animBg="1"/>
      <p:bldP spid="8238" grpId="0" animBg="1"/>
      <p:bldP spid="8239" grpId="0" animBg="1"/>
      <p:bldP spid="8240" grpId="0" animBg="1"/>
      <p:bldP spid="8241" grpId="0" animBg="1"/>
      <p:bldP spid="8242" grpId="0" animBg="1"/>
      <p:bldP spid="8243" grpId="0" animBg="1"/>
      <p:bldP spid="8244" grpId="0" animBg="1"/>
      <p:bldP spid="82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533400" y="550164"/>
            <a:ext cx="7315200" cy="533400"/>
          </a:xfrm>
          <a:noFill/>
        </p:spPr>
        <p:txBody>
          <a:bodyPr>
            <a:noAutofit/>
          </a:bodyPr>
          <a:lstStyle/>
          <a:p>
            <a:pPr eaLnBrk="1" hangingPunct="1">
              <a:lnSpc>
                <a:spcPct val="90000"/>
              </a:lnSpc>
              <a:buFontTx/>
              <a:buNone/>
            </a:pPr>
            <a:r>
              <a:rPr lang="en-US" sz="2800" b="1" dirty="0" err="1">
                <a:latin typeface="Times New Roman" pitchFamily="18" charset="0"/>
              </a:rPr>
              <a:t>Bài</a:t>
            </a:r>
            <a:r>
              <a:rPr lang="en-US" sz="2800" b="1" dirty="0">
                <a:latin typeface="Times New Roman" pitchFamily="18" charset="0"/>
              </a:rPr>
              <a:t> 3. </a:t>
            </a:r>
            <a:r>
              <a:rPr lang="en-US" sz="2800" b="1" dirty="0" err="1">
                <a:latin typeface="Times New Roman" pitchFamily="18" charset="0"/>
              </a:rPr>
              <a:t>Xem</a:t>
            </a:r>
            <a:r>
              <a:rPr lang="en-US" sz="2800" b="1" dirty="0">
                <a:latin typeface="Times New Roman" pitchFamily="18" charset="0"/>
              </a:rPr>
              <a:t> </a:t>
            </a:r>
            <a:r>
              <a:rPr lang="en-US" sz="2800" b="1" dirty="0" err="1">
                <a:latin typeface="Times New Roman" pitchFamily="18" charset="0"/>
              </a:rPr>
              <a:t>tranh</a:t>
            </a:r>
            <a:r>
              <a:rPr lang="en-US" sz="2800" b="1" dirty="0">
                <a:latin typeface="Times New Roman" pitchFamily="18" charset="0"/>
              </a:rPr>
              <a:t> </a:t>
            </a:r>
            <a:r>
              <a:rPr lang="en-US" sz="2800" b="1" dirty="0" err="1">
                <a:latin typeface="Times New Roman" pitchFamily="18" charset="0"/>
              </a:rPr>
              <a:t>rồi</a:t>
            </a:r>
            <a:r>
              <a:rPr lang="en-US" sz="2800" b="1" dirty="0">
                <a:latin typeface="Times New Roman" pitchFamily="18" charset="0"/>
              </a:rPr>
              <a:t> </a:t>
            </a:r>
            <a:r>
              <a:rPr lang="en-US" sz="2800" b="1" dirty="0" err="1">
                <a:latin typeface="Times New Roman" pitchFamily="18" charset="0"/>
              </a:rPr>
              <a:t>trả</a:t>
            </a:r>
            <a:r>
              <a:rPr lang="en-US" sz="2800" b="1" dirty="0">
                <a:latin typeface="Times New Roman" pitchFamily="18" charset="0"/>
              </a:rPr>
              <a:t> </a:t>
            </a:r>
            <a:r>
              <a:rPr lang="en-US" sz="2800" b="1" dirty="0" err="1">
                <a:latin typeface="Times New Roman" pitchFamily="18" charset="0"/>
              </a:rPr>
              <a:t>lời</a:t>
            </a:r>
            <a:r>
              <a:rPr lang="en-US" sz="2800" b="1" dirty="0">
                <a:latin typeface="Times New Roman" pitchFamily="18" charset="0"/>
              </a:rPr>
              <a:t> </a:t>
            </a:r>
            <a:r>
              <a:rPr lang="en-US" sz="2800" b="1" dirty="0" err="1">
                <a:latin typeface="Times New Roman" pitchFamily="18" charset="0"/>
              </a:rPr>
              <a:t>các</a:t>
            </a:r>
            <a:r>
              <a:rPr lang="en-US" sz="2800" b="1" dirty="0">
                <a:latin typeface="Times New Roman" pitchFamily="18" charset="0"/>
              </a:rPr>
              <a:t> </a:t>
            </a:r>
            <a:r>
              <a:rPr lang="en-US" sz="2800" b="1" dirty="0" err="1">
                <a:latin typeface="Times New Roman" pitchFamily="18" charset="0"/>
              </a:rPr>
              <a:t>câu</a:t>
            </a:r>
            <a:r>
              <a:rPr lang="en-US" sz="2800" b="1" dirty="0">
                <a:latin typeface="Times New Roman" pitchFamily="18" charset="0"/>
              </a:rPr>
              <a:t> </a:t>
            </a:r>
            <a:r>
              <a:rPr lang="en-US" sz="2800" b="1" dirty="0" err="1">
                <a:latin typeface="Times New Roman" pitchFamily="18" charset="0"/>
              </a:rPr>
              <a:t>hỏi</a:t>
            </a:r>
            <a:r>
              <a:rPr lang="en-US" sz="2800" b="1" dirty="0">
                <a:latin typeface="Times New Roman" pitchFamily="18" charset="0"/>
              </a:rPr>
              <a:t> </a:t>
            </a:r>
            <a:r>
              <a:rPr lang="en-US" sz="2800" b="1" dirty="0" err="1">
                <a:latin typeface="Times New Roman" pitchFamily="18" charset="0"/>
              </a:rPr>
              <a:t>sau</a:t>
            </a:r>
            <a:r>
              <a:rPr lang="en-US" sz="2800" b="1" dirty="0">
                <a:latin typeface="Times New Roman" pitchFamily="18" charset="0"/>
              </a:rPr>
              <a:t>:</a:t>
            </a:r>
          </a:p>
        </p:txBody>
      </p:sp>
      <p:pic>
        <p:nvPicPr>
          <p:cNvPr id="12299" name="Picture 11" descr="BT3"/>
          <p:cNvPicPr>
            <a:picLocks noChangeAspect="1" noChangeArrowheads="1"/>
          </p:cNvPicPr>
          <p:nvPr/>
        </p:nvPicPr>
        <p:blipFill>
          <a:blip r:embed="rId2">
            <a:extLst>
              <a:ext uri="{28A0092B-C50C-407E-A947-70E740481C1C}">
                <a14:useLocalDpi xmlns:a14="http://schemas.microsoft.com/office/drawing/2010/main" val="0"/>
              </a:ext>
            </a:extLst>
          </a:blip>
          <a:srcRect r="72688" b="62260"/>
          <a:stretch>
            <a:fillRect/>
          </a:stretch>
        </p:blipFill>
        <p:spPr bwMode="auto">
          <a:xfrm>
            <a:off x="1066800" y="1106424"/>
            <a:ext cx="2133600" cy="181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2" descr="BT3"/>
          <p:cNvPicPr>
            <a:picLocks noChangeAspect="1" noChangeArrowheads="1"/>
          </p:cNvPicPr>
          <p:nvPr/>
        </p:nvPicPr>
        <p:blipFill>
          <a:blip r:embed="rId2">
            <a:extLst>
              <a:ext uri="{28A0092B-C50C-407E-A947-70E740481C1C}">
                <a14:useLocalDpi xmlns:a14="http://schemas.microsoft.com/office/drawing/2010/main" val="0"/>
              </a:ext>
            </a:extLst>
          </a:blip>
          <a:srcRect l="50000" t="7088" b="80652"/>
          <a:stretch>
            <a:fillRect/>
          </a:stretch>
        </p:blipFill>
        <p:spPr bwMode="auto">
          <a:xfrm>
            <a:off x="5182362" y="1280922"/>
            <a:ext cx="4533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3" descr="BT3"/>
          <p:cNvPicPr>
            <a:picLocks noChangeAspect="1" noChangeArrowheads="1"/>
          </p:cNvPicPr>
          <p:nvPr/>
        </p:nvPicPr>
        <p:blipFill>
          <a:blip r:embed="rId2">
            <a:extLst>
              <a:ext uri="{28A0092B-C50C-407E-A947-70E740481C1C}">
                <a14:useLocalDpi xmlns:a14="http://schemas.microsoft.com/office/drawing/2010/main" val="0"/>
              </a:ext>
            </a:extLst>
          </a:blip>
          <a:srcRect l="25211" t="25543" r="28571" b="32631"/>
          <a:stretch>
            <a:fillRect/>
          </a:stretch>
        </p:blipFill>
        <p:spPr bwMode="auto">
          <a:xfrm>
            <a:off x="4419600" y="2545461"/>
            <a:ext cx="3581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4" descr="BT3"/>
          <p:cNvPicPr>
            <a:picLocks noChangeAspect="1" noChangeArrowheads="1"/>
          </p:cNvPicPr>
          <p:nvPr/>
        </p:nvPicPr>
        <p:blipFill>
          <a:blip r:embed="rId2">
            <a:extLst>
              <a:ext uri="{28A0092B-C50C-407E-A947-70E740481C1C}">
                <a14:useLocalDpi xmlns:a14="http://schemas.microsoft.com/office/drawing/2010/main" val="0"/>
              </a:ext>
            </a:extLst>
          </a:blip>
          <a:srcRect t="65326" r="58943"/>
          <a:stretch>
            <a:fillRect/>
          </a:stretch>
        </p:blipFill>
        <p:spPr bwMode="auto">
          <a:xfrm>
            <a:off x="1295400" y="2682621"/>
            <a:ext cx="289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5" descr="BT3"/>
          <p:cNvPicPr>
            <a:picLocks noChangeAspect="1" noChangeArrowheads="1"/>
          </p:cNvPicPr>
          <p:nvPr/>
        </p:nvPicPr>
        <p:blipFill>
          <a:blip r:embed="rId2">
            <a:extLst>
              <a:ext uri="{28A0092B-C50C-407E-A947-70E740481C1C}">
                <a14:useLocalDpi xmlns:a14="http://schemas.microsoft.com/office/drawing/2010/main" val="0"/>
              </a:ext>
            </a:extLst>
          </a:blip>
          <a:srcRect l="67647" t="64304"/>
          <a:stretch>
            <a:fillRect/>
          </a:stretch>
        </p:blipFill>
        <p:spPr bwMode="auto">
          <a:xfrm>
            <a:off x="9101138" y="271653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Rectangle 16"/>
          <p:cNvSpPr>
            <a:spLocks noChangeArrowheads="1"/>
          </p:cNvSpPr>
          <p:nvPr/>
        </p:nvSpPr>
        <p:spPr bwMode="auto">
          <a:xfrm>
            <a:off x="228600" y="5105400"/>
            <a:ext cx="1150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b="1" dirty="0">
                <a:solidFill>
                  <a:srgbClr val="000099"/>
                </a:solidFill>
                <a:latin typeface="Times New Roman" pitchFamily="18" charset="0"/>
              </a:rPr>
              <a:t>a) </a:t>
            </a:r>
            <a:r>
              <a:rPr lang="en-US" sz="2800" b="1" dirty="0">
                <a:solidFill>
                  <a:srgbClr val="0000CC"/>
                </a:solidFill>
                <a:latin typeface="Times New Roman" pitchFamily="18" charset="0"/>
              </a:rPr>
              <a:t>Mai </a:t>
            </a:r>
            <a:r>
              <a:rPr lang="en-US" sz="2800" b="1" dirty="0" err="1">
                <a:solidFill>
                  <a:srgbClr val="0000CC"/>
                </a:solidFill>
                <a:latin typeface="Times New Roman" pitchFamily="18" charset="0"/>
              </a:rPr>
              <a:t>có</a:t>
            </a:r>
            <a:r>
              <a:rPr lang="en-US" sz="2800" b="1" dirty="0">
                <a:solidFill>
                  <a:srgbClr val="0000CC"/>
                </a:solidFill>
                <a:latin typeface="Times New Roman" pitchFamily="18" charset="0"/>
              </a:rPr>
              <a:t> 3000 </a:t>
            </a:r>
            <a:r>
              <a:rPr lang="en-US" sz="2800" b="1" dirty="0" err="1">
                <a:solidFill>
                  <a:srgbClr val="0000CC"/>
                </a:solidFill>
                <a:latin typeface="Times New Roman" pitchFamily="18" charset="0"/>
              </a:rPr>
              <a:t>đồng</a:t>
            </a:r>
            <a:r>
              <a:rPr lang="en-US" sz="2800" b="1" dirty="0">
                <a:solidFill>
                  <a:srgbClr val="0000CC"/>
                </a:solidFill>
                <a:latin typeface="Times New Roman" pitchFamily="18" charset="0"/>
              </a:rPr>
              <a:t>, Mai </a:t>
            </a:r>
            <a:r>
              <a:rPr lang="en-US" sz="2800" b="1" dirty="0" err="1">
                <a:solidFill>
                  <a:srgbClr val="0000CC"/>
                </a:solidFill>
                <a:latin typeface="Times New Roman" pitchFamily="18" charset="0"/>
              </a:rPr>
              <a:t>có</a:t>
            </a:r>
            <a:r>
              <a:rPr lang="en-US" sz="2800" b="1" dirty="0">
                <a:solidFill>
                  <a:srgbClr val="0000CC"/>
                </a:solidFill>
                <a:latin typeface="Times New Roman" pitchFamily="18" charset="0"/>
              </a:rPr>
              <a:t> </a:t>
            </a:r>
            <a:r>
              <a:rPr lang="en-US" sz="2800" b="1" dirty="0" err="1">
                <a:solidFill>
                  <a:srgbClr val="FF0000"/>
                </a:solidFill>
                <a:latin typeface="Times New Roman" pitchFamily="18" charset="0"/>
              </a:rPr>
              <a:t>vừa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đủ</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tiền</a:t>
            </a:r>
            <a:r>
              <a:rPr lang="en-US" sz="2800" b="1" dirty="0">
                <a:solidFill>
                  <a:srgbClr val="FF0000"/>
                </a:solidFill>
                <a:latin typeface="Times New Roman" pitchFamily="18" charset="0"/>
              </a:rPr>
              <a:t> </a:t>
            </a:r>
            <a:r>
              <a:rPr lang="en-US" sz="2800" b="1" dirty="0" err="1">
                <a:solidFill>
                  <a:srgbClr val="0000CC"/>
                </a:solidFill>
                <a:latin typeface="Times New Roman" pitchFamily="18" charset="0"/>
              </a:rPr>
              <a:t>để</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mua</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được</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một</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đồ</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vật</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nào</a:t>
            </a:r>
            <a:r>
              <a:rPr lang="en-US" sz="2800" b="1" dirty="0">
                <a:solidFill>
                  <a:srgbClr val="0000CC"/>
                </a:solidFill>
                <a:latin typeface="Times New Roman" pitchFamily="18" charset="0"/>
              </a:rPr>
              <a:t>?</a:t>
            </a:r>
          </a:p>
        </p:txBody>
      </p:sp>
      <p:sp>
        <p:nvSpPr>
          <p:cNvPr id="12305" name="Rectangle 17"/>
          <p:cNvSpPr>
            <a:spLocks noChangeArrowheads="1"/>
          </p:cNvSpPr>
          <p:nvPr/>
        </p:nvSpPr>
        <p:spPr bwMode="auto">
          <a:xfrm>
            <a:off x="228600" y="5751576"/>
            <a:ext cx="1173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b="1" dirty="0">
                <a:solidFill>
                  <a:srgbClr val="000099"/>
                </a:solidFill>
                <a:latin typeface="Times New Roman" pitchFamily="18" charset="0"/>
              </a:rPr>
              <a:t>b) </a:t>
            </a:r>
            <a:r>
              <a:rPr lang="en-US" sz="2800" b="1" dirty="0">
                <a:solidFill>
                  <a:srgbClr val="0000CC"/>
                </a:solidFill>
                <a:latin typeface="Times New Roman" pitchFamily="18" charset="0"/>
              </a:rPr>
              <a:t>Nam </a:t>
            </a:r>
            <a:r>
              <a:rPr lang="en-US" sz="2800" b="1" dirty="0" err="1">
                <a:solidFill>
                  <a:srgbClr val="0000CC"/>
                </a:solidFill>
                <a:latin typeface="Times New Roman" pitchFamily="18" charset="0"/>
              </a:rPr>
              <a:t>có</a:t>
            </a:r>
            <a:r>
              <a:rPr lang="en-US" sz="2800" b="1" dirty="0">
                <a:solidFill>
                  <a:srgbClr val="0000CC"/>
                </a:solidFill>
                <a:latin typeface="Times New Roman" pitchFamily="18" charset="0"/>
              </a:rPr>
              <a:t> 7000 </a:t>
            </a:r>
            <a:r>
              <a:rPr lang="en-US" sz="2800" b="1" dirty="0" err="1">
                <a:solidFill>
                  <a:srgbClr val="0000CC"/>
                </a:solidFill>
                <a:latin typeface="Times New Roman" pitchFamily="18" charset="0"/>
              </a:rPr>
              <a:t>đồng</a:t>
            </a:r>
            <a:r>
              <a:rPr lang="en-US" sz="2800" b="1" dirty="0">
                <a:solidFill>
                  <a:srgbClr val="0000CC"/>
                </a:solidFill>
                <a:latin typeface="Times New Roman" pitchFamily="18" charset="0"/>
              </a:rPr>
              <a:t>, Nam </a:t>
            </a:r>
            <a:r>
              <a:rPr lang="en-US" sz="2800" b="1" dirty="0" err="1">
                <a:solidFill>
                  <a:srgbClr val="0000CC"/>
                </a:solidFill>
                <a:latin typeface="Times New Roman" pitchFamily="18" charset="0"/>
              </a:rPr>
              <a:t>có</a:t>
            </a:r>
            <a:r>
              <a:rPr lang="en-US" sz="2800" b="1" dirty="0">
                <a:solidFill>
                  <a:srgbClr val="0000CC"/>
                </a:solidFill>
                <a:latin typeface="Times New Roman" pitchFamily="18" charset="0"/>
              </a:rPr>
              <a:t> </a:t>
            </a:r>
            <a:r>
              <a:rPr lang="en-US" sz="2800" b="1" dirty="0" err="1">
                <a:solidFill>
                  <a:srgbClr val="FF0000"/>
                </a:solidFill>
                <a:latin typeface="Times New Roman" pitchFamily="18" charset="0"/>
              </a:rPr>
              <a:t>vừa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đủ</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tiền</a:t>
            </a:r>
            <a:r>
              <a:rPr lang="en-US" sz="2800" b="1" dirty="0">
                <a:solidFill>
                  <a:srgbClr val="FF0000"/>
                </a:solidFill>
                <a:latin typeface="Times New Roman" pitchFamily="18" charset="0"/>
              </a:rPr>
              <a:t> </a:t>
            </a:r>
            <a:r>
              <a:rPr lang="en-US" sz="2800" b="1" dirty="0" err="1">
                <a:solidFill>
                  <a:srgbClr val="0000CC"/>
                </a:solidFill>
                <a:latin typeface="Times New Roman" pitchFamily="18" charset="0"/>
              </a:rPr>
              <a:t>để</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mua</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được</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những</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đồ</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vật</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nào</a:t>
            </a:r>
            <a:r>
              <a:rPr lang="en-US" sz="2800" b="1" dirty="0">
                <a:solidFill>
                  <a:srgbClr val="0000CC"/>
                </a:solidFill>
                <a:latin typeface="Times New Roman" pitchFamily="18" charset="0"/>
              </a:rPr>
              <a:t>?</a:t>
            </a:r>
          </a:p>
        </p:txBody>
      </p:sp>
    </p:spTree>
    <p:extLst>
      <p:ext uri="{BB962C8B-B14F-4D97-AF65-F5344CB8AC3E}">
        <p14:creationId xmlns:p14="http://schemas.microsoft.com/office/powerpoint/2010/main" val="11509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9"/>
                                        </p:tgtEl>
                                        <p:attrNameLst>
                                          <p:attrName>style.visibility</p:attrName>
                                        </p:attrNameLst>
                                      </p:cBhvr>
                                      <p:to>
                                        <p:strVal val="visible"/>
                                      </p:to>
                                    </p:set>
                                    <p:animEffect transition="in" filter="wipe(down)">
                                      <p:cBhvr>
                                        <p:cTn id="7" dur="500"/>
                                        <p:tgtEl>
                                          <p:spTgt spid="12299"/>
                                        </p:tgtEl>
                                      </p:cBhvr>
                                    </p:animEffect>
                                  </p:childTnLst>
                                </p:cTn>
                              </p:par>
                              <p:par>
                                <p:cTn id="8" presetID="22" presetClass="entr" presetSubtype="4" fill="hold" nodeType="withEffect">
                                  <p:stCondLst>
                                    <p:cond delay="0"/>
                                  </p:stCondLst>
                                  <p:childTnLst>
                                    <p:set>
                                      <p:cBhvr>
                                        <p:cTn id="9" dur="1" fill="hold">
                                          <p:stCondLst>
                                            <p:cond delay="0"/>
                                          </p:stCondLst>
                                        </p:cTn>
                                        <p:tgtEl>
                                          <p:spTgt spid="12300"/>
                                        </p:tgtEl>
                                        <p:attrNameLst>
                                          <p:attrName>style.visibility</p:attrName>
                                        </p:attrNameLst>
                                      </p:cBhvr>
                                      <p:to>
                                        <p:strVal val="visible"/>
                                      </p:to>
                                    </p:set>
                                    <p:animEffect transition="in" filter="wipe(down)">
                                      <p:cBhvr>
                                        <p:cTn id="10" dur="500"/>
                                        <p:tgtEl>
                                          <p:spTgt spid="12300"/>
                                        </p:tgtEl>
                                      </p:cBhvr>
                                    </p:animEffect>
                                  </p:childTnLst>
                                </p:cTn>
                              </p:par>
                              <p:par>
                                <p:cTn id="11" presetID="22" presetClass="entr" presetSubtype="4" fill="hold" nodeType="withEffect">
                                  <p:stCondLst>
                                    <p:cond delay="0"/>
                                  </p:stCondLst>
                                  <p:childTnLst>
                                    <p:set>
                                      <p:cBhvr>
                                        <p:cTn id="12" dur="1" fill="hold">
                                          <p:stCondLst>
                                            <p:cond delay="0"/>
                                          </p:stCondLst>
                                        </p:cTn>
                                        <p:tgtEl>
                                          <p:spTgt spid="12302"/>
                                        </p:tgtEl>
                                        <p:attrNameLst>
                                          <p:attrName>style.visibility</p:attrName>
                                        </p:attrNameLst>
                                      </p:cBhvr>
                                      <p:to>
                                        <p:strVal val="visible"/>
                                      </p:to>
                                    </p:set>
                                    <p:animEffect transition="in" filter="wipe(down)">
                                      <p:cBhvr>
                                        <p:cTn id="13" dur="500"/>
                                        <p:tgtEl>
                                          <p:spTgt spid="12302"/>
                                        </p:tgtEl>
                                      </p:cBhvr>
                                    </p:animEffect>
                                  </p:childTnLst>
                                </p:cTn>
                              </p:par>
                              <p:par>
                                <p:cTn id="14" presetID="22" presetClass="entr" presetSubtype="4" fill="hold" nodeType="withEffect">
                                  <p:stCondLst>
                                    <p:cond delay="0"/>
                                  </p:stCondLst>
                                  <p:childTnLst>
                                    <p:set>
                                      <p:cBhvr>
                                        <p:cTn id="15" dur="1" fill="hold">
                                          <p:stCondLst>
                                            <p:cond delay="0"/>
                                          </p:stCondLst>
                                        </p:cTn>
                                        <p:tgtEl>
                                          <p:spTgt spid="12301"/>
                                        </p:tgtEl>
                                        <p:attrNameLst>
                                          <p:attrName>style.visibility</p:attrName>
                                        </p:attrNameLst>
                                      </p:cBhvr>
                                      <p:to>
                                        <p:strVal val="visible"/>
                                      </p:to>
                                    </p:set>
                                    <p:animEffect transition="in" filter="wipe(down)">
                                      <p:cBhvr>
                                        <p:cTn id="16" dur="500"/>
                                        <p:tgtEl>
                                          <p:spTgt spid="12301"/>
                                        </p:tgtEl>
                                      </p:cBhvr>
                                    </p:animEffect>
                                  </p:childTnLst>
                                </p:cTn>
                              </p:par>
                              <p:par>
                                <p:cTn id="17" presetID="22" presetClass="entr" presetSubtype="4" fill="hold" nodeType="withEffect">
                                  <p:stCondLst>
                                    <p:cond delay="0"/>
                                  </p:stCondLst>
                                  <p:childTnLst>
                                    <p:set>
                                      <p:cBhvr>
                                        <p:cTn id="18" dur="1" fill="hold">
                                          <p:stCondLst>
                                            <p:cond delay="0"/>
                                          </p:stCondLst>
                                        </p:cTn>
                                        <p:tgtEl>
                                          <p:spTgt spid="12303"/>
                                        </p:tgtEl>
                                        <p:attrNameLst>
                                          <p:attrName>style.visibility</p:attrName>
                                        </p:attrNameLst>
                                      </p:cBhvr>
                                      <p:to>
                                        <p:strVal val="visible"/>
                                      </p:to>
                                    </p:set>
                                    <p:animEffect transition="in" filter="wipe(down)">
                                      <p:cBhvr>
                                        <p:cTn id="19" dur="500"/>
                                        <p:tgtEl>
                                          <p:spTgt spid="1230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304"/>
                                        </p:tgtEl>
                                        <p:attrNameLst>
                                          <p:attrName>style.visibility</p:attrName>
                                        </p:attrNameLst>
                                      </p:cBhvr>
                                      <p:to>
                                        <p:strVal val="visible"/>
                                      </p:to>
                                    </p:set>
                                    <p:animEffect transition="in" filter="wipe(down)">
                                      <p:cBhvr>
                                        <p:cTn id="22" dur="500"/>
                                        <p:tgtEl>
                                          <p:spTgt spid="1230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305"/>
                                        </p:tgtEl>
                                        <p:attrNameLst>
                                          <p:attrName>style.visibility</p:attrName>
                                        </p:attrNameLst>
                                      </p:cBhvr>
                                      <p:to>
                                        <p:strVal val="visible"/>
                                      </p:to>
                                    </p:set>
                                    <p:animEffect transition="in" filter="wipe(down)">
                                      <p:cBhvr>
                                        <p:cTn id="25" dur="500"/>
                                        <p:tgtEl>
                                          <p:spTgt spid="12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p:bldP spid="123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Rectangle 11"/>
          <p:cNvSpPr>
            <a:spLocks noChangeArrowheads="1"/>
          </p:cNvSpPr>
          <p:nvPr/>
        </p:nvSpPr>
        <p:spPr bwMode="auto">
          <a:xfrm>
            <a:off x="457200" y="1752600"/>
            <a:ext cx="1150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3200" b="1" i="1" dirty="0">
                <a:solidFill>
                  <a:srgbClr val="000099"/>
                </a:solidFill>
                <a:latin typeface="Times New Roman" pitchFamily="18" charset="0"/>
              </a:rPr>
              <a:t>a</a:t>
            </a:r>
            <a:r>
              <a:rPr lang="en-US" sz="3200" b="1" i="1" dirty="0">
                <a:solidFill>
                  <a:srgbClr val="0000CC"/>
                </a:solidFill>
                <a:latin typeface="Times New Roman" pitchFamily="18" charset="0"/>
              </a:rPr>
              <a:t>) Mai </a:t>
            </a:r>
            <a:r>
              <a:rPr lang="en-US" sz="3200" b="1" i="1" dirty="0" err="1">
                <a:solidFill>
                  <a:srgbClr val="0000CC"/>
                </a:solidFill>
                <a:latin typeface="Times New Roman" pitchFamily="18" charset="0"/>
              </a:rPr>
              <a:t>có</a:t>
            </a:r>
            <a:r>
              <a:rPr lang="en-US" sz="3200" b="1" i="1" dirty="0">
                <a:solidFill>
                  <a:srgbClr val="0000CC"/>
                </a:solidFill>
                <a:latin typeface="Times New Roman" pitchFamily="18" charset="0"/>
              </a:rPr>
              <a:t> 3000 </a:t>
            </a:r>
            <a:r>
              <a:rPr lang="en-US" sz="3200" b="1" i="1" dirty="0" err="1">
                <a:solidFill>
                  <a:srgbClr val="0000CC"/>
                </a:solidFill>
                <a:latin typeface="Times New Roman" pitchFamily="18" charset="0"/>
              </a:rPr>
              <a:t>đồng</a:t>
            </a:r>
            <a:r>
              <a:rPr lang="en-US" sz="3200" b="1" i="1" dirty="0">
                <a:solidFill>
                  <a:srgbClr val="0000CC"/>
                </a:solidFill>
                <a:latin typeface="Times New Roman" pitchFamily="18" charset="0"/>
              </a:rPr>
              <a:t>, Mai </a:t>
            </a:r>
            <a:r>
              <a:rPr lang="en-US" sz="3200" b="1" i="1" dirty="0" err="1">
                <a:solidFill>
                  <a:srgbClr val="0000CC"/>
                </a:solidFill>
                <a:latin typeface="Times New Roman" pitchFamily="18" charset="0"/>
              </a:rPr>
              <a:t>có</a:t>
            </a:r>
            <a:r>
              <a:rPr lang="en-US" sz="3200" b="1" i="1" dirty="0">
                <a:solidFill>
                  <a:srgbClr val="0000CC"/>
                </a:solidFill>
                <a:latin typeface="Times New Roman" pitchFamily="18" charset="0"/>
              </a:rPr>
              <a:t> </a:t>
            </a:r>
            <a:r>
              <a:rPr lang="en-US" sz="3200" b="1" i="1" dirty="0" err="1">
                <a:solidFill>
                  <a:srgbClr val="0000CC"/>
                </a:solidFill>
                <a:latin typeface="Times New Roman" pitchFamily="18" charset="0"/>
              </a:rPr>
              <a:t>vừa</a:t>
            </a:r>
            <a:r>
              <a:rPr lang="en-US" sz="3200" b="1" i="1" dirty="0">
                <a:solidFill>
                  <a:srgbClr val="0000CC"/>
                </a:solidFill>
                <a:latin typeface="Times New Roman" pitchFamily="18" charset="0"/>
              </a:rPr>
              <a:t> </a:t>
            </a:r>
            <a:r>
              <a:rPr lang="en-US" sz="3200" b="1" i="1" dirty="0" err="1">
                <a:solidFill>
                  <a:srgbClr val="0000CC"/>
                </a:solidFill>
                <a:latin typeface="Times New Roman" pitchFamily="18" charset="0"/>
              </a:rPr>
              <a:t>đủ</a:t>
            </a:r>
            <a:r>
              <a:rPr lang="en-US" sz="3200" b="1" i="1" dirty="0">
                <a:solidFill>
                  <a:srgbClr val="0000CC"/>
                </a:solidFill>
                <a:latin typeface="Times New Roman" pitchFamily="18" charset="0"/>
              </a:rPr>
              <a:t> </a:t>
            </a:r>
            <a:r>
              <a:rPr lang="en-US" sz="3200" b="1" i="1" dirty="0" err="1">
                <a:solidFill>
                  <a:srgbClr val="0000CC"/>
                </a:solidFill>
                <a:latin typeface="Times New Roman" pitchFamily="18" charset="0"/>
              </a:rPr>
              <a:t>tiền</a:t>
            </a:r>
            <a:r>
              <a:rPr lang="en-US" sz="3200" b="1" i="1" dirty="0">
                <a:solidFill>
                  <a:srgbClr val="0000CC"/>
                </a:solidFill>
                <a:latin typeface="Times New Roman" pitchFamily="18" charset="0"/>
              </a:rPr>
              <a:t> </a:t>
            </a:r>
            <a:r>
              <a:rPr lang="en-US" sz="3200" b="1" i="1" dirty="0" err="1">
                <a:solidFill>
                  <a:srgbClr val="0000CC"/>
                </a:solidFill>
                <a:latin typeface="Times New Roman" pitchFamily="18" charset="0"/>
              </a:rPr>
              <a:t>để</a:t>
            </a:r>
            <a:r>
              <a:rPr lang="en-US" sz="3200" b="1" i="1" dirty="0">
                <a:solidFill>
                  <a:srgbClr val="0000CC"/>
                </a:solidFill>
                <a:latin typeface="Times New Roman" pitchFamily="18" charset="0"/>
              </a:rPr>
              <a:t> </a:t>
            </a:r>
            <a:r>
              <a:rPr lang="en-US" sz="3200" b="1" i="1" dirty="0" err="1">
                <a:solidFill>
                  <a:srgbClr val="0000CC"/>
                </a:solidFill>
                <a:latin typeface="Times New Roman" pitchFamily="18" charset="0"/>
              </a:rPr>
              <a:t>mua</a:t>
            </a:r>
            <a:r>
              <a:rPr lang="en-US" sz="3200" b="1" i="1" dirty="0">
                <a:solidFill>
                  <a:srgbClr val="0000CC"/>
                </a:solidFill>
                <a:latin typeface="Times New Roman" pitchFamily="18" charset="0"/>
              </a:rPr>
              <a:t> </a:t>
            </a:r>
            <a:r>
              <a:rPr lang="en-US" sz="3200" b="1" i="1" dirty="0" err="1">
                <a:solidFill>
                  <a:srgbClr val="0000CC"/>
                </a:solidFill>
                <a:latin typeface="Times New Roman" pitchFamily="18" charset="0"/>
              </a:rPr>
              <a:t>được</a:t>
            </a:r>
            <a:r>
              <a:rPr lang="en-US" sz="3200" b="1" i="1" dirty="0">
                <a:solidFill>
                  <a:srgbClr val="0000CC"/>
                </a:solidFill>
                <a:latin typeface="Times New Roman" pitchFamily="18" charset="0"/>
              </a:rPr>
              <a:t> </a:t>
            </a:r>
            <a:r>
              <a:rPr lang="en-US" sz="3200" b="1" i="1" dirty="0" err="1">
                <a:solidFill>
                  <a:srgbClr val="FF0000"/>
                </a:solidFill>
                <a:latin typeface="Times New Roman" pitchFamily="18" charset="0"/>
              </a:rPr>
              <a:t>một</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cái</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kéo</a:t>
            </a:r>
            <a:r>
              <a:rPr lang="en-US" sz="3200" b="1" i="1" dirty="0">
                <a:solidFill>
                  <a:srgbClr val="FF0000"/>
                </a:solidFill>
                <a:latin typeface="Times New Roman" pitchFamily="18" charset="0"/>
              </a:rPr>
              <a:t>.</a:t>
            </a:r>
          </a:p>
        </p:txBody>
      </p:sp>
      <p:pic>
        <p:nvPicPr>
          <p:cNvPr id="13325" name="Picture 13" descr="BT3"/>
          <p:cNvPicPr>
            <a:picLocks noChangeAspect="1" noChangeArrowheads="1"/>
          </p:cNvPicPr>
          <p:nvPr/>
        </p:nvPicPr>
        <p:blipFill>
          <a:blip r:embed="rId2">
            <a:extLst>
              <a:ext uri="{28A0092B-C50C-407E-A947-70E740481C1C}">
                <a14:useLocalDpi xmlns:a14="http://schemas.microsoft.com/office/drawing/2010/main" val="0"/>
              </a:ext>
            </a:extLst>
          </a:blip>
          <a:srcRect l="67647" t="64304"/>
          <a:stretch>
            <a:fillRect/>
          </a:stretch>
        </p:blipFill>
        <p:spPr bwMode="auto">
          <a:xfrm>
            <a:off x="3733800" y="2781300"/>
            <a:ext cx="4027714"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txBox="1">
            <a:spLocks noChangeArrowheads="1"/>
          </p:cNvSpPr>
          <p:nvPr/>
        </p:nvSpPr>
        <p:spPr>
          <a:xfrm>
            <a:off x="609600" y="685800"/>
            <a:ext cx="10210800" cy="5334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en-US" b="1" dirty="0" err="1">
                <a:latin typeface="Times New Roman" pitchFamily="18" charset="0"/>
              </a:rPr>
              <a:t>Bài</a:t>
            </a:r>
            <a:r>
              <a:rPr lang="en-US" b="1" dirty="0">
                <a:latin typeface="Times New Roman" pitchFamily="18" charset="0"/>
              </a:rPr>
              <a:t> 3. </a:t>
            </a:r>
            <a:r>
              <a:rPr lang="en-US" b="1" dirty="0" err="1">
                <a:latin typeface="Times New Roman" pitchFamily="18" charset="0"/>
              </a:rPr>
              <a:t>Xem</a:t>
            </a:r>
            <a:r>
              <a:rPr lang="en-US" b="1" dirty="0">
                <a:latin typeface="Times New Roman" pitchFamily="18" charset="0"/>
              </a:rPr>
              <a:t> </a:t>
            </a:r>
            <a:r>
              <a:rPr lang="en-US" b="1" dirty="0" err="1">
                <a:latin typeface="Times New Roman" pitchFamily="18" charset="0"/>
              </a:rPr>
              <a:t>tranh</a:t>
            </a:r>
            <a:r>
              <a:rPr lang="en-US" b="1" dirty="0">
                <a:latin typeface="Times New Roman" pitchFamily="18" charset="0"/>
              </a:rPr>
              <a:t> </a:t>
            </a:r>
            <a:r>
              <a:rPr lang="en-US" b="1" dirty="0" err="1">
                <a:latin typeface="Times New Roman" pitchFamily="18" charset="0"/>
              </a:rPr>
              <a:t>rồi</a:t>
            </a:r>
            <a:r>
              <a:rPr lang="en-US" b="1" dirty="0">
                <a:latin typeface="Times New Roman" pitchFamily="18" charset="0"/>
              </a:rPr>
              <a:t> </a:t>
            </a:r>
            <a:r>
              <a:rPr lang="en-US" b="1" dirty="0" err="1">
                <a:latin typeface="Times New Roman" pitchFamily="18" charset="0"/>
              </a:rPr>
              <a:t>trả</a:t>
            </a:r>
            <a:r>
              <a:rPr lang="en-US" b="1" dirty="0">
                <a:latin typeface="Times New Roman" pitchFamily="18" charset="0"/>
              </a:rPr>
              <a:t> </a:t>
            </a:r>
            <a:r>
              <a:rPr lang="en-US" b="1" dirty="0" err="1">
                <a:latin typeface="Times New Roman" pitchFamily="18" charset="0"/>
              </a:rPr>
              <a:t>lời</a:t>
            </a:r>
            <a:r>
              <a:rPr lang="en-US" b="1" dirty="0">
                <a:latin typeface="Times New Roman" pitchFamily="18" charset="0"/>
              </a:rPr>
              <a:t> </a:t>
            </a:r>
            <a:r>
              <a:rPr lang="en-US" b="1" dirty="0" err="1">
                <a:latin typeface="Times New Roman" pitchFamily="18" charset="0"/>
              </a:rPr>
              <a:t>các</a:t>
            </a:r>
            <a:r>
              <a:rPr lang="en-US" b="1" dirty="0">
                <a:latin typeface="Times New Roman" pitchFamily="18" charset="0"/>
              </a:rPr>
              <a:t> </a:t>
            </a:r>
            <a:r>
              <a:rPr lang="en-US" b="1" dirty="0" err="1">
                <a:latin typeface="Times New Roman" pitchFamily="18" charset="0"/>
              </a:rPr>
              <a:t>câu</a:t>
            </a:r>
            <a:r>
              <a:rPr lang="en-US" b="1" dirty="0">
                <a:latin typeface="Times New Roman" pitchFamily="18" charset="0"/>
              </a:rPr>
              <a:t> </a:t>
            </a:r>
            <a:r>
              <a:rPr lang="en-US" b="1" dirty="0" err="1">
                <a:latin typeface="Times New Roman" pitchFamily="18" charset="0"/>
              </a:rPr>
              <a:t>hỏi</a:t>
            </a:r>
            <a:r>
              <a:rPr lang="en-US" b="1" dirty="0">
                <a:latin typeface="Times New Roman" pitchFamily="18" charset="0"/>
              </a:rPr>
              <a:t> </a:t>
            </a:r>
            <a:r>
              <a:rPr lang="en-US" b="1" dirty="0" err="1">
                <a:latin typeface="Times New Roman" pitchFamily="18" charset="0"/>
              </a:rPr>
              <a:t>sau</a:t>
            </a:r>
            <a:r>
              <a:rPr lang="en-US" b="1" dirty="0">
                <a:latin typeface="Times New Roman" pitchFamily="18" charset="0"/>
              </a:rPr>
              <a:t>:</a:t>
            </a:r>
          </a:p>
        </p:txBody>
      </p:sp>
    </p:spTree>
    <p:extLst>
      <p:ext uri="{BB962C8B-B14F-4D97-AF65-F5344CB8AC3E}">
        <p14:creationId xmlns:p14="http://schemas.microsoft.com/office/powerpoint/2010/main" val="172016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ChangeArrowheads="1"/>
          </p:cNvSpPr>
          <p:nvPr/>
        </p:nvSpPr>
        <p:spPr bwMode="auto">
          <a:xfrm>
            <a:off x="304800" y="4191000"/>
            <a:ext cx="1120257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b="1" dirty="0">
                <a:solidFill>
                  <a:srgbClr val="000099"/>
                </a:solidFill>
                <a:latin typeface="Times New Roman" pitchFamily="18" charset="0"/>
              </a:rPr>
              <a:t>b) </a:t>
            </a:r>
            <a:r>
              <a:rPr lang="en-US" sz="2800" b="1" dirty="0">
                <a:solidFill>
                  <a:srgbClr val="0000CC"/>
                </a:solidFill>
                <a:latin typeface="Times New Roman" pitchFamily="18" charset="0"/>
              </a:rPr>
              <a:t>Nam </a:t>
            </a:r>
            <a:r>
              <a:rPr lang="en-US" sz="2800" b="1" dirty="0" err="1">
                <a:solidFill>
                  <a:srgbClr val="0000CC"/>
                </a:solidFill>
                <a:latin typeface="Times New Roman" pitchFamily="18" charset="0"/>
              </a:rPr>
              <a:t>có</a:t>
            </a:r>
            <a:r>
              <a:rPr lang="en-US" sz="2800" b="1" dirty="0">
                <a:solidFill>
                  <a:srgbClr val="0000CC"/>
                </a:solidFill>
                <a:latin typeface="Times New Roman" pitchFamily="18" charset="0"/>
              </a:rPr>
              <a:t> 7000 </a:t>
            </a:r>
            <a:r>
              <a:rPr lang="en-US" sz="2800" b="1" dirty="0" err="1">
                <a:solidFill>
                  <a:srgbClr val="0000CC"/>
                </a:solidFill>
                <a:latin typeface="Times New Roman" pitchFamily="18" charset="0"/>
              </a:rPr>
              <a:t>đồng</a:t>
            </a:r>
            <a:r>
              <a:rPr lang="en-US" sz="2800" b="1" dirty="0">
                <a:solidFill>
                  <a:srgbClr val="0000CC"/>
                </a:solidFill>
                <a:latin typeface="Times New Roman" pitchFamily="18" charset="0"/>
              </a:rPr>
              <a:t>, Nam </a:t>
            </a:r>
            <a:r>
              <a:rPr lang="en-US" sz="2800" b="1" dirty="0" err="1">
                <a:solidFill>
                  <a:srgbClr val="0000CC"/>
                </a:solidFill>
                <a:latin typeface="Times New Roman" pitchFamily="18" charset="0"/>
              </a:rPr>
              <a:t>có</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vừa</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đủ</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tiền</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để</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mua</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được</a:t>
            </a:r>
            <a:r>
              <a:rPr lang="en-US" sz="2800" b="1" dirty="0">
                <a:solidFill>
                  <a:srgbClr val="0000CC"/>
                </a:solidFill>
                <a:latin typeface="Times New Roman" pitchFamily="18" charset="0"/>
              </a:rPr>
              <a:t> </a:t>
            </a:r>
            <a:r>
              <a:rPr lang="en-US" sz="2800" b="1" dirty="0" err="1">
                <a:solidFill>
                  <a:srgbClr val="FF0000"/>
                </a:solidFill>
                <a:latin typeface="Times New Roman" pitchFamily="18" charset="0"/>
              </a:rPr>
              <a:t>một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chiếc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bút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và</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một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cái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kéo</a:t>
            </a:r>
            <a:r>
              <a:rPr lang="en-US" sz="2800" b="1" dirty="0">
                <a:solidFill>
                  <a:srgbClr val="FF0000"/>
                </a:solidFill>
                <a:latin typeface="Times New Roman" pitchFamily="18" charset="0"/>
              </a:rPr>
              <a:t>.</a:t>
            </a:r>
          </a:p>
        </p:txBody>
      </p:sp>
      <p:pic>
        <p:nvPicPr>
          <p:cNvPr id="14345" name="Picture 9" descr="BT3"/>
          <p:cNvPicPr>
            <a:picLocks noChangeAspect="1" noChangeArrowheads="1"/>
          </p:cNvPicPr>
          <p:nvPr/>
        </p:nvPicPr>
        <p:blipFill>
          <a:blip r:embed="rId2">
            <a:extLst>
              <a:ext uri="{28A0092B-C50C-407E-A947-70E740481C1C}">
                <a14:useLocalDpi xmlns:a14="http://schemas.microsoft.com/office/drawing/2010/main" val="0"/>
              </a:ext>
            </a:extLst>
          </a:blip>
          <a:srcRect r="72688" b="62260"/>
          <a:stretch>
            <a:fillRect/>
          </a:stretch>
        </p:blipFill>
        <p:spPr bwMode="auto">
          <a:xfrm>
            <a:off x="1371600" y="5120466"/>
            <a:ext cx="2971800" cy="150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BT3"/>
          <p:cNvPicPr>
            <a:picLocks noChangeAspect="1" noChangeArrowheads="1"/>
          </p:cNvPicPr>
          <p:nvPr/>
        </p:nvPicPr>
        <p:blipFill>
          <a:blip r:embed="rId2">
            <a:extLst>
              <a:ext uri="{28A0092B-C50C-407E-A947-70E740481C1C}">
                <a14:useLocalDpi xmlns:a14="http://schemas.microsoft.com/office/drawing/2010/main" val="0"/>
              </a:ext>
            </a:extLst>
          </a:blip>
          <a:srcRect l="67647" t="64304"/>
          <a:stretch>
            <a:fillRect/>
          </a:stretch>
        </p:blipFill>
        <p:spPr bwMode="auto">
          <a:xfrm>
            <a:off x="7028278" y="4942114"/>
            <a:ext cx="312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txBox="1">
            <a:spLocks noChangeArrowheads="1"/>
          </p:cNvSpPr>
          <p:nvPr/>
        </p:nvSpPr>
        <p:spPr>
          <a:xfrm>
            <a:off x="608428" y="533400"/>
            <a:ext cx="7315200" cy="5334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en-US" sz="2800" b="1" dirty="0" err="1">
                <a:latin typeface="Times New Roman" pitchFamily="18" charset="0"/>
              </a:rPr>
              <a:t>Bài</a:t>
            </a:r>
            <a:r>
              <a:rPr lang="en-US" sz="2800" b="1" dirty="0">
                <a:latin typeface="Times New Roman" pitchFamily="18" charset="0"/>
              </a:rPr>
              <a:t> 3. </a:t>
            </a:r>
            <a:r>
              <a:rPr lang="en-US" sz="2800" b="1" dirty="0" err="1">
                <a:latin typeface="Times New Roman" pitchFamily="18" charset="0"/>
              </a:rPr>
              <a:t>Xem</a:t>
            </a:r>
            <a:r>
              <a:rPr lang="en-US" sz="2800" b="1" dirty="0">
                <a:latin typeface="Times New Roman" pitchFamily="18" charset="0"/>
              </a:rPr>
              <a:t> </a:t>
            </a:r>
            <a:r>
              <a:rPr lang="en-US" sz="2800" b="1" dirty="0" err="1">
                <a:latin typeface="Times New Roman" pitchFamily="18" charset="0"/>
              </a:rPr>
              <a:t>tranh</a:t>
            </a:r>
            <a:r>
              <a:rPr lang="en-US" sz="2800" b="1" dirty="0">
                <a:latin typeface="Times New Roman" pitchFamily="18" charset="0"/>
              </a:rPr>
              <a:t> </a:t>
            </a:r>
            <a:r>
              <a:rPr lang="en-US" sz="2800" b="1" dirty="0" err="1">
                <a:latin typeface="Times New Roman" pitchFamily="18" charset="0"/>
              </a:rPr>
              <a:t>rồi</a:t>
            </a:r>
            <a:r>
              <a:rPr lang="en-US" sz="2800" b="1" dirty="0">
                <a:latin typeface="Times New Roman" pitchFamily="18" charset="0"/>
              </a:rPr>
              <a:t> </a:t>
            </a:r>
            <a:r>
              <a:rPr lang="en-US" sz="2800" b="1" dirty="0" err="1">
                <a:latin typeface="Times New Roman" pitchFamily="18" charset="0"/>
              </a:rPr>
              <a:t>trả</a:t>
            </a:r>
            <a:r>
              <a:rPr lang="en-US" sz="2800" b="1" dirty="0">
                <a:latin typeface="Times New Roman" pitchFamily="18" charset="0"/>
              </a:rPr>
              <a:t> </a:t>
            </a:r>
            <a:r>
              <a:rPr lang="en-US" sz="2800" b="1" dirty="0" err="1">
                <a:latin typeface="Times New Roman" pitchFamily="18" charset="0"/>
              </a:rPr>
              <a:t>lời</a:t>
            </a:r>
            <a:r>
              <a:rPr lang="en-US" sz="2800" b="1" dirty="0">
                <a:latin typeface="Times New Roman" pitchFamily="18" charset="0"/>
              </a:rPr>
              <a:t> </a:t>
            </a:r>
            <a:r>
              <a:rPr lang="en-US" sz="2800" b="1" dirty="0" err="1">
                <a:latin typeface="Times New Roman" pitchFamily="18" charset="0"/>
              </a:rPr>
              <a:t>các</a:t>
            </a:r>
            <a:r>
              <a:rPr lang="en-US" sz="2800" b="1" dirty="0">
                <a:latin typeface="Times New Roman" pitchFamily="18" charset="0"/>
              </a:rPr>
              <a:t> </a:t>
            </a:r>
            <a:r>
              <a:rPr lang="en-US" sz="2800" b="1" dirty="0" err="1">
                <a:latin typeface="Times New Roman" pitchFamily="18" charset="0"/>
              </a:rPr>
              <a:t>câu</a:t>
            </a:r>
            <a:r>
              <a:rPr lang="en-US" sz="2800" b="1" dirty="0">
                <a:latin typeface="Times New Roman" pitchFamily="18" charset="0"/>
              </a:rPr>
              <a:t> </a:t>
            </a:r>
            <a:r>
              <a:rPr lang="en-US" sz="2800" b="1" dirty="0" err="1">
                <a:latin typeface="Times New Roman" pitchFamily="18" charset="0"/>
              </a:rPr>
              <a:t>hỏi</a:t>
            </a:r>
            <a:r>
              <a:rPr lang="en-US" sz="2800" b="1" dirty="0">
                <a:latin typeface="Times New Roman" pitchFamily="18" charset="0"/>
              </a:rPr>
              <a:t> </a:t>
            </a:r>
            <a:r>
              <a:rPr lang="en-US" sz="2800" b="1" dirty="0" err="1">
                <a:latin typeface="Times New Roman" pitchFamily="18" charset="0"/>
              </a:rPr>
              <a:t>sau</a:t>
            </a:r>
            <a:r>
              <a:rPr lang="en-US" sz="2800" b="1" dirty="0">
                <a:latin typeface="Times New Roman" pitchFamily="18" charset="0"/>
              </a:rPr>
              <a:t>:</a:t>
            </a:r>
          </a:p>
        </p:txBody>
      </p:sp>
      <p:pic>
        <p:nvPicPr>
          <p:cNvPr id="11" name="Picture 16" descr="BT3">
            <a:extLst>
              <a:ext uri="{FF2B5EF4-FFF2-40B4-BE49-F238E27FC236}">
                <a16:creationId xmlns:a16="http://schemas.microsoft.com/office/drawing/2014/main" id="{A8F982FF-0EB3-497A-A142-0B8E65A7B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211" t="25543" r="28571" b="32631"/>
          <a:stretch>
            <a:fillRect/>
          </a:stretch>
        </p:blipFill>
        <p:spPr bwMode="auto">
          <a:xfrm>
            <a:off x="914400" y="2130073"/>
            <a:ext cx="3581400" cy="199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T3">
            <a:extLst>
              <a:ext uri="{FF2B5EF4-FFF2-40B4-BE49-F238E27FC236}">
                <a16:creationId xmlns:a16="http://schemas.microsoft.com/office/drawing/2014/main" id="{77E35AC8-C6F7-4C22-A793-6563E50D3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00" t="7088" b="80652"/>
          <a:stretch>
            <a:fillRect/>
          </a:stretch>
        </p:blipFill>
        <p:spPr bwMode="auto">
          <a:xfrm>
            <a:off x="4761328" y="2616591"/>
            <a:ext cx="4533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
            <a:extLst>
              <a:ext uri="{FF2B5EF4-FFF2-40B4-BE49-F238E27FC236}">
                <a16:creationId xmlns:a16="http://schemas.microsoft.com/office/drawing/2014/main" id="{B40CF87F-4C4A-4EB4-A7E9-E65ACF0522FA}"/>
              </a:ext>
            </a:extLst>
          </p:cNvPr>
          <p:cNvSpPr>
            <a:spLocks noChangeArrowheads="1"/>
          </p:cNvSpPr>
          <p:nvPr/>
        </p:nvSpPr>
        <p:spPr bwMode="auto">
          <a:xfrm>
            <a:off x="228600" y="1187196"/>
            <a:ext cx="1120257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b="1" dirty="0">
                <a:solidFill>
                  <a:srgbClr val="000099"/>
                </a:solidFill>
                <a:latin typeface="Times New Roman" pitchFamily="18" charset="0"/>
              </a:rPr>
              <a:t>b) </a:t>
            </a:r>
            <a:r>
              <a:rPr lang="en-US" sz="2800" b="1" dirty="0">
                <a:solidFill>
                  <a:srgbClr val="0000CC"/>
                </a:solidFill>
                <a:latin typeface="Times New Roman" pitchFamily="18" charset="0"/>
              </a:rPr>
              <a:t>Nam </a:t>
            </a:r>
            <a:r>
              <a:rPr lang="en-US" sz="2800" b="1" dirty="0" err="1">
                <a:solidFill>
                  <a:srgbClr val="0000CC"/>
                </a:solidFill>
                <a:latin typeface="Times New Roman" pitchFamily="18" charset="0"/>
              </a:rPr>
              <a:t>có</a:t>
            </a:r>
            <a:r>
              <a:rPr lang="en-US" sz="2800" b="1" dirty="0">
                <a:solidFill>
                  <a:srgbClr val="0000CC"/>
                </a:solidFill>
                <a:latin typeface="Times New Roman" pitchFamily="18" charset="0"/>
              </a:rPr>
              <a:t> 7000 </a:t>
            </a:r>
            <a:r>
              <a:rPr lang="en-US" sz="2800" b="1" dirty="0" err="1">
                <a:solidFill>
                  <a:srgbClr val="0000CC"/>
                </a:solidFill>
                <a:latin typeface="Times New Roman" pitchFamily="18" charset="0"/>
              </a:rPr>
              <a:t>đồng</a:t>
            </a:r>
            <a:r>
              <a:rPr lang="en-US" sz="2800" b="1" dirty="0">
                <a:solidFill>
                  <a:srgbClr val="0000CC"/>
                </a:solidFill>
                <a:latin typeface="Times New Roman" pitchFamily="18" charset="0"/>
              </a:rPr>
              <a:t>, Nam </a:t>
            </a:r>
            <a:r>
              <a:rPr lang="en-US" sz="2800" b="1" dirty="0" err="1">
                <a:solidFill>
                  <a:srgbClr val="0000CC"/>
                </a:solidFill>
                <a:latin typeface="Times New Roman" pitchFamily="18" charset="0"/>
              </a:rPr>
              <a:t>có</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vừa</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đủ</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tiền</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để</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mua</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được</a:t>
            </a:r>
            <a:r>
              <a:rPr lang="en-US" sz="2800" b="1" dirty="0">
                <a:solidFill>
                  <a:srgbClr val="0000CC"/>
                </a:solidFill>
                <a:latin typeface="Times New Roman" pitchFamily="18" charset="0"/>
              </a:rPr>
              <a:t> </a:t>
            </a:r>
            <a:r>
              <a:rPr lang="en-US" sz="2800" b="1" err="1">
                <a:solidFill>
                  <a:srgbClr val="FF0000"/>
                </a:solidFill>
                <a:latin typeface="Times New Roman" pitchFamily="18" charset="0"/>
              </a:rPr>
              <a:t>một</a:t>
            </a:r>
            <a:r>
              <a:rPr lang="en-US" sz="2800" b="1">
                <a:solidFill>
                  <a:srgbClr val="FF0000"/>
                </a:solidFill>
                <a:latin typeface="Times New Roman" pitchFamily="18" charset="0"/>
              </a:rPr>
              <a:t> hộp sáp màu và </a:t>
            </a:r>
            <a:r>
              <a:rPr lang="en-US" sz="2800" b="1" dirty="0" err="1">
                <a:solidFill>
                  <a:srgbClr val="FF0000"/>
                </a:solidFill>
                <a:latin typeface="Times New Roman" pitchFamily="18" charset="0"/>
              </a:rPr>
              <a:t>một</a:t>
            </a:r>
            <a:r>
              <a:rPr lang="en-US" sz="2800" b="1" dirty="0">
                <a:solidFill>
                  <a:srgbClr val="FF0000"/>
                </a:solidFill>
                <a:latin typeface="Times New Roman" pitchFamily="18" charset="0"/>
              </a:rPr>
              <a:t> </a:t>
            </a:r>
            <a:r>
              <a:rPr lang="en-US" sz="2800" b="1" err="1">
                <a:solidFill>
                  <a:srgbClr val="FF0000"/>
                </a:solidFill>
                <a:latin typeface="Times New Roman" pitchFamily="18" charset="0"/>
              </a:rPr>
              <a:t>cái</a:t>
            </a:r>
            <a:r>
              <a:rPr lang="en-US" sz="2800" b="1">
                <a:solidFill>
                  <a:srgbClr val="FF0000"/>
                </a:solidFill>
                <a:latin typeface="Times New Roman" pitchFamily="18" charset="0"/>
              </a:rPr>
              <a:t> thước kẻ.</a:t>
            </a:r>
            <a:endParaRPr lang="en-US" sz="2800" b="1" dirty="0">
              <a:solidFill>
                <a:srgbClr val="FF0000"/>
              </a:solidFill>
              <a:latin typeface="Times New Roman" pitchFamily="18" charset="0"/>
            </a:endParaRPr>
          </a:p>
        </p:txBody>
      </p:sp>
    </p:spTree>
    <p:extLst>
      <p:ext uri="{BB962C8B-B14F-4D97-AF65-F5344CB8AC3E}">
        <p14:creationId xmlns:p14="http://schemas.microsoft.com/office/powerpoint/2010/main" val="422451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564488"/>
            <a:ext cx="5562600" cy="2554545"/>
          </a:xfrm>
          <a:prstGeom prst="rect">
            <a:avLst/>
          </a:prstGeom>
          <a:noFill/>
        </p:spPr>
        <p:txBody>
          <a:bodyPr wrap="square" rtlCol="0">
            <a:spAutoFit/>
          </a:bodyPr>
          <a:lstStyle/>
          <a:p>
            <a:pPr algn="ctr"/>
            <a:r>
              <a:rPr lang="en-US" sz="3200" b="1" u="sng" dirty="0" err="1">
                <a:solidFill>
                  <a:srgbClr val="0000CC"/>
                </a:solidFill>
                <a:latin typeface="Times New Roman" pitchFamily="18" charset="0"/>
                <a:cs typeface="Times New Roman" pitchFamily="18" charset="0"/>
              </a:rPr>
              <a:t>Tóm</a:t>
            </a:r>
            <a:r>
              <a:rPr lang="en-US" sz="3200" b="1" u="sng" dirty="0">
                <a:solidFill>
                  <a:srgbClr val="0000CC"/>
                </a:solidFill>
                <a:latin typeface="Times New Roman" pitchFamily="18" charset="0"/>
                <a:cs typeface="Times New Roman" pitchFamily="18" charset="0"/>
              </a:rPr>
              <a:t> </a:t>
            </a:r>
            <a:r>
              <a:rPr lang="en-US" sz="3200" b="1" u="sng" dirty="0" err="1">
                <a:solidFill>
                  <a:srgbClr val="0000CC"/>
                </a:solidFill>
                <a:latin typeface="Times New Roman" pitchFamily="18" charset="0"/>
                <a:cs typeface="Times New Roman" pitchFamily="18" charset="0"/>
              </a:rPr>
              <a:t>tắt</a:t>
            </a:r>
            <a:r>
              <a:rPr lang="en-US" sz="3200" b="1" dirty="0">
                <a:solidFill>
                  <a:srgbClr val="0000CC"/>
                </a:solidFill>
                <a:latin typeface="Times New Roman" pitchFamily="18" charset="0"/>
                <a:cs typeface="Times New Roman" pitchFamily="18" charset="0"/>
              </a:rPr>
              <a:t>:</a:t>
            </a:r>
          </a:p>
          <a:p>
            <a:r>
              <a:rPr lang="en-US" sz="3200" b="1" dirty="0">
                <a:latin typeface="Times New Roman" pitchFamily="18" charset="0"/>
                <a:cs typeface="Times New Roman" pitchFamily="18" charset="0"/>
              </a:rPr>
              <a:t> 1 </a:t>
            </a:r>
            <a:r>
              <a:rPr lang="en-US" sz="3200" b="1" dirty="0" err="1">
                <a:latin typeface="Times New Roman" pitchFamily="18" charset="0"/>
                <a:cs typeface="Times New Roman" pitchFamily="18" charset="0"/>
              </a:rPr>
              <a:t>hộp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sữa</a:t>
            </a:r>
            <a:r>
              <a:rPr lang="en-US" sz="3200" b="1" dirty="0">
                <a:latin typeface="Times New Roman" pitchFamily="18" charset="0"/>
                <a:cs typeface="Times New Roman" pitchFamily="18" charset="0"/>
              </a:rPr>
              <a:t>: 6700 </a:t>
            </a:r>
            <a:r>
              <a:rPr lang="en-US" sz="3200" b="1" dirty="0" err="1">
                <a:latin typeface="Times New Roman" pitchFamily="18" charset="0"/>
                <a:cs typeface="Times New Roman" pitchFamily="18" charset="0"/>
              </a:rPr>
              <a:t>đồng</a:t>
            </a:r>
            <a:endParaRPr lang="en-US" sz="3200" b="1" dirty="0">
              <a:latin typeface="Times New Roman" pitchFamily="18" charset="0"/>
              <a:cs typeface="Times New Roman" pitchFamily="18" charset="0"/>
            </a:endParaRPr>
          </a:p>
          <a:p>
            <a:r>
              <a:rPr lang="en-US" sz="3200" b="1" dirty="0">
                <a:latin typeface="Times New Roman" pitchFamily="18" charset="0"/>
                <a:cs typeface="Times New Roman" pitchFamily="18" charset="0"/>
              </a:rPr>
              <a:t> 1 </a:t>
            </a:r>
            <a:r>
              <a:rPr lang="en-US" sz="3200" b="1" dirty="0" err="1">
                <a:latin typeface="Times New Roman" pitchFamily="18" charset="0"/>
                <a:cs typeface="Times New Roman" pitchFamily="18" charset="0"/>
              </a:rPr>
              <a:t>gói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kẹo</a:t>
            </a:r>
            <a:r>
              <a:rPr lang="en-US" sz="3200" b="1" dirty="0">
                <a:latin typeface="Times New Roman" pitchFamily="18" charset="0"/>
                <a:cs typeface="Times New Roman" pitchFamily="18" charset="0"/>
              </a:rPr>
              <a:t>:  2300 </a:t>
            </a:r>
            <a:r>
              <a:rPr lang="en-US" sz="3200" b="1" dirty="0" err="1">
                <a:latin typeface="Times New Roman" pitchFamily="18" charset="0"/>
                <a:cs typeface="Times New Roman" pitchFamily="18" charset="0"/>
              </a:rPr>
              <a:t>đồng</a:t>
            </a:r>
            <a:endParaRPr lang="en-US" sz="3200" b="1" dirty="0">
              <a:latin typeface="Times New Roman" pitchFamily="18" charset="0"/>
              <a:cs typeface="Times New Roman" pitchFamily="18" charset="0"/>
            </a:endParaRPr>
          </a:p>
          <a:p>
            <a:r>
              <a:rPr lang="en-US" sz="3200" b="1" dirty="0" err="1">
                <a:latin typeface="Times New Roman" pitchFamily="18" charset="0"/>
                <a:cs typeface="Times New Roman" pitchFamily="18" charset="0"/>
              </a:rPr>
              <a:t>Mẹ</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đưa</a:t>
            </a:r>
            <a:r>
              <a:rPr lang="en-US" sz="3200" b="1" dirty="0">
                <a:latin typeface="Times New Roman" pitchFamily="18" charset="0"/>
                <a:cs typeface="Times New Roman" pitchFamily="18" charset="0"/>
              </a:rPr>
              <a:t>: 10 000 </a:t>
            </a:r>
            <a:r>
              <a:rPr lang="en-US" sz="3200" b="1" dirty="0" err="1">
                <a:latin typeface="Times New Roman" pitchFamily="18" charset="0"/>
                <a:cs typeface="Times New Roman" pitchFamily="18" charset="0"/>
              </a:rPr>
              <a:t>đồng</a:t>
            </a:r>
            <a:endParaRPr lang="en-US" sz="3200" b="1" dirty="0">
              <a:latin typeface="Times New Roman" pitchFamily="18" charset="0"/>
              <a:cs typeface="Times New Roman" pitchFamily="18" charset="0"/>
            </a:endParaRPr>
          </a:p>
          <a:p>
            <a:r>
              <a:rPr lang="en-US" sz="3200" b="1" dirty="0" err="1">
                <a:latin typeface="Times New Roman" pitchFamily="18" charset="0"/>
                <a:cs typeface="Times New Roman" pitchFamily="18" charset="0"/>
              </a:rPr>
              <a:t>Cô</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lại</a:t>
            </a:r>
            <a:r>
              <a:rPr lang="en-US" sz="3200" b="1" dirty="0">
                <a:latin typeface="Times New Roman" pitchFamily="18" charset="0"/>
                <a:cs typeface="Times New Roman" pitchFamily="18" charset="0"/>
              </a:rPr>
              <a:t>: … </a:t>
            </a:r>
            <a:r>
              <a:rPr lang="en-US" sz="3200" b="1" dirty="0" err="1">
                <a:latin typeface="Times New Roman" pitchFamily="18" charset="0"/>
                <a:cs typeface="Times New Roman" pitchFamily="18" charset="0"/>
              </a:rPr>
              <a:t>đồng</a:t>
            </a:r>
            <a:r>
              <a:rPr lang="en-US" sz="3200" b="1" dirty="0">
                <a:latin typeface="Times New Roman" pitchFamily="18" charset="0"/>
                <a:cs typeface="Times New Roman" pitchFamily="18" charset="0"/>
              </a:rPr>
              <a:t>?</a:t>
            </a:r>
          </a:p>
        </p:txBody>
      </p:sp>
      <p:sp>
        <p:nvSpPr>
          <p:cNvPr id="19" name="TextBox 18">
            <a:extLst>
              <a:ext uri="{FF2B5EF4-FFF2-40B4-BE49-F238E27FC236}">
                <a16:creationId xmlns:a16="http://schemas.microsoft.com/office/drawing/2014/main" id="{0EAF3B31-9A28-45F1-88BA-314912BA0E9D}"/>
              </a:ext>
            </a:extLst>
          </p:cNvPr>
          <p:cNvSpPr txBox="1"/>
          <p:nvPr/>
        </p:nvSpPr>
        <p:spPr>
          <a:xfrm>
            <a:off x="5562600" y="2133600"/>
            <a:ext cx="6248400" cy="2985433"/>
          </a:xfrm>
          <a:prstGeom prst="rect">
            <a:avLst/>
          </a:prstGeom>
          <a:noFill/>
        </p:spPr>
        <p:txBody>
          <a:bodyPr wrap="square" rtlCol="0">
            <a:spAutoFit/>
          </a:bodyPr>
          <a:lstStyle/>
          <a:p>
            <a:pPr algn="ctr"/>
            <a:r>
              <a:rPr lang="en-US" sz="2800" b="1" u="sng" dirty="0" err="1">
                <a:solidFill>
                  <a:srgbClr val="0000CC"/>
                </a:solidFill>
                <a:latin typeface="Times New Roman" pitchFamily="18" charset="0"/>
              </a:rPr>
              <a:t>Bài</a:t>
            </a:r>
            <a:r>
              <a:rPr lang="en-US" sz="2800" b="1" u="sng" dirty="0">
                <a:solidFill>
                  <a:srgbClr val="0000CC"/>
                </a:solidFill>
                <a:latin typeface="Times New Roman" pitchFamily="18" charset="0"/>
              </a:rPr>
              <a:t> </a:t>
            </a:r>
            <a:r>
              <a:rPr lang="en-US" sz="2800" b="1" u="sng" dirty="0" err="1">
                <a:solidFill>
                  <a:srgbClr val="0000CC"/>
                </a:solidFill>
                <a:latin typeface="Times New Roman" pitchFamily="18" charset="0"/>
              </a:rPr>
              <a:t>giải</a:t>
            </a:r>
            <a:endParaRPr lang="en-US" sz="2800" b="1" u="sng" dirty="0">
              <a:solidFill>
                <a:srgbClr val="0000CC"/>
              </a:solidFill>
              <a:latin typeface="Times New Roman" pitchFamily="18" charset="0"/>
            </a:endParaRPr>
          </a:p>
          <a:p>
            <a:pPr algn="ctr"/>
            <a:r>
              <a:rPr lang="en-US" sz="3200" b="1" dirty="0" err="1">
                <a:solidFill>
                  <a:srgbClr val="C00000"/>
                </a:solidFill>
                <a:latin typeface="Times New Roman" pitchFamily="18" charset="0"/>
              </a:rPr>
              <a:t>Số</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tiền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mẹ</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mua</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sữa</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và</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kẹo</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hết</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là</a:t>
            </a:r>
            <a:r>
              <a:rPr lang="en-US" sz="3200" b="1" dirty="0">
                <a:solidFill>
                  <a:srgbClr val="C00000"/>
                </a:solidFill>
                <a:latin typeface="Times New Roman" pitchFamily="18" charset="0"/>
              </a:rPr>
              <a:t>:</a:t>
            </a:r>
          </a:p>
          <a:p>
            <a:pPr algn="ctr"/>
            <a:r>
              <a:rPr lang="en-US" sz="3200" b="1" dirty="0">
                <a:solidFill>
                  <a:srgbClr val="C00000"/>
                </a:solidFill>
                <a:latin typeface="Times New Roman" pitchFamily="18" charset="0"/>
              </a:rPr>
              <a:t>     6700 + 2300   = 9000 (</a:t>
            </a:r>
            <a:r>
              <a:rPr lang="en-US" sz="3200" b="1" dirty="0" err="1">
                <a:solidFill>
                  <a:srgbClr val="C00000"/>
                </a:solidFill>
                <a:latin typeface="Times New Roman" pitchFamily="18" charset="0"/>
              </a:rPr>
              <a:t>đồng</a:t>
            </a:r>
            <a:r>
              <a:rPr lang="en-US" sz="3200" b="1" dirty="0">
                <a:solidFill>
                  <a:srgbClr val="C00000"/>
                </a:solidFill>
                <a:latin typeface="Times New Roman" pitchFamily="18" charset="0"/>
              </a:rPr>
              <a:t>)</a:t>
            </a:r>
          </a:p>
          <a:p>
            <a:pPr algn="ctr"/>
            <a:r>
              <a:rPr lang="en-US" sz="3200" b="1" dirty="0" err="1">
                <a:solidFill>
                  <a:srgbClr val="C00000"/>
                </a:solidFill>
                <a:latin typeface="Times New Roman" pitchFamily="18" charset="0"/>
              </a:rPr>
              <a:t>Số</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tiền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cô</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bán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hàng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phải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trả</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lại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là</a:t>
            </a:r>
            <a:r>
              <a:rPr lang="en-US" sz="3200" b="1" dirty="0">
                <a:solidFill>
                  <a:srgbClr val="C00000"/>
                </a:solidFill>
                <a:latin typeface="Times New Roman" pitchFamily="18" charset="0"/>
              </a:rPr>
              <a:t>:</a:t>
            </a:r>
          </a:p>
          <a:p>
            <a:pPr algn="ctr"/>
            <a:r>
              <a:rPr lang="en-US" sz="3200" b="1" dirty="0">
                <a:solidFill>
                  <a:srgbClr val="C00000"/>
                </a:solidFill>
                <a:latin typeface="Times New Roman" pitchFamily="18" charset="0"/>
              </a:rPr>
              <a:t>    10 000 – 9000  = 1000 (</a:t>
            </a:r>
            <a:r>
              <a:rPr lang="en-US" sz="3200" b="1" dirty="0" err="1">
                <a:solidFill>
                  <a:srgbClr val="C00000"/>
                </a:solidFill>
                <a:latin typeface="Times New Roman" pitchFamily="18" charset="0"/>
              </a:rPr>
              <a:t>đồng</a:t>
            </a:r>
            <a:r>
              <a:rPr lang="en-US" sz="3200" b="1" dirty="0">
                <a:solidFill>
                  <a:srgbClr val="C00000"/>
                </a:solidFill>
                <a:latin typeface="Times New Roman" pitchFamily="18" charset="0"/>
              </a:rPr>
              <a:t>)</a:t>
            </a:r>
          </a:p>
          <a:p>
            <a:pPr algn="ct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Đáp</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số</a:t>
            </a:r>
            <a:r>
              <a:rPr lang="en-US" sz="3200" b="1" dirty="0">
                <a:solidFill>
                  <a:srgbClr val="C00000"/>
                </a:solidFill>
                <a:latin typeface="Times New Roman" pitchFamily="18" charset="0"/>
              </a:rPr>
              <a:t> : 1000 </a:t>
            </a:r>
            <a:r>
              <a:rPr lang="en-US" sz="3200" b="1" dirty="0" err="1">
                <a:solidFill>
                  <a:srgbClr val="C00000"/>
                </a:solidFill>
                <a:latin typeface="Times New Roman" pitchFamily="18" charset="0"/>
              </a:rPr>
              <a:t>đồng</a:t>
            </a:r>
            <a:endParaRPr lang="en-US" sz="2800" b="1" dirty="0">
              <a:solidFill>
                <a:srgbClr val="C00000"/>
              </a:solidFill>
              <a:latin typeface="Times New Roman" pitchFamily="18" charset="0"/>
            </a:endParaRPr>
          </a:p>
        </p:txBody>
      </p:sp>
      <p:sp>
        <p:nvSpPr>
          <p:cNvPr id="11" name="TextBox 10">
            <a:extLst>
              <a:ext uri="{FF2B5EF4-FFF2-40B4-BE49-F238E27FC236}">
                <a16:creationId xmlns:a16="http://schemas.microsoft.com/office/drawing/2014/main" id="{13EA6411-74ED-4841-99CE-4A39C32EE113}"/>
              </a:ext>
            </a:extLst>
          </p:cNvPr>
          <p:cNvSpPr txBox="1"/>
          <p:nvPr/>
        </p:nvSpPr>
        <p:spPr>
          <a:xfrm>
            <a:off x="381000" y="457200"/>
            <a:ext cx="11430000"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2B166E"/>
                </a:solidFill>
                <a:effectLst/>
                <a:uLnTx/>
                <a:uFillTx/>
                <a:latin typeface="Times New Roman" pitchFamily="18" charset="0"/>
                <a:ea typeface="+mn-ea"/>
                <a:cs typeface="+mn-cs"/>
              </a:rPr>
              <a:t> Bài 4. </a:t>
            </a:r>
            <a:r>
              <a:rPr kumimoji="0" lang="en-US" sz="3200" b="1" i="0" u="none" strike="noStrike" kern="1200" cap="none" spc="0" normalizeH="0" baseline="0" noProof="0">
                <a:ln>
                  <a:noFill/>
                </a:ln>
                <a:solidFill>
                  <a:prstClr val="black"/>
                </a:solidFill>
                <a:effectLst/>
                <a:uLnTx/>
                <a:uFillTx/>
                <a:latin typeface="Times New Roman" pitchFamily="18" charset="0"/>
                <a:ea typeface="+mn-ea"/>
                <a:cs typeface="+mn-cs"/>
              </a:rPr>
              <a:t>Mẹ mua một hộp sữa hết 6700 đồng và một gói  kẹo hết 2300 đồng. Mẹ đưa cho cô bán hàng 10 000 đồng. Hỏi cô bán hàng phải trả lại bao nhiêu tiền?</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2586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462</Words>
  <Application>Microsoft Office PowerPoint</Application>
  <PresentationFormat>Widescreen</PresentationFormat>
  <Paragraphs>87</Paragraphs>
  <Slides>10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Cambria</vt:lpstr>
      <vt:lpstr>HP001 4 hàng</vt:lpstr>
      <vt:lpstr>Times New Roman</vt:lpstr>
      <vt:lpstr>Office Theme</vt:lpstr>
      <vt:lpstr>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36</cp:revision>
  <dcterms:created xsi:type="dcterms:W3CDTF">2018-02-27T11:55:35Z</dcterms:created>
  <dcterms:modified xsi:type="dcterms:W3CDTF">2022-03-12T14:05:58Z</dcterms:modified>
</cp:coreProperties>
</file>