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9" r:id="rId2"/>
    <p:sldId id="260" r:id="rId3"/>
    <p:sldId id="340" r:id="rId4"/>
    <p:sldId id="341" r:id="rId5"/>
    <p:sldId id="342" r:id="rId6"/>
    <p:sldId id="258" r:id="rId7"/>
    <p:sldId id="323" r:id="rId8"/>
    <p:sldId id="310" r:id="rId9"/>
    <p:sldId id="264" r:id="rId10"/>
    <p:sldId id="312" r:id="rId11"/>
    <p:sldId id="313" r:id="rId12"/>
    <p:sldId id="314" r:id="rId13"/>
    <p:sldId id="315" r:id="rId14"/>
    <p:sldId id="316" r:id="rId15"/>
    <p:sldId id="318" r:id="rId16"/>
    <p:sldId id="321" r:id="rId17"/>
    <p:sldId id="320" r:id="rId18"/>
    <p:sldId id="302" r:id="rId19"/>
    <p:sldId id="322" r:id="rId20"/>
    <p:sldId id="324" r:id="rId21"/>
    <p:sldId id="297" r:id="rId22"/>
    <p:sldId id="329" r:id="rId23"/>
    <p:sldId id="327" r:id="rId24"/>
    <p:sldId id="330" r:id="rId25"/>
    <p:sldId id="328" r:id="rId26"/>
    <p:sldId id="331" r:id="rId27"/>
    <p:sldId id="332" r:id="rId28"/>
    <p:sldId id="333" r:id="rId29"/>
    <p:sldId id="334" r:id="rId30"/>
    <p:sldId id="335" r:id="rId31"/>
    <p:sldId id="336" r:id="rId32"/>
    <p:sldId id="325" r:id="rId33"/>
    <p:sldId id="343" r:id="rId34"/>
    <p:sldId id="337" r:id="rId35"/>
    <p:sldId id="326" r:id="rId36"/>
    <p:sldId id="338"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omic Sans MS" panose="030F0702030302020204" pitchFamily="66" charset="0"/>
      <p:regular r:id="rId42"/>
      <p:bold r:id="rId43"/>
      <p:italic r:id="rId44"/>
      <p:boldItalic r:id="rId45"/>
    </p:embeddedFont>
    <p:embeddedFont>
      <p:font typeface="Tahoma" panose="020B0604030504040204" pitchFamily="34" charset="0"/>
      <p:regular r:id="rId46"/>
      <p:bold r:id="rId47"/>
    </p:embeddedFont>
    <p:embeddedFont>
      <p:font typeface="UTM Avo" panose="02040603050506020204" pitchFamily="18" charset="0"/>
      <p:regular r:id="rId48"/>
      <p:bold r:id="rId49"/>
      <p:italic r:id="rId50"/>
      <p:boldItalic r:id="rId51"/>
    </p:embeddedFont>
    <p:embeddedFont>
      <p:font typeface="UTM Davida" panose="02040603050506020204" pitchFamily="18" charset="0"/>
      <p:regular r:id="rId52"/>
    </p:embeddedFont>
    <p:embeddedFont>
      <p:font typeface="UTM Flavour" panose="02040603050506020204" pitchFamily="18" charset="0"/>
      <p:regular r:id="rId53"/>
    </p:embeddedFont>
    <p:embeddedFont>
      <p:font typeface="UTM God's Word" panose="02040603050506020204" pitchFamily="18" charset="0"/>
      <p:regular r:id="rId54"/>
      <p:bold r:id="rId55"/>
      <p:italic r:id="rId56"/>
      <p:boldItalic r:id="rId57"/>
    </p:embeddedFont>
    <p:embeddedFont>
      <p:font typeface="UTM Habano" panose="02040603050506020204" pitchFamily="18" charset="0"/>
      <p:regular r:id="rId58"/>
    </p:embeddedFont>
    <p:embeddedFont>
      <p:font typeface="UTM Mother" panose="02040603050506020204" pitchFamily="18" charset="0"/>
      <p:regular r:id="rId59"/>
    </p:embeddedFont>
  </p:embeddedFontLst>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6" autoAdjust="0"/>
    <p:restoredTop sz="94660"/>
  </p:normalViewPr>
  <p:slideViewPr>
    <p:cSldViewPr snapToGrid="0" showGuides="1">
      <p:cViewPr varScale="1">
        <p:scale>
          <a:sx n="68" d="100"/>
          <a:sy n="68" d="100"/>
        </p:scale>
        <p:origin x="15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36</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5315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99543" y="1879925"/>
            <a:ext cx="7663543"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629281" y="2402546"/>
            <a:ext cx="10619290"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p:cNvSpPr/>
          <p:nvPr/>
        </p:nvSpPr>
        <p:spPr>
          <a:xfrm>
            <a:off x="618253" y="2936750"/>
            <a:ext cx="261234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256140" y="2940126"/>
            <a:ext cx="6236203"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587479" y="1390643"/>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32" name="Rectangle 11"/>
          <p:cNvSpPr>
            <a:spLocks noChangeArrowheads="1"/>
          </p:cNvSpPr>
          <p:nvPr/>
        </p:nvSpPr>
        <p:spPr bwMode="auto">
          <a:xfrm>
            <a:off x="1477108" y="5239171"/>
            <a:ext cx="9805182" cy="1077218"/>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thiệu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định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Diệu</a:t>
            </a:r>
            <a:r>
              <a:rPr lang="en-US" sz="32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Tree>
    <p:extLst>
      <p:ext uri="{BB962C8B-B14F-4D97-AF65-F5344CB8AC3E}">
        <p14:creationId xmlns:p14="http://schemas.microsoft.com/office/powerpoint/2010/main" val="92101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amond(in)">
                                      <p:cBhvr>
                                        <p:cTn id="31" dur="10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9" grpId="0" animBg="1"/>
      <p:bldP spid="31"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594E0-F7DC-4043-93C3-814A5B015D4D}"/>
              </a:ext>
            </a:extLst>
          </p:cNvPr>
          <p:cNvSpPr/>
          <p:nvPr/>
        </p:nvSpPr>
        <p:spPr>
          <a:xfrm>
            <a:off x="377172" y="147760"/>
            <a:ext cx="8344797"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8798456" y="170070"/>
            <a:ext cx="3004955"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343799" y="1856955"/>
            <a:ext cx="6929197"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310425" cy="2585323"/>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670727"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803411" y="87522"/>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90534" y="178609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2179638851"/>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7895771" y="3431433"/>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7794171" y="4323254"/>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490857" y="5148839"/>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7737245" y="2306319"/>
            <a:ext cx="2826887"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trips(down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Khởi</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động</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068134"/>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656894" y="5168888"/>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651049" y="6074384"/>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p:nvPr/>
        </p:nvCxnSpPr>
        <p:spPr>
          <a:xfrm>
            <a:off x="1580827" y="588936"/>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1580827" y="989309"/>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1580827" y="1423261"/>
            <a:ext cx="41082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1423261" y="1888211"/>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046563" y="999642"/>
            <a:ext cx="37247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6922576" y="1888211"/>
            <a:ext cx="38487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629624" y="408150"/>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qúy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Thu Hương. Thu Hương là lớp trưởng lớp ta. Đây là bạn Hưng. Bạn Hưng là học sinh giỏi toán. Đây là bạn Ngọc. Bạn ấy là cây văn nghệ của lớp mình. Rồi kia là bạn Hải Anh. Bạn ấy là thành viên trong đội tuyển bóng rổ của trưởng mình đấy. Còn mình là Thảo Nguyên,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5FA3B-026C-4F74-A10D-88F2EAEDDABA}"/>
              </a:ext>
            </a:extLst>
          </p:cNvPr>
          <p:cNvCxnSpPr>
            <a:cxnSpLocks/>
          </p:cNvCxnSpPr>
          <p:nvPr/>
        </p:nvCxnSpPr>
        <p:spPr>
          <a:xfrm>
            <a:off x="6880786" y="4622370"/>
            <a:ext cx="1240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648557" y="2651459"/>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par>
                                <p:cTn id="28" presetID="16" presetClass="entr" presetSubtype="37"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235370" y="2788005"/>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734885" y="3231519"/>
            <a:ext cx="2471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3097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498093" y="2067924"/>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3119120" y="5821680"/>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1713</Words>
  <Application>Microsoft Office PowerPoint</Application>
  <PresentationFormat>Widescreen</PresentationFormat>
  <Paragraphs>154</Paragraphs>
  <Slides>36</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UTM Avo</vt:lpstr>
      <vt:lpstr>UTM Davida</vt:lpstr>
      <vt:lpstr>UTM Mother</vt:lpstr>
      <vt:lpstr>UTM Habano</vt:lpstr>
      <vt:lpstr>Arial</vt:lpstr>
      <vt:lpstr>等线</vt:lpstr>
      <vt:lpstr>UTM Flavour</vt:lpstr>
      <vt:lpstr>Tahoma</vt:lpstr>
      <vt:lpstr>等线 Light</vt:lpstr>
      <vt:lpstr>Comic Sans MS</vt:lpstr>
      <vt:lpstr>Times New Roman</vt:lpstr>
      <vt:lpstr>UTM God's Word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đoạn văn sau:</vt:lpstr>
      <vt:lpstr>PowerPoint Presentation</vt:lpstr>
      <vt:lpstr>1. Đọc đoạn văn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PHAN HOÀNG PHƯỚC HẠNH</cp:lastModifiedBy>
  <cp:revision>121</cp:revision>
  <dcterms:created xsi:type="dcterms:W3CDTF">2019-09-07T12:11:57Z</dcterms:created>
  <dcterms:modified xsi:type="dcterms:W3CDTF">2022-02-13T14:32:21Z</dcterms:modified>
  <cp:version>J12</cp:version>
</cp:coreProperties>
</file>