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</p:sldMasterIdLst>
  <p:notesMasterIdLst>
    <p:notesMasterId r:id="rId9"/>
  </p:notesMasterIdLst>
  <p:sldIdLst>
    <p:sldId id="257" r:id="rId4"/>
    <p:sldId id="522" r:id="rId5"/>
    <p:sldId id="2927" r:id="rId6"/>
    <p:sldId id="267" r:id="rId7"/>
    <p:sldId id="292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16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7CC94-6C0C-456B-AAFF-C7F8194C179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94511-582C-42D4-B62A-DFA5E4A40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66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6819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6861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7646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25098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81928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7557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17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8100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66375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9491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670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48935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5200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32118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10253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08991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65962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50731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99190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2726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52531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2527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63832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35577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4314022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46962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49787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9674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1596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9643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8198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2703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6857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210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5659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5710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4097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74429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2867A6-1455-4C9B-A53E-113DDE4E5C2B}"/>
              </a:ext>
            </a:extLst>
          </p:cNvPr>
          <p:cNvSpPr txBox="1"/>
          <p:nvPr/>
        </p:nvSpPr>
        <p:spPr>
          <a:xfrm>
            <a:off x="2254927" y="1199127"/>
            <a:ext cx="8318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sách, báo viết về các hoạt động giữ gìn môi trường xanh, sạch đẹp ở nhà trường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xmlns="" id="{982EE9D6-D0A1-4997-BDDE-E3BE630D6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77" y="3577702"/>
            <a:ext cx="5814347" cy="25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19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ấn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tượng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</Words>
  <Application>Microsoft Office PowerPoint</Application>
  <PresentationFormat>Custom</PresentationFormat>
  <Paragraphs>15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千图网拥有20W+精美PPT模板 更多PPT模板下载至：www.58pic.com/office/ppt​​</vt:lpstr>
      <vt:lpstr>6_Office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Dream</cp:lastModifiedBy>
  <cp:revision>2</cp:revision>
  <dcterms:created xsi:type="dcterms:W3CDTF">2021-08-02T10:35:17Z</dcterms:created>
  <dcterms:modified xsi:type="dcterms:W3CDTF">2022-03-04T02:35:47Z</dcterms:modified>
</cp:coreProperties>
</file>