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59" r:id="rId8"/>
    <p:sldMasterId id="2147483873" r:id="rId9"/>
    <p:sldMasterId id="2147483895" r:id="rId10"/>
  </p:sldMasterIdLst>
  <p:notesMasterIdLst>
    <p:notesMasterId r:id="rId19"/>
  </p:notesMasterIdLst>
  <p:sldIdLst>
    <p:sldId id="3401" r:id="rId11"/>
    <p:sldId id="3399" r:id="rId12"/>
    <p:sldId id="496" r:id="rId13"/>
    <p:sldId id="265" r:id="rId14"/>
    <p:sldId id="300" r:id="rId15"/>
    <p:sldId id="3398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80" d="100"/>
          <a:sy n="80" d="100"/>
        </p:scale>
        <p:origin x="-138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325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07996" y="2174765"/>
            <a:ext cx="6876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D7CD19-A586-4501-84D6-57DB7B2A1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/>
        </p:blipFill>
        <p:spPr>
          <a:xfrm>
            <a:off x="830585" y="1104777"/>
            <a:ext cx="10689140" cy="2040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187CC3-C1C7-4361-BB6F-423DA6652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/>
        </p:blipFill>
        <p:spPr>
          <a:xfrm>
            <a:off x="830585" y="3429000"/>
            <a:ext cx="10689140" cy="2294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967464-6E72-49E9-B2E4-6D7BC850575D}"/>
              </a:ext>
            </a:extLst>
          </p:cNvPr>
          <p:cNvGrpSpPr/>
          <p:nvPr/>
        </p:nvGrpSpPr>
        <p:grpSpPr>
          <a:xfrm>
            <a:off x="7900631" y="3041171"/>
            <a:ext cx="1367252" cy="739974"/>
            <a:chOff x="7921929" y="4098709"/>
            <a:chExt cx="1819813" cy="8953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5D8344D-3C22-4A02-B1D9-BFEED2A2B69B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752</a:t>
              </a:r>
            </a:p>
          </p:txBody>
        </p:sp>
        <p:sp>
          <p:nvSpPr>
            <p:cNvPr id="6" name="Rounded Rectangle 26">
              <a:extLst>
                <a:ext uri="{FF2B5EF4-FFF2-40B4-BE49-F238E27FC236}">
                  <a16:creationId xmlns:a16="http://schemas.microsoft.com/office/drawing/2014/main" xmlns="" id="{09F435AF-B9E0-401B-87C1-A59699B7D7B9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E3C9215-3117-48B0-A9C0-13889DF6A563}"/>
              </a:ext>
            </a:extLst>
          </p:cNvPr>
          <p:cNvGrpSpPr/>
          <p:nvPr/>
        </p:nvGrpSpPr>
        <p:grpSpPr>
          <a:xfrm>
            <a:off x="996755" y="406588"/>
            <a:ext cx="3854146" cy="832864"/>
            <a:chOff x="816002" y="707500"/>
            <a:chExt cx="3854146" cy="83286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573884B6-9656-47CF-BE22-47245A4E3674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314A4D0-1CB9-4F52-9DAE-BF749DB1F3AD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C242D4-4933-476A-AB71-D8FA5DD2B729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59CC9C-7AE1-4714-8F5F-5235CCB35996}"/>
              </a:ext>
            </a:extLst>
          </p:cNvPr>
          <p:cNvGrpSpPr/>
          <p:nvPr/>
        </p:nvGrpSpPr>
        <p:grpSpPr>
          <a:xfrm>
            <a:off x="2211031" y="5628076"/>
            <a:ext cx="1367252" cy="739974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7FF0B9E-25D8-4B5D-A11D-4F0E28EF7CB8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641</a:t>
              </a:r>
            </a:p>
          </p:txBody>
        </p:sp>
        <p:sp>
          <p:nvSpPr>
            <p:cNvPr id="13" name="Rounded Rectangle 31">
              <a:extLst>
                <a:ext uri="{FF2B5EF4-FFF2-40B4-BE49-F238E27FC236}">
                  <a16:creationId xmlns:a16="http://schemas.microsoft.com/office/drawing/2014/main" xmlns="" id="{61291295-4891-4262-9DB7-3D2FB0D5C51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DEAFE64-62C9-4C83-B47F-9F5B77E1A91F}"/>
              </a:ext>
            </a:extLst>
          </p:cNvPr>
          <p:cNvGrpSpPr/>
          <p:nvPr/>
        </p:nvGrpSpPr>
        <p:grpSpPr>
          <a:xfrm>
            <a:off x="7922879" y="5628076"/>
            <a:ext cx="1367252" cy="739974"/>
            <a:chOff x="7921929" y="4098709"/>
            <a:chExt cx="1819813" cy="8953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99A0941-FD6F-48B8-94D6-2D0D54E53ABF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475</a:t>
              </a:r>
            </a:p>
          </p:txBody>
        </p:sp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xmlns="" id="{0DE44D06-7E72-49DD-9CCE-67424C6A66E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9AD7180-7FC5-47D8-B998-14560AA79615}"/>
              </a:ext>
            </a:extLst>
          </p:cNvPr>
          <p:cNvSpPr/>
          <p:nvPr/>
        </p:nvSpPr>
        <p:spPr>
          <a:xfrm>
            <a:off x="935467" y="54777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1C7F35-F324-4042-97DF-7E047269E49D}"/>
              </a:ext>
            </a:extLst>
          </p:cNvPr>
          <p:cNvSpPr txBox="1"/>
          <p:nvPr/>
        </p:nvSpPr>
        <p:spPr>
          <a:xfrm>
            <a:off x="1506055" y="465812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9E5202-DE0D-468F-9649-0EC3CDE74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/>
        </p:blipFill>
        <p:spPr>
          <a:xfrm>
            <a:off x="1179549" y="1450752"/>
            <a:ext cx="9832902" cy="4707467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xmlns="" id="{FA065FC9-CA27-4532-BB72-31A169957520}"/>
              </a:ext>
            </a:extLst>
          </p:cNvPr>
          <p:cNvSpPr/>
          <p:nvPr/>
        </p:nvSpPr>
        <p:spPr>
          <a:xfrm>
            <a:off x="4150153" y="2399021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" fmla="*/ 37943 w 5524343"/>
              <a:gd name="connsiteY0" fmla="*/ 0 h 2015066"/>
              <a:gd name="connsiteX1" fmla="*/ 24396 w 5524343"/>
              <a:gd name="connsiteY1" fmla="*/ 414866 h 2015066"/>
              <a:gd name="connsiteX2" fmla="*/ 359676 w 5524343"/>
              <a:gd name="connsiteY2" fmla="*/ 795866 h 2015066"/>
              <a:gd name="connsiteX3" fmla="*/ 1545009 w 5524343"/>
              <a:gd name="connsiteY3" fmla="*/ 1016000 h 2015066"/>
              <a:gd name="connsiteX4" fmla="*/ 3323009 w 5524343"/>
              <a:gd name="connsiteY4" fmla="*/ 1202266 h 2015066"/>
              <a:gd name="connsiteX5" fmla="*/ 4406743 w 5524343"/>
              <a:gd name="connsiteY5" fmla="*/ 1456266 h 2015066"/>
              <a:gd name="connsiteX6" fmla="*/ 5270343 w 5524343"/>
              <a:gd name="connsiteY6" fmla="*/ 1693333 h 2015066"/>
              <a:gd name="connsiteX7" fmla="*/ 5524343 w 5524343"/>
              <a:gd name="connsiteY7" fmla="*/ 2015066 h 2015066"/>
              <a:gd name="connsiteX0" fmla="*/ 62353 w 5548753"/>
              <a:gd name="connsiteY0" fmla="*/ 0 h 2015066"/>
              <a:gd name="connsiteX1" fmla="*/ 18326 w 5548753"/>
              <a:gd name="connsiteY1" fmla="*/ 437726 h 2015066"/>
              <a:gd name="connsiteX2" fmla="*/ 384086 w 5548753"/>
              <a:gd name="connsiteY2" fmla="*/ 795866 h 2015066"/>
              <a:gd name="connsiteX3" fmla="*/ 1569419 w 5548753"/>
              <a:gd name="connsiteY3" fmla="*/ 1016000 h 2015066"/>
              <a:gd name="connsiteX4" fmla="*/ 3347419 w 5548753"/>
              <a:gd name="connsiteY4" fmla="*/ 1202266 h 2015066"/>
              <a:gd name="connsiteX5" fmla="*/ 4431153 w 5548753"/>
              <a:gd name="connsiteY5" fmla="*/ 1456266 h 2015066"/>
              <a:gd name="connsiteX6" fmla="*/ 5294753 w 5548753"/>
              <a:gd name="connsiteY6" fmla="*/ 1693333 h 2015066"/>
              <a:gd name="connsiteX7" fmla="*/ 5548753 w 5548753"/>
              <a:gd name="connsiteY7" fmla="*/ 2015066 h 2015066"/>
              <a:gd name="connsiteX0" fmla="*/ 89126 w 5575526"/>
              <a:gd name="connsiteY0" fmla="*/ 0 h 2015066"/>
              <a:gd name="connsiteX1" fmla="*/ 14619 w 5575526"/>
              <a:gd name="connsiteY1" fmla="*/ 498686 h 2015066"/>
              <a:gd name="connsiteX2" fmla="*/ 410859 w 5575526"/>
              <a:gd name="connsiteY2" fmla="*/ 795866 h 2015066"/>
              <a:gd name="connsiteX3" fmla="*/ 1596192 w 5575526"/>
              <a:gd name="connsiteY3" fmla="*/ 1016000 h 2015066"/>
              <a:gd name="connsiteX4" fmla="*/ 3374192 w 5575526"/>
              <a:gd name="connsiteY4" fmla="*/ 1202266 h 2015066"/>
              <a:gd name="connsiteX5" fmla="*/ 4457926 w 5575526"/>
              <a:gd name="connsiteY5" fmla="*/ 1456266 h 2015066"/>
              <a:gd name="connsiteX6" fmla="*/ 5321526 w 5575526"/>
              <a:gd name="connsiteY6" fmla="*/ 1693333 h 2015066"/>
              <a:gd name="connsiteX7" fmla="*/ 5575526 w 5575526"/>
              <a:gd name="connsiteY7" fmla="*/ 2015066 h 2015066"/>
              <a:gd name="connsiteX0" fmla="*/ 78703 w 5565103"/>
              <a:gd name="connsiteY0" fmla="*/ 0 h 2015066"/>
              <a:gd name="connsiteX1" fmla="*/ 4196 w 5565103"/>
              <a:gd name="connsiteY1" fmla="*/ 498686 h 2015066"/>
              <a:gd name="connsiteX2" fmla="*/ 400436 w 5565103"/>
              <a:gd name="connsiteY2" fmla="*/ 795866 h 2015066"/>
              <a:gd name="connsiteX3" fmla="*/ 1585769 w 5565103"/>
              <a:gd name="connsiteY3" fmla="*/ 1016000 h 2015066"/>
              <a:gd name="connsiteX4" fmla="*/ 3363769 w 5565103"/>
              <a:gd name="connsiteY4" fmla="*/ 1202266 h 2015066"/>
              <a:gd name="connsiteX5" fmla="*/ 4447503 w 5565103"/>
              <a:gd name="connsiteY5" fmla="*/ 1456266 h 2015066"/>
              <a:gd name="connsiteX6" fmla="*/ 5311103 w 5565103"/>
              <a:gd name="connsiteY6" fmla="*/ 1693333 h 2015066"/>
              <a:gd name="connsiteX7" fmla="*/ 5565103 w 5565103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562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533520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97185CBE-534D-4511-8665-B0AF6AE961B1}"/>
              </a:ext>
            </a:extLst>
          </p:cNvPr>
          <p:cNvSpPr/>
          <p:nvPr/>
        </p:nvSpPr>
        <p:spPr>
          <a:xfrm>
            <a:off x="2420816" y="2581054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xmlns="" id="{38279A21-2206-4D9D-B5FE-EA47BBDBF5DB}"/>
              </a:ext>
            </a:extLst>
          </p:cNvPr>
          <p:cNvSpPr/>
          <p:nvPr/>
        </p:nvSpPr>
        <p:spPr>
          <a:xfrm>
            <a:off x="7272338" y="2852517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28612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8D1A944-4B61-46F4-8C27-C2B973BC289D}"/>
              </a:ext>
            </a:extLst>
          </p:cNvPr>
          <p:cNvSpPr/>
          <p:nvPr/>
        </p:nvSpPr>
        <p:spPr>
          <a:xfrm>
            <a:off x="924834" y="52650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9040B6-C2D5-45C8-AC69-C2DA4122CD77}"/>
              </a:ext>
            </a:extLst>
          </p:cNvPr>
          <p:cNvSpPr txBox="1"/>
          <p:nvPr/>
        </p:nvSpPr>
        <p:spPr>
          <a:xfrm>
            <a:off x="1495422" y="438327"/>
            <a:ext cx="9549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C4FBF54-27C4-4F5F-80D7-2D4C6DFA8E86}"/>
              </a:ext>
            </a:extLst>
          </p:cNvPr>
          <p:cNvSpPr/>
          <p:nvPr/>
        </p:nvSpPr>
        <p:spPr>
          <a:xfrm>
            <a:off x="1608401" y="2569872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7" name="Up Arrow 5">
            <a:extLst>
              <a:ext uri="{FF2B5EF4-FFF2-40B4-BE49-F238E27FC236}">
                <a16:creationId xmlns:a16="http://schemas.microsoft.com/office/drawing/2014/main" xmlns="" id="{34E1BB45-EB61-4A65-B9AD-F03E602579F1}"/>
              </a:ext>
            </a:extLst>
          </p:cNvPr>
          <p:cNvSpPr/>
          <p:nvPr/>
        </p:nvSpPr>
        <p:spPr>
          <a:xfrm>
            <a:off x="1967953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8" name="Up Arrow 5">
            <a:extLst>
              <a:ext uri="{FF2B5EF4-FFF2-40B4-BE49-F238E27FC236}">
                <a16:creationId xmlns:a16="http://schemas.microsoft.com/office/drawing/2014/main" xmlns="" id="{45FBD1F7-2998-4077-8224-5617AFA05066}"/>
              </a:ext>
            </a:extLst>
          </p:cNvPr>
          <p:cNvSpPr/>
          <p:nvPr/>
        </p:nvSpPr>
        <p:spPr>
          <a:xfrm>
            <a:off x="2806060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9" name="Up Arrow 5">
            <a:extLst>
              <a:ext uri="{FF2B5EF4-FFF2-40B4-BE49-F238E27FC236}">
                <a16:creationId xmlns:a16="http://schemas.microsoft.com/office/drawing/2014/main" xmlns="" id="{68B97052-A2A4-4B22-BAC6-4E53D5916AFF}"/>
              </a:ext>
            </a:extLst>
          </p:cNvPr>
          <p:cNvSpPr/>
          <p:nvPr/>
        </p:nvSpPr>
        <p:spPr>
          <a:xfrm>
            <a:off x="3680725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0" name="Up Arrow 5">
            <a:extLst>
              <a:ext uri="{FF2B5EF4-FFF2-40B4-BE49-F238E27FC236}">
                <a16:creationId xmlns:a16="http://schemas.microsoft.com/office/drawing/2014/main" xmlns="" id="{678CFDD2-5C42-4828-A41A-61B03F6FA992}"/>
              </a:ext>
            </a:extLst>
          </p:cNvPr>
          <p:cNvSpPr/>
          <p:nvPr/>
        </p:nvSpPr>
        <p:spPr>
          <a:xfrm>
            <a:off x="4518832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1" name="Up Arrow 5">
            <a:extLst>
              <a:ext uri="{FF2B5EF4-FFF2-40B4-BE49-F238E27FC236}">
                <a16:creationId xmlns:a16="http://schemas.microsoft.com/office/drawing/2014/main" xmlns="" id="{EB3AFD2B-7BB6-4821-B2AA-9525C0AF8A0E}"/>
              </a:ext>
            </a:extLst>
          </p:cNvPr>
          <p:cNvSpPr/>
          <p:nvPr/>
        </p:nvSpPr>
        <p:spPr>
          <a:xfrm>
            <a:off x="5324109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Up Arrow 5">
            <a:extLst>
              <a:ext uri="{FF2B5EF4-FFF2-40B4-BE49-F238E27FC236}">
                <a16:creationId xmlns:a16="http://schemas.microsoft.com/office/drawing/2014/main" xmlns="" id="{4680FF33-4153-40B3-8FAA-7B257E80D6BB}"/>
              </a:ext>
            </a:extLst>
          </p:cNvPr>
          <p:cNvSpPr/>
          <p:nvPr/>
        </p:nvSpPr>
        <p:spPr>
          <a:xfrm>
            <a:off x="6162216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3" name="Up Arrow 5">
            <a:extLst>
              <a:ext uri="{FF2B5EF4-FFF2-40B4-BE49-F238E27FC236}">
                <a16:creationId xmlns:a16="http://schemas.microsoft.com/office/drawing/2014/main" xmlns="" id="{C72B26D0-0D4C-42C3-A40C-1CBAE338C7D9}"/>
              </a:ext>
            </a:extLst>
          </p:cNvPr>
          <p:cNvSpPr/>
          <p:nvPr/>
        </p:nvSpPr>
        <p:spPr>
          <a:xfrm>
            <a:off x="7036882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07F820D-98C8-485E-B2BB-9195B68579BD}"/>
              </a:ext>
            </a:extLst>
          </p:cNvPr>
          <p:cNvSpPr/>
          <p:nvPr/>
        </p:nvSpPr>
        <p:spPr>
          <a:xfrm>
            <a:off x="2236744" y="2853368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DB5D543-DBF6-45EF-B305-6D370F969172}"/>
              </a:ext>
            </a:extLst>
          </p:cNvPr>
          <p:cNvSpPr/>
          <p:nvPr/>
        </p:nvSpPr>
        <p:spPr>
          <a:xfrm>
            <a:off x="3124564" y="2878241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C96BF8E-B093-43FF-8737-7E61083A86E8}"/>
              </a:ext>
            </a:extLst>
          </p:cNvPr>
          <p:cNvSpPr/>
          <p:nvPr/>
        </p:nvSpPr>
        <p:spPr>
          <a:xfrm>
            <a:off x="3986967" y="2863837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8D0D330-08DC-45B1-8AA8-4102C0F8DA5D}"/>
              </a:ext>
            </a:extLst>
          </p:cNvPr>
          <p:cNvSpPr/>
          <p:nvPr/>
        </p:nvSpPr>
        <p:spPr>
          <a:xfrm>
            <a:off x="4648742" y="2873918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0ECF4E5-C400-4875-A44D-A6BA178484E4}"/>
              </a:ext>
            </a:extLst>
          </p:cNvPr>
          <p:cNvSpPr/>
          <p:nvPr/>
        </p:nvSpPr>
        <p:spPr>
          <a:xfrm>
            <a:off x="4995464" y="2861483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2680A42-18F9-41DF-A90D-CFE1D90AA961}"/>
              </a:ext>
            </a:extLst>
          </p:cNvPr>
          <p:cNvSpPr/>
          <p:nvPr/>
        </p:nvSpPr>
        <p:spPr>
          <a:xfrm>
            <a:off x="5612128" y="287304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C7F1A26-030B-44AC-9479-763675C5D61F}"/>
              </a:ext>
            </a:extLst>
          </p:cNvPr>
          <p:cNvSpPr/>
          <p:nvPr/>
        </p:nvSpPr>
        <p:spPr>
          <a:xfrm>
            <a:off x="6454802" y="2926020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BD9BB33-CD5C-4F18-8F1F-DB8970E71375}"/>
              </a:ext>
            </a:extLst>
          </p:cNvPr>
          <p:cNvSpPr/>
          <p:nvPr/>
        </p:nvSpPr>
        <p:spPr>
          <a:xfrm>
            <a:off x="7318740" y="2920883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59AA56-49F2-4C90-8D53-86C0E0F1AA35}"/>
              </a:ext>
            </a:extLst>
          </p:cNvPr>
          <p:cNvSpPr txBox="1"/>
          <p:nvPr/>
        </p:nvSpPr>
        <p:spPr>
          <a:xfrm>
            <a:off x="1931780" y="325471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125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65A51FB-FD44-49DB-A6A6-817C1BC652CF}"/>
              </a:ext>
            </a:extLst>
          </p:cNvPr>
          <p:cNvSpPr txBox="1"/>
          <p:nvPr/>
        </p:nvSpPr>
        <p:spPr>
          <a:xfrm>
            <a:off x="2797950" y="325471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234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49B625-F0CE-4D8F-82FD-DBF8AC26F5BC}"/>
              </a:ext>
            </a:extLst>
          </p:cNvPr>
          <p:cNvSpPr txBox="1"/>
          <p:nvPr/>
        </p:nvSpPr>
        <p:spPr>
          <a:xfrm>
            <a:off x="3687023" y="325471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342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FE4CFA-8D98-4BFF-A003-FE085436041F}"/>
              </a:ext>
            </a:extLst>
          </p:cNvPr>
          <p:cNvSpPr txBox="1"/>
          <p:nvPr/>
        </p:nvSpPr>
        <p:spPr>
          <a:xfrm>
            <a:off x="4518240" y="325492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423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B1C89E0-8C3B-4994-B020-1158B32A2700}"/>
              </a:ext>
            </a:extLst>
          </p:cNvPr>
          <p:cNvSpPr txBox="1"/>
          <p:nvPr/>
        </p:nvSpPr>
        <p:spPr>
          <a:xfrm>
            <a:off x="5348751" y="32320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521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E3501D-4835-4B8D-8287-DB7E0A073FA7}"/>
              </a:ext>
            </a:extLst>
          </p:cNvPr>
          <p:cNvSpPr txBox="1"/>
          <p:nvPr/>
        </p:nvSpPr>
        <p:spPr>
          <a:xfrm>
            <a:off x="6161903" y="323199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652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14C3EB0-47CF-4717-8033-5A003D6FD58B}"/>
              </a:ext>
            </a:extLst>
          </p:cNvPr>
          <p:cNvSpPr txBox="1"/>
          <p:nvPr/>
        </p:nvSpPr>
        <p:spPr>
          <a:xfrm>
            <a:off x="7022391" y="323199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706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0D11B4A-2AA1-42D2-A3CA-47C292A86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/>
        </p:blipFill>
        <p:spPr>
          <a:xfrm>
            <a:off x="7153719" y="1341094"/>
            <a:ext cx="2756733" cy="27381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C738956-EE2C-4DBC-B5B7-3DE57E73F7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9" y="4286973"/>
            <a:ext cx="7633494" cy="23221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DABAA43-B993-43FB-A685-C5CDAC3BB8F1}"/>
              </a:ext>
            </a:extLst>
          </p:cNvPr>
          <p:cNvGrpSpPr/>
          <p:nvPr/>
        </p:nvGrpSpPr>
        <p:grpSpPr>
          <a:xfrm>
            <a:off x="8783430" y="3218672"/>
            <a:ext cx="1010290" cy="468417"/>
            <a:chOff x="8817722" y="3103287"/>
            <a:chExt cx="1010290" cy="4684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5D2FFA4-D12F-4DDC-A64A-65E61BDB209F}"/>
                </a:ext>
              </a:extLst>
            </p:cNvPr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Bảy trăm </a:t>
              </a:r>
            </a:p>
            <a:p>
              <a:pPr algn="ctr"/>
              <a:r>
                <a:rPr lang="x-none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linh sáu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50EB022-841C-4B92-AF61-198588F938D0}"/>
                </a:ext>
              </a:extLst>
            </p:cNvPr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ln w="9525">
                    <a:noFill/>
                  </a:ln>
                </a:rPr>
                <a:t>Bảy trăm </a:t>
              </a:r>
            </a:p>
            <a:p>
              <a:pPr algn="ctr"/>
              <a:r>
                <a:rPr lang="x-none" sz="1200" b="1" dirty="0">
                  <a:ln w="9525">
                    <a:noFill/>
                  </a:ln>
                </a:rPr>
                <a:t>linh sáu</a:t>
              </a:r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xmlns="" id="{41BB1E56-78AF-4D28-A99C-D6A82B4DDE28}"/>
              </a:ext>
            </a:extLst>
          </p:cNvPr>
          <p:cNvSpPr/>
          <p:nvPr/>
        </p:nvSpPr>
        <p:spPr>
          <a:xfrm>
            <a:off x="2685237" y="3860632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" fmla="*/ 435 w 3874864"/>
              <a:gd name="connsiteY0" fmla="*/ 1426028 h 1426028"/>
              <a:gd name="connsiteX1" fmla="*/ 76634 w 3874864"/>
              <a:gd name="connsiteY1" fmla="*/ 990599 h 1426028"/>
              <a:gd name="connsiteX2" fmla="*/ 522949 w 3874864"/>
              <a:gd name="connsiteY2" fmla="*/ 533400 h 1426028"/>
              <a:gd name="connsiteX3" fmla="*/ 1807463 w 3874864"/>
              <a:gd name="connsiteY3" fmla="*/ 446314 h 1426028"/>
              <a:gd name="connsiteX4" fmla="*/ 3581835 w 3874864"/>
              <a:gd name="connsiteY4" fmla="*/ 424543 h 1426028"/>
              <a:gd name="connsiteX5" fmla="*/ 3853977 w 3874864"/>
              <a:gd name="connsiteY5" fmla="*/ 0 h 1426028"/>
              <a:gd name="connsiteX0" fmla="*/ 0 w 3874429"/>
              <a:gd name="connsiteY0" fmla="*/ 1426028 h 1426028"/>
              <a:gd name="connsiteX1" fmla="*/ 522514 w 3874429"/>
              <a:gd name="connsiteY1" fmla="*/ 533400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xmlns="" id="{5A0DDA6D-C64B-45AE-8D80-A4F8E4D68605}"/>
              </a:ext>
            </a:extLst>
          </p:cNvPr>
          <p:cNvSpPr/>
          <p:nvPr/>
        </p:nvSpPr>
        <p:spPr>
          <a:xfrm>
            <a:off x="2081057" y="3874238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Freeform 40">
            <a:extLst>
              <a:ext uri="{FF2B5EF4-FFF2-40B4-BE49-F238E27FC236}">
                <a16:creationId xmlns:a16="http://schemas.microsoft.com/office/drawing/2014/main" xmlns="" id="{E25059A7-B638-400C-8A5C-8BE3BDCD0D21}"/>
              </a:ext>
            </a:extLst>
          </p:cNvPr>
          <p:cNvSpPr/>
          <p:nvPr/>
        </p:nvSpPr>
        <p:spPr>
          <a:xfrm>
            <a:off x="3166907" y="3885668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60120 w 1872295"/>
              <a:gd name="connsiteY3" fmla="*/ 308610 h 1497330"/>
              <a:gd name="connsiteX4" fmla="*/ 0 w 1872295"/>
              <a:gd name="connsiteY4" fmla="*/ 0 h 1497330"/>
              <a:gd name="connsiteX0" fmla="*/ 1863090 w 1866594"/>
              <a:gd name="connsiteY0" fmla="*/ 1497330 h 1497330"/>
              <a:gd name="connsiteX1" fmla="*/ 1817370 w 1866594"/>
              <a:gd name="connsiteY1" fmla="*/ 1120140 h 1497330"/>
              <a:gd name="connsiteX2" fmla="*/ 1600200 w 1866594"/>
              <a:gd name="connsiteY2" fmla="*/ 617220 h 1497330"/>
              <a:gd name="connsiteX3" fmla="*/ 960120 w 1866594"/>
              <a:gd name="connsiteY3" fmla="*/ 308610 h 1497330"/>
              <a:gd name="connsiteX4" fmla="*/ 0 w 1866594"/>
              <a:gd name="connsiteY4" fmla="*/ 0 h 1497330"/>
              <a:gd name="connsiteX0" fmla="*/ 1863090 w 1863090"/>
              <a:gd name="connsiteY0" fmla="*/ 1497330 h 1497330"/>
              <a:gd name="connsiteX1" fmla="*/ 1600200 w 1863090"/>
              <a:gd name="connsiteY1" fmla="*/ 61722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37260 w 1863090"/>
              <a:gd name="connsiteY2" fmla="*/ 377190 h 1497330"/>
              <a:gd name="connsiteX3" fmla="*/ 0 w 1863090"/>
              <a:gd name="connsiteY3" fmla="*/ 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Freeform 41">
            <a:extLst>
              <a:ext uri="{FF2B5EF4-FFF2-40B4-BE49-F238E27FC236}">
                <a16:creationId xmlns:a16="http://schemas.microsoft.com/office/drawing/2014/main" xmlns="" id="{8FA19956-6019-4B37-AB38-D43EA3567129}"/>
              </a:ext>
            </a:extLst>
          </p:cNvPr>
          <p:cNvSpPr/>
          <p:nvPr/>
        </p:nvSpPr>
        <p:spPr>
          <a:xfrm>
            <a:off x="4081307" y="3874238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" fmla="*/ 2171700 w 2171700"/>
              <a:gd name="connsiteY0" fmla="*/ 822960 h 822960"/>
              <a:gd name="connsiteX1" fmla="*/ 605790 w 2171700"/>
              <a:gd name="connsiteY1" fmla="*/ 228600 h 822960"/>
              <a:gd name="connsiteX2" fmla="*/ 0 w 2171700"/>
              <a:gd name="connsiteY2" fmla="*/ 0 h 822960"/>
              <a:gd name="connsiteX0" fmla="*/ 2171700 w 2171700"/>
              <a:gd name="connsiteY0" fmla="*/ 822960 h 822960"/>
              <a:gd name="connsiteX1" fmla="*/ 0 w 2171700"/>
              <a:gd name="connsiteY1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Freeform 42">
            <a:extLst>
              <a:ext uri="{FF2B5EF4-FFF2-40B4-BE49-F238E27FC236}">
                <a16:creationId xmlns:a16="http://schemas.microsoft.com/office/drawing/2014/main" xmlns="" id="{2D3F1172-5BDE-4189-9FB7-E917DDF98A71}"/>
              </a:ext>
            </a:extLst>
          </p:cNvPr>
          <p:cNvSpPr/>
          <p:nvPr/>
        </p:nvSpPr>
        <p:spPr>
          <a:xfrm>
            <a:off x="4801399" y="3874238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" fmla="*/ 2607109 w 2700439"/>
              <a:gd name="connsiteY0" fmla="*/ 1645920 h 1645920"/>
              <a:gd name="connsiteX1" fmla="*/ 2641399 w 2700439"/>
              <a:gd name="connsiteY1" fmla="*/ 1177290 h 1645920"/>
              <a:gd name="connsiteX2" fmla="*/ 1772719 w 2700439"/>
              <a:gd name="connsiteY2" fmla="*/ 228600 h 1645920"/>
              <a:gd name="connsiteX3" fmla="*/ 972619 w 2700439"/>
              <a:gd name="connsiteY3" fmla="*/ 102870 h 1645920"/>
              <a:gd name="connsiteX4" fmla="*/ 92509 w 2700439"/>
              <a:gd name="connsiteY4" fmla="*/ 91440 h 1645920"/>
              <a:gd name="connsiteX5" fmla="*/ 69649 w 2700439"/>
              <a:gd name="connsiteY5" fmla="*/ 0 h 1645920"/>
              <a:gd name="connsiteX0" fmla="*/ 2607109 w 2759614"/>
              <a:gd name="connsiteY0" fmla="*/ 1645920 h 1645920"/>
              <a:gd name="connsiteX1" fmla="*/ 2641399 w 2759614"/>
              <a:gd name="connsiteY1" fmla="*/ 1177290 h 1645920"/>
              <a:gd name="connsiteX2" fmla="*/ 972619 w 2759614"/>
              <a:gd name="connsiteY2" fmla="*/ 102870 h 1645920"/>
              <a:gd name="connsiteX3" fmla="*/ 92509 w 2759614"/>
              <a:gd name="connsiteY3" fmla="*/ 91440 h 1645920"/>
              <a:gd name="connsiteX4" fmla="*/ 69649 w 2759614"/>
              <a:gd name="connsiteY4" fmla="*/ 0 h 1645920"/>
              <a:gd name="connsiteX0" fmla="*/ 2607109 w 2824772"/>
              <a:gd name="connsiteY0" fmla="*/ 1645920 h 1645920"/>
              <a:gd name="connsiteX1" fmla="*/ 2641399 w 2824772"/>
              <a:gd name="connsiteY1" fmla="*/ 1177290 h 1645920"/>
              <a:gd name="connsiteX2" fmla="*/ 92509 w 2824772"/>
              <a:gd name="connsiteY2" fmla="*/ 91440 h 1645920"/>
              <a:gd name="connsiteX3" fmla="*/ 69649 w 2824772"/>
              <a:gd name="connsiteY3" fmla="*/ 0 h 1645920"/>
              <a:gd name="connsiteX0" fmla="*/ 2607109 w 2612832"/>
              <a:gd name="connsiteY0" fmla="*/ 1645920 h 1645920"/>
              <a:gd name="connsiteX1" fmla="*/ 2161339 w 2612832"/>
              <a:gd name="connsiteY1" fmla="*/ 697230 h 1645920"/>
              <a:gd name="connsiteX2" fmla="*/ 92509 w 2612832"/>
              <a:gd name="connsiteY2" fmla="*/ 91440 h 1645920"/>
              <a:gd name="connsiteX3" fmla="*/ 69649 w 2612832"/>
              <a:gd name="connsiteY3" fmla="*/ 0 h 1645920"/>
              <a:gd name="connsiteX0" fmla="*/ 2537460 w 2543366"/>
              <a:gd name="connsiteY0" fmla="*/ 1645920 h 1645920"/>
              <a:gd name="connsiteX1" fmla="*/ 2091690 w 2543366"/>
              <a:gd name="connsiteY1" fmla="*/ 697230 h 1645920"/>
              <a:gd name="connsiteX2" fmla="*/ 0 w 254336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xmlns="" id="{27195E03-053E-450A-BB66-8047E9D5C03C}"/>
              </a:ext>
            </a:extLst>
          </p:cNvPr>
          <p:cNvSpPr/>
          <p:nvPr/>
        </p:nvSpPr>
        <p:spPr>
          <a:xfrm>
            <a:off x="5681507" y="3874238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48006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268730 w 2857500"/>
              <a:gd name="connsiteY2" fmla="*/ 354330 h 891540"/>
              <a:gd name="connsiteX3" fmla="*/ 434340 w 2857500"/>
              <a:gd name="connsiteY3" fmla="*/ 160020 h 891540"/>
              <a:gd name="connsiteX4" fmla="*/ 0 w 285750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2" grpId="0" animBg="1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2" grpId="0" animBg="1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E639F1A-AC18-4D3A-9746-48FD2471FC48}"/>
              </a:ext>
            </a:extLst>
          </p:cNvPr>
          <p:cNvGrpSpPr/>
          <p:nvPr/>
        </p:nvGrpSpPr>
        <p:grpSpPr>
          <a:xfrm>
            <a:off x="2190307" y="550532"/>
            <a:ext cx="10001693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739769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xmlns="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992377" y="1864630"/>
              <a:ext cx="2029078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348D0B3-1621-4EA5-A299-8B42353CB0D7}"/>
              </a:ext>
            </a:extLst>
          </p:cNvPr>
          <p:cNvSpPr/>
          <p:nvPr/>
        </p:nvSpPr>
        <p:spPr>
          <a:xfrm>
            <a:off x="2509944" y="59760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D0A247-A312-4459-A153-B5DD33DCA2FB}"/>
              </a:ext>
            </a:extLst>
          </p:cNvPr>
          <p:cNvSpPr txBox="1"/>
          <p:nvPr/>
        </p:nvSpPr>
        <p:spPr>
          <a:xfrm>
            <a:off x="3005062" y="487203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300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95B52E-DEAC-4C24-BCDC-D6EEEF183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93" y="1478339"/>
            <a:ext cx="5710614" cy="3613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523ABC-CFB2-474D-9FCB-AA56286490B2}"/>
              </a:ext>
            </a:extLst>
          </p:cNvPr>
          <p:cNvSpPr txBox="1"/>
          <p:nvPr/>
        </p:nvSpPr>
        <p:spPr>
          <a:xfrm>
            <a:off x="2104043" y="553126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sym typeface="Wingdings" pitchFamily="2" charset="2"/>
              </a:rPr>
              <a:t> Số liền trước của 300 là: 299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4771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55968E5-8BE4-47F6-99E1-95CDB5A8375B}"/>
              </a:ext>
            </a:extLst>
          </p:cNvPr>
          <p:cNvSpPr/>
          <p:nvPr/>
        </p:nvSpPr>
        <p:spPr>
          <a:xfrm>
            <a:off x="922607" y="99295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80FCE4-BF27-43C7-8FDE-B691184A7DB9}"/>
              </a:ext>
            </a:extLst>
          </p:cNvPr>
          <p:cNvSpPr txBox="1"/>
          <p:nvPr/>
        </p:nvSpPr>
        <p:spPr>
          <a:xfrm>
            <a:off x="1493195" y="85209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999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35F05E-3E97-4AB5-8A14-2DAA75B466EC}"/>
              </a:ext>
            </a:extLst>
          </p:cNvPr>
          <p:cNvSpPr txBox="1"/>
          <p:nvPr/>
        </p:nvSpPr>
        <p:spPr>
          <a:xfrm>
            <a:off x="1654910" y="5009467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x-none" sz="3200" dirty="0">
                <a:sym typeface="Wingdings" pitchFamily="2" charset="2"/>
              </a:rPr>
              <a:t>Số liền trước của 999 là: </a:t>
            </a:r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998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CBB18555-8D5F-4235-AD1C-DB6E5C0400E2}"/>
              </a:ext>
            </a:extLst>
          </p:cNvPr>
          <p:cNvSpPr/>
          <p:nvPr/>
        </p:nvSpPr>
        <p:spPr>
          <a:xfrm>
            <a:off x="1654910" y="2075064"/>
            <a:ext cx="2476500" cy="2476500"/>
          </a:xfrm>
          <a:solidFill>
            <a:srgbClr val="EF5F5F">
              <a:alpha val="76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dirty="0"/>
              <a:t>998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953CB2C2-34A9-4FD6-9DC4-08B818689BCB}"/>
              </a:ext>
            </a:extLst>
          </p:cNvPr>
          <p:cNvSpPr/>
          <p:nvPr/>
        </p:nvSpPr>
        <p:spPr>
          <a:xfrm>
            <a:off x="8187956" y="2075064"/>
            <a:ext cx="2476500" cy="2476500"/>
          </a:xfrm>
          <a:solidFill>
            <a:srgbClr val="7FC438">
              <a:alpha val="74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dirty="0"/>
              <a:t>1000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C8F7BED-18A5-4C31-9F2A-8BB31105E268}"/>
              </a:ext>
            </a:extLst>
          </p:cNvPr>
          <p:cNvSpPr/>
          <p:nvPr/>
        </p:nvSpPr>
        <p:spPr>
          <a:xfrm>
            <a:off x="5006606" y="2140924"/>
            <a:ext cx="2476500" cy="2476500"/>
          </a:xfrm>
          <a:solidFill>
            <a:srgbClr val="F9CA47">
              <a:alpha val="73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spc="3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10" name="Curved Down Arrow 4">
            <a:extLst>
              <a:ext uri="{FF2B5EF4-FFF2-40B4-BE49-F238E27FC236}">
                <a16:creationId xmlns:a16="http://schemas.microsoft.com/office/drawing/2014/main" xmlns="" id="{7A660C5E-2F3D-424F-8A3D-503E281A9B8E}"/>
              </a:ext>
            </a:extLst>
          </p:cNvPr>
          <p:cNvSpPr/>
          <p:nvPr/>
        </p:nvSpPr>
        <p:spPr>
          <a:xfrm flipH="1">
            <a:off x="2932150" y="1848533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6A5E5E-B0B1-4C55-A607-A0BEE9BF7908}"/>
              </a:ext>
            </a:extLst>
          </p:cNvPr>
          <p:cNvSpPr/>
          <p:nvPr/>
        </p:nvSpPr>
        <p:spPr>
          <a:xfrm>
            <a:off x="2168156" y="2721395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xmlns="" id="{D486B62F-0867-44EC-BFD0-1E191987650D}"/>
              </a:ext>
            </a:extLst>
          </p:cNvPr>
          <p:cNvSpPr/>
          <p:nvPr/>
        </p:nvSpPr>
        <p:spPr>
          <a:xfrm>
            <a:off x="6495080" y="1844940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EE0BB8A-3A91-4D82-A68B-C56DBB56313C}"/>
              </a:ext>
            </a:extLst>
          </p:cNvPr>
          <p:cNvSpPr/>
          <p:nvPr/>
        </p:nvSpPr>
        <p:spPr>
          <a:xfrm>
            <a:off x="8654680" y="2787255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E43402-E01F-476D-AF1D-6233CB4CA43C}"/>
              </a:ext>
            </a:extLst>
          </p:cNvPr>
          <p:cNvSpPr txBox="1"/>
          <p:nvPr/>
        </p:nvSpPr>
        <p:spPr>
          <a:xfrm>
            <a:off x="1654910" y="5745336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x-none" sz="3200" dirty="0">
                <a:sym typeface="Wingdings" pitchFamily="2" charset="2"/>
              </a:rPr>
              <a:t>Số liền sau của 999 là: </a:t>
            </a:r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1000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140</Words>
  <Application>Microsoft Office PowerPoint</Application>
  <PresentationFormat>Custom</PresentationFormat>
  <Paragraphs>37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Dream</cp:lastModifiedBy>
  <cp:revision>43</cp:revision>
  <dcterms:created xsi:type="dcterms:W3CDTF">2021-07-20T01:55:21Z</dcterms:created>
  <dcterms:modified xsi:type="dcterms:W3CDTF">2022-03-04T14:58:33Z</dcterms:modified>
</cp:coreProperties>
</file>