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6" r:id="rId4"/>
    <p:sldId id="291" r:id="rId5"/>
    <p:sldId id="262" r:id="rId6"/>
    <p:sldId id="264" r:id="rId7"/>
    <p:sldId id="271" r:id="rId8"/>
    <p:sldId id="272" r:id="rId9"/>
    <p:sldId id="273" r:id="rId10"/>
    <p:sldId id="274" r:id="rId11"/>
    <p:sldId id="295" r:id="rId12"/>
    <p:sldId id="268" r:id="rId13"/>
    <p:sldId id="276" r:id="rId14"/>
    <p:sldId id="277" r:id="rId15"/>
    <p:sldId id="278" r:id="rId16"/>
    <p:sldId id="279" r:id="rId17"/>
    <p:sldId id="282" r:id="rId18"/>
    <p:sldId id="300" r:id="rId19"/>
    <p:sldId id="293" r:id="rId20"/>
    <p:sldId id="285" r:id="rId21"/>
    <p:sldId id="286" r:id="rId22"/>
    <p:sldId id="290" r:id="rId23"/>
    <p:sldId id="294" r:id="rId24"/>
  </p:sldIdLst>
  <p:sldSz cx="12192000" cy="6858000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5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6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8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50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7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5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9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9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4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6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439A7-3E9E-4B0B-BD97-B25FAED9111A}" type="datetimeFigureOut">
              <a:rPr lang="en-US" smtClean="0"/>
              <a:pPr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F4B0B-261F-4001-8923-680C2FA6B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2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3609" y="211067"/>
            <a:ext cx="6012767" cy="507072"/>
          </a:xfrm>
        </p:spPr>
        <p:txBody>
          <a:bodyPr>
            <a:no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Cuộc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chạy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đua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trong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rừng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1" y="974971"/>
            <a:ext cx="12243582" cy="1687643"/>
          </a:xfrm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000" dirty="0" err="1"/>
              <a:t>Ngày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, </a:t>
            </a:r>
            <a:r>
              <a:rPr lang="en-US" sz="2000" dirty="0" err="1"/>
              <a:t>muông</a:t>
            </a:r>
            <a:r>
              <a:rPr lang="en-US" sz="2000" dirty="0"/>
              <a:t> </a:t>
            </a:r>
            <a:r>
              <a:rPr lang="en-US" sz="2000" dirty="0" err="1"/>
              <a:t>thú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rừng</a:t>
            </a:r>
            <a:r>
              <a:rPr lang="en-US" sz="2000" dirty="0"/>
              <a:t> </a:t>
            </a:r>
            <a:r>
              <a:rPr lang="en-US" sz="2000" dirty="0" err="1"/>
              <a:t>mở</a:t>
            </a:r>
            <a:r>
              <a:rPr lang="en-US" sz="2000" dirty="0"/>
              <a:t> </a:t>
            </a:r>
            <a:r>
              <a:rPr lang="en-US" sz="2000" dirty="0" err="1"/>
              <a:t>hội</a:t>
            </a:r>
            <a:r>
              <a:rPr lang="en-US" sz="2000" dirty="0"/>
              <a:t> </a:t>
            </a:r>
            <a:r>
              <a:rPr lang="en-US" sz="2000" dirty="0" err="1"/>
              <a:t>thi</a:t>
            </a:r>
            <a:r>
              <a:rPr lang="en-US" sz="2000" dirty="0"/>
              <a:t> </a:t>
            </a:r>
            <a:r>
              <a:rPr lang="en-US" sz="2000" dirty="0" err="1"/>
              <a:t>chạy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chọn</a:t>
            </a:r>
            <a:r>
              <a:rPr lang="en-US" sz="2000" dirty="0"/>
              <a:t> con </a:t>
            </a:r>
            <a:r>
              <a:rPr lang="en-US" sz="2000" dirty="0" err="1"/>
              <a:t>vật</a:t>
            </a:r>
            <a:r>
              <a:rPr lang="en-US" sz="2000" dirty="0"/>
              <a:t> </a:t>
            </a:r>
            <a:r>
              <a:rPr lang="en-US" sz="2000" dirty="0" err="1"/>
              <a:t>nhanh</a:t>
            </a:r>
            <a:r>
              <a:rPr lang="en-US" sz="2000" dirty="0"/>
              <a:t> </a:t>
            </a:r>
            <a:r>
              <a:rPr lang="en-US" sz="2000" dirty="0" err="1"/>
              <a:t>nhất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 err="1"/>
              <a:t>Ngựa</a:t>
            </a:r>
            <a:r>
              <a:rPr lang="en-US" sz="2000" dirty="0"/>
              <a:t> Con </a:t>
            </a:r>
            <a:r>
              <a:rPr lang="en-US" sz="2000" dirty="0" err="1"/>
              <a:t>thích</a:t>
            </a:r>
            <a:r>
              <a:rPr lang="en-US" sz="2000" dirty="0"/>
              <a:t> </a:t>
            </a:r>
            <a:r>
              <a:rPr lang="en-US" sz="2000" dirty="0" err="1"/>
              <a:t>lắm</a:t>
            </a:r>
            <a:r>
              <a:rPr lang="en-US" sz="2000" dirty="0"/>
              <a:t>. </a:t>
            </a:r>
            <a:r>
              <a:rPr lang="en-US" sz="2000" dirty="0" err="1"/>
              <a:t>Chú</a:t>
            </a:r>
            <a:r>
              <a:rPr lang="en-US" sz="2000" dirty="0"/>
              <a:t> tin </a:t>
            </a:r>
            <a:r>
              <a:rPr lang="en-US" sz="2000" dirty="0" err="1"/>
              <a:t>chắc</a:t>
            </a:r>
            <a:r>
              <a:rPr lang="en-US" sz="2000" dirty="0"/>
              <a:t> </a:t>
            </a:r>
            <a:r>
              <a:rPr lang="en-US" sz="2000" dirty="0" err="1"/>
              <a:t>sẽ</a:t>
            </a:r>
            <a:r>
              <a:rPr lang="en-US" sz="2000" dirty="0"/>
              <a:t> </a:t>
            </a:r>
            <a:r>
              <a:rPr lang="en-US" sz="2000" dirty="0" err="1"/>
              <a:t>giành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vòng</a:t>
            </a:r>
            <a:r>
              <a:rPr lang="en-US" sz="2000" dirty="0"/>
              <a:t> </a:t>
            </a:r>
            <a:r>
              <a:rPr lang="en-US" sz="2000" dirty="0" err="1"/>
              <a:t>nguyệt</a:t>
            </a:r>
            <a:r>
              <a:rPr lang="en-US" sz="2000" dirty="0"/>
              <a:t> </a:t>
            </a:r>
            <a:r>
              <a:rPr lang="en-US" sz="2000" dirty="0" err="1"/>
              <a:t>quế</a:t>
            </a:r>
            <a:r>
              <a:rPr lang="en-US" sz="2000" dirty="0"/>
              <a:t>. </a:t>
            </a:r>
            <a:r>
              <a:rPr lang="en-US" sz="2000" dirty="0" err="1"/>
              <a:t>Chú</a:t>
            </a:r>
            <a:r>
              <a:rPr lang="en-US" sz="2000" dirty="0"/>
              <a:t> </a:t>
            </a:r>
            <a:r>
              <a:rPr lang="en-US" sz="2000" dirty="0" err="1"/>
              <a:t>sửa</a:t>
            </a:r>
            <a:r>
              <a:rPr lang="en-US" sz="2000" dirty="0"/>
              <a:t> </a:t>
            </a:r>
            <a:r>
              <a:rPr lang="en-US" sz="2000" dirty="0" err="1"/>
              <a:t>soạn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chán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mải</a:t>
            </a:r>
            <a:r>
              <a:rPr lang="en-US" sz="2000" dirty="0"/>
              <a:t> </a:t>
            </a:r>
            <a:r>
              <a:rPr lang="en-US" sz="2000" dirty="0" err="1"/>
              <a:t>mê</a:t>
            </a:r>
            <a:r>
              <a:rPr lang="en-US" sz="2000" dirty="0"/>
              <a:t> </a:t>
            </a:r>
            <a:r>
              <a:rPr lang="en-US" sz="2000" dirty="0" err="1"/>
              <a:t>soi</a:t>
            </a:r>
            <a:r>
              <a:rPr lang="en-US" sz="2000" dirty="0"/>
              <a:t> </a:t>
            </a:r>
            <a:r>
              <a:rPr lang="en-US" sz="2000" dirty="0" err="1"/>
              <a:t>bóng</a:t>
            </a:r>
            <a:r>
              <a:rPr lang="en-US" sz="2000" dirty="0"/>
              <a:t> </a:t>
            </a:r>
            <a:r>
              <a:rPr lang="en-US" sz="2000" dirty="0" err="1"/>
              <a:t>mình</a:t>
            </a:r>
            <a:r>
              <a:rPr lang="en-US" sz="2000" dirty="0"/>
              <a:t> </a:t>
            </a:r>
            <a:r>
              <a:rPr lang="en-US" sz="2000" dirty="0" err="1"/>
              <a:t>dưới</a:t>
            </a:r>
            <a:r>
              <a:rPr lang="en-US" sz="2000" dirty="0"/>
              <a:t> </a:t>
            </a:r>
            <a:r>
              <a:rPr lang="en-US" sz="2000" dirty="0" err="1"/>
              <a:t>dòng</a:t>
            </a:r>
            <a:r>
              <a:rPr lang="en-US" sz="2000" dirty="0"/>
              <a:t> </a:t>
            </a:r>
            <a:r>
              <a:rPr lang="en-US" sz="2000" dirty="0" err="1"/>
              <a:t>suối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veo</a:t>
            </a:r>
            <a:r>
              <a:rPr lang="en-US" sz="2000" dirty="0"/>
              <a:t>. </a:t>
            </a:r>
            <a:r>
              <a:rPr lang="en-US" sz="2000" dirty="0" err="1"/>
              <a:t>Hình</a:t>
            </a:r>
            <a:r>
              <a:rPr lang="en-US" sz="2000" dirty="0"/>
              <a:t> </a:t>
            </a:r>
            <a:r>
              <a:rPr lang="en-US" sz="2000" dirty="0" err="1"/>
              <a:t>ảnh</a:t>
            </a:r>
            <a:r>
              <a:rPr lang="en-US" sz="2000" dirty="0"/>
              <a:t> </a:t>
            </a:r>
            <a:r>
              <a:rPr lang="en-US" sz="2000" dirty="0" err="1"/>
              <a:t>chú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lên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bộ</a:t>
            </a:r>
            <a:r>
              <a:rPr lang="en-US" sz="2000" dirty="0"/>
              <a:t> </a:t>
            </a:r>
            <a:r>
              <a:rPr lang="en-US" sz="2000" dirty="0" err="1"/>
              <a:t>đồ</a:t>
            </a:r>
            <a:r>
              <a:rPr lang="en-US" sz="2000" dirty="0"/>
              <a:t> </a:t>
            </a:r>
            <a:r>
              <a:rPr lang="en-US" sz="2000" dirty="0" err="1"/>
              <a:t>nâu</a:t>
            </a:r>
            <a:r>
              <a:rPr lang="en-US" sz="2000" dirty="0"/>
              <a:t> </a:t>
            </a:r>
            <a:r>
              <a:rPr lang="en-US" sz="2000" dirty="0" err="1"/>
              <a:t>tuyệt</a:t>
            </a:r>
            <a:r>
              <a:rPr lang="en-US" sz="2000" dirty="0"/>
              <a:t> </a:t>
            </a:r>
            <a:r>
              <a:rPr lang="en-US" sz="2000" dirty="0" err="1"/>
              <a:t>đẹp</a:t>
            </a:r>
            <a:r>
              <a:rPr lang="en-US" sz="2000" dirty="0"/>
              <a:t>,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cái</a:t>
            </a:r>
            <a:r>
              <a:rPr lang="en-US" sz="2000" dirty="0"/>
              <a:t> </a:t>
            </a:r>
            <a:r>
              <a:rPr lang="en-US" sz="2000" dirty="0" err="1"/>
              <a:t>bờm</a:t>
            </a:r>
            <a:r>
              <a:rPr lang="en-US" sz="2000" dirty="0"/>
              <a:t> </a:t>
            </a:r>
            <a:r>
              <a:rPr lang="en-US" sz="2000" dirty="0" err="1"/>
              <a:t>dài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chải</a:t>
            </a:r>
            <a:r>
              <a:rPr lang="en-US" sz="2000" dirty="0"/>
              <a:t> </a:t>
            </a:r>
            <a:r>
              <a:rPr lang="en-US" sz="2000" dirty="0" err="1"/>
              <a:t>chuốt</a:t>
            </a:r>
            <a:r>
              <a:rPr lang="en-US" sz="2000" dirty="0"/>
              <a:t> </a:t>
            </a:r>
            <a:r>
              <a:rPr lang="en-US" sz="2000" dirty="0" err="1"/>
              <a:t>ra</a:t>
            </a:r>
            <a:r>
              <a:rPr lang="en-US" sz="2000" dirty="0"/>
              <a:t> </a:t>
            </a:r>
            <a:r>
              <a:rPr lang="en-US" sz="2000" dirty="0" err="1"/>
              <a:t>dáng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nhà</a:t>
            </a:r>
            <a:r>
              <a:rPr lang="en-US" sz="2000" dirty="0"/>
              <a:t> </a:t>
            </a:r>
            <a:r>
              <a:rPr lang="en-US" sz="2000" dirty="0" err="1"/>
              <a:t>vô</a:t>
            </a:r>
            <a:r>
              <a:rPr lang="en-US" sz="2000" dirty="0"/>
              <a:t> </a:t>
            </a:r>
            <a:r>
              <a:rPr lang="en-US" sz="2000" dirty="0" err="1"/>
              <a:t>địch</a:t>
            </a:r>
            <a:r>
              <a:rPr lang="en-US" sz="2000" dirty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582" y="2335595"/>
            <a:ext cx="12243581" cy="144257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2. 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Cha </a:t>
            </a:r>
            <a:r>
              <a:rPr lang="en-US" sz="2000" dirty="0" err="1">
                <a:solidFill>
                  <a:schemeClr val="tx1"/>
                </a:solidFill>
              </a:rPr>
              <a:t>thấy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thế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bảo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Con </a:t>
            </a:r>
            <a:r>
              <a:rPr lang="en-US" sz="2000" dirty="0" err="1">
                <a:solidFill>
                  <a:schemeClr val="tx1"/>
                </a:solidFill>
              </a:rPr>
              <a:t>trai</a:t>
            </a:r>
            <a:r>
              <a:rPr lang="en-US" sz="2000" dirty="0">
                <a:solidFill>
                  <a:schemeClr val="tx1"/>
                </a:solidFill>
              </a:rPr>
              <a:t> à, con </a:t>
            </a:r>
            <a:r>
              <a:rPr lang="en-US" sz="2000" dirty="0" err="1">
                <a:solidFill>
                  <a:schemeClr val="tx1"/>
                </a:solidFill>
              </a:rPr>
              <a:t>phải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đến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thợ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rèn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để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xem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bộ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móng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Nó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cần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thiết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cuộc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đua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hơn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bộ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đồ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đẹp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mắt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không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rời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bóng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mình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dưới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nước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ngúng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nguẩy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đáp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Cha </a:t>
            </a:r>
            <a:r>
              <a:rPr lang="en-US" sz="2000" dirty="0" err="1">
                <a:solidFill>
                  <a:schemeClr val="tx1"/>
                </a:solidFill>
              </a:rPr>
              <a:t>yên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tâm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Móng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của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chắc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chắn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lắm</a:t>
            </a:r>
            <a:r>
              <a:rPr lang="en-US" sz="2000" dirty="0">
                <a:solidFill>
                  <a:schemeClr val="tx1"/>
                </a:solidFill>
              </a:rPr>
              <a:t>. Con </a:t>
            </a:r>
            <a:r>
              <a:rPr lang="en-US" sz="2000" dirty="0" err="1">
                <a:solidFill>
                  <a:schemeClr val="tx1"/>
                </a:solidFill>
              </a:rPr>
              <a:t>nhất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định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sẽ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thắng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mà</a:t>
            </a:r>
            <a:r>
              <a:rPr lang="en-US" sz="2000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5" name="Rectangle 4"/>
          <p:cNvSpPr/>
          <p:nvPr/>
        </p:nvSpPr>
        <p:spPr>
          <a:xfrm>
            <a:off x="51581" y="3784760"/>
            <a:ext cx="12243582" cy="101255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3. </a:t>
            </a:r>
            <a:r>
              <a:rPr lang="en-US" sz="2000" dirty="0" err="1">
                <a:solidFill>
                  <a:schemeClr val="tx1"/>
                </a:solidFill>
              </a:rPr>
              <a:t>Cuộc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đã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đến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Sáng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sớm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bãi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đông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nghẹt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Chị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Hươu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sốt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ruột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gặm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lá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Thỏ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Trắng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Thỏ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Xám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thận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trọng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ngắm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nghía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đối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thủ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Bác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Qụa</a:t>
            </a:r>
            <a:r>
              <a:rPr lang="en-US" sz="2000" dirty="0">
                <a:solidFill>
                  <a:schemeClr val="tx1"/>
                </a:solidFill>
              </a:rPr>
              <a:t> bay </a:t>
            </a:r>
            <a:r>
              <a:rPr lang="en-US" sz="2000" dirty="0" err="1">
                <a:solidFill>
                  <a:schemeClr val="tx1"/>
                </a:solidFill>
              </a:rPr>
              <a:t>đi</a:t>
            </a:r>
            <a:r>
              <a:rPr lang="en-US" sz="2000" dirty="0">
                <a:solidFill>
                  <a:schemeClr val="tx1"/>
                </a:solidFill>
              </a:rPr>
              <a:t> bay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giữ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trật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tự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ung</a:t>
            </a:r>
            <a:r>
              <a:rPr lang="en-US" sz="2000" dirty="0">
                <a:solidFill>
                  <a:schemeClr val="tx1"/>
                </a:solidFill>
              </a:rPr>
              <a:t> dung </a:t>
            </a:r>
            <a:r>
              <a:rPr lang="en-US" sz="2000" dirty="0" err="1">
                <a:solidFill>
                  <a:schemeClr val="tx1"/>
                </a:solidFill>
              </a:rPr>
              <a:t>bước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vạch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xuất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phát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797313"/>
            <a:ext cx="12295163" cy="206068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4. </a:t>
            </a:r>
            <a:r>
              <a:rPr lang="en-US" sz="2000" dirty="0" err="1">
                <a:solidFill>
                  <a:schemeClr val="tx1"/>
                </a:solidFill>
              </a:rPr>
              <a:t>Tiếng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hô</a:t>
            </a:r>
            <a:r>
              <a:rPr lang="en-US" sz="2000" dirty="0">
                <a:solidFill>
                  <a:schemeClr val="tx1"/>
                </a:solidFill>
              </a:rPr>
              <a:t> “ </a:t>
            </a:r>
            <a:r>
              <a:rPr lang="en-US" sz="2000" dirty="0" err="1">
                <a:solidFill>
                  <a:schemeClr val="tx1"/>
                </a:solidFill>
              </a:rPr>
              <a:t>Bắt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đầu</a:t>
            </a:r>
            <a:r>
              <a:rPr lang="en-US" sz="2000" dirty="0">
                <a:solidFill>
                  <a:schemeClr val="tx1"/>
                </a:solidFill>
              </a:rPr>
              <a:t>! “ </a:t>
            </a:r>
            <a:r>
              <a:rPr lang="en-US" sz="2000" dirty="0" err="1">
                <a:solidFill>
                  <a:schemeClr val="tx1"/>
                </a:solidFill>
              </a:rPr>
              <a:t>vang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lên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Các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vận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động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viên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rần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rần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chuyển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động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Vòng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nhất</a:t>
            </a:r>
            <a:r>
              <a:rPr lang="en-US" sz="2000" dirty="0">
                <a:solidFill>
                  <a:schemeClr val="tx1"/>
                </a:solidFill>
              </a:rPr>
              <a:t>…..</a:t>
            </a:r>
            <a:r>
              <a:rPr lang="en-US" sz="2000" dirty="0" err="1">
                <a:solidFill>
                  <a:schemeClr val="tx1"/>
                </a:solidFill>
              </a:rPr>
              <a:t>Vòng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hai</a:t>
            </a:r>
            <a:r>
              <a:rPr lang="en-US" sz="2000" dirty="0">
                <a:solidFill>
                  <a:schemeClr val="tx1"/>
                </a:solidFill>
              </a:rPr>
              <a:t>….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dẫn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đầu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bằng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những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bước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dài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khỏe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khoắn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Bỗng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chú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có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cảm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vướng</a:t>
            </a:r>
            <a:r>
              <a:rPr lang="en-US" sz="2000" dirty="0">
                <a:solidFill>
                  <a:schemeClr val="tx1"/>
                </a:solidFill>
              </a:rPr>
              <a:t> ở </a:t>
            </a:r>
            <a:r>
              <a:rPr lang="en-US" sz="2000" dirty="0" err="1">
                <a:solidFill>
                  <a:schemeClr val="tx1"/>
                </a:solidFill>
              </a:rPr>
              <a:t>chân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giật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mình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thảng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thốt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một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móng</a:t>
            </a:r>
            <a:r>
              <a:rPr lang="en-US" sz="2000" dirty="0">
                <a:solidFill>
                  <a:schemeClr val="tx1"/>
                </a:solidFill>
              </a:rPr>
              <a:t> lung lay </a:t>
            </a:r>
            <a:r>
              <a:rPr lang="en-US" sz="2000" dirty="0" err="1">
                <a:solidFill>
                  <a:schemeClr val="tx1"/>
                </a:solidFill>
              </a:rPr>
              <a:t>rồi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rời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hẳn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ra.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nhọn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đâm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chân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làm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đau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điếng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Chú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dirty="0" err="1">
                <a:solidFill>
                  <a:schemeClr val="tx1"/>
                </a:solidFill>
              </a:rPr>
              <a:t>chạy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tập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tễnh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cuối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cùng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dừng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hẳn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Nhìn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bạn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bè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lướt</a:t>
            </a:r>
            <a:r>
              <a:rPr lang="en-US" sz="2000" dirty="0">
                <a:solidFill>
                  <a:schemeClr val="tx1"/>
                </a:solidFill>
              </a:rPr>
              <a:t> qua </a:t>
            </a:r>
            <a:r>
              <a:rPr lang="en-US" sz="2000" dirty="0" err="1">
                <a:solidFill>
                  <a:schemeClr val="tx1"/>
                </a:solidFill>
              </a:rPr>
              <a:t>mặt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đỏ</a:t>
            </a:r>
            <a:r>
              <a:rPr lang="en-US" sz="2000" dirty="0">
                <a:solidFill>
                  <a:schemeClr val="tx1"/>
                </a:solidFill>
              </a:rPr>
              <a:t> hoe </a:t>
            </a:r>
            <a:r>
              <a:rPr lang="en-US" sz="2000" dirty="0" err="1">
                <a:solidFill>
                  <a:schemeClr val="tx1"/>
                </a:solidFill>
              </a:rPr>
              <a:t>mắt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ân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hận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vì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không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làm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theo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lời</a:t>
            </a:r>
            <a:r>
              <a:rPr lang="en-US" sz="2000" dirty="0">
                <a:solidFill>
                  <a:schemeClr val="tx1"/>
                </a:solidFill>
              </a:rPr>
              <a:t> cha </a:t>
            </a:r>
            <a:r>
              <a:rPr lang="en-US" sz="2000" dirty="0" err="1">
                <a:solidFill>
                  <a:schemeClr val="tx1"/>
                </a:solidFill>
              </a:rPr>
              <a:t>dặn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rút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bài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học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quý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giá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đừng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giờ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chủ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quan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cho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dù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việc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nhất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  Theo </a:t>
            </a:r>
            <a:r>
              <a:rPr lang="en-US" sz="2000" dirty="0" err="1">
                <a:solidFill>
                  <a:schemeClr val="tx1"/>
                </a:solidFill>
              </a:rPr>
              <a:t>Xuân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Hoàng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30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0180"/>
            <a:ext cx="12295163" cy="556781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</a:rPr>
              <a:t>4. </a:t>
            </a:r>
            <a:r>
              <a:rPr lang="en-US" sz="3200" dirty="0" err="1">
                <a:solidFill>
                  <a:schemeClr val="tx1"/>
                </a:solidFill>
              </a:rPr>
              <a:t>Tiếng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hô</a:t>
            </a:r>
            <a:r>
              <a:rPr lang="en-US" sz="3200" dirty="0">
                <a:solidFill>
                  <a:schemeClr val="tx1"/>
                </a:solidFill>
              </a:rPr>
              <a:t> “ </a:t>
            </a:r>
            <a:r>
              <a:rPr lang="en-US" sz="3200" dirty="0" err="1">
                <a:solidFill>
                  <a:schemeClr val="tx1"/>
                </a:solidFill>
              </a:rPr>
              <a:t>Bắt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đầu</a:t>
            </a:r>
            <a:r>
              <a:rPr lang="en-US" sz="3200" dirty="0">
                <a:solidFill>
                  <a:schemeClr val="tx1"/>
                </a:solidFill>
              </a:rPr>
              <a:t>! “ </a:t>
            </a:r>
            <a:r>
              <a:rPr lang="en-US" sz="3200" dirty="0" err="1">
                <a:solidFill>
                  <a:schemeClr val="tx1"/>
                </a:solidFill>
              </a:rPr>
              <a:t>vang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lên</a:t>
            </a:r>
            <a:r>
              <a:rPr lang="en-US" sz="3200" dirty="0">
                <a:solidFill>
                  <a:schemeClr val="tx1"/>
                </a:solidFill>
              </a:rPr>
              <a:t>.  </a:t>
            </a:r>
            <a:r>
              <a:rPr lang="en-US" sz="3200" dirty="0" err="1">
                <a:solidFill>
                  <a:schemeClr val="tx1"/>
                </a:solidFill>
              </a:rPr>
              <a:t>Các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vận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động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viên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rần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rần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chuyển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động</a:t>
            </a:r>
            <a:r>
              <a:rPr lang="en-US" sz="3200" dirty="0">
                <a:solidFill>
                  <a:schemeClr val="tx1"/>
                </a:solidFill>
              </a:rPr>
              <a:t>.  </a:t>
            </a:r>
            <a:r>
              <a:rPr lang="vi-VN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Vòng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thứ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nhất</a:t>
            </a:r>
            <a:r>
              <a:rPr lang="en-US" sz="3200" dirty="0">
                <a:solidFill>
                  <a:schemeClr val="tx1"/>
                </a:solidFill>
              </a:rPr>
              <a:t>…..</a:t>
            </a:r>
            <a:r>
              <a:rPr lang="vi-VN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Vòng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thứ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hai</a:t>
            </a:r>
            <a:r>
              <a:rPr lang="en-US" sz="3200" dirty="0">
                <a:solidFill>
                  <a:schemeClr val="tx1"/>
                </a:solidFill>
              </a:rPr>
              <a:t>….</a:t>
            </a:r>
            <a:r>
              <a:rPr lang="vi-VN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Ngựa</a:t>
            </a:r>
            <a:r>
              <a:rPr lang="en-US" sz="3200" dirty="0">
                <a:solidFill>
                  <a:schemeClr val="tx1"/>
                </a:solidFill>
              </a:rPr>
              <a:t> Con </a:t>
            </a:r>
            <a:r>
              <a:rPr lang="en-US" sz="3200" dirty="0" err="1">
                <a:solidFill>
                  <a:schemeClr val="tx1"/>
                </a:solidFill>
              </a:rPr>
              <a:t>dẫn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đầu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bằng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những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bước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dài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khỏe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khoắn</a:t>
            </a:r>
            <a:r>
              <a:rPr lang="en-US" sz="3200" dirty="0">
                <a:solidFill>
                  <a:schemeClr val="tx1"/>
                </a:solidFill>
              </a:rPr>
              <a:t>.  </a:t>
            </a:r>
            <a:r>
              <a:rPr lang="en-US" sz="3200" dirty="0" err="1">
                <a:solidFill>
                  <a:schemeClr val="tx1"/>
                </a:solidFill>
              </a:rPr>
              <a:t>Bỗng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chú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có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cảm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giác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vướng</a:t>
            </a:r>
            <a:r>
              <a:rPr lang="en-US" sz="3200" dirty="0">
                <a:solidFill>
                  <a:schemeClr val="tx1"/>
                </a:solidFill>
              </a:rPr>
              <a:t> ở </a:t>
            </a:r>
            <a:r>
              <a:rPr lang="en-US" sz="3200" dirty="0" err="1">
                <a:solidFill>
                  <a:schemeClr val="tx1"/>
                </a:solidFill>
              </a:rPr>
              <a:t>chân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và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giật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mình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thảng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thốt</a:t>
            </a:r>
            <a:r>
              <a:rPr lang="en-US" sz="3200" dirty="0">
                <a:solidFill>
                  <a:schemeClr val="tx1"/>
                </a:solidFill>
              </a:rPr>
              <a:t>: </a:t>
            </a:r>
            <a:r>
              <a:rPr lang="en-US" sz="3200" dirty="0" err="1">
                <a:solidFill>
                  <a:schemeClr val="tx1"/>
                </a:solidFill>
              </a:rPr>
              <a:t>một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cái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móng</a:t>
            </a:r>
            <a:r>
              <a:rPr lang="en-US" sz="3200" dirty="0">
                <a:solidFill>
                  <a:schemeClr val="tx1"/>
                </a:solidFill>
              </a:rPr>
              <a:t> lung lay </a:t>
            </a:r>
            <a:r>
              <a:rPr lang="en-US" sz="3200" dirty="0" err="1">
                <a:solidFill>
                  <a:schemeClr val="tx1"/>
                </a:solidFill>
              </a:rPr>
              <a:t>rồi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rời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hẳn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ra.</a:t>
            </a:r>
            <a:r>
              <a:rPr lang="en-US" sz="3200" dirty="0">
                <a:solidFill>
                  <a:schemeClr val="tx1"/>
                </a:solidFill>
              </a:rPr>
              <a:t>  </a:t>
            </a:r>
            <a:r>
              <a:rPr lang="en-US" sz="3200" dirty="0" err="1">
                <a:solidFill>
                  <a:schemeClr val="tx1"/>
                </a:solidFill>
              </a:rPr>
              <a:t>Gai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nhọn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đâm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vào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chân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làm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Ngựa</a:t>
            </a:r>
            <a:r>
              <a:rPr lang="en-US" sz="3200" dirty="0">
                <a:solidFill>
                  <a:schemeClr val="tx1"/>
                </a:solidFill>
              </a:rPr>
              <a:t> Con </a:t>
            </a:r>
            <a:r>
              <a:rPr lang="en-US" sz="3200" dirty="0" err="1">
                <a:solidFill>
                  <a:schemeClr val="tx1"/>
                </a:solidFill>
              </a:rPr>
              <a:t>đau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điếng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Chú</a:t>
            </a:r>
            <a:r>
              <a:rPr lang="en-US" sz="3200" dirty="0">
                <a:solidFill>
                  <a:schemeClr val="tx1"/>
                </a:solidFill>
              </a:rPr>
              <a:t>  </a:t>
            </a:r>
            <a:r>
              <a:rPr lang="en-US" sz="3200" dirty="0" err="1">
                <a:solidFill>
                  <a:schemeClr val="tx1"/>
                </a:solidFill>
              </a:rPr>
              <a:t>chạy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tập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tễnh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và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cuối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cùng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dừng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hẳn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lại</a:t>
            </a:r>
            <a:r>
              <a:rPr lang="en-US" sz="3200" dirty="0">
                <a:solidFill>
                  <a:schemeClr val="tx1"/>
                </a:solidFill>
              </a:rPr>
              <a:t>.  </a:t>
            </a:r>
            <a:r>
              <a:rPr lang="en-US" sz="3200" dirty="0" err="1">
                <a:solidFill>
                  <a:schemeClr val="tx1"/>
                </a:solidFill>
              </a:rPr>
              <a:t>Nhìn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bạn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bè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lướt</a:t>
            </a:r>
            <a:r>
              <a:rPr lang="en-US" sz="3200" dirty="0">
                <a:solidFill>
                  <a:schemeClr val="tx1"/>
                </a:solidFill>
              </a:rPr>
              <a:t> qua </a:t>
            </a:r>
            <a:r>
              <a:rPr lang="en-US" sz="3200" dirty="0" err="1">
                <a:solidFill>
                  <a:schemeClr val="tx1"/>
                </a:solidFill>
              </a:rPr>
              <a:t>mặt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Ngựa</a:t>
            </a:r>
            <a:r>
              <a:rPr lang="en-US" sz="3200" dirty="0">
                <a:solidFill>
                  <a:schemeClr val="tx1"/>
                </a:solidFill>
              </a:rPr>
              <a:t> Con </a:t>
            </a:r>
            <a:r>
              <a:rPr lang="en-US" sz="3200" dirty="0" err="1">
                <a:solidFill>
                  <a:schemeClr val="tx1"/>
                </a:solidFill>
              </a:rPr>
              <a:t>đỏ</a:t>
            </a:r>
            <a:r>
              <a:rPr lang="en-US" sz="3200" dirty="0">
                <a:solidFill>
                  <a:schemeClr val="tx1"/>
                </a:solidFill>
              </a:rPr>
              <a:t> hoe </a:t>
            </a:r>
            <a:r>
              <a:rPr lang="en-US" sz="3200" dirty="0" err="1">
                <a:solidFill>
                  <a:schemeClr val="tx1"/>
                </a:solidFill>
              </a:rPr>
              <a:t>mắt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ân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hận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vì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không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làm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theo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lời</a:t>
            </a:r>
            <a:r>
              <a:rPr lang="en-US" sz="3200" dirty="0">
                <a:solidFill>
                  <a:schemeClr val="tx1"/>
                </a:solidFill>
              </a:rPr>
              <a:t> cha </a:t>
            </a:r>
            <a:r>
              <a:rPr lang="en-US" sz="3200" dirty="0" err="1">
                <a:solidFill>
                  <a:schemeClr val="tx1"/>
                </a:solidFill>
              </a:rPr>
              <a:t>dặn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r>
              <a:rPr lang="en-US" sz="3200" dirty="0" err="1">
                <a:solidFill>
                  <a:schemeClr val="tx1"/>
                </a:solidFill>
              </a:rPr>
              <a:t>Ngựa</a:t>
            </a:r>
            <a:r>
              <a:rPr lang="en-US" sz="3200" dirty="0">
                <a:solidFill>
                  <a:schemeClr val="tx1"/>
                </a:solidFill>
              </a:rPr>
              <a:t> Con </a:t>
            </a:r>
            <a:r>
              <a:rPr lang="en-US" sz="3200" dirty="0" err="1">
                <a:solidFill>
                  <a:schemeClr val="tx1"/>
                </a:solidFill>
              </a:rPr>
              <a:t>rút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bài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học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quý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giá</a:t>
            </a:r>
            <a:r>
              <a:rPr lang="en-US" sz="3200" dirty="0">
                <a:solidFill>
                  <a:schemeClr val="tx1"/>
                </a:solidFill>
              </a:rPr>
              <a:t>: </a:t>
            </a:r>
            <a:r>
              <a:rPr lang="en-US" sz="3200" dirty="0" err="1">
                <a:solidFill>
                  <a:schemeClr val="tx1"/>
                </a:solidFill>
              </a:rPr>
              <a:t>đừng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giờ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chủ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quan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cho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dù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là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việc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nhỏ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nhất</a:t>
            </a:r>
            <a:r>
              <a:rPr lang="en-US" sz="3200" dirty="0">
                <a:solidFill>
                  <a:schemeClr val="tx1"/>
                </a:solidFill>
              </a:rPr>
              <a:t>.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3200" i="1" dirty="0">
                <a:solidFill>
                  <a:schemeClr val="tx1"/>
                </a:solidFill>
              </a:rPr>
              <a:t>Theo </a:t>
            </a:r>
            <a:r>
              <a:rPr lang="en-US" sz="3200" i="1" dirty="0" err="1">
                <a:solidFill>
                  <a:schemeClr val="tx1"/>
                </a:solidFill>
              </a:rPr>
              <a:t>Xuân</a:t>
            </a:r>
            <a:r>
              <a:rPr lang="en-US" sz="3200" i="1" dirty="0">
                <a:solidFill>
                  <a:schemeClr val="tx1"/>
                </a:solidFill>
              </a:rPr>
              <a:t> </a:t>
            </a:r>
            <a:r>
              <a:rPr lang="en-US" sz="3200" i="1" dirty="0" err="1">
                <a:solidFill>
                  <a:schemeClr val="tx1"/>
                </a:solidFill>
              </a:rPr>
              <a:t>Hoàng</a:t>
            </a:r>
            <a:endParaRPr lang="en-US" sz="3200" i="1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013397" y="205169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5564653" y="1698171"/>
            <a:ext cx="183004" cy="382376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7936411" y="3040541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8005909" y="3063596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492002" y="1698171"/>
            <a:ext cx="135378" cy="353524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90515" y="2094139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671976" y="2040532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099878" y="2051695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189826" y="3538257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096363" y="3535215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764628" y="2040532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598744" y="2625783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675169" y="262578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076996" y="2094139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858107" y="3070841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1885931" y="3535216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1790307" y="3535216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8295524" y="4074088"/>
            <a:ext cx="124332" cy="538874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441357" y="4074088"/>
            <a:ext cx="149412" cy="538874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2897576" y="4491139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821560" y="4491140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346026" y="4990963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9337391" y="5078912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715366" y="552395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619797" y="552395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58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1967267" y="1567543"/>
            <a:ext cx="8260950" cy="2651760"/>
          </a:xfrm>
          <a:prstGeom prst="verticalScroll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solidFill>
                  <a:srgbClr val="FF0000"/>
                </a:solidFill>
              </a:rPr>
              <a:t>Đọc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nhóm</a:t>
            </a:r>
            <a:r>
              <a:rPr lang="en-US" sz="4800" dirty="0">
                <a:solidFill>
                  <a:srgbClr val="FF0000"/>
                </a:solidFill>
              </a:rPr>
              <a:t> 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1905" y="160362"/>
            <a:ext cx="6462933" cy="507072"/>
          </a:xfrm>
        </p:spPr>
        <p:txBody>
          <a:bodyPr>
            <a:noAutofit/>
          </a:bodyPr>
          <a:lstStyle/>
          <a:p>
            <a:r>
              <a:rPr lang="en-US" sz="3600" b="1" dirty="0" err="1">
                <a:solidFill>
                  <a:srgbClr val="FF0000"/>
                </a:solidFill>
              </a:rPr>
              <a:t>Cuộc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chạy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đua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trong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rừng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81" y="974971"/>
            <a:ext cx="12243582" cy="1687643"/>
          </a:xfrm>
          <a:solidFill>
            <a:srgbClr val="92D050"/>
          </a:solidFill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000" dirty="0" err="1"/>
              <a:t>Ngày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, </a:t>
            </a:r>
            <a:r>
              <a:rPr lang="en-US" sz="2000" dirty="0" err="1"/>
              <a:t>muông</a:t>
            </a:r>
            <a:r>
              <a:rPr lang="en-US" sz="2000" dirty="0"/>
              <a:t> </a:t>
            </a:r>
            <a:r>
              <a:rPr lang="en-US" sz="2000" dirty="0" err="1"/>
              <a:t>thú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rừng</a:t>
            </a:r>
            <a:r>
              <a:rPr lang="en-US" sz="2000" dirty="0"/>
              <a:t> </a:t>
            </a:r>
            <a:r>
              <a:rPr lang="en-US" sz="2000" dirty="0" err="1"/>
              <a:t>mở</a:t>
            </a:r>
            <a:r>
              <a:rPr lang="en-US" sz="2000" dirty="0"/>
              <a:t> </a:t>
            </a:r>
            <a:r>
              <a:rPr lang="en-US" sz="2000" dirty="0" err="1"/>
              <a:t>hội</a:t>
            </a:r>
            <a:r>
              <a:rPr lang="en-US" sz="2000" dirty="0"/>
              <a:t> </a:t>
            </a:r>
            <a:r>
              <a:rPr lang="en-US" sz="2000" dirty="0" err="1"/>
              <a:t>thi</a:t>
            </a:r>
            <a:r>
              <a:rPr lang="en-US" sz="2000" dirty="0"/>
              <a:t> </a:t>
            </a:r>
            <a:r>
              <a:rPr lang="en-US" sz="2000" dirty="0" err="1"/>
              <a:t>chạy</a:t>
            </a:r>
            <a:r>
              <a:rPr lang="en-US" sz="2000" dirty="0"/>
              <a:t> </a:t>
            </a:r>
            <a:r>
              <a:rPr lang="en-US" sz="2000" dirty="0" err="1"/>
              <a:t>để</a:t>
            </a:r>
            <a:r>
              <a:rPr lang="en-US" sz="2000" dirty="0"/>
              <a:t> </a:t>
            </a:r>
            <a:r>
              <a:rPr lang="en-US" sz="2000" dirty="0" err="1"/>
              <a:t>chọn</a:t>
            </a:r>
            <a:r>
              <a:rPr lang="en-US" sz="2000" dirty="0"/>
              <a:t> con </a:t>
            </a:r>
            <a:r>
              <a:rPr lang="en-US" sz="2000" dirty="0" err="1"/>
              <a:t>vật</a:t>
            </a:r>
            <a:r>
              <a:rPr lang="en-US" sz="2000" dirty="0"/>
              <a:t> </a:t>
            </a:r>
            <a:r>
              <a:rPr lang="en-US" sz="2000" dirty="0" err="1"/>
              <a:t>nhanh</a:t>
            </a:r>
            <a:r>
              <a:rPr lang="en-US" sz="2000" dirty="0"/>
              <a:t> </a:t>
            </a:r>
            <a:r>
              <a:rPr lang="en-US" sz="2000" dirty="0" err="1"/>
              <a:t>nhất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 err="1"/>
              <a:t>Ngựa</a:t>
            </a:r>
            <a:r>
              <a:rPr lang="en-US" sz="2000" dirty="0"/>
              <a:t> Con </a:t>
            </a:r>
            <a:r>
              <a:rPr lang="en-US" sz="2000" dirty="0" err="1"/>
              <a:t>thích</a:t>
            </a:r>
            <a:r>
              <a:rPr lang="en-US" sz="2000" dirty="0"/>
              <a:t> </a:t>
            </a:r>
            <a:r>
              <a:rPr lang="en-US" sz="2000" dirty="0" err="1"/>
              <a:t>lắm</a:t>
            </a:r>
            <a:r>
              <a:rPr lang="en-US" sz="2000" dirty="0"/>
              <a:t>. </a:t>
            </a:r>
            <a:r>
              <a:rPr lang="en-US" sz="2000" dirty="0" err="1"/>
              <a:t>Chú</a:t>
            </a:r>
            <a:r>
              <a:rPr lang="en-US" sz="2000" dirty="0"/>
              <a:t> tin </a:t>
            </a:r>
            <a:r>
              <a:rPr lang="en-US" sz="2000" dirty="0" err="1"/>
              <a:t>chắc</a:t>
            </a:r>
            <a:r>
              <a:rPr lang="en-US" sz="2000" dirty="0"/>
              <a:t> </a:t>
            </a:r>
            <a:r>
              <a:rPr lang="en-US" sz="2000" dirty="0" err="1"/>
              <a:t>sẽ</a:t>
            </a:r>
            <a:r>
              <a:rPr lang="en-US" sz="2000" dirty="0"/>
              <a:t> </a:t>
            </a:r>
            <a:r>
              <a:rPr lang="en-US" sz="2000" dirty="0" err="1"/>
              <a:t>giành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vòng</a:t>
            </a:r>
            <a:r>
              <a:rPr lang="en-US" sz="2000" dirty="0"/>
              <a:t> </a:t>
            </a:r>
            <a:r>
              <a:rPr lang="en-US" sz="2000" dirty="0" err="1"/>
              <a:t>nguyệt</a:t>
            </a:r>
            <a:r>
              <a:rPr lang="en-US" sz="2000" dirty="0"/>
              <a:t> </a:t>
            </a:r>
            <a:r>
              <a:rPr lang="en-US" sz="2000" dirty="0" err="1"/>
              <a:t>quế</a:t>
            </a:r>
            <a:r>
              <a:rPr lang="en-US" sz="2000" dirty="0"/>
              <a:t>. </a:t>
            </a:r>
            <a:r>
              <a:rPr lang="en-US" sz="2000" dirty="0" err="1"/>
              <a:t>Chú</a:t>
            </a:r>
            <a:r>
              <a:rPr lang="en-US" sz="2000" dirty="0"/>
              <a:t> </a:t>
            </a:r>
            <a:r>
              <a:rPr lang="en-US" sz="2000" dirty="0" err="1"/>
              <a:t>sửa</a:t>
            </a:r>
            <a:r>
              <a:rPr lang="en-US" sz="2000" dirty="0"/>
              <a:t> </a:t>
            </a:r>
            <a:r>
              <a:rPr lang="en-US" sz="2000" dirty="0" err="1"/>
              <a:t>soạn</a:t>
            </a:r>
            <a:r>
              <a:rPr lang="en-US" sz="2000" dirty="0"/>
              <a:t> </a:t>
            </a:r>
            <a:r>
              <a:rPr lang="en-US" sz="2000" dirty="0" err="1"/>
              <a:t>không</a:t>
            </a:r>
            <a:r>
              <a:rPr lang="en-US" sz="2000" dirty="0"/>
              <a:t> </a:t>
            </a:r>
            <a:r>
              <a:rPr lang="en-US" sz="2000" dirty="0" err="1"/>
              <a:t>biết</a:t>
            </a:r>
            <a:r>
              <a:rPr lang="en-US" sz="2000" dirty="0"/>
              <a:t> </a:t>
            </a:r>
            <a:r>
              <a:rPr lang="en-US" sz="2000" dirty="0" err="1"/>
              <a:t>chán</a:t>
            </a:r>
            <a:r>
              <a:rPr lang="en-US" sz="2000" dirty="0"/>
              <a:t> </a:t>
            </a:r>
            <a:r>
              <a:rPr lang="en-US" sz="2000" dirty="0" err="1"/>
              <a:t>và</a:t>
            </a:r>
            <a:r>
              <a:rPr lang="en-US" sz="2000" dirty="0"/>
              <a:t> </a:t>
            </a:r>
            <a:r>
              <a:rPr lang="en-US" sz="2000" dirty="0" err="1"/>
              <a:t>mải</a:t>
            </a:r>
            <a:r>
              <a:rPr lang="en-US" sz="2000" dirty="0"/>
              <a:t> </a:t>
            </a:r>
            <a:r>
              <a:rPr lang="en-US" sz="2000" dirty="0" err="1"/>
              <a:t>mê</a:t>
            </a:r>
            <a:r>
              <a:rPr lang="en-US" sz="2000" dirty="0"/>
              <a:t> </a:t>
            </a:r>
            <a:r>
              <a:rPr lang="en-US" sz="2000" dirty="0" err="1"/>
              <a:t>soi</a:t>
            </a:r>
            <a:r>
              <a:rPr lang="en-US" sz="2000" dirty="0"/>
              <a:t> </a:t>
            </a:r>
            <a:r>
              <a:rPr lang="en-US" sz="2000" dirty="0" err="1"/>
              <a:t>bóng</a:t>
            </a:r>
            <a:r>
              <a:rPr lang="en-US" sz="2000" dirty="0"/>
              <a:t> </a:t>
            </a:r>
            <a:r>
              <a:rPr lang="en-US" sz="2000" dirty="0" err="1"/>
              <a:t>mình</a:t>
            </a:r>
            <a:r>
              <a:rPr lang="en-US" sz="2000" dirty="0"/>
              <a:t> </a:t>
            </a:r>
            <a:r>
              <a:rPr lang="en-US" sz="2000" dirty="0" err="1"/>
              <a:t>dưới</a:t>
            </a:r>
            <a:r>
              <a:rPr lang="en-US" sz="2000" dirty="0"/>
              <a:t> </a:t>
            </a:r>
            <a:r>
              <a:rPr lang="en-US" sz="2000" dirty="0" err="1"/>
              <a:t>dòng</a:t>
            </a:r>
            <a:r>
              <a:rPr lang="en-US" sz="2000" dirty="0"/>
              <a:t> </a:t>
            </a:r>
            <a:r>
              <a:rPr lang="en-US" sz="2000" dirty="0" err="1"/>
              <a:t>suối</a:t>
            </a:r>
            <a:r>
              <a:rPr lang="en-US" sz="2000" dirty="0"/>
              <a:t> </a:t>
            </a:r>
            <a:r>
              <a:rPr lang="en-US" sz="2000" dirty="0" err="1"/>
              <a:t>trong</a:t>
            </a:r>
            <a:r>
              <a:rPr lang="en-US" sz="2000" dirty="0"/>
              <a:t> </a:t>
            </a:r>
            <a:r>
              <a:rPr lang="en-US" sz="2000" dirty="0" err="1"/>
              <a:t>veo</a:t>
            </a:r>
            <a:r>
              <a:rPr lang="en-US" sz="2000" dirty="0"/>
              <a:t>. </a:t>
            </a:r>
            <a:r>
              <a:rPr lang="en-US" sz="2000" dirty="0" err="1"/>
              <a:t>Hình</a:t>
            </a:r>
            <a:r>
              <a:rPr lang="en-US" sz="2000" dirty="0"/>
              <a:t> </a:t>
            </a:r>
            <a:r>
              <a:rPr lang="en-US" sz="2000" dirty="0" err="1"/>
              <a:t>ảnh</a:t>
            </a:r>
            <a:r>
              <a:rPr lang="en-US" sz="2000" dirty="0"/>
              <a:t> </a:t>
            </a:r>
            <a:r>
              <a:rPr lang="en-US" sz="2000" dirty="0" err="1"/>
              <a:t>chú</a:t>
            </a:r>
            <a:r>
              <a:rPr lang="en-US" sz="2000" dirty="0"/>
              <a:t> </a:t>
            </a:r>
            <a:r>
              <a:rPr lang="en-US" sz="2000" dirty="0" err="1"/>
              <a:t>hiện</a:t>
            </a:r>
            <a:r>
              <a:rPr lang="en-US" sz="2000" dirty="0"/>
              <a:t> </a:t>
            </a:r>
            <a:r>
              <a:rPr lang="en-US" sz="2000" dirty="0" err="1"/>
              <a:t>lên</a:t>
            </a:r>
            <a:r>
              <a:rPr lang="en-US" sz="2000" dirty="0"/>
              <a:t>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bộ</a:t>
            </a:r>
            <a:r>
              <a:rPr lang="en-US" sz="2000" dirty="0"/>
              <a:t> </a:t>
            </a:r>
            <a:r>
              <a:rPr lang="en-US" sz="2000" dirty="0" err="1"/>
              <a:t>đồ</a:t>
            </a:r>
            <a:r>
              <a:rPr lang="en-US" sz="2000" dirty="0"/>
              <a:t> </a:t>
            </a:r>
            <a:r>
              <a:rPr lang="en-US" sz="2000" dirty="0" err="1"/>
              <a:t>nâu</a:t>
            </a:r>
            <a:r>
              <a:rPr lang="en-US" sz="2000" dirty="0"/>
              <a:t> </a:t>
            </a:r>
            <a:r>
              <a:rPr lang="en-US" sz="2000" dirty="0" err="1"/>
              <a:t>tuyệt</a:t>
            </a:r>
            <a:r>
              <a:rPr lang="en-US" sz="2000" dirty="0"/>
              <a:t> </a:t>
            </a:r>
            <a:r>
              <a:rPr lang="en-US" sz="2000" dirty="0" err="1"/>
              <a:t>đẹp</a:t>
            </a:r>
            <a:r>
              <a:rPr lang="en-US" sz="2000" dirty="0"/>
              <a:t>, </a:t>
            </a:r>
            <a:r>
              <a:rPr lang="en-US" sz="2000" dirty="0" err="1"/>
              <a:t>với</a:t>
            </a:r>
            <a:r>
              <a:rPr lang="en-US" sz="2000" dirty="0"/>
              <a:t> </a:t>
            </a:r>
            <a:r>
              <a:rPr lang="en-US" sz="2000" dirty="0" err="1"/>
              <a:t>cái</a:t>
            </a:r>
            <a:r>
              <a:rPr lang="en-US" sz="2000" dirty="0"/>
              <a:t> </a:t>
            </a:r>
            <a:r>
              <a:rPr lang="en-US" sz="2000" dirty="0" err="1"/>
              <a:t>bờm</a:t>
            </a:r>
            <a:r>
              <a:rPr lang="en-US" sz="2000" dirty="0"/>
              <a:t> </a:t>
            </a:r>
            <a:r>
              <a:rPr lang="en-US" sz="2000" dirty="0" err="1"/>
              <a:t>dài</a:t>
            </a:r>
            <a:r>
              <a:rPr lang="en-US" sz="2000" dirty="0"/>
              <a:t> </a:t>
            </a:r>
            <a:r>
              <a:rPr lang="en-US" sz="2000" dirty="0" err="1"/>
              <a:t>được</a:t>
            </a:r>
            <a:r>
              <a:rPr lang="en-US" sz="2000" dirty="0"/>
              <a:t> </a:t>
            </a:r>
            <a:r>
              <a:rPr lang="en-US" sz="2000" dirty="0" err="1"/>
              <a:t>chải</a:t>
            </a:r>
            <a:r>
              <a:rPr lang="en-US" sz="2000" dirty="0"/>
              <a:t> </a:t>
            </a:r>
            <a:r>
              <a:rPr lang="en-US" sz="2000" dirty="0" err="1"/>
              <a:t>chuốt</a:t>
            </a:r>
            <a:r>
              <a:rPr lang="en-US" sz="2000" dirty="0"/>
              <a:t> </a:t>
            </a:r>
            <a:r>
              <a:rPr lang="en-US" sz="2000" dirty="0" err="1"/>
              <a:t>ra</a:t>
            </a:r>
            <a:r>
              <a:rPr lang="en-US" sz="2000" dirty="0"/>
              <a:t> </a:t>
            </a:r>
            <a:r>
              <a:rPr lang="en-US" sz="2000" dirty="0" err="1"/>
              <a:t>dáng</a:t>
            </a:r>
            <a:r>
              <a:rPr lang="en-US" sz="2000" dirty="0"/>
              <a:t> </a:t>
            </a:r>
            <a:r>
              <a:rPr lang="en-US" sz="2000" dirty="0" err="1"/>
              <a:t>một</a:t>
            </a:r>
            <a:r>
              <a:rPr lang="en-US" sz="2000" dirty="0"/>
              <a:t> </a:t>
            </a:r>
            <a:r>
              <a:rPr lang="en-US" sz="2000" dirty="0" err="1"/>
              <a:t>nhà</a:t>
            </a:r>
            <a:r>
              <a:rPr lang="en-US" sz="2000" dirty="0"/>
              <a:t> </a:t>
            </a:r>
            <a:r>
              <a:rPr lang="en-US" sz="2000" dirty="0" err="1"/>
              <a:t>vô</a:t>
            </a:r>
            <a:r>
              <a:rPr lang="en-US" sz="2000" dirty="0"/>
              <a:t> </a:t>
            </a:r>
            <a:r>
              <a:rPr lang="en-US" sz="2000" dirty="0" err="1"/>
              <a:t>địch</a:t>
            </a:r>
            <a:r>
              <a:rPr lang="en-US" sz="2000" dirty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582" y="2335595"/>
            <a:ext cx="12243581" cy="144257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2. 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Cha </a:t>
            </a:r>
            <a:r>
              <a:rPr lang="en-US" sz="2000" dirty="0" err="1">
                <a:solidFill>
                  <a:schemeClr val="tx1"/>
                </a:solidFill>
              </a:rPr>
              <a:t>thấy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thế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bảo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Con </a:t>
            </a:r>
            <a:r>
              <a:rPr lang="en-US" sz="2000" dirty="0" err="1">
                <a:solidFill>
                  <a:schemeClr val="tx1"/>
                </a:solidFill>
              </a:rPr>
              <a:t>trai</a:t>
            </a:r>
            <a:r>
              <a:rPr lang="en-US" sz="2000" dirty="0">
                <a:solidFill>
                  <a:schemeClr val="tx1"/>
                </a:solidFill>
              </a:rPr>
              <a:t> à, con </a:t>
            </a:r>
            <a:r>
              <a:rPr lang="en-US" sz="2000" dirty="0" err="1">
                <a:solidFill>
                  <a:schemeClr val="tx1"/>
                </a:solidFill>
              </a:rPr>
              <a:t>phải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đến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thợ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rèn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để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xem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bộ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móng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Nó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cần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thiết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cuộc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đua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hơn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bộ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đồ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đẹp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mắt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không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rời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bóng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mình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dưới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nước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ngúng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nguẩy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đáp</a:t>
            </a:r>
            <a:r>
              <a:rPr lang="en-US" sz="20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Cha </a:t>
            </a:r>
            <a:r>
              <a:rPr lang="en-US" sz="2000" dirty="0" err="1">
                <a:solidFill>
                  <a:schemeClr val="tx1"/>
                </a:solidFill>
              </a:rPr>
              <a:t>yên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tâm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Móng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của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chắc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chắn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lắm</a:t>
            </a:r>
            <a:r>
              <a:rPr lang="en-US" sz="2000" dirty="0">
                <a:solidFill>
                  <a:schemeClr val="tx1"/>
                </a:solidFill>
              </a:rPr>
              <a:t>. Con </a:t>
            </a:r>
            <a:r>
              <a:rPr lang="en-US" sz="2000" dirty="0" err="1">
                <a:solidFill>
                  <a:schemeClr val="tx1"/>
                </a:solidFill>
              </a:rPr>
              <a:t>nhất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định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sẽ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thắng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mà</a:t>
            </a:r>
            <a:r>
              <a:rPr lang="en-US" sz="2000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5" name="Rectangle 4"/>
          <p:cNvSpPr/>
          <p:nvPr/>
        </p:nvSpPr>
        <p:spPr>
          <a:xfrm>
            <a:off x="51581" y="3784760"/>
            <a:ext cx="12243582" cy="101255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3. </a:t>
            </a:r>
            <a:r>
              <a:rPr lang="en-US" sz="2000" dirty="0" err="1">
                <a:solidFill>
                  <a:schemeClr val="tx1"/>
                </a:solidFill>
              </a:rPr>
              <a:t>Cuộc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đã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đến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Sáng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sớm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bãi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đông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nghẹt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Chị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Hươu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sốt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ruột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gặm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lá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Thỏ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Trắng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Thỏ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Xám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thận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trọng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ngắm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nghía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đối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thủ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Bác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Qụa</a:t>
            </a:r>
            <a:r>
              <a:rPr lang="en-US" sz="2000" dirty="0">
                <a:solidFill>
                  <a:schemeClr val="tx1"/>
                </a:solidFill>
              </a:rPr>
              <a:t> bay </a:t>
            </a:r>
            <a:r>
              <a:rPr lang="en-US" sz="2000" dirty="0" err="1">
                <a:solidFill>
                  <a:schemeClr val="tx1"/>
                </a:solidFill>
              </a:rPr>
              <a:t>đi</a:t>
            </a:r>
            <a:r>
              <a:rPr lang="en-US" sz="2000" dirty="0">
                <a:solidFill>
                  <a:schemeClr val="tx1"/>
                </a:solidFill>
              </a:rPr>
              <a:t> bay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giữ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trật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tự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ung</a:t>
            </a:r>
            <a:r>
              <a:rPr lang="en-US" sz="2000" dirty="0">
                <a:solidFill>
                  <a:schemeClr val="tx1"/>
                </a:solidFill>
              </a:rPr>
              <a:t> dung </a:t>
            </a:r>
            <a:r>
              <a:rPr lang="en-US" sz="2000" dirty="0" err="1">
                <a:solidFill>
                  <a:schemeClr val="tx1"/>
                </a:solidFill>
              </a:rPr>
              <a:t>bước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vạch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xuất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phát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1581" y="4797313"/>
            <a:ext cx="12295163" cy="2060687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4. </a:t>
            </a:r>
            <a:r>
              <a:rPr lang="en-US" sz="2000" dirty="0" err="1">
                <a:solidFill>
                  <a:schemeClr val="tx1"/>
                </a:solidFill>
              </a:rPr>
              <a:t>Tiếng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hô</a:t>
            </a:r>
            <a:r>
              <a:rPr lang="en-US" sz="2000" dirty="0">
                <a:solidFill>
                  <a:schemeClr val="tx1"/>
                </a:solidFill>
              </a:rPr>
              <a:t> “ </a:t>
            </a:r>
            <a:r>
              <a:rPr lang="en-US" sz="2000" dirty="0" err="1">
                <a:solidFill>
                  <a:schemeClr val="tx1"/>
                </a:solidFill>
              </a:rPr>
              <a:t>Bắt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đầu</a:t>
            </a:r>
            <a:r>
              <a:rPr lang="en-US" sz="2000" dirty="0">
                <a:solidFill>
                  <a:schemeClr val="tx1"/>
                </a:solidFill>
              </a:rPr>
              <a:t>! “ </a:t>
            </a:r>
            <a:r>
              <a:rPr lang="en-US" sz="2000" dirty="0" err="1">
                <a:solidFill>
                  <a:schemeClr val="tx1"/>
                </a:solidFill>
              </a:rPr>
              <a:t>vang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lên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Các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vận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động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viên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rần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rần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chuyển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động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Vòng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nhất</a:t>
            </a:r>
            <a:r>
              <a:rPr lang="en-US" sz="2000" dirty="0">
                <a:solidFill>
                  <a:schemeClr val="tx1"/>
                </a:solidFill>
              </a:rPr>
              <a:t>…..</a:t>
            </a:r>
            <a:r>
              <a:rPr lang="en-US" sz="2000" dirty="0" err="1">
                <a:solidFill>
                  <a:schemeClr val="tx1"/>
                </a:solidFill>
              </a:rPr>
              <a:t>Vòng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thứ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hai</a:t>
            </a:r>
            <a:r>
              <a:rPr lang="en-US" sz="2000" dirty="0">
                <a:solidFill>
                  <a:schemeClr val="tx1"/>
                </a:solidFill>
              </a:rPr>
              <a:t>….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dẫn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đầu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bằng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những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bước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dài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khỏe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khoắn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Bỗng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chú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có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cảm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giác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vướng</a:t>
            </a:r>
            <a:r>
              <a:rPr lang="en-US" sz="2000" dirty="0">
                <a:solidFill>
                  <a:schemeClr val="tx1"/>
                </a:solidFill>
              </a:rPr>
              <a:t> ở </a:t>
            </a:r>
            <a:r>
              <a:rPr lang="en-US" sz="2000" dirty="0" err="1">
                <a:solidFill>
                  <a:schemeClr val="tx1"/>
                </a:solidFill>
              </a:rPr>
              <a:t>chân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giật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mình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thảng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thốt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một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cái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móng</a:t>
            </a:r>
            <a:r>
              <a:rPr lang="en-US" sz="2000" dirty="0">
                <a:solidFill>
                  <a:schemeClr val="tx1"/>
                </a:solidFill>
              </a:rPr>
              <a:t> lung lay </a:t>
            </a:r>
            <a:r>
              <a:rPr lang="en-US" sz="2000" dirty="0" err="1">
                <a:solidFill>
                  <a:schemeClr val="tx1"/>
                </a:solidFill>
              </a:rPr>
              <a:t>rồi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rời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hẳn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ra.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Gai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nhọn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đâm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chân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làm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đau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điếng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Chú</a:t>
            </a:r>
            <a:r>
              <a:rPr lang="en-US" sz="2000" dirty="0">
                <a:solidFill>
                  <a:schemeClr val="tx1"/>
                </a:solidFill>
              </a:rPr>
              <a:t>  </a:t>
            </a:r>
            <a:r>
              <a:rPr lang="en-US" sz="2000" dirty="0" err="1">
                <a:solidFill>
                  <a:schemeClr val="tx1"/>
                </a:solidFill>
              </a:rPr>
              <a:t>chạy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tập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tễnh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cuối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cùng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dừng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hẳn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lại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Nhìn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bạn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bè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lướt</a:t>
            </a:r>
            <a:r>
              <a:rPr lang="en-US" sz="2000" dirty="0">
                <a:solidFill>
                  <a:schemeClr val="tx1"/>
                </a:solidFill>
              </a:rPr>
              <a:t> qua </a:t>
            </a:r>
            <a:r>
              <a:rPr lang="en-US" sz="2000" dirty="0" err="1">
                <a:solidFill>
                  <a:schemeClr val="tx1"/>
                </a:solidFill>
              </a:rPr>
              <a:t>mặt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đỏ</a:t>
            </a:r>
            <a:r>
              <a:rPr lang="en-US" sz="2000" dirty="0">
                <a:solidFill>
                  <a:schemeClr val="tx1"/>
                </a:solidFill>
              </a:rPr>
              <a:t> hoe </a:t>
            </a:r>
            <a:r>
              <a:rPr lang="en-US" sz="2000" dirty="0" err="1">
                <a:solidFill>
                  <a:schemeClr val="tx1"/>
                </a:solidFill>
              </a:rPr>
              <a:t>mắt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ân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hận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vì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không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làm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theo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lời</a:t>
            </a:r>
            <a:r>
              <a:rPr lang="en-US" sz="2000" dirty="0">
                <a:solidFill>
                  <a:schemeClr val="tx1"/>
                </a:solidFill>
              </a:rPr>
              <a:t> cha </a:t>
            </a:r>
            <a:r>
              <a:rPr lang="en-US" sz="2000" dirty="0" err="1">
                <a:solidFill>
                  <a:schemeClr val="tx1"/>
                </a:solidFill>
              </a:rPr>
              <a:t>dặn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Ngựa</a:t>
            </a:r>
            <a:r>
              <a:rPr lang="en-US" sz="2000" dirty="0">
                <a:solidFill>
                  <a:schemeClr val="tx1"/>
                </a:solidFill>
              </a:rPr>
              <a:t> Con </a:t>
            </a:r>
            <a:r>
              <a:rPr lang="en-US" sz="2000" dirty="0" err="1">
                <a:solidFill>
                  <a:schemeClr val="tx1"/>
                </a:solidFill>
              </a:rPr>
              <a:t>rút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bài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học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quý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giá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đừng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giờ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chủ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quan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cho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dù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là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việc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nhỏ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nhất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  Theo </a:t>
            </a:r>
            <a:r>
              <a:rPr lang="en-US" sz="2000" dirty="0" err="1">
                <a:solidFill>
                  <a:schemeClr val="tx1"/>
                </a:solidFill>
              </a:rPr>
              <a:t>Xuân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Hoàng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637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30189"/>
            <a:ext cx="326571" cy="6503987"/>
            <a:chOff x="112" y="145"/>
            <a:chExt cx="128" cy="4097"/>
          </a:xfrm>
        </p:grpSpPr>
        <p:sp>
          <p:nvSpPr>
            <p:cNvPr id="1946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1800"/>
            </a:p>
          </p:txBody>
        </p:sp>
        <p:sp>
          <p:nvSpPr>
            <p:cNvPr id="1947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1730446" y="308770"/>
            <a:ext cx="363583" cy="6408737"/>
            <a:chOff x="5539" y="139"/>
            <a:chExt cx="125" cy="4037"/>
          </a:xfrm>
        </p:grpSpPr>
        <p:sp>
          <p:nvSpPr>
            <p:cNvPr id="19467" name="Rectangle 6"/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1800"/>
            </a:p>
          </p:txBody>
        </p:sp>
        <p:sp>
          <p:nvSpPr>
            <p:cNvPr id="19468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1800"/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936750" y="6477000"/>
            <a:ext cx="8686800" cy="228600"/>
            <a:chOff x="260" y="4080"/>
            <a:chExt cx="5472" cy="144"/>
          </a:xfrm>
        </p:grpSpPr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1800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1800"/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1600200" y="176214"/>
            <a:ext cx="8745538" cy="161925"/>
            <a:chOff x="48" y="111"/>
            <a:chExt cx="5509" cy="102"/>
          </a:xfrm>
        </p:grpSpPr>
        <p:sp>
          <p:nvSpPr>
            <p:cNvPr id="19463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1800"/>
            </a:p>
          </p:txBody>
        </p:sp>
        <p:sp>
          <p:nvSpPr>
            <p:cNvPr id="19464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sz="1800"/>
            </a:p>
          </p:txBody>
        </p:sp>
      </p:grpSp>
      <p:sp>
        <p:nvSpPr>
          <p:cNvPr id="69646" name="WordArt 14"/>
          <p:cNvSpPr>
            <a:spLocks noChangeArrowheads="1" noChangeShapeType="1" noTextEdit="1"/>
          </p:cNvSpPr>
          <p:nvPr/>
        </p:nvSpPr>
        <p:spPr bwMode="auto">
          <a:xfrm>
            <a:off x="2233749" y="1774372"/>
            <a:ext cx="8389801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</a:rPr>
              <a:t>TÌM HIỂU BÀI</a:t>
            </a:r>
          </a:p>
        </p:txBody>
      </p:sp>
    </p:spTree>
    <p:extLst>
      <p:ext uri="{BB962C8B-B14F-4D97-AF65-F5344CB8AC3E}">
        <p14:creationId xmlns:p14="http://schemas.microsoft.com/office/powerpoint/2010/main" val="429201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121" y="1882823"/>
            <a:ext cx="7174523" cy="605546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690" y="1795877"/>
            <a:ext cx="10827813" cy="692492"/>
          </a:xfrm>
        </p:spPr>
        <p:txBody>
          <a:bodyPr>
            <a:no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Ngựa</a:t>
            </a:r>
            <a:r>
              <a:rPr lang="en-US" sz="3600" dirty="0">
                <a:solidFill>
                  <a:srgbClr val="FF0000"/>
                </a:solidFill>
              </a:rPr>
              <a:t> Con tin </a:t>
            </a:r>
            <a:r>
              <a:rPr lang="en-US" sz="3600" dirty="0" err="1">
                <a:solidFill>
                  <a:srgbClr val="FF0000"/>
                </a:solidFill>
              </a:rPr>
              <a:t>chắc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chú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sẽ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giành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được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vòng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nguyệt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quế</a:t>
            </a:r>
            <a:r>
              <a:rPr lang="en-US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1132" y="2572612"/>
            <a:ext cx="10021221" cy="7615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149928" y="562215"/>
            <a:ext cx="8356210" cy="10446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solidFill>
                  <a:srgbClr val="00B0F0"/>
                </a:solidFill>
              </a:rPr>
              <a:t>Đọc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thầm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đoạn</a:t>
            </a:r>
            <a:r>
              <a:rPr lang="en-US" dirty="0">
                <a:solidFill>
                  <a:srgbClr val="00B0F0"/>
                </a:solidFill>
              </a:rPr>
              <a:t> 1 </a:t>
            </a:r>
            <a:r>
              <a:rPr lang="en-US" dirty="0" err="1">
                <a:solidFill>
                  <a:srgbClr val="00B0F0"/>
                </a:solidFill>
              </a:rPr>
              <a:t>và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trả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lời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câu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hỏi</a:t>
            </a:r>
            <a:r>
              <a:rPr lang="en-US" dirty="0">
                <a:solidFill>
                  <a:srgbClr val="00B0F0"/>
                </a:solidFill>
              </a:rPr>
              <a:t>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64233" y="3477605"/>
            <a:ext cx="11184988" cy="1367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FF0000"/>
                </a:solidFill>
              </a:rPr>
              <a:t>Ngựa</a:t>
            </a:r>
            <a:r>
              <a:rPr lang="en-US" dirty="0">
                <a:solidFill>
                  <a:srgbClr val="FF0000"/>
                </a:solidFill>
              </a:rPr>
              <a:t> Con </a:t>
            </a:r>
            <a:r>
              <a:rPr lang="en-US" dirty="0" err="1">
                <a:solidFill>
                  <a:srgbClr val="FF0000"/>
                </a:solidFill>
              </a:rPr>
              <a:t>sửa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cuộc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không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biết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chán</a:t>
            </a:r>
            <a:r>
              <a:rPr lang="en-US" dirty="0">
                <a:solidFill>
                  <a:srgbClr val="FF0000"/>
                </a:solidFill>
              </a:rPr>
              <a:t>. </a:t>
            </a:r>
            <a:r>
              <a:rPr lang="en-US" dirty="0" err="1">
                <a:solidFill>
                  <a:srgbClr val="FF0000"/>
                </a:solidFill>
              </a:rPr>
              <a:t>Chú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mải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mê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soi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bóng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dưới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dòng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suối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trong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veo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để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thấy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ảnh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hiện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với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bộ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đồ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nâu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tuyệt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đẹp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với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cái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bờm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dài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được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chải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chuốt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dáng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nhà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vô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địch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06690" y="4734791"/>
            <a:ext cx="8584307" cy="849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Theo </a:t>
            </a:r>
            <a:r>
              <a:rPr lang="en-US" sz="3200" dirty="0" err="1"/>
              <a:t>em</a:t>
            </a:r>
            <a:r>
              <a:rPr lang="en-US" sz="3200" dirty="0"/>
              <a:t>  </a:t>
            </a:r>
            <a:r>
              <a:rPr lang="en-US" sz="3200" dirty="0" err="1"/>
              <a:t>hiểu</a:t>
            </a:r>
            <a:r>
              <a:rPr lang="en-US" sz="3200" dirty="0"/>
              <a:t>“ </a:t>
            </a:r>
            <a:r>
              <a:rPr lang="en-US" sz="3200" dirty="0" err="1"/>
              <a:t>sửa</a:t>
            </a:r>
            <a:r>
              <a:rPr lang="en-US" sz="3200" dirty="0"/>
              <a:t> </a:t>
            </a:r>
            <a:r>
              <a:rPr lang="en-US" sz="3200" dirty="0" err="1"/>
              <a:t>soạn</a:t>
            </a:r>
            <a:r>
              <a:rPr lang="en-US" sz="3200" dirty="0"/>
              <a:t>”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nghĩa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gì</a:t>
            </a:r>
            <a:r>
              <a:rPr lang="en-US" sz="3200" dirty="0"/>
              <a:t>? </a:t>
            </a:r>
          </a:p>
        </p:txBody>
      </p:sp>
      <p:sp>
        <p:nvSpPr>
          <p:cNvPr id="7" name="Rectangle 6"/>
          <p:cNvSpPr/>
          <p:nvPr/>
        </p:nvSpPr>
        <p:spPr>
          <a:xfrm>
            <a:off x="706690" y="4789204"/>
            <a:ext cx="8554876" cy="794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Sửa</a:t>
            </a:r>
            <a:r>
              <a:rPr lang="en-US" sz="3200" dirty="0"/>
              <a:t> </a:t>
            </a:r>
            <a:r>
              <a:rPr lang="en-US" sz="3200" dirty="0" err="1"/>
              <a:t>soạn</a:t>
            </a:r>
            <a:r>
              <a:rPr lang="en-US" sz="3200" dirty="0"/>
              <a:t>: </a:t>
            </a:r>
            <a:r>
              <a:rPr lang="en-US" sz="3200" dirty="0" err="1"/>
              <a:t>sắp</a:t>
            </a:r>
            <a:r>
              <a:rPr lang="en-US" sz="3200" dirty="0"/>
              <a:t> </a:t>
            </a:r>
            <a:r>
              <a:rPr lang="en-US" sz="3200" dirty="0" err="1"/>
              <a:t>sẵn</a:t>
            </a:r>
            <a:r>
              <a:rPr lang="en-US" sz="3200" dirty="0"/>
              <a:t>, </a:t>
            </a:r>
            <a:r>
              <a:rPr lang="en-US" sz="3200" dirty="0" err="1"/>
              <a:t>chuẩn</a:t>
            </a:r>
            <a:r>
              <a:rPr lang="en-US" sz="3200" dirty="0"/>
              <a:t> </a:t>
            </a:r>
            <a:r>
              <a:rPr lang="en-US" sz="3200" dirty="0" err="1"/>
              <a:t>bị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416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5" grpId="0"/>
      <p:bldP spid="8" grpId="0"/>
      <p:bldP spid="4" grpId="0" animBg="1"/>
      <p:bldP spid="4" grpId="1" animBg="1"/>
      <p:bldP spid="7" grpId="0" animBg="1"/>
      <p:bldP spid="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824" y="824576"/>
            <a:ext cx="8018418" cy="8728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/>
              <a:t>2. </a:t>
            </a:r>
            <a:r>
              <a:rPr lang="en-US" sz="3600" b="1" dirty="0" err="1"/>
              <a:t>Ngựa</a:t>
            </a:r>
            <a:r>
              <a:rPr lang="en-US" sz="3600" b="1" dirty="0"/>
              <a:t> Cha </a:t>
            </a:r>
            <a:r>
              <a:rPr lang="en-US" sz="3600" b="1" dirty="0" err="1"/>
              <a:t>khuyên</a:t>
            </a:r>
            <a:r>
              <a:rPr lang="en-US" sz="3600" b="1" dirty="0"/>
              <a:t> </a:t>
            </a:r>
            <a:r>
              <a:rPr lang="en-US" sz="3600" b="1" dirty="0" err="1"/>
              <a:t>Ngựa</a:t>
            </a:r>
            <a:r>
              <a:rPr lang="en-US" sz="3600" b="1" dirty="0"/>
              <a:t> Con </a:t>
            </a:r>
            <a:r>
              <a:rPr lang="en-US" sz="3600" b="1" dirty="0" err="1"/>
              <a:t>điều</a:t>
            </a:r>
            <a:r>
              <a:rPr lang="en-US" sz="3600" b="1" dirty="0"/>
              <a:t> </a:t>
            </a:r>
            <a:r>
              <a:rPr lang="en-US" sz="3600" b="1" dirty="0" err="1"/>
              <a:t>gì</a:t>
            </a:r>
            <a:r>
              <a:rPr lang="en-US" sz="3600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245" y="3587185"/>
            <a:ext cx="10515600" cy="1124779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FF0000"/>
                </a:solidFill>
              </a:rPr>
              <a:t>Ngựa</a:t>
            </a:r>
            <a:r>
              <a:rPr lang="en-US" sz="3200" dirty="0">
                <a:solidFill>
                  <a:srgbClr val="FF0000"/>
                </a:solidFill>
              </a:rPr>
              <a:t> Con </a:t>
            </a:r>
            <a:r>
              <a:rPr lang="en-US" sz="3200" dirty="0" err="1">
                <a:solidFill>
                  <a:srgbClr val="FF0000"/>
                </a:solidFill>
              </a:rPr>
              <a:t>ngúng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nguẩy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và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đáp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đầy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tự</a:t>
            </a:r>
            <a:r>
              <a:rPr lang="en-US" sz="3200" dirty="0">
                <a:solidFill>
                  <a:srgbClr val="FF0000"/>
                </a:solidFill>
              </a:rPr>
              <a:t> tin: Cha </a:t>
            </a:r>
            <a:r>
              <a:rPr lang="en-US" sz="3200" dirty="0" err="1">
                <a:solidFill>
                  <a:srgbClr val="FF0000"/>
                </a:solidFill>
              </a:rPr>
              <a:t>yên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tâm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đi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dirty="0" err="1">
                <a:solidFill>
                  <a:srgbClr val="FF0000"/>
                </a:solidFill>
              </a:rPr>
              <a:t>móng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của</a:t>
            </a:r>
            <a:r>
              <a:rPr lang="en-US" sz="3200" dirty="0">
                <a:solidFill>
                  <a:srgbClr val="FF0000"/>
                </a:solidFill>
              </a:rPr>
              <a:t> con </a:t>
            </a:r>
            <a:r>
              <a:rPr lang="en-US" sz="3200" dirty="0" err="1">
                <a:solidFill>
                  <a:srgbClr val="FF0000"/>
                </a:solidFill>
              </a:rPr>
              <a:t>chắc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chắn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lắm</a:t>
            </a:r>
            <a:r>
              <a:rPr lang="en-US" sz="3200" dirty="0">
                <a:solidFill>
                  <a:srgbClr val="FF0000"/>
                </a:solidFill>
              </a:rPr>
              <a:t>. Con </a:t>
            </a:r>
            <a:r>
              <a:rPr lang="en-US" sz="3200" dirty="0" err="1">
                <a:solidFill>
                  <a:srgbClr val="FF0000"/>
                </a:solidFill>
              </a:rPr>
              <a:t>nhất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định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sẽ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thắng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1999" y="3291795"/>
            <a:ext cx="10668000" cy="1220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err="1"/>
              <a:t>Ngựa</a:t>
            </a:r>
            <a:r>
              <a:rPr lang="en-US" sz="3600" b="1" i="1" dirty="0"/>
              <a:t> Con </a:t>
            </a:r>
            <a:r>
              <a:rPr lang="en-US" sz="3600" b="1" i="1" dirty="0" err="1"/>
              <a:t>làm</a:t>
            </a:r>
            <a:r>
              <a:rPr lang="en-US" sz="3600" b="1" i="1" dirty="0"/>
              <a:t> </a:t>
            </a:r>
            <a:r>
              <a:rPr lang="en-US" sz="3600" b="1" i="1" dirty="0" err="1"/>
              <a:t>gì</a:t>
            </a:r>
            <a:r>
              <a:rPr lang="en-US" sz="3600" b="1" i="1" dirty="0"/>
              <a:t> </a:t>
            </a:r>
            <a:r>
              <a:rPr lang="en-US" sz="3600" b="1" i="1" dirty="0" err="1"/>
              <a:t>khi</a:t>
            </a:r>
            <a:r>
              <a:rPr lang="en-US" sz="3600" b="1" i="1" dirty="0"/>
              <a:t> </a:t>
            </a:r>
            <a:r>
              <a:rPr lang="en-US" sz="3600" b="1" i="1" dirty="0" err="1"/>
              <a:t>nhận</a:t>
            </a:r>
            <a:r>
              <a:rPr lang="en-US" sz="3600" b="1" i="1" dirty="0"/>
              <a:t> </a:t>
            </a:r>
            <a:r>
              <a:rPr lang="en-US" sz="3600" b="1" i="1" dirty="0" err="1"/>
              <a:t>được</a:t>
            </a:r>
            <a:r>
              <a:rPr lang="en-US" sz="3600" b="1" i="1" dirty="0"/>
              <a:t> </a:t>
            </a:r>
            <a:r>
              <a:rPr lang="en-US" sz="3600" b="1" i="1" dirty="0" err="1"/>
              <a:t>lời</a:t>
            </a:r>
            <a:r>
              <a:rPr lang="en-US" sz="3600" b="1" i="1" dirty="0"/>
              <a:t> </a:t>
            </a:r>
            <a:r>
              <a:rPr lang="en-US" sz="3600" b="1" i="1" dirty="0" err="1"/>
              <a:t>khuyên</a:t>
            </a:r>
            <a:r>
              <a:rPr lang="en-US" sz="3600" b="1" i="1" dirty="0"/>
              <a:t> </a:t>
            </a:r>
            <a:r>
              <a:rPr lang="en-US" sz="3600" b="1" i="1" dirty="0" err="1"/>
              <a:t>của</a:t>
            </a:r>
            <a:r>
              <a:rPr lang="en-US" sz="3600" b="1" i="1" dirty="0"/>
              <a:t> cha?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8824" y="1783377"/>
            <a:ext cx="11443062" cy="150841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>
                <a:solidFill>
                  <a:srgbClr val="FF0000"/>
                </a:solidFill>
              </a:rPr>
              <a:t>Ngựa</a:t>
            </a:r>
            <a:r>
              <a:rPr lang="en-US" sz="3600" dirty="0">
                <a:solidFill>
                  <a:srgbClr val="FF0000"/>
                </a:solidFill>
              </a:rPr>
              <a:t> Cha </a:t>
            </a:r>
            <a:r>
              <a:rPr lang="en-US" sz="3600" dirty="0" err="1">
                <a:solidFill>
                  <a:srgbClr val="FF0000"/>
                </a:solidFill>
              </a:rPr>
              <a:t>thấy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Ngựa</a:t>
            </a:r>
            <a:r>
              <a:rPr lang="en-US" sz="3600" dirty="0">
                <a:solidFill>
                  <a:srgbClr val="FF0000"/>
                </a:solidFill>
              </a:rPr>
              <a:t> Con </a:t>
            </a:r>
            <a:r>
              <a:rPr lang="en-US" sz="3600" dirty="0" err="1">
                <a:solidFill>
                  <a:srgbClr val="FF0000"/>
                </a:solidFill>
              </a:rPr>
              <a:t>chỉ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mải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mê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ngắm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vuốt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liền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khuyên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Ngựa</a:t>
            </a:r>
            <a:r>
              <a:rPr lang="en-US" sz="3600" dirty="0">
                <a:solidFill>
                  <a:srgbClr val="FF0000"/>
                </a:solidFill>
              </a:rPr>
              <a:t> Con </a:t>
            </a:r>
            <a:r>
              <a:rPr lang="en-US" sz="3600" dirty="0" err="1">
                <a:solidFill>
                  <a:srgbClr val="FF0000"/>
                </a:solidFill>
              </a:rPr>
              <a:t>hãy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đến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thợ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rèn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để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xem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lại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bộ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móng</a:t>
            </a:r>
            <a:r>
              <a:rPr lang="en-US" sz="3600" dirty="0">
                <a:solidFill>
                  <a:srgbClr val="FF0000"/>
                </a:solidFill>
              </a:rPr>
              <a:t>. </a:t>
            </a:r>
            <a:r>
              <a:rPr lang="en-US" sz="3600" dirty="0" err="1">
                <a:solidFill>
                  <a:srgbClr val="FF0000"/>
                </a:solidFill>
              </a:rPr>
              <a:t>Nó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cần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thiết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cuộc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đua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hơn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bộ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đồ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đẹp</a:t>
            </a:r>
            <a:r>
              <a:rPr lang="en-US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5245" y="4820009"/>
            <a:ext cx="11430001" cy="14989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dirty="0">
                <a:solidFill>
                  <a:srgbClr val="FF0000"/>
                </a:solidFill>
              </a:rPr>
              <a:t>Ngúng nguẩy</a:t>
            </a:r>
            <a:r>
              <a:rPr lang="en-US" sz="2800" dirty="0">
                <a:solidFill>
                  <a:srgbClr val="FF0000"/>
                </a:solidFill>
              </a:rPr>
              <a:t>: </a:t>
            </a:r>
            <a:r>
              <a:rPr lang="vi-VN" sz="2800" dirty="0">
                <a:solidFill>
                  <a:srgbClr val="FF0000"/>
                </a:solidFill>
              </a:rPr>
              <a:t>từ gợi tả bộ điệu vùng vằng tỏ ra không vừa lòng hay giận dỗi, bằng những động tác như vung vẩy tay chân, lắc đầu, quay ngoắt người đi, v.v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3805" y="5087003"/>
            <a:ext cx="9757954" cy="709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hiểu</a:t>
            </a:r>
            <a:r>
              <a:rPr lang="en-US" sz="3200" dirty="0"/>
              <a:t> </a:t>
            </a:r>
            <a:r>
              <a:rPr lang="en-US" sz="3200" dirty="0" err="1"/>
              <a:t>ngúng</a:t>
            </a:r>
            <a:r>
              <a:rPr lang="en-US" sz="3200" dirty="0"/>
              <a:t> </a:t>
            </a:r>
            <a:r>
              <a:rPr lang="en-US" sz="3200" dirty="0" err="1"/>
              <a:t>nguẩy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nghĩa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gì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9349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3" grpId="1" build="p"/>
      <p:bldP spid="4" grpId="0"/>
      <p:bldP spid="4" grpId="1"/>
      <p:bldP spid="5" grpId="0" animBg="1"/>
      <p:bldP spid="6" grpId="0" animBg="1"/>
      <p:bldP spid="6" grpId="1" animBg="1"/>
      <p:bldP spid="7" grpId="0" animBg="1"/>
      <p:bldP spid="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861" y="540762"/>
            <a:ext cx="9472246" cy="73215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70C0"/>
                </a:solidFill>
              </a:rPr>
              <a:t>Đọc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thầm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đoạn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vi-VN" b="1" dirty="0">
                <a:solidFill>
                  <a:srgbClr val="0070C0"/>
                </a:solidFill>
              </a:rPr>
              <a:t>3; 4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và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trả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lời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các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câu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hỏi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sau</a:t>
            </a:r>
            <a:r>
              <a:rPr lang="en-US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866893"/>
            <a:ext cx="8999135" cy="667875"/>
          </a:xfrm>
        </p:spPr>
        <p:txBody>
          <a:bodyPr>
            <a:normAutofit/>
          </a:bodyPr>
          <a:lstStyle/>
          <a:p>
            <a:r>
              <a:rPr lang="en-US" sz="3600" dirty="0" err="1"/>
              <a:t>Sau</a:t>
            </a:r>
            <a:r>
              <a:rPr lang="en-US" sz="3600" dirty="0"/>
              <a:t> </a:t>
            </a:r>
            <a:r>
              <a:rPr lang="en-US" sz="3600" dirty="0" err="1"/>
              <a:t>đó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chuyện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 </a:t>
            </a:r>
            <a:r>
              <a:rPr lang="en-US" sz="3600" dirty="0" err="1"/>
              <a:t>đã</a:t>
            </a:r>
            <a:r>
              <a:rPr lang="en-US" sz="3600" dirty="0"/>
              <a:t> </a:t>
            </a:r>
            <a:r>
              <a:rPr lang="en-US" sz="3600" dirty="0" err="1"/>
              <a:t>xảy</a:t>
            </a:r>
            <a:r>
              <a:rPr lang="en-US" sz="3600" dirty="0"/>
              <a:t> </a:t>
            </a:r>
            <a:r>
              <a:rPr lang="en-US" sz="3600" dirty="0" err="1"/>
              <a:t>ra</a:t>
            </a:r>
            <a:r>
              <a:rPr lang="en-US" sz="3600" dirty="0"/>
              <a:t>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Ngựa</a:t>
            </a:r>
            <a:r>
              <a:rPr lang="en-US" sz="3600" dirty="0"/>
              <a:t> Con?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9912" y="1402715"/>
            <a:ext cx="11232884" cy="708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/>
              <a:t>Ngựa</a:t>
            </a:r>
            <a:r>
              <a:rPr lang="en-US" sz="3600" dirty="0"/>
              <a:t> Con </a:t>
            </a:r>
            <a:r>
              <a:rPr lang="en-US" sz="3600" dirty="0" err="1"/>
              <a:t>đã</a:t>
            </a:r>
            <a:r>
              <a:rPr lang="en-US" sz="3600" dirty="0"/>
              <a:t> </a:t>
            </a:r>
            <a:r>
              <a:rPr lang="en-US" sz="3600" dirty="0" err="1"/>
              <a:t>chạy</a:t>
            </a:r>
            <a:r>
              <a:rPr lang="en-US" sz="3600" dirty="0"/>
              <a:t> </a:t>
            </a:r>
            <a:r>
              <a:rPr lang="en-US" sz="3600" dirty="0" err="1"/>
              <a:t>như</a:t>
            </a:r>
            <a:r>
              <a:rPr lang="en-US" sz="3600" dirty="0"/>
              <a:t> </a:t>
            </a:r>
            <a:r>
              <a:rPr lang="en-US" sz="3600" dirty="0" err="1"/>
              <a:t>thế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hai</a:t>
            </a:r>
            <a:r>
              <a:rPr lang="en-US" sz="3600" dirty="0"/>
              <a:t> </a:t>
            </a:r>
            <a:r>
              <a:rPr lang="en-US" sz="3600" dirty="0" err="1"/>
              <a:t>vòng</a:t>
            </a:r>
            <a:r>
              <a:rPr lang="en-US" sz="3600" dirty="0"/>
              <a:t> </a:t>
            </a:r>
            <a:r>
              <a:rPr lang="en-US" sz="3600" dirty="0" err="1"/>
              <a:t>đầu</a:t>
            </a:r>
            <a:r>
              <a:rPr lang="en-US" sz="3600" dirty="0"/>
              <a:t>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1359554"/>
            <a:ext cx="11610534" cy="11856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/>
              <a:t>Từ</a:t>
            </a:r>
            <a:r>
              <a:rPr lang="en-US" sz="3600" dirty="0"/>
              <a:t> </a:t>
            </a:r>
            <a:r>
              <a:rPr lang="en-US" sz="3600" dirty="0" err="1"/>
              <a:t>ngữ</a:t>
            </a:r>
            <a:r>
              <a:rPr lang="en-US" sz="3600" dirty="0"/>
              <a:t> </a:t>
            </a:r>
            <a:r>
              <a:rPr lang="en-US" sz="3600" dirty="0" err="1"/>
              <a:t>nào</a:t>
            </a:r>
            <a:r>
              <a:rPr lang="en-US" sz="3600" dirty="0"/>
              <a:t> </a:t>
            </a:r>
            <a:r>
              <a:rPr lang="en-US" sz="3600" dirty="0" err="1"/>
              <a:t>cho</a:t>
            </a:r>
            <a:r>
              <a:rPr lang="en-US" sz="3600" dirty="0"/>
              <a:t> </a:t>
            </a:r>
            <a:r>
              <a:rPr lang="en-US" sz="3600" dirty="0" err="1"/>
              <a:t>biết</a:t>
            </a:r>
            <a:r>
              <a:rPr lang="en-US" sz="3600" dirty="0"/>
              <a:t> </a:t>
            </a:r>
            <a:r>
              <a:rPr lang="en-US" sz="3600" dirty="0" err="1"/>
              <a:t>các</a:t>
            </a:r>
            <a:r>
              <a:rPr lang="en-US" sz="3600" dirty="0"/>
              <a:t> </a:t>
            </a:r>
            <a:r>
              <a:rPr lang="en-US" sz="3600" dirty="0" err="1"/>
              <a:t>vận</a:t>
            </a:r>
            <a:r>
              <a:rPr lang="en-US" sz="3600" dirty="0"/>
              <a:t> </a:t>
            </a:r>
            <a:r>
              <a:rPr lang="en-US" sz="3600" dirty="0" err="1"/>
              <a:t>động</a:t>
            </a:r>
            <a:r>
              <a:rPr lang="en-US" sz="3600" dirty="0"/>
              <a:t> </a:t>
            </a:r>
            <a:r>
              <a:rPr lang="en-US" sz="3600" dirty="0" err="1"/>
              <a:t>viên</a:t>
            </a:r>
            <a:r>
              <a:rPr lang="en-US" sz="3600" dirty="0"/>
              <a:t> </a:t>
            </a:r>
            <a:r>
              <a:rPr lang="en-US" sz="3600" dirty="0" err="1"/>
              <a:t>đều</a:t>
            </a:r>
            <a:r>
              <a:rPr lang="en-US" sz="3600" dirty="0"/>
              <a:t> </a:t>
            </a:r>
            <a:r>
              <a:rPr lang="en-US" sz="3600" dirty="0" err="1"/>
              <a:t>dốc</a:t>
            </a:r>
            <a:r>
              <a:rPr lang="en-US" sz="3600" dirty="0"/>
              <a:t> </a:t>
            </a:r>
            <a:r>
              <a:rPr lang="en-US" sz="3600" dirty="0" err="1"/>
              <a:t>sức</a:t>
            </a:r>
            <a:r>
              <a:rPr lang="en-US" sz="3600" dirty="0"/>
              <a:t> </a:t>
            </a:r>
            <a:r>
              <a:rPr lang="en-US" sz="3600" dirty="0" err="1"/>
              <a:t>vào</a:t>
            </a:r>
            <a:r>
              <a:rPr lang="en-US" sz="3600" dirty="0"/>
              <a:t> </a:t>
            </a:r>
            <a:r>
              <a:rPr lang="en-US" sz="3600" dirty="0" err="1"/>
              <a:t>cuộc</a:t>
            </a:r>
            <a:r>
              <a:rPr lang="en-US" sz="3600" dirty="0"/>
              <a:t> </a:t>
            </a:r>
            <a:r>
              <a:rPr lang="en-US" sz="3600" dirty="0" err="1"/>
              <a:t>đua</a:t>
            </a:r>
            <a:r>
              <a:rPr lang="en-US" sz="3600" dirty="0"/>
              <a:t>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8695" y="1608223"/>
            <a:ext cx="10515600" cy="659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/>
              <a:t>3.Vì </a:t>
            </a:r>
            <a:r>
              <a:rPr lang="en-US" sz="3600" dirty="0" err="1"/>
              <a:t>sao</a:t>
            </a:r>
            <a:r>
              <a:rPr lang="en-US" sz="3600" dirty="0"/>
              <a:t> </a:t>
            </a:r>
            <a:r>
              <a:rPr lang="en-US" sz="3600" dirty="0" err="1"/>
              <a:t>Ngựa</a:t>
            </a:r>
            <a:r>
              <a:rPr lang="en-US" sz="3600" dirty="0"/>
              <a:t> Con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đạt</a:t>
            </a:r>
            <a:r>
              <a:rPr lang="en-US" sz="3600" dirty="0"/>
              <a:t> </a:t>
            </a:r>
            <a:r>
              <a:rPr lang="en-US" sz="3600" dirty="0" err="1"/>
              <a:t>kết</a:t>
            </a:r>
            <a:r>
              <a:rPr lang="en-US" sz="3600" dirty="0"/>
              <a:t> </a:t>
            </a:r>
            <a:r>
              <a:rPr lang="en-US" sz="3600" dirty="0" err="1"/>
              <a:t>quả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cuộc</a:t>
            </a:r>
            <a:r>
              <a:rPr lang="en-US" sz="3600" dirty="0"/>
              <a:t> </a:t>
            </a:r>
            <a:r>
              <a:rPr lang="en-US" sz="3600" dirty="0" err="1"/>
              <a:t>thi</a:t>
            </a:r>
            <a:r>
              <a:rPr lang="en-US" sz="3600" dirty="0"/>
              <a:t>?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0040" y="3564713"/>
            <a:ext cx="11431839" cy="209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3600" dirty="0" err="1">
                <a:solidFill>
                  <a:srgbClr val="FF0000"/>
                </a:solidFill>
              </a:rPr>
              <a:t>Vì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Ngựa</a:t>
            </a:r>
            <a:r>
              <a:rPr lang="en-US" sz="3600" dirty="0">
                <a:solidFill>
                  <a:srgbClr val="FF0000"/>
                </a:solidFill>
              </a:rPr>
              <a:t> Con </a:t>
            </a:r>
            <a:r>
              <a:rPr lang="en-US" sz="3600" dirty="0" err="1">
                <a:solidFill>
                  <a:srgbClr val="FF0000"/>
                </a:solidFill>
              </a:rPr>
              <a:t>đã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chuẩn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bị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cuộc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thi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không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đáo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và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không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nghe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khuyên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của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Ngựa</a:t>
            </a:r>
            <a:r>
              <a:rPr lang="en-US" sz="3600" dirty="0">
                <a:solidFill>
                  <a:srgbClr val="FF0000"/>
                </a:solidFill>
              </a:rPr>
              <a:t> Cha </a:t>
            </a:r>
            <a:r>
              <a:rPr lang="en-US" sz="3600" dirty="0" err="1">
                <a:solidFill>
                  <a:srgbClr val="FF0000"/>
                </a:solidFill>
              </a:rPr>
              <a:t>mà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chỉ</a:t>
            </a:r>
            <a:r>
              <a:rPr lang="en-US" sz="3600" dirty="0">
                <a:solidFill>
                  <a:srgbClr val="FF0000"/>
                </a:solidFill>
              </a:rPr>
              <a:t> lo </a:t>
            </a:r>
            <a:r>
              <a:rPr lang="en-US" sz="3600" dirty="0" err="1">
                <a:solidFill>
                  <a:srgbClr val="FF0000"/>
                </a:solidFill>
              </a:rPr>
              <a:t>đến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việc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chải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chuốt</a:t>
            </a:r>
            <a:r>
              <a:rPr lang="en-US" sz="3600" dirty="0">
                <a:solidFill>
                  <a:srgbClr val="FF0000"/>
                </a:solidFill>
              </a:rPr>
              <a:t>. </a:t>
            </a:r>
            <a:r>
              <a:rPr lang="en-US" sz="3600" dirty="0" err="1">
                <a:solidFill>
                  <a:srgbClr val="FF0000"/>
                </a:solidFill>
              </a:rPr>
              <a:t>Giữa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chừng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cuộc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đua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móng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chân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của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Ngựa</a:t>
            </a:r>
            <a:r>
              <a:rPr lang="en-US" sz="3600" dirty="0">
                <a:solidFill>
                  <a:srgbClr val="FF0000"/>
                </a:solidFill>
              </a:rPr>
              <a:t> Con lung lay </a:t>
            </a:r>
            <a:r>
              <a:rPr lang="en-US" sz="3600" dirty="0" err="1">
                <a:solidFill>
                  <a:srgbClr val="FF0000"/>
                </a:solidFill>
              </a:rPr>
              <a:t>rồi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rời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hẳn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ra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làm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chú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phải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bỏ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dở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cuộc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đua</a:t>
            </a:r>
            <a:r>
              <a:rPr lang="en-US" sz="3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9912" y="1367911"/>
            <a:ext cx="11115318" cy="675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/>
              <a:t>Thảng</a:t>
            </a:r>
            <a:r>
              <a:rPr lang="en-US" sz="3600" dirty="0"/>
              <a:t> </a:t>
            </a:r>
            <a:r>
              <a:rPr lang="en-US" sz="3600" dirty="0" err="1"/>
              <a:t>thốt</a:t>
            </a:r>
            <a:r>
              <a:rPr lang="en-US" sz="3600" dirty="0"/>
              <a:t> </a:t>
            </a:r>
            <a:r>
              <a:rPr lang="en-US" sz="3600" dirty="0" err="1"/>
              <a:t>có</a:t>
            </a:r>
            <a:r>
              <a:rPr lang="en-US" sz="3600" dirty="0"/>
              <a:t> </a:t>
            </a:r>
            <a:r>
              <a:rPr lang="en-US" sz="3600" dirty="0" err="1"/>
              <a:t>nghĩa</a:t>
            </a:r>
            <a:r>
              <a:rPr lang="en-US" sz="3600" dirty="0"/>
              <a:t> </a:t>
            </a:r>
            <a:r>
              <a:rPr lang="en-US" sz="3600" dirty="0" err="1"/>
              <a:t>là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?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9912" y="2427203"/>
            <a:ext cx="6907905" cy="624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hoảng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hốt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3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4" grpId="0"/>
      <p:bldP spid="4" grpId="1"/>
      <p:bldP spid="5" grpId="0"/>
      <p:bldP spid="5" grpId="1"/>
      <p:bldP spid="6" grpId="0"/>
      <p:bldP spid="7" grpId="0"/>
      <p:bldP spid="9" grpId="0"/>
      <p:bldP spid="9" grpId="1"/>
      <p:bldP spid="10" grpId="0"/>
      <p:bldP spid="1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686" y="1337861"/>
            <a:ext cx="10515600" cy="788426"/>
          </a:xfrm>
        </p:spPr>
        <p:txBody>
          <a:bodyPr/>
          <a:lstStyle/>
          <a:p>
            <a:r>
              <a:rPr lang="en-US" b="1" dirty="0"/>
              <a:t>4. </a:t>
            </a:r>
            <a:r>
              <a:rPr lang="en-US" b="1" dirty="0" err="1"/>
              <a:t>Ngựa</a:t>
            </a:r>
            <a:r>
              <a:rPr lang="en-US" b="1" dirty="0"/>
              <a:t> Con </a:t>
            </a:r>
            <a:r>
              <a:rPr lang="en-US" b="1" dirty="0" err="1"/>
              <a:t>rút</a:t>
            </a:r>
            <a:r>
              <a:rPr lang="en-US" b="1" dirty="0"/>
              <a:t> </a:t>
            </a:r>
            <a:r>
              <a:rPr lang="en-US" b="1" dirty="0" err="1"/>
              <a:t>ra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gì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848" y="2281767"/>
            <a:ext cx="10813702" cy="1128590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8473" y="3945664"/>
            <a:ext cx="8425710" cy="748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31848" y="4694428"/>
            <a:ext cx="11860152" cy="773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lường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576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4" grpId="1"/>
      <p:bldP spid="5" grpId="0"/>
      <p:bldP spid="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378823" y="1685109"/>
            <a:ext cx="11403874" cy="5081451"/>
          </a:xfrm>
          <a:prstGeom prst="wedgeEllipseCallout">
            <a:avLst>
              <a:gd name="adj1" fmla="val -18583"/>
              <a:gd name="adj2" fmla="val 4517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Ba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80396" y="965012"/>
            <a:ext cx="9107741" cy="45883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600" b="1" dirty="0" err="1"/>
              <a:t>Bài</a:t>
            </a:r>
            <a:r>
              <a:rPr lang="en-US" sz="3600" b="1" dirty="0"/>
              <a:t> </a:t>
            </a:r>
            <a:r>
              <a:rPr lang="en-US" sz="3600" b="1" dirty="0" err="1"/>
              <a:t>này</a:t>
            </a:r>
            <a:r>
              <a:rPr lang="en-US" sz="3600" b="1" dirty="0"/>
              <a:t> </a:t>
            </a:r>
            <a:r>
              <a:rPr lang="en-US" sz="3600" b="1" dirty="0" err="1"/>
              <a:t>chúng</a:t>
            </a:r>
            <a:r>
              <a:rPr lang="en-US" sz="3600" b="1" dirty="0"/>
              <a:t> ta </a:t>
            </a:r>
            <a:r>
              <a:rPr lang="en-US" sz="3600" b="1" dirty="0" err="1"/>
              <a:t>cần</a:t>
            </a:r>
            <a:r>
              <a:rPr lang="en-US" sz="3600" b="1" dirty="0"/>
              <a:t> </a:t>
            </a:r>
            <a:r>
              <a:rPr lang="en-US" sz="3600" b="1" dirty="0" err="1"/>
              <a:t>đọc</a:t>
            </a:r>
            <a:r>
              <a:rPr lang="en-US" sz="3600" b="1" dirty="0"/>
              <a:t> </a:t>
            </a:r>
            <a:r>
              <a:rPr lang="en-US" sz="3600" b="1" dirty="0" err="1"/>
              <a:t>với</a:t>
            </a:r>
            <a:r>
              <a:rPr lang="en-US" sz="3600" b="1" dirty="0"/>
              <a:t> </a:t>
            </a:r>
            <a:r>
              <a:rPr lang="en-US" sz="3600" b="1" dirty="0" err="1"/>
              <a:t>giọng</a:t>
            </a:r>
            <a:r>
              <a:rPr lang="en-US" sz="3600" b="1" dirty="0"/>
              <a:t> </a:t>
            </a:r>
            <a:r>
              <a:rPr lang="en-US" sz="3600" b="1" dirty="0" err="1"/>
              <a:t>như</a:t>
            </a:r>
            <a:r>
              <a:rPr lang="en-US" sz="3600" b="1" dirty="0"/>
              <a:t> </a:t>
            </a:r>
            <a:r>
              <a:rPr lang="en-US" sz="3600" b="1" dirty="0" err="1"/>
              <a:t>thế</a:t>
            </a:r>
            <a:r>
              <a:rPr lang="en-US" sz="3600" b="1" dirty="0"/>
              <a:t> </a:t>
            </a:r>
            <a:r>
              <a:rPr lang="en-US" sz="3600" b="1" dirty="0" err="1"/>
              <a:t>nào</a:t>
            </a:r>
            <a:r>
              <a:rPr lang="en-US" sz="36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21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" y="1638804"/>
            <a:ext cx="12243581" cy="431183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</a:rPr>
              <a:t>2. </a:t>
            </a:r>
            <a:r>
              <a:rPr lang="en-US" sz="3600" dirty="0" err="1">
                <a:solidFill>
                  <a:schemeClr val="tx1"/>
                </a:solidFill>
              </a:rPr>
              <a:t>Ngựa</a:t>
            </a:r>
            <a:r>
              <a:rPr lang="en-US" sz="3600" dirty="0">
                <a:solidFill>
                  <a:schemeClr val="tx1"/>
                </a:solidFill>
              </a:rPr>
              <a:t> Cha </a:t>
            </a:r>
            <a:r>
              <a:rPr lang="en-US" sz="3600" dirty="0" err="1">
                <a:solidFill>
                  <a:schemeClr val="tx1"/>
                </a:solidFill>
              </a:rPr>
              <a:t>thấy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thế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bảo</a:t>
            </a:r>
            <a:r>
              <a:rPr lang="en-US" sz="36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3600" dirty="0">
                <a:solidFill>
                  <a:schemeClr val="tx1"/>
                </a:solidFill>
              </a:rPr>
              <a:t>Con </a:t>
            </a:r>
            <a:r>
              <a:rPr lang="en-US" sz="3600" dirty="0" err="1">
                <a:solidFill>
                  <a:schemeClr val="tx1"/>
                </a:solidFill>
              </a:rPr>
              <a:t>trai</a:t>
            </a:r>
            <a:r>
              <a:rPr lang="en-US" sz="3600" dirty="0">
                <a:solidFill>
                  <a:schemeClr val="tx1"/>
                </a:solidFill>
              </a:rPr>
              <a:t> à, con </a:t>
            </a:r>
            <a:r>
              <a:rPr lang="en-US" sz="3600" dirty="0" err="1">
                <a:solidFill>
                  <a:schemeClr val="tx1"/>
                </a:solidFill>
              </a:rPr>
              <a:t>phải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đến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bác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thợ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rèn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để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xem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lại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bộ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móng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  <a:r>
              <a:rPr lang="en-US" sz="3600" dirty="0" err="1">
                <a:solidFill>
                  <a:schemeClr val="tx1"/>
                </a:solidFill>
              </a:rPr>
              <a:t>Nó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 err="1">
                <a:solidFill>
                  <a:schemeClr val="tx1"/>
                </a:solidFill>
              </a:rPr>
              <a:t>cần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thiết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cho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cuộc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đua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hơn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là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bộ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đồ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đẹp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  <a:p>
            <a:r>
              <a:rPr lang="en-US" sz="3600" dirty="0" err="1">
                <a:solidFill>
                  <a:schemeClr val="tx1"/>
                </a:solidFill>
              </a:rPr>
              <a:t>Ngựa</a:t>
            </a:r>
            <a:r>
              <a:rPr lang="en-US" sz="3600" dirty="0">
                <a:solidFill>
                  <a:schemeClr val="tx1"/>
                </a:solidFill>
              </a:rPr>
              <a:t> Con </a:t>
            </a:r>
            <a:r>
              <a:rPr lang="en-US" sz="3600" dirty="0" err="1">
                <a:solidFill>
                  <a:schemeClr val="tx1"/>
                </a:solidFill>
              </a:rPr>
              <a:t>mắt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không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rời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bóng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mình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dưới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nước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ngúng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nguẩy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đáp</a:t>
            </a:r>
            <a:r>
              <a:rPr lang="en-US" sz="36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3600" dirty="0">
                <a:solidFill>
                  <a:schemeClr val="tx1"/>
                </a:solidFill>
              </a:rPr>
              <a:t>Cha </a:t>
            </a:r>
            <a:r>
              <a:rPr lang="en-US" sz="3600" dirty="0" err="1">
                <a:solidFill>
                  <a:schemeClr val="tx1"/>
                </a:solidFill>
              </a:rPr>
              <a:t>yên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tâm</a:t>
            </a:r>
            <a:r>
              <a:rPr lang="vi-VN" sz="3600" dirty="0">
                <a:solidFill>
                  <a:schemeClr val="tx1"/>
                </a:solidFill>
              </a:rPr>
              <a:t> đi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  <a:r>
              <a:rPr lang="en-US" sz="3600" dirty="0" err="1">
                <a:solidFill>
                  <a:schemeClr val="tx1"/>
                </a:solidFill>
              </a:rPr>
              <a:t>Móng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của</a:t>
            </a:r>
            <a:r>
              <a:rPr lang="en-US" sz="3600" dirty="0">
                <a:solidFill>
                  <a:schemeClr val="tx1"/>
                </a:solidFill>
              </a:rPr>
              <a:t> con </a:t>
            </a:r>
            <a:r>
              <a:rPr lang="en-US" sz="3600" dirty="0" err="1">
                <a:solidFill>
                  <a:schemeClr val="tx1"/>
                </a:solidFill>
              </a:rPr>
              <a:t>chắc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chắn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lắm</a:t>
            </a:r>
            <a:r>
              <a:rPr lang="en-US" sz="3600" dirty="0">
                <a:solidFill>
                  <a:schemeClr val="tx1"/>
                </a:solidFill>
              </a:rPr>
              <a:t>.  Con </a:t>
            </a:r>
            <a:r>
              <a:rPr lang="en-US" sz="3600" dirty="0" err="1">
                <a:solidFill>
                  <a:schemeClr val="tx1"/>
                </a:solidFill>
              </a:rPr>
              <a:t>nhất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định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sẽ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thắng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mà</a:t>
            </a:r>
            <a:r>
              <a:rPr lang="en-US" sz="3600" dirty="0">
                <a:solidFill>
                  <a:schemeClr val="tx1"/>
                </a:solidFill>
              </a:rPr>
              <a:t>!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8030307" y="3012441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987083" y="4033909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9130598" y="4622807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9031159" y="4641196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449415" y="4622806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386632" y="4589531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897949" y="5180595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858927" y="5118530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1010313" y="2423163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0881360" y="2473568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877906" y="3109623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963550" y="188018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930639" y="3584723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311789" y="240440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876734" y="2929209"/>
            <a:ext cx="2992902" cy="9569"/>
          </a:xfrm>
          <a:prstGeom prst="line">
            <a:avLst/>
          </a:prstGeom>
          <a:ln w="476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795889" y="5063089"/>
            <a:ext cx="2832295" cy="26495"/>
          </a:xfrm>
          <a:prstGeom prst="line">
            <a:avLst/>
          </a:prstGeom>
          <a:ln w="476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628248" y="3450633"/>
            <a:ext cx="2248486" cy="2795"/>
          </a:xfrm>
          <a:prstGeom prst="line">
            <a:avLst/>
          </a:prstGeom>
          <a:ln w="476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071316" y="4019841"/>
            <a:ext cx="2448365" cy="14068"/>
          </a:xfrm>
          <a:prstGeom prst="line">
            <a:avLst/>
          </a:prstGeom>
          <a:ln w="476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605593" y="5053954"/>
            <a:ext cx="1892400" cy="7034"/>
          </a:xfrm>
          <a:prstGeom prst="line">
            <a:avLst/>
          </a:prstGeom>
          <a:ln w="476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94956" y="183771"/>
            <a:ext cx="5378381" cy="940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/>
              <a:t>Luyện</a:t>
            </a:r>
            <a:r>
              <a:rPr lang="en-US" sz="4400" dirty="0"/>
              <a:t> </a:t>
            </a:r>
            <a:r>
              <a:rPr lang="en-US" sz="4400" dirty="0" err="1"/>
              <a:t>đọc</a:t>
            </a:r>
            <a:r>
              <a:rPr lang="en-US" sz="4400" dirty="0"/>
              <a:t> </a:t>
            </a:r>
            <a:r>
              <a:rPr lang="en-US" sz="4400" dirty="0" err="1"/>
              <a:t>lại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6384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3966" y="2286658"/>
            <a:ext cx="10866120" cy="1325563"/>
          </a:xfrm>
          <a:solidFill>
            <a:srgbClr val="92D050"/>
          </a:solidFill>
        </p:spPr>
        <p:txBody>
          <a:bodyPr/>
          <a:lstStyle/>
          <a:p>
            <a:r>
              <a:rPr lang="en-US" b="1" dirty="0" err="1"/>
              <a:t>Đọc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câu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“</a:t>
            </a:r>
            <a:r>
              <a:rPr lang="en-US" b="1" dirty="0" err="1"/>
              <a:t>Cuộc</a:t>
            </a:r>
            <a:r>
              <a:rPr lang="en-US" b="1" dirty="0"/>
              <a:t> </a:t>
            </a:r>
            <a:r>
              <a:rPr lang="en-US" b="1" dirty="0" err="1"/>
              <a:t>chạy</a:t>
            </a:r>
            <a:r>
              <a:rPr lang="en-US" b="1" dirty="0"/>
              <a:t> </a:t>
            </a:r>
            <a:r>
              <a:rPr lang="en-US" b="1" dirty="0" err="1"/>
              <a:t>đua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rừng</a:t>
            </a:r>
            <a:r>
              <a:rPr lang="en-US" b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022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381" y="1247461"/>
            <a:ext cx="10515600" cy="13255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“ </a:t>
            </a:r>
            <a:r>
              <a:rPr lang="en-US" b="1" dirty="0" err="1"/>
              <a:t>Cuộc</a:t>
            </a:r>
            <a:r>
              <a:rPr lang="en-US" b="1" dirty="0"/>
              <a:t> </a:t>
            </a:r>
            <a:r>
              <a:rPr lang="en-US" b="1" dirty="0" err="1"/>
              <a:t>chạy</a:t>
            </a:r>
            <a:r>
              <a:rPr lang="en-US" b="1" dirty="0"/>
              <a:t> </a:t>
            </a:r>
            <a:r>
              <a:rPr lang="en-US" b="1" dirty="0" err="1"/>
              <a:t>đua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rừng</a:t>
            </a:r>
            <a:r>
              <a:rPr lang="en-US" b="1" dirty="0"/>
              <a:t>”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rút</a:t>
            </a:r>
            <a:r>
              <a:rPr lang="en-US" b="1" dirty="0"/>
              <a:t> </a:t>
            </a:r>
            <a:r>
              <a:rPr lang="en-US" b="1" dirty="0" err="1"/>
              <a:t>ra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gì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016" y="2992581"/>
            <a:ext cx="10960331" cy="2177935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/>
              <a:t>Làm</a:t>
            </a:r>
            <a:r>
              <a:rPr lang="en-US" sz="4400" dirty="0"/>
              <a:t> </a:t>
            </a:r>
            <a:r>
              <a:rPr lang="en-US" sz="4400" dirty="0" err="1"/>
              <a:t>việc</a:t>
            </a:r>
            <a:r>
              <a:rPr lang="en-US" sz="4400" dirty="0"/>
              <a:t> </a:t>
            </a:r>
            <a:r>
              <a:rPr lang="en-US" sz="4400" dirty="0" err="1"/>
              <a:t>gì</a:t>
            </a:r>
            <a:r>
              <a:rPr lang="en-US" sz="4400" dirty="0"/>
              <a:t> </a:t>
            </a:r>
            <a:r>
              <a:rPr lang="en-US" sz="4400" dirty="0" err="1"/>
              <a:t>cũng</a:t>
            </a:r>
            <a:r>
              <a:rPr lang="en-US" sz="4400" dirty="0"/>
              <a:t> </a:t>
            </a:r>
            <a:r>
              <a:rPr lang="en-US" sz="4400" dirty="0" err="1"/>
              <a:t>cần</a:t>
            </a:r>
            <a:r>
              <a:rPr lang="en-US" sz="4400" dirty="0"/>
              <a:t> </a:t>
            </a:r>
            <a:r>
              <a:rPr lang="en-US" sz="4400" dirty="0" err="1"/>
              <a:t>cẩn</a:t>
            </a:r>
            <a:r>
              <a:rPr lang="en-US" sz="4400" dirty="0"/>
              <a:t> </a:t>
            </a:r>
            <a:r>
              <a:rPr lang="en-US" sz="4400" dirty="0" err="1"/>
              <a:t>thận</a:t>
            </a:r>
            <a:r>
              <a:rPr lang="en-US" sz="4400" dirty="0"/>
              <a:t>, </a:t>
            </a:r>
            <a:r>
              <a:rPr lang="en-US" sz="4400" dirty="0" err="1"/>
              <a:t>chu</a:t>
            </a:r>
            <a:r>
              <a:rPr lang="en-US" sz="4400" dirty="0"/>
              <a:t> </a:t>
            </a:r>
            <a:r>
              <a:rPr lang="en-US" sz="4400" dirty="0" err="1"/>
              <a:t>đáo</a:t>
            </a:r>
            <a:r>
              <a:rPr lang="en-US" sz="4400" dirty="0"/>
              <a:t>, </a:t>
            </a:r>
            <a:r>
              <a:rPr lang="en-US" sz="4400" dirty="0" err="1"/>
              <a:t>không</a:t>
            </a:r>
            <a:r>
              <a:rPr lang="en-US" sz="4400" dirty="0"/>
              <a:t> </a:t>
            </a:r>
            <a:r>
              <a:rPr lang="en-US" sz="4400" dirty="0" err="1"/>
              <a:t>được</a:t>
            </a:r>
            <a:r>
              <a:rPr lang="en-US" sz="4400" dirty="0"/>
              <a:t> </a:t>
            </a:r>
            <a:r>
              <a:rPr lang="en-US" sz="4400" dirty="0" err="1"/>
              <a:t>chủ</a:t>
            </a:r>
            <a:r>
              <a:rPr lang="en-US" sz="4400" dirty="0"/>
              <a:t> </a:t>
            </a:r>
            <a:r>
              <a:rPr lang="en-US" sz="4400" dirty="0" err="1"/>
              <a:t>quan</a:t>
            </a:r>
            <a:r>
              <a:rPr lang="en-US" sz="4400" dirty="0"/>
              <a:t>, </a:t>
            </a:r>
            <a:r>
              <a:rPr lang="en-US" sz="4400" dirty="0" err="1"/>
              <a:t>coi</a:t>
            </a:r>
            <a:r>
              <a:rPr lang="en-US" sz="4400" dirty="0"/>
              <a:t> </a:t>
            </a:r>
            <a:r>
              <a:rPr lang="en-US" sz="4400" dirty="0" err="1"/>
              <a:t>thường</a:t>
            </a:r>
            <a:r>
              <a:rPr lang="en-US" sz="4400" dirty="0"/>
              <a:t> </a:t>
            </a:r>
            <a:r>
              <a:rPr lang="en-US" sz="4400" dirty="0" err="1"/>
              <a:t>những</a:t>
            </a:r>
            <a:r>
              <a:rPr lang="en-US" sz="4400" dirty="0"/>
              <a:t> </a:t>
            </a:r>
            <a:r>
              <a:rPr lang="en-US" sz="4400" dirty="0" err="1"/>
              <a:t>điều</a:t>
            </a:r>
            <a:r>
              <a:rPr lang="en-US" sz="4400" dirty="0"/>
              <a:t> </a:t>
            </a:r>
            <a:r>
              <a:rPr lang="en-US" sz="4400" dirty="0" err="1"/>
              <a:t>dù</a:t>
            </a:r>
            <a:r>
              <a:rPr lang="en-US" sz="4400" dirty="0"/>
              <a:t> </a:t>
            </a:r>
            <a:r>
              <a:rPr lang="en-US" sz="4400" dirty="0" err="1"/>
              <a:t>nhỏ</a:t>
            </a:r>
            <a:r>
              <a:rPr lang="en-US" sz="4400" dirty="0"/>
              <a:t> </a:t>
            </a:r>
            <a:r>
              <a:rPr lang="en-US" sz="4400" dirty="0" err="1"/>
              <a:t>cũng</a:t>
            </a:r>
            <a:r>
              <a:rPr lang="en-US" sz="4400" dirty="0"/>
              <a:t> </a:t>
            </a:r>
            <a:r>
              <a:rPr lang="en-US" sz="4400" dirty="0" err="1"/>
              <a:t>sẽ</a:t>
            </a:r>
            <a:r>
              <a:rPr lang="en-US" sz="4400" dirty="0"/>
              <a:t> </a:t>
            </a:r>
            <a:r>
              <a:rPr lang="en-US" sz="4400" dirty="0" err="1"/>
              <a:t>thất</a:t>
            </a:r>
            <a:r>
              <a:rPr lang="en-US" sz="4400" dirty="0"/>
              <a:t> </a:t>
            </a:r>
            <a:r>
              <a:rPr lang="en-US" sz="4400" dirty="0" err="1"/>
              <a:t>bại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38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8768" y="697635"/>
            <a:ext cx="4930831" cy="1325563"/>
          </a:xfrm>
        </p:spPr>
        <p:txBody>
          <a:bodyPr>
            <a:no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Kể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chuyện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127" y="2928842"/>
            <a:ext cx="11149941" cy="12168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Ngựa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</a:p>
        </p:txBody>
      </p:sp>
    </p:spTree>
    <p:extLst>
      <p:ext uri="{BB962C8B-B14F-4D97-AF65-F5344CB8AC3E}">
        <p14:creationId xmlns:p14="http://schemas.microsoft.com/office/powerpoint/2010/main" val="2548012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7972"/>
            <a:ext cx="11656562" cy="2761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065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38519" y="2390559"/>
            <a:ext cx="1278465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  <a:scene3d>
            <a:camera prst="orthographicFront">
              <a:rot lat="0" lon="19199988" rev="0"/>
            </a:camera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Chúc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quý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thầy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cô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và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các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em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nhiều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sức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khỏe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73418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908" y="843746"/>
            <a:ext cx="3942806" cy="1041644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vi-VN" sz="3600" b="1"/>
              <a:t>LUYỆN ĐỌC TỪ</a:t>
            </a:r>
            <a:r>
              <a:rPr lang="en-US" sz="3600" b="1" dirty="0"/>
              <a:t>: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510623" y="3870678"/>
            <a:ext cx="4943622" cy="111134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547635" y="2425961"/>
            <a:ext cx="4906610" cy="105679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quế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6703255" y="2406581"/>
            <a:ext cx="5064370" cy="107617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nguẩy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6703255" y="3941015"/>
            <a:ext cx="5064370" cy="104101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khỏe khoắn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547635" y="5468047"/>
            <a:ext cx="4943622" cy="111134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dirty="0">
                <a:latin typeface="+mj-lt"/>
              </a:rPr>
              <a:t>chải chuốt</a:t>
            </a:r>
            <a:endParaRPr lang="en-US" sz="4000" dirty="0">
              <a:latin typeface="+mj-lt"/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6803404" y="5440281"/>
            <a:ext cx="5064370" cy="104101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lay</a:t>
            </a:r>
          </a:p>
        </p:txBody>
      </p:sp>
    </p:spTree>
    <p:extLst>
      <p:ext uri="{BB962C8B-B14F-4D97-AF65-F5344CB8AC3E}">
        <p14:creationId xmlns:p14="http://schemas.microsoft.com/office/powerpoint/2010/main" val="123379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7" y="2618161"/>
            <a:ext cx="12107705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73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66" y="97839"/>
            <a:ext cx="10317480" cy="872832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Bài</a:t>
            </a:r>
            <a:r>
              <a:rPr lang="en-US" sz="3600" b="1" dirty="0"/>
              <a:t> “</a:t>
            </a:r>
            <a:r>
              <a:rPr lang="en-US" sz="3600" b="1" dirty="0" err="1"/>
              <a:t>Cuộc</a:t>
            </a:r>
            <a:r>
              <a:rPr lang="en-US" sz="3600" b="1" dirty="0"/>
              <a:t> </a:t>
            </a:r>
            <a:r>
              <a:rPr lang="en-US" sz="3600" b="1" dirty="0" err="1"/>
              <a:t>chạy</a:t>
            </a:r>
            <a:r>
              <a:rPr lang="en-US" sz="3600" b="1" dirty="0"/>
              <a:t> </a:t>
            </a:r>
            <a:r>
              <a:rPr lang="en-US" sz="3600" b="1" dirty="0" err="1"/>
              <a:t>đua</a:t>
            </a:r>
            <a:r>
              <a:rPr lang="en-US" sz="3600" b="1" dirty="0"/>
              <a:t> </a:t>
            </a:r>
            <a:r>
              <a:rPr lang="en-US" sz="3600" b="1" dirty="0" err="1"/>
              <a:t>trong</a:t>
            </a:r>
            <a:r>
              <a:rPr lang="en-US" sz="3600" b="1" dirty="0"/>
              <a:t> </a:t>
            </a:r>
            <a:r>
              <a:rPr lang="en-US" sz="3600" b="1" dirty="0" err="1"/>
              <a:t>rừng</a:t>
            </a:r>
            <a:r>
              <a:rPr lang="en-US" sz="3600" b="1" dirty="0"/>
              <a:t>” </a:t>
            </a:r>
            <a:r>
              <a:rPr lang="en-US" sz="3600" b="1" dirty="0" err="1"/>
              <a:t>được</a:t>
            </a:r>
            <a:r>
              <a:rPr lang="en-US" sz="3600" b="1" dirty="0"/>
              <a:t> chia </a:t>
            </a:r>
            <a:r>
              <a:rPr lang="en-US" sz="3600" b="1" dirty="0" err="1"/>
              <a:t>làm</a:t>
            </a:r>
            <a:r>
              <a:rPr lang="en-US" sz="3600" b="1" dirty="0"/>
              <a:t> 4 </a:t>
            </a:r>
            <a:r>
              <a:rPr lang="en-US" sz="3600" b="1" dirty="0" err="1"/>
              <a:t>đoạn</a:t>
            </a:r>
            <a:r>
              <a:rPr lang="en-US" sz="3600" b="1" dirty="0"/>
              <a:t>:</a:t>
            </a:r>
          </a:p>
        </p:txBody>
      </p:sp>
      <p:sp>
        <p:nvSpPr>
          <p:cNvPr id="4" name="Right Arrow 3"/>
          <p:cNvSpPr/>
          <p:nvPr/>
        </p:nvSpPr>
        <p:spPr>
          <a:xfrm>
            <a:off x="1321773" y="970671"/>
            <a:ext cx="9468147" cy="16037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Đoạn</a:t>
            </a:r>
            <a:r>
              <a:rPr lang="en-US" sz="2800" dirty="0"/>
              <a:t> 1: </a:t>
            </a:r>
            <a:r>
              <a:rPr lang="en-US" sz="2800" dirty="0" err="1"/>
              <a:t>Ngày</a:t>
            </a:r>
            <a:r>
              <a:rPr lang="en-US" sz="2800" dirty="0"/>
              <a:t> </a:t>
            </a:r>
            <a:r>
              <a:rPr lang="en-US" sz="2800" dirty="0" err="1"/>
              <a:t>mai</a:t>
            </a:r>
            <a:r>
              <a:rPr lang="en-US" sz="2800" dirty="0"/>
              <a:t>, </a:t>
            </a:r>
            <a:r>
              <a:rPr lang="en-US" sz="2800" dirty="0" err="1"/>
              <a:t>muông</a:t>
            </a:r>
            <a:r>
              <a:rPr lang="en-US" sz="2800" dirty="0"/>
              <a:t> </a:t>
            </a:r>
            <a:r>
              <a:rPr lang="en-US" sz="2800" dirty="0" err="1"/>
              <a:t>thú</a:t>
            </a:r>
            <a:r>
              <a:rPr lang="en-US" sz="2800" dirty="0"/>
              <a:t>……..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vô</a:t>
            </a:r>
            <a:r>
              <a:rPr lang="en-US" sz="2800" dirty="0"/>
              <a:t> </a:t>
            </a:r>
            <a:r>
              <a:rPr lang="en-US" sz="2800" dirty="0" err="1"/>
              <a:t>địch</a:t>
            </a:r>
            <a:r>
              <a:rPr lang="en-US" sz="2800" dirty="0"/>
              <a:t>..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321773" y="2282800"/>
            <a:ext cx="9468147" cy="16945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Đoạn</a:t>
            </a:r>
            <a:r>
              <a:rPr lang="en-US" sz="2800" dirty="0"/>
              <a:t> 2: </a:t>
            </a:r>
            <a:r>
              <a:rPr lang="en-US" sz="2800" dirty="0" err="1"/>
              <a:t>Ngựa</a:t>
            </a:r>
            <a:r>
              <a:rPr lang="en-US" sz="2800" dirty="0"/>
              <a:t> Cha </a:t>
            </a:r>
            <a:r>
              <a:rPr lang="en-US" sz="2800" dirty="0" err="1"/>
              <a:t>thấy</a:t>
            </a:r>
            <a:r>
              <a:rPr lang="en-US" sz="2800" dirty="0"/>
              <a:t> </a:t>
            </a:r>
            <a:r>
              <a:rPr lang="en-US" sz="2800" dirty="0" err="1"/>
              <a:t>thế</a:t>
            </a:r>
            <a:r>
              <a:rPr lang="en-US" sz="2800" dirty="0"/>
              <a:t>………. Con </a:t>
            </a:r>
            <a:r>
              <a:rPr lang="en-US" sz="2800" dirty="0" err="1"/>
              <a:t>nhất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</a:t>
            </a:r>
            <a:r>
              <a:rPr lang="en-US" sz="2800" dirty="0" err="1"/>
              <a:t>sẽ</a:t>
            </a:r>
            <a:r>
              <a:rPr lang="en-US" sz="2800" dirty="0"/>
              <a:t> </a:t>
            </a:r>
            <a:r>
              <a:rPr lang="en-US" sz="2800" dirty="0" err="1"/>
              <a:t>thắng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!</a:t>
            </a:r>
          </a:p>
        </p:txBody>
      </p:sp>
      <p:sp>
        <p:nvSpPr>
          <p:cNvPr id="6" name="Right Arrow 5"/>
          <p:cNvSpPr/>
          <p:nvPr/>
        </p:nvSpPr>
        <p:spPr>
          <a:xfrm>
            <a:off x="1321772" y="3446585"/>
            <a:ext cx="9468148" cy="18639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Đoạn</a:t>
            </a:r>
            <a:r>
              <a:rPr lang="en-US" sz="2800" dirty="0"/>
              <a:t> 3: </a:t>
            </a:r>
            <a:r>
              <a:rPr lang="en-US" sz="2800" dirty="0" err="1"/>
              <a:t>Cuộc</a:t>
            </a:r>
            <a:r>
              <a:rPr lang="en-US" sz="2800" dirty="0"/>
              <a:t> </a:t>
            </a:r>
            <a:r>
              <a:rPr lang="en-US" sz="2800" dirty="0" err="1"/>
              <a:t>thi</a:t>
            </a:r>
            <a:r>
              <a:rPr lang="en-US" sz="2800" dirty="0"/>
              <a:t> </a:t>
            </a:r>
            <a:r>
              <a:rPr lang="en-US" sz="2800" dirty="0" err="1"/>
              <a:t>đã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…………… </a:t>
            </a:r>
            <a:r>
              <a:rPr lang="en-US" sz="2800" dirty="0" err="1"/>
              <a:t>bước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vạch</a:t>
            </a:r>
            <a:r>
              <a:rPr lang="en-US" sz="2800" dirty="0"/>
              <a:t> </a:t>
            </a:r>
            <a:r>
              <a:rPr lang="en-US" sz="2800" dirty="0" err="1"/>
              <a:t>xuất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.</a:t>
            </a:r>
          </a:p>
        </p:txBody>
      </p:sp>
      <p:sp>
        <p:nvSpPr>
          <p:cNvPr id="7" name="Right Arrow 6"/>
          <p:cNvSpPr/>
          <p:nvPr/>
        </p:nvSpPr>
        <p:spPr>
          <a:xfrm>
            <a:off x="1321771" y="4884689"/>
            <a:ext cx="9468149" cy="1849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Đoạn</a:t>
            </a:r>
            <a:r>
              <a:rPr lang="en-US" sz="2800" dirty="0"/>
              <a:t> 4: </a:t>
            </a:r>
            <a:r>
              <a:rPr lang="en-US" sz="2800" dirty="0" err="1"/>
              <a:t>Tiếng</a:t>
            </a:r>
            <a:r>
              <a:rPr lang="en-US" sz="2800" dirty="0"/>
              <a:t> </a:t>
            </a:r>
            <a:r>
              <a:rPr lang="en-US" sz="2800" dirty="0" err="1"/>
              <a:t>hô</a:t>
            </a:r>
            <a:r>
              <a:rPr lang="en-US" sz="2800" dirty="0"/>
              <a:t> “ </a:t>
            </a:r>
            <a:r>
              <a:rPr lang="en-US" sz="2800" dirty="0" err="1"/>
              <a:t>Bắt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!”……… </a:t>
            </a:r>
            <a:r>
              <a:rPr lang="en-US" sz="2800" dirty="0" err="1"/>
              <a:t>đó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việc</a:t>
            </a:r>
            <a:r>
              <a:rPr lang="en-US" sz="2800" dirty="0"/>
              <a:t> </a:t>
            </a:r>
            <a:r>
              <a:rPr lang="en-US" sz="2800" dirty="0" err="1"/>
              <a:t>nhỏ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636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5269" y="2110155"/>
            <a:ext cx="6853980" cy="1659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772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0" y="2184792"/>
            <a:ext cx="12243582" cy="3962789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1. </a:t>
            </a:r>
            <a:r>
              <a:rPr lang="en-US" sz="3600" dirty="0" err="1"/>
              <a:t>Ngày</a:t>
            </a:r>
            <a:r>
              <a:rPr lang="en-US" sz="3600" dirty="0"/>
              <a:t> </a:t>
            </a:r>
            <a:r>
              <a:rPr lang="en-US" sz="3600" dirty="0" err="1"/>
              <a:t>mai</a:t>
            </a:r>
            <a:r>
              <a:rPr lang="en-US" sz="3600" dirty="0"/>
              <a:t>, </a:t>
            </a:r>
            <a:r>
              <a:rPr lang="en-US" sz="3600" dirty="0" err="1"/>
              <a:t>muông</a:t>
            </a:r>
            <a:r>
              <a:rPr lang="en-US" sz="3600" dirty="0"/>
              <a:t> </a:t>
            </a:r>
            <a:r>
              <a:rPr lang="en-US" sz="3600" dirty="0" err="1"/>
              <a:t>thú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rừng</a:t>
            </a:r>
            <a:r>
              <a:rPr lang="en-US" sz="3600" dirty="0"/>
              <a:t> </a:t>
            </a:r>
            <a:r>
              <a:rPr lang="en-US" sz="3600" dirty="0" err="1"/>
              <a:t>mở</a:t>
            </a:r>
            <a:r>
              <a:rPr lang="en-US" sz="3600" dirty="0"/>
              <a:t> </a:t>
            </a:r>
            <a:r>
              <a:rPr lang="en-US" sz="3600" dirty="0" err="1"/>
              <a:t>hội</a:t>
            </a:r>
            <a:r>
              <a:rPr lang="en-US" sz="3600" dirty="0"/>
              <a:t> </a:t>
            </a:r>
            <a:r>
              <a:rPr lang="en-US" sz="3600" dirty="0" err="1"/>
              <a:t>thi</a:t>
            </a:r>
            <a:r>
              <a:rPr lang="en-US" sz="3600" dirty="0"/>
              <a:t> </a:t>
            </a:r>
            <a:r>
              <a:rPr lang="en-US" sz="3600" dirty="0" err="1"/>
              <a:t>chạy</a:t>
            </a:r>
            <a:r>
              <a:rPr lang="en-US" sz="3600" dirty="0"/>
              <a:t> </a:t>
            </a:r>
            <a:r>
              <a:rPr lang="en-US" sz="3600" dirty="0" err="1"/>
              <a:t>để</a:t>
            </a:r>
            <a:r>
              <a:rPr lang="en-US" sz="3600" dirty="0"/>
              <a:t> </a:t>
            </a:r>
            <a:r>
              <a:rPr lang="en-US" sz="3600" dirty="0" err="1"/>
              <a:t>chọn</a:t>
            </a:r>
            <a:r>
              <a:rPr lang="en-US" sz="3600" dirty="0"/>
              <a:t> con </a:t>
            </a:r>
            <a:r>
              <a:rPr lang="en-US" sz="3600" dirty="0" err="1"/>
              <a:t>vật</a:t>
            </a:r>
            <a:r>
              <a:rPr lang="en-US" sz="3600" dirty="0"/>
              <a:t> </a:t>
            </a:r>
            <a:r>
              <a:rPr lang="en-US" sz="3600" dirty="0" err="1"/>
              <a:t>nhanh</a:t>
            </a:r>
            <a:r>
              <a:rPr lang="en-US" sz="3600" dirty="0"/>
              <a:t> </a:t>
            </a:r>
            <a:r>
              <a:rPr lang="en-US" sz="3600" dirty="0" err="1"/>
              <a:t>nhất</a:t>
            </a:r>
            <a:r>
              <a:rPr lang="en-US" sz="3600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 err="1"/>
              <a:t>Ngựa</a:t>
            </a:r>
            <a:r>
              <a:rPr lang="en-US" sz="3600" dirty="0"/>
              <a:t> Con </a:t>
            </a:r>
            <a:r>
              <a:rPr lang="en-US" sz="3600" dirty="0" err="1"/>
              <a:t>thích</a:t>
            </a:r>
            <a:r>
              <a:rPr lang="en-US" sz="3600" dirty="0"/>
              <a:t> </a:t>
            </a:r>
            <a:r>
              <a:rPr lang="en-US" sz="3600" dirty="0" err="1"/>
              <a:t>lắm</a:t>
            </a:r>
            <a:r>
              <a:rPr lang="en-US" sz="3600" dirty="0"/>
              <a:t>.  </a:t>
            </a:r>
            <a:r>
              <a:rPr lang="en-US" sz="3600" dirty="0" err="1"/>
              <a:t>Chú</a:t>
            </a:r>
            <a:r>
              <a:rPr lang="en-US" sz="3600" dirty="0"/>
              <a:t> tin </a:t>
            </a:r>
            <a:r>
              <a:rPr lang="en-US" sz="3600" dirty="0" err="1"/>
              <a:t>chắc</a:t>
            </a:r>
            <a:r>
              <a:rPr lang="en-US" sz="3600" dirty="0"/>
              <a:t> </a:t>
            </a:r>
            <a:r>
              <a:rPr lang="en-US" sz="3600" dirty="0" err="1"/>
              <a:t>sẽ</a:t>
            </a:r>
            <a:r>
              <a:rPr lang="en-US" sz="3600" dirty="0"/>
              <a:t> </a:t>
            </a:r>
            <a:r>
              <a:rPr lang="en-US" sz="3600" dirty="0" err="1"/>
              <a:t>giành</a:t>
            </a:r>
            <a:r>
              <a:rPr lang="en-US" sz="3600" dirty="0"/>
              <a:t> </a:t>
            </a:r>
            <a:r>
              <a:rPr lang="en-US" sz="3600" dirty="0" err="1"/>
              <a:t>được</a:t>
            </a:r>
            <a:r>
              <a:rPr lang="en-US" sz="3600" dirty="0"/>
              <a:t> </a:t>
            </a:r>
            <a:r>
              <a:rPr lang="en-US" sz="3600" dirty="0" err="1"/>
              <a:t>vòng</a:t>
            </a:r>
            <a:r>
              <a:rPr lang="en-US" sz="3600" dirty="0"/>
              <a:t> </a:t>
            </a:r>
            <a:r>
              <a:rPr lang="en-US" sz="3600" dirty="0" err="1"/>
              <a:t>nguyệt</a:t>
            </a:r>
            <a:r>
              <a:rPr lang="en-US" sz="3600" dirty="0"/>
              <a:t> </a:t>
            </a:r>
            <a:r>
              <a:rPr lang="en-US" sz="3600" dirty="0" err="1"/>
              <a:t>quế</a:t>
            </a:r>
            <a:r>
              <a:rPr lang="en-US" sz="3600" dirty="0"/>
              <a:t>.  </a:t>
            </a:r>
            <a:r>
              <a:rPr lang="en-US" sz="3600" dirty="0" err="1"/>
              <a:t>Chú</a:t>
            </a:r>
            <a:r>
              <a:rPr lang="en-US" sz="3600" dirty="0"/>
              <a:t> </a:t>
            </a:r>
            <a:r>
              <a:rPr lang="en-US" sz="3600" dirty="0" err="1"/>
              <a:t>sửa</a:t>
            </a:r>
            <a:r>
              <a:rPr lang="en-US" sz="3600" dirty="0"/>
              <a:t> </a:t>
            </a:r>
            <a:r>
              <a:rPr lang="en-US" sz="3600" dirty="0" err="1"/>
              <a:t>soạn</a:t>
            </a:r>
            <a:r>
              <a:rPr lang="en-US" sz="3600" dirty="0"/>
              <a:t> </a:t>
            </a:r>
            <a:r>
              <a:rPr lang="en-US" sz="3600" dirty="0" err="1"/>
              <a:t>không</a:t>
            </a:r>
            <a:r>
              <a:rPr lang="en-US" sz="3600" dirty="0"/>
              <a:t> </a:t>
            </a:r>
            <a:r>
              <a:rPr lang="en-US" sz="3600" dirty="0" err="1"/>
              <a:t>biết</a:t>
            </a:r>
            <a:r>
              <a:rPr lang="en-US" sz="3600" dirty="0"/>
              <a:t> </a:t>
            </a:r>
            <a:r>
              <a:rPr lang="en-US" sz="3600" dirty="0" err="1"/>
              <a:t>chán</a:t>
            </a:r>
            <a:r>
              <a:rPr lang="en-US" sz="3600" dirty="0"/>
              <a:t> </a:t>
            </a:r>
            <a:r>
              <a:rPr lang="en-US" sz="3600" dirty="0" err="1"/>
              <a:t>và</a:t>
            </a:r>
            <a:r>
              <a:rPr lang="en-US" sz="3600" dirty="0"/>
              <a:t> </a:t>
            </a:r>
            <a:r>
              <a:rPr lang="en-US" sz="3600" dirty="0" err="1"/>
              <a:t>mải</a:t>
            </a:r>
            <a:r>
              <a:rPr lang="en-US" sz="3600" dirty="0"/>
              <a:t> </a:t>
            </a:r>
            <a:r>
              <a:rPr lang="en-US" sz="3600" dirty="0" err="1"/>
              <a:t>mê</a:t>
            </a:r>
            <a:r>
              <a:rPr lang="en-US" sz="3600" dirty="0"/>
              <a:t> </a:t>
            </a:r>
            <a:r>
              <a:rPr lang="en-US" sz="3600" dirty="0" err="1"/>
              <a:t>soi</a:t>
            </a:r>
            <a:r>
              <a:rPr lang="en-US" sz="3600" dirty="0"/>
              <a:t> </a:t>
            </a:r>
            <a:r>
              <a:rPr lang="en-US" sz="3600" dirty="0" err="1"/>
              <a:t>bóng</a:t>
            </a:r>
            <a:r>
              <a:rPr lang="en-US" sz="3600" dirty="0"/>
              <a:t> </a:t>
            </a:r>
            <a:r>
              <a:rPr lang="en-US" sz="3600" dirty="0" err="1"/>
              <a:t>mình</a:t>
            </a:r>
            <a:r>
              <a:rPr lang="en-US" sz="3600" dirty="0"/>
              <a:t> </a:t>
            </a:r>
            <a:r>
              <a:rPr lang="en-US" sz="3600" dirty="0" err="1"/>
              <a:t>dưới</a:t>
            </a:r>
            <a:r>
              <a:rPr lang="en-US" sz="3600" dirty="0"/>
              <a:t> </a:t>
            </a:r>
            <a:r>
              <a:rPr lang="en-US" sz="3600" dirty="0" err="1"/>
              <a:t>dòng</a:t>
            </a:r>
            <a:r>
              <a:rPr lang="en-US" sz="3600" dirty="0"/>
              <a:t> </a:t>
            </a:r>
            <a:r>
              <a:rPr lang="en-US" sz="3600" dirty="0" err="1"/>
              <a:t>suối</a:t>
            </a:r>
            <a:r>
              <a:rPr lang="en-US" sz="3600" dirty="0"/>
              <a:t>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veo</a:t>
            </a:r>
            <a:r>
              <a:rPr lang="en-US" sz="3600" dirty="0"/>
              <a:t>.  </a:t>
            </a:r>
            <a:r>
              <a:rPr lang="en-US" sz="3600" dirty="0" err="1"/>
              <a:t>Hình</a:t>
            </a:r>
            <a:r>
              <a:rPr lang="en-US" sz="3600" dirty="0"/>
              <a:t> </a:t>
            </a:r>
            <a:r>
              <a:rPr lang="en-US" sz="3600" dirty="0" err="1"/>
              <a:t>ảnh</a:t>
            </a:r>
            <a:r>
              <a:rPr lang="en-US" sz="3600" dirty="0"/>
              <a:t> </a:t>
            </a:r>
            <a:r>
              <a:rPr lang="en-US" sz="3600" dirty="0" err="1"/>
              <a:t>chú</a:t>
            </a:r>
            <a:r>
              <a:rPr lang="en-US" sz="3600" dirty="0"/>
              <a:t> </a:t>
            </a:r>
            <a:r>
              <a:rPr lang="en-US" sz="3600" dirty="0" err="1"/>
              <a:t>hiện</a:t>
            </a:r>
            <a:r>
              <a:rPr lang="en-US" sz="3600" dirty="0"/>
              <a:t> </a:t>
            </a:r>
            <a:r>
              <a:rPr lang="en-US" sz="3600" dirty="0" err="1"/>
              <a:t>lên</a:t>
            </a:r>
            <a:r>
              <a:rPr lang="en-US" sz="3600" dirty="0"/>
              <a:t>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bộ</a:t>
            </a:r>
            <a:r>
              <a:rPr lang="en-US" sz="3600" dirty="0"/>
              <a:t> </a:t>
            </a:r>
            <a:r>
              <a:rPr lang="en-US" sz="3600" dirty="0" err="1"/>
              <a:t>đồ</a:t>
            </a:r>
            <a:r>
              <a:rPr lang="en-US" sz="3600" dirty="0"/>
              <a:t> </a:t>
            </a:r>
            <a:r>
              <a:rPr lang="en-US" sz="3600" dirty="0" err="1"/>
              <a:t>nâu</a:t>
            </a:r>
            <a:r>
              <a:rPr lang="en-US" sz="3600" dirty="0"/>
              <a:t> </a:t>
            </a:r>
            <a:r>
              <a:rPr lang="en-US" sz="3600" dirty="0" err="1"/>
              <a:t>tuyệt</a:t>
            </a:r>
            <a:r>
              <a:rPr lang="en-US" sz="3600" dirty="0"/>
              <a:t> </a:t>
            </a:r>
            <a:r>
              <a:rPr lang="en-US" sz="3600" dirty="0" err="1"/>
              <a:t>đẹp</a:t>
            </a:r>
            <a:r>
              <a:rPr lang="en-US" sz="3600" dirty="0"/>
              <a:t>, </a:t>
            </a:r>
            <a:r>
              <a:rPr lang="en-US" sz="3600" dirty="0" err="1"/>
              <a:t>với</a:t>
            </a:r>
            <a:r>
              <a:rPr lang="en-US" sz="3600" dirty="0"/>
              <a:t> </a:t>
            </a:r>
            <a:r>
              <a:rPr lang="en-US" sz="3600" dirty="0" err="1"/>
              <a:t>cái</a:t>
            </a:r>
            <a:r>
              <a:rPr lang="en-US" sz="3600" dirty="0"/>
              <a:t> </a:t>
            </a:r>
            <a:r>
              <a:rPr lang="en-US" sz="3600" dirty="0" err="1"/>
              <a:t>bờm</a:t>
            </a:r>
            <a:r>
              <a:rPr lang="en-US" sz="3600" dirty="0"/>
              <a:t> </a:t>
            </a:r>
            <a:r>
              <a:rPr lang="en-US" sz="3600" dirty="0" err="1"/>
              <a:t>dài</a:t>
            </a:r>
            <a:r>
              <a:rPr lang="en-US" sz="3600" dirty="0"/>
              <a:t> </a:t>
            </a:r>
            <a:r>
              <a:rPr lang="en-US" sz="3600" dirty="0" err="1"/>
              <a:t>được</a:t>
            </a:r>
            <a:r>
              <a:rPr lang="en-US" sz="3600" dirty="0"/>
              <a:t> </a:t>
            </a:r>
            <a:r>
              <a:rPr lang="en-US" sz="3600" dirty="0" err="1"/>
              <a:t>chải</a:t>
            </a:r>
            <a:r>
              <a:rPr lang="en-US" sz="3600" dirty="0"/>
              <a:t> </a:t>
            </a:r>
            <a:r>
              <a:rPr lang="en-US" sz="3600" dirty="0" err="1"/>
              <a:t>chuốt</a:t>
            </a:r>
            <a:r>
              <a:rPr lang="en-US" sz="3600" dirty="0"/>
              <a:t> </a:t>
            </a:r>
            <a:r>
              <a:rPr lang="en-US" sz="3600" dirty="0" err="1"/>
              <a:t>ra</a:t>
            </a:r>
            <a:r>
              <a:rPr lang="en-US" sz="3600" dirty="0"/>
              <a:t> </a:t>
            </a:r>
            <a:r>
              <a:rPr lang="en-US" sz="3600" dirty="0" err="1"/>
              <a:t>dáng</a:t>
            </a:r>
            <a:r>
              <a:rPr lang="en-US" sz="3600" dirty="0"/>
              <a:t> </a:t>
            </a:r>
            <a:r>
              <a:rPr lang="en-US" sz="3600" dirty="0" err="1"/>
              <a:t>một</a:t>
            </a:r>
            <a:r>
              <a:rPr lang="en-US" sz="3600" dirty="0"/>
              <a:t> </a:t>
            </a:r>
            <a:r>
              <a:rPr lang="en-US" sz="3600" dirty="0" err="1"/>
              <a:t>nhà</a:t>
            </a:r>
            <a:r>
              <a:rPr lang="en-US" sz="3600" dirty="0"/>
              <a:t> </a:t>
            </a:r>
            <a:r>
              <a:rPr lang="en-US" sz="3600" dirty="0" err="1"/>
              <a:t>vô</a:t>
            </a:r>
            <a:r>
              <a:rPr lang="en-US" sz="3600" dirty="0"/>
              <a:t> </a:t>
            </a:r>
            <a:r>
              <a:rPr lang="en-US" sz="3600" dirty="0" err="1"/>
              <a:t>địch</a:t>
            </a:r>
            <a:r>
              <a:rPr lang="en-US" sz="3600" dirty="0"/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00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330214" y="2286000"/>
            <a:ext cx="151729" cy="437665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954258" y="3790465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188385" y="5324377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839118" y="4252750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47319" y="3821928"/>
            <a:ext cx="197618" cy="483379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820718" y="3283055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894071" y="3285788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880905" y="3766435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273460" y="534632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929619" y="4791623"/>
            <a:ext cx="225753" cy="554701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917495" y="426581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960580" y="2680099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049005" y="2704918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73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28150"/>
            <a:ext cx="12202663" cy="431183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</a:rPr>
              <a:t>2. </a:t>
            </a:r>
            <a:r>
              <a:rPr lang="en-US" sz="3600" dirty="0" err="1">
                <a:solidFill>
                  <a:schemeClr val="tx1"/>
                </a:solidFill>
              </a:rPr>
              <a:t>Ngựa</a:t>
            </a:r>
            <a:r>
              <a:rPr lang="en-US" sz="3600" dirty="0">
                <a:solidFill>
                  <a:schemeClr val="tx1"/>
                </a:solidFill>
              </a:rPr>
              <a:t> Cha </a:t>
            </a:r>
            <a:r>
              <a:rPr lang="en-US" sz="3600" dirty="0" err="1">
                <a:solidFill>
                  <a:schemeClr val="tx1"/>
                </a:solidFill>
              </a:rPr>
              <a:t>thấy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thế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bảo</a:t>
            </a:r>
            <a:r>
              <a:rPr lang="en-US" sz="36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3600" dirty="0">
                <a:solidFill>
                  <a:schemeClr val="tx1"/>
                </a:solidFill>
              </a:rPr>
              <a:t>Con </a:t>
            </a:r>
            <a:r>
              <a:rPr lang="en-US" sz="3600" dirty="0" err="1">
                <a:solidFill>
                  <a:schemeClr val="tx1"/>
                </a:solidFill>
              </a:rPr>
              <a:t>trai</a:t>
            </a:r>
            <a:r>
              <a:rPr lang="en-US" sz="3600" dirty="0">
                <a:solidFill>
                  <a:schemeClr val="tx1"/>
                </a:solidFill>
              </a:rPr>
              <a:t> à, con </a:t>
            </a:r>
            <a:r>
              <a:rPr lang="en-US" sz="3600" dirty="0" err="1">
                <a:solidFill>
                  <a:schemeClr val="tx1"/>
                </a:solidFill>
              </a:rPr>
              <a:t>phải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đến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bác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thợ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rèn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để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xem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lại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bộ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móng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  <a:r>
              <a:rPr lang="en-US" sz="3600" dirty="0" err="1">
                <a:solidFill>
                  <a:schemeClr val="tx1"/>
                </a:solidFill>
              </a:rPr>
              <a:t>Nó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cần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thiết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cho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cuộc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đua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hơn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là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bộ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đồ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đẹp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  <a:p>
            <a:r>
              <a:rPr lang="en-US" sz="3600" dirty="0" err="1">
                <a:solidFill>
                  <a:schemeClr val="tx1"/>
                </a:solidFill>
              </a:rPr>
              <a:t>Ngựa</a:t>
            </a:r>
            <a:r>
              <a:rPr lang="en-US" sz="3600" dirty="0">
                <a:solidFill>
                  <a:schemeClr val="tx1"/>
                </a:solidFill>
              </a:rPr>
              <a:t> Con </a:t>
            </a:r>
            <a:r>
              <a:rPr lang="en-US" sz="3600" dirty="0" err="1">
                <a:solidFill>
                  <a:schemeClr val="tx1"/>
                </a:solidFill>
              </a:rPr>
              <a:t>mắt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không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rời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bóng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mình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dưới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nước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ngúng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nguẩy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đáp</a:t>
            </a:r>
            <a:r>
              <a:rPr lang="en-US" sz="3600" dirty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3600" dirty="0">
                <a:solidFill>
                  <a:schemeClr val="tx1"/>
                </a:solidFill>
              </a:rPr>
              <a:t>Cha </a:t>
            </a:r>
            <a:r>
              <a:rPr lang="en-US" sz="3600" dirty="0" err="1">
                <a:solidFill>
                  <a:schemeClr val="tx1"/>
                </a:solidFill>
              </a:rPr>
              <a:t>yên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tâm</a:t>
            </a:r>
            <a:r>
              <a:rPr lang="vi-VN" sz="3600" dirty="0">
                <a:solidFill>
                  <a:schemeClr val="tx1"/>
                </a:solidFill>
              </a:rPr>
              <a:t> đi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  <a:r>
              <a:rPr lang="en-US" sz="3600" dirty="0" err="1">
                <a:solidFill>
                  <a:schemeClr val="tx1"/>
                </a:solidFill>
              </a:rPr>
              <a:t>Móng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của</a:t>
            </a:r>
            <a:r>
              <a:rPr lang="en-US" sz="3600" dirty="0">
                <a:solidFill>
                  <a:schemeClr val="tx1"/>
                </a:solidFill>
              </a:rPr>
              <a:t> con </a:t>
            </a:r>
            <a:r>
              <a:rPr lang="en-US" sz="3600" dirty="0" err="1">
                <a:solidFill>
                  <a:schemeClr val="tx1"/>
                </a:solidFill>
              </a:rPr>
              <a:t>chắc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chắn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lắm</a:t>
            </a:r>
            <a:r>
              <a:rPr lang="en-US" sz="3600" dirty="0">
                <a:solidFill>
                  <a:schemeClr val="tx1"/>
                </a:solidFill>
              </a:rPr>
              <a:t>.  Con </a:t>
            </a:r>
            <a:r>
              <a:rPr lang="en-US" sz="3600" dirty="0" err="1">
                <a:solidFill>
                  <a:schemeClr val="tx1"/>
                </a:solidFill>
              </a:rPr>
              <a:t>nhất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định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sẽ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thắng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mà</a:t>
            </a:r>
            <a:r>
              <a:rPr lang="en-US" sz="3600" dirty="0">
                <a:solidFill>
                  <a:schemeClr val="tx1"/>
                </a:solidFill>
              </a:rPr>
              <a:t>!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906658" y="3901787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928749" y="4923255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8993892" y="5512153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8925563" y="5491830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299157" y="5462128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262981" y="5413562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787362" y="6109130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719704" y="6046133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886664" y="3312509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0798239" y="330840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8005801" y="3917811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866027" y="2769531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767801" y="4474069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148951" y="3293750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27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258" y="1857488"/>
            <a:ext cx="12243582" cy="357264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</a:rPr>
              <a:t>3. </a:t>
            </a:r>
            <a:r>
              <a:rPr lang="en-US" sz="3600" dirty="0" err="1">
                <a:solidFill>
                  <a:schemeClr val="tx1"/>
                </a:solidFill>
              </a:rPr>
              <a:t>Cuộc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đã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đến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  <a:r>
              <a:rPr lang="en-US" sz="3600" dirty="0" err="1">
                <a:solidFill>
                  <a:schemeClr val="tx1"/>
                </a:solidFill>
              </a:rPr>
              <a:t>Sáng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sớm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bãi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cỏ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đông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nghẹt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  <a:r>
              <a:rPr lang="en-US" sz="3600" dirty="0" err="1">
                <a:solidFill>
                  <a:schemeClr val="tx1"/>
                </a:solidFill>
              </a:rPr>
              <a:t>Chị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em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nhà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Hươu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sốt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ruột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gặm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lá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  <a:r>
              <a:rPr lang="en-US" sz="3600" dirty="0" err="1">
                <a:solidFill>
                  <a:schemeClr val="tx1"/>
                </a:solidFill>
              </a:rPr>
              <a:t>Thỏ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Trắng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Thỏ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Xám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thận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trọng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ngắm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nghía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các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đối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thủ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  <a:r>
              <a:rPr lang="en-US" sz="3600" dirty="0" err="1">
                <a:solidFill>
                  <a:schemeClr val="tx1"/>
                </a:solidFill>
              </a:rPr>
              <a:t>Bác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Qụa</a:t>
            </a:r>
            <a:r>
              <a:rPr lang="en-US" sz="3600" dirty="0">
                <a:solidFill>
                  <a:schemeClr val="tx1"/>
                </a:solidFill>
              </a:rPr>
              <a:t> bay </a:t>
            </a:r>
            <a:r>
              <a:rPr lang="en-US" sz="3600" dirty="0" err="1">
                <a:solidFill>
                  <a:schemeClr val="tx1"/>
                </a:solidFill>
              </a:rPr>
              <a:t>đi</a:t>
            </a:r>
            <a:r>
              <a:rPr lang="en-US" sz="3600" dirty="0">
                <a:solidFill>
                  <a:schemeClr val="tx1"/>
                </a:solidFill>
              </a:rPr>
              <a:t> bay </a:t>
            </a:r>
            <a:r>
              <a:rPr lang="en-US" sz="3600" dirty="0" err="1">
                <a:solidFill>
                  <a:schemeClr val="tx1"/>
                </a:solidFill>
              </a:rPr>
              <a:t>lại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giữ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trật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tự</a:t>
            </a:r>
            <a:r>
              <a:rPr lang="en-US" sz="3600" dirty="0">
                <a:solidFill>
                  <a:schemeClr val="tx1"/>
                </a:solidFill>
              </a:rPr>
              <a:t>.  </a:t>
            </a:r>
            <a:r>
              <a:rPr lang="en-US" sz="3600" dirty="0" err="1">
                <a:solidFill>
                  <a:schemeClr val="tx1"/>
                </a:solidFill>
              </a:rPr>
              <a:t>Ngựa</a:t>
            </a:r>
            <a:r>
              <a:rPr lang="en-US" sz="3600" dirty="0">
                <a:solidFill>
                  <a:schemeClr val="tx1"/>
                </a:solidFill>
              </a:rPr>
              <a:t> Con </a:t>
            </a:r>
            <a:r>
              <a:rPr lang="en-US" sz="3600" dirty="0" err="1">
                <a:solidFill>
                  <a:schemeClr val="tx1"/>
                </a:solidFill>
              </a:rPr>
              <a:t>ung</a:t>
            </a:r>
            <a:r>
              <a:rPr lang="en-US" sz="3600" dirty="0">
                <a:solidFill>
                  <a:schemeClr val="tx1"/>
                </a:solidFill>
              </a:rPr>
              <a:t> dung </a:t>
            </a:r>
            <a:r>
              <a:rPr lang="en-US" sz="3600" dirty="0" err="1">
                <a:solidFill>
                  <a:schemeClr val="tx1"/>
                </a:solidFill>
              </a:rPr>
              <a:t>bước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vào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vạch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xuất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phát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705275" y="2515579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4390164" y="3213463"/>
            <a:ext cx="189901" cy="373411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307139" y="3213463"/>
            <a:ext cx="211443" cy="374777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6483696" y="3213463"/>
            <a:ext cx="139173" cy="412520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3573193" y="3708281"/>
            <a:ext cx="200744" cy="481247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969303" y="3683725"/>
            <a:ext cx="232789" cy="482021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878530" y="3614366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872396" y="4251626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6782289" y="4218173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841018" y="2664823"/>
            <a:ext cx="154833" cy="430854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9463830" y="255680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9409947" y="2509128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3773937" y="2556804"/>
            <a:ext cx="281354" cy="538873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82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Thứ hai ngày 21 tháng 3 năm 2016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Cuộc chạy đua trong rừng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Đọc nối tiếp câu bài “Cuộc chạy đua trong rừng”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Các từ dễ nhầm:&amp;quot;&quot;/&gt;&lt;property id=&quot;20307&quot; value=&quot;266&quot;/&gt;&lt;/object&gt;&lt;object type=&quot;3&quot; unique_id=&quot;10009&quot;&gt;&lt;property id=&quot;20148&quot; value=&quot;5&quot;/&gt;&lt;property id=&quot;20300&quot; value=&quot;Slide 6&quot;/&gt;&lt;property id=&quot;20307&quot; value=&quot;291&quot;/&gt;&lt;/object&gt;&lt;object type=&quot;3&quot; unique_id=&quot;10010&quot;&gt;&lt;property id=&quot;20148&quot; value=&quot;5&quot;/&gt;&lt;property id=&quot;20300&quot; value=&quot;Slide 7 - &amp;quot;Bài “Cuộc chạy đua trong rừng” được chia làm 4 đoạn:&amp;quot;&quot;/&gt;&lt;property id=&quot;20307&quot; value=&quot;262&quot;/&gt;&lt;/object&gt;&lt;object type=&quot;3&quot; unique_id=&quot;10011&quot;&gt;&lt;property id=&quot;20148&quot; value=&quot;5&quot;/&gt;&lt;property id=&quot;20300&quot; value=&quot;Slide 8 - &amp;quot;Cuộc chạy đua trong rừng&amp;quot;&quot;/&gt;&lt;property id=&quot;20307&quot; value=&quot;269&quot;/&gt;&lt;/object&gt;&lt;object type=&quot;3&quot; unique_id=&quot;10012&quot;&gt;&lt;property id=&quot;20148&quot; value=&quot;5&quot;/&gt;&lt;property id=&quot;20300&quot; value=&quot;Slide 9 - &amp;quot;Bài này chúng ta cần đọc với giọng như thế nào?&amp;quot;&quot;/&gt;&lt;property id=&quot;20307&quot; value=&quot;292&quot;/&gt;&lt;/object&gt;&lt;object type=&quot;3&quot; unique_id=&quot;10013&quot;&gt;&lt;property id=&quot;20148&quot; value=&quot;5&quot;/&gt;&lt;property id=&quot;20300&quot; value=&quot;Slide 10&quot;/&gt;&lt;property id=&quot;20307&quot; value=&quot;263&quot;/&gt;&lt;/object&gt;&lt;object type=&quot;3&quot; unique_id=&quot;10014&quot;&gt;&lt;property id=&quot;20148&quot; value=&quot;5&quot;/&gt;&lt;property id=&quot;20300&quot; value=&quot;Slide 11&quot;/&gt;&lt;property id=&quot;20307&quot; value=&quot;264&quot;/&gt;&lt;/object&gt;&lt;object type=&quot;3&quot; unique_id=&quot;10015&quot;&gt;&lt;property id=&quot;20148&quot; value=&quot;5&quot;/&gt;&lt;property id=&quot;20300&quot; value=&quot;Slide 12&quot;/&gt;&lt;property id=&quot;20307&quot; value=&quot;271&quot;/&gt;&lt;/object&gt;&lt;object type=&quot;3&quot; unique_id=&quot;10016&quot;&gt;&lt;property id=&quot;20148&quot; value=&quot;5&quot;/&gt;&lt;property id=&quot;20300&quot; value=&quot;Slide 13&quot;/&gt;&lt;property id=&quot;20307&quot; value=&quot;272&quot;/&gt;&lt;/object&gt;&lt;object type=&quot;3&quot; unique_id=&quot;10017&quot;&gt;&lt;property id=&quot;20148&quot; value=&quot;5&quot;/&gt;&lt;property id=&quot;20300&quot; value=&quot;Slide 14&quot;/&gt;&lt;property id=&quot;20307&quot; value=&quot;273&quot;/&gt;&lt;/object&gt;&lt;object type=&quot;3&quot; unique_id=&quot;10018&quot;&gt;&lt;property id=&quot;20148&quot; value=&quot;5&quot;/&gt;&lt;property id=&quot;20300&quot; value=&quot;Slide 15&quot;/&gt;&lt;property id=&quot;20307&quot; value=&quot;274&quot;/&gt;&lt;/object&gt;&lt;object type=&quot;3&quot; unique_id=&quot;10019&quot;&gt;&lt;property id=&quot;20148&quot; value=&quot;5&quot;/&gt;&lt;property id=&quot;20300&quot; value=&quot;Slide 16&quot;/&gt;&lt;property id=&quot;20307&quot; value=&quot;265&quot;/&gt;&lt;/object&gt;&lt;object type=&quot;3&quot; unique_id=&quot;10020&quot;&gt;&lt;property id=&quot;20148&quot; value=&quot;5&quot;/&gt;&lt;property id=&quot;20300&quot; value=&quot;Slide 17&quot;/&gt;&lt;property id=&quot;20307&quot; value=&quot;295&quot;/&gt;&lt;/object&gt;&lt;object type=&quot;3&quot; unique_id=&quot;10021&quot;&gt;&lt;property id=&quot;20148&quot; value=&quot;5&quot;/&gt;&lt;property id=&quot;20300&quot; value=&quot;Slide 18 - &amp;quot;Cuộc chạy đua trong rừng&amp;quot;&quot;/&gt;&lt;property id=&quot;20307&quot; value=&quot;268&quot;/&gt;&lt;/object&gt;&lt;object type=&quot;3&quot; unique_id=&quot;10022&quot;&gt;&lt;property id=&quot;20148&quot; value=&quot;5&quot;/&gt;&lt;property id=&quot;20300&quot; value=&quot;Slide 19&quot;/&gt;&lt;property id=&quot;20307&quot; value=&quot;276&quot;/&gt;&lt;/object&gt;&lt;object type=&quot;3&quot; unique_id=&quot;10023&quot;&gt;&lt;property id=&quot;20148&quot; value=&quot;5&quot;/&gt;&lt;property id=&quot;20300&quot; value=&quot;Slide 20 - &amp;quot;Ngựa Con tin chắc điều gì?&amp;quot;&quot;/&gt;&lt;property id=&quot;20307&quot; value=&quot;277&quot;/&gt;&lt;/object&gt;&lt;object type=&quot;3&quot; unique_id=&quot;10024&quot;&gt;&lt;property id=&quot;20148&quot; value=&quot;5&quot;/&gt;&lt;property id=&quot;20300&quot; value=&quot;Slide 21 - &amp;quot;2. Ngựa Cha khuyên Ngựa Con điều gì?&amp;quot;&quot;/&gt;&lt;property id=&quot;20307&quot; value=&quot;278&quot;/&gt;&lt;/object&gt;&lt;object type=&quot;3&quot; unique_id=&quot;10025&quot;&gt;&lt;property id=&quot;20148&quot; value=&quot;5&quot;/&gt;&lt;property id=&quot;20300&quot; value=&quot;Slide 22 - &amp;quot;Đọc đoạn 3 và trả lời các câu hỏi sau:&amp;quot;&quot;/&gt;&lt;property id=&quot;20307&quot; value=&quot;279&quot;/&gt;&lt;/object&gt;&lt;object type=&quot;3&quot; unique_id=&quot;10026&quot;&gt;&lt;property id=&quot;20148&quot; value=&quot;5&quot;/&gt;&lt;property id=&quot;20300&quot; value=&quot;Slide 23 - &amp;quot;4. Ngựa Con rút ra bài học gì?&amp;quot;&quot;/&gt;&lt;property id=&quot;20307&quot; value=&quot;282&quot;/&gt;&lt;/object&gt;&lt;object type=&quot;3&quot; unique_id=&quot;10027&quot;&gt;&lt;property id=&quot;20148&quot; value=&quot;5&quot;/&gt;&lt;property id=&quot;20300&quot; value=&quot;Slide 24&quot;/&gt;&lt;property id=&quot;20307&quot; value=&quot;293&quot;/&gt;&lt;/object&gt;&lt;object type=&quot;3&quot; unique_id=&quot;10028&quot;&gt;&lt;property id=&quot;20148&quot; value=&quot;5&quot;/&gt;&lt;property id=&quot;20300&quot; value=&quot;Slide 25 - &amp;quot;Sau bài “ Cuộc chạy đua trong rừng” em rút ra bài học gì?&amp;quot;&quot;/&gt;&lt;property id=&quot;20307&quot; value=&quot;285&quot;/&gt;&lt;/object&gt;&lt;object type=&quot;3&quot; unique_id=&quot;10029&quot;&gt;&lt;property id=&quot;20148&quot; value=&quot;5&quot;/&gt;&lt;property id=&quot;20300&quot; value=&quot;Slide 26 - &amp;quot;Kể chuyện&amp;quot;&quot;/&gt;&lt;property id=&quot;20307&quot; value=&quot;286&quot;/&gt;&lt;/object&gt;&lt;object type=&quot;3&quot; unique_id=&quot;10030&quot;&gt;&lt;property id=&quot;20148&quot; value=&quot;5&quot;/&gt;&lt;property id=&quot;20300&quot; value=&quot;Slide 27&quot;/&gt;&lt;property id=&quot;20307&quot; value=&quot;281&quot;/&gt;&lt;/object&gt;&lt;object type=&quot;3&quot; unique_id=&quot;10031&quot;&gt;&lt;property id=&quot;20148&quot; value=&quot;5&quot;/&gt;&lt;property id=&quot;20300&quot; value=&quot;Slide 28&quot;/&gt;&lt;property id=&quot;20307&quot; value=&quot;288&quot;/&gt;&lt;/object&gt;&lt;object type=&quot;3&quot; unique_id=&quot;10032&quot;&gt;&lt;property id=&quot;20148&quot; value=&quot;5&quot;/&gt;&lt;property id=&quot;20300&quot; value=&quot;Slide 29&quot;/&gt;&lt;property id=&quot;20307&quot; value=&quot;284&quot;/&gt;&lt;/object&gt;&lt;object type=&quot;3&quot; unique_id=&quot;10033&quot;&gt;&lt;property id=&quot;20148&quot; value=&quot;5&quot;/&gt;&lt;property id=&quot;20300&quot; value=&quot;Slide 30&quot;/&gt;&lt;property id=&quot;20307&quot; value=&quot;287&quot;/&gt;&lt;/object&gt;&lt;object type=&quot;3&quot; unique_id=&quot;10034&quot;&gt;&lt;property id=&quot;20148&quot; value=&quot;5&quot;/&gt;&lt;property id=&quot;20300&quot; value=&quot;Slide 31&quot;/&gt;&lt;property id=&quot;20307&quot; value=&quot;289&quot;/&gt;&lt;/object&gt;&lt;object type=&quot;3&quot; unique_id=&quot;10035&quot;&gt;&lt;property id=&quot;20148&quot; value=&quot;5&quot;/&gt;&lt;property id=&quot;20300&quot; value=&quot;Slide 32&quot;/&gt;&lt;property id=&quot;20307&quot; value=&quot;290&quot;/&gt;&lt;/object&gt;&lt;object type=&quot;3&quot; unique_id=&quot;10036&quot;&gt;&lt;property id=&quot;20148&quot; value=&quot;5&quot;/&gt;&lt;property id=&quot;20300&quot; value=&quot;Slide 33&quot;/&gt;&lt;property id=&quot;20307&quot; value=&quot;29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1824</Words>
  <Application>Microsoft Office PowerPoint</Application>
  <PresentationFormat>Widescreen</PresentationFormat>
  <Paragraphs>90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 Theme</vt:lpstr>
      <vt:lpstr>Cuộc chạy đua trong rừng</vt:lpstr>
      <vt:lpstr>Đọc nối tiếp câu bài “Cuộc chạy đua trong rừng”</vt:lpstr>
      <vt:lpstr>LUYỆN ĐỌC TỪ:</vt:lpstr>
      <vt:lpstr>PowerPoint Presentation</vt:lpstr>
      <vt:lpstr>Bài “Cuộc chạy đua trong rừng” được chia làm 4 đoạn: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Cuộc chạy đua trong rừng</vt:lpstr>
      <vt:lpstr>PowerPoint Presentation</vt:lpstr>
      <vt:lpstr>Ngựa Con tin chắc điều gì?</vt:lpstr>
      <vt:lpstr>2. Ngựa Cha khuyên Ngựa Con điều gì?</vt:lpstr>
      <vt:lpstr>Đọc thầm đoạn 3; 4 và trả lời các câu hỏi sau:</vt:lpstr>
      <vt:lpstr>4. Ngựa Con rút ra bài học gì?</vt:lpstr>
      <vt:lpstr>Bài này chúng ta cần đọc với giọng như thế nào?</vt:lpstr>
      <vt:lpstr>PowerPoint Presentation</vt:lpstr>
      <vt:lpstr>Sau bài “ Cuộc chạy đua trong rừng” em rút ra bài học gì?</vt:lpstr>
      <vt:lpstr>Kể chuyện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dat</dc:creator>
  <cp:lastModifiedBy>pc</cp:lastModifiedBy>
  <cp:revision>74</cp:revision>
  <dcterms:created xsi:type="dcterms:W3CDTF">2016-03-17T13:13:23Z</dcterms:created>
  <dcterms:modified xsi:type="dcterms:W3CDTF">2022-03-29T01:59:55Z</dcterms:modified>
</cp:coreProperties>
</file>