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83" r:id="rId5"/>
    <p:sldId id="286" r:id="rId6"/>
    <p:sldId id="289" r:id="rId7"/>
    <p:sldId id="291" r:id="rId8"/>
    <p:sldId id="290" r:id="rId9"/>
    <p:sldId id="285" r:id="rId10"/>
    <p:sldId id="287" r:id="rId11"/>
    <p:sldId id="292" r:id="rId12"/>
    <p:sldId id="293" r:id="rId13"/>
    <p:sldId id="2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D025-B5D3-4629-80B4-AC7A52A015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5F58-D179-4568-A83A-AB757D9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8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4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0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3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6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8ECE1-A199-4EE2-9D02-7A13F6D77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900" y="-338440"/>
            <a:ext cx="2654603" cy="26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6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49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917CBD8-BDF7-42A5-A07A-497F1FAE2B7F}"/>
              </a:ext>
            </a:extLst>
          </p:cNvPr>
          <p:cNvSpPr/>
          <p:nvPr/>
        </p:nvSpPr>
        <p:spPr>
          <a:xfrm>
            <a:off x="5313364" y="1036917"/>
            <a:ext cx="5579718" cy="596339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71E5AEC2-CEEA-4033-AD01-5665CD45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96" y="1913155"/>
            <a:ext cx="3726053" cy="186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BDE2F-4893-4D06-9031-06A8E354761E}"/>
              </a:ext>
            </a:extLst>
          </p:cNvPr>
          <p:cNvSpPr txBox="1"/>
          <p:nvPr/>
        </p:nvSpPr>
        <p:spPr>
          <a:xfrm>
            <a:off x="7029450" y="2647950"/>
            <a:ext cx="187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TNXH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80F78-4ECF-4674-B017-1D50A939B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89" y="4340790"/>
            <a:ext cx="9019293" cy="2155260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FDA1925A-E3E3-4972-B3CD-B88422CDE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81551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chức năng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C6F75-EAD6-478B-A325-73492D3DB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010" y="1432167"/>
            <a:ext cx="55816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0"/>
            <a:ext cx="10270776" cy="1921771"/>
            <a:chOff x="54361" y="178170"/>
            <a:chExt cx="1852176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11" y="320385"/>
              <a:ext cx="17652956" cy="133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>
                  <a:tab pos="3160395" algn="ctr"/>
                  <a:tab pos="5740400" algn="l"/>
                </a:tabLst>
                <a:defRPr/>
              </a:pPr>
              <a:r>
                <a:rPr kumimoji="0" lang="vi-VN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 thận lọc máu và tạo thành nước tiểu - qua ống dẫn nước tiểu - tới bàng quang chứa nước tiểu - sau đó đưa nước tiểu ra ngoài.</a:t>
              </a: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33319" y="1642403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674719" y="2234424"/>
            <a:ext cx="11000051" cy="956666"/>
            <a:chOff x="-590374" y="178170"/>
            <a:chExt cx="19166496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-590374" y="178170"/>
              <a:ext cx="19166496" cy="1632511"/>
              <a:chOff x="1560211" y="-1613946"/>
              <a:chExt cx="12844338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560211" y="-1512535"/>
                <a:ext cx="1284433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560211" y="-1613946"/>
                <a:ext cx="1270770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590374" y="453693"/>
              <a:ext cx="18962614" cy="107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 gì sẽ xảy ra với cơ thể nếu cơ quan bài tiết ngừng hoạt động?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BFBBF-689A-4D24-A713-FB60306353BE}"/>
              </a:ext>
            </a:extLst>
          </p:cNvPr>
          <p:cNvGrpSpPr/>
          <p:nvPr/>
        </p:nvGrpSpPr>
        <p:grpSpPr>
          <a:xfrm>
            <a:off x="661794" y="2068136"/>
            <a:ext cx="11025899" cy="1369941"/>
            <a:chOff x="54361" y="178170"/>
            <a:chExt cx="18521761" cy="233774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3CFF2E-79A1-4EE2-85F5-B36A165B4E3C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2337748"/>
              <a:chOff x="1992277" y="-1613946"/>
              <a:chExt cx="12412272" cy="19170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8EA7CD9A-F836-4EA7-99A0-332D7C60A40A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73148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7EA4D6E3-64A0-4888-B518-C49F08FFEC8B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917062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6CFCA-9C00-4C44-980A-020E00EC915F}"/>
                </a:ext>
              </a:extLst>
            </p:cNvPr>
            <p:cNvSpPr txBox="1"/>
            <p:nvPr/>
          </p:nvSpPr>
          <p:spPr>
            <a:xfrm>
              <a:off x="467387" y="366741"/>
              <a:ext cx="17812819" cy="211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cơ quan bài tiết ngừng hoạt động, thận sẽ bị tổn thương và lâu về sau sẽ bị hư thận, con người sẽ chết.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FE8EC091-7846-4888-B2C7-7690C617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22" y="3357378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26B66-9B72-475F-878E-91EFBFE1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928"/>
            <a:ext cx="12192000" cy="26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11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2848708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811645" y="858751"/>
            <a:ext cx="4313487" cy="4407535"/>
          </a:xfrm>
          <a:prstGeom prst="rect">
            <a:avLst/>
          </a:prstGeom>
        </p:spPr>
      </p:pic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AC6C8-F77E-4BC0-8699-520521F16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58" y="2013091"/>
            <a:ext cx="529788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5572970-CCD0-459A-B26A-D020765CD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8" y="2464304"/>
            <a:ext cx="4762774" cy="38888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ặt câu hỏi để tìm hiểu về việc bài tiết nước tiểu.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id="{B8495D97-D018-4029-B670-F8CF50C82F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24491"/>
            <a:ext cx="6213263" cy="48735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6663966" y="2215509"/>
            <a:ext cx="5454797" cy="1077218"/>
            <a:chOff x="7254516" y="2215834"/>
            <a:chExt cx="5454797" cy="1077218"/>
          </a:xfrm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298338"/>
              <a:ext cx="4896355" cy="91221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752784" y="2215834"/>
              <a:ext cx="4798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Tại sao hằng ngày chúng ta đi tiểu nhiều lần?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C3A880-DE6B-433D-A049-DA3D6337E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460"/>
          <a:stretch/>
        </p:blipFill>
        <p:spPr>
          <a:xfrm>
            <a:off x="4825554" y="4075933"/>
            <a:ext cx="1440797" cy="262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6485901" y="3519026"/>
            <a:ext cx="5632862" cy="1113814"/>
            <a:chOff x="7228851" y="3429000"/>
            <a:chExt cx="4746408" cy="11138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Cơ quan nào trong cơ thể tạo thành nước tiểu?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6530448" y="5193283"/>
            <a:ext cx="5478797" cy="759842"/>
            <a:chOff x="7226284" y="5088735"/>
            <a:chExt cx="4656692" cy="7598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72982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838820" y="5171409"/>
              <a:ext cx="3915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251126" y="2774754"/>
            <a:ext cx="11448625" cy="956666"/>
            <a:chOff x="-760746" y="178170"/>
            <a:chExt cx="1994809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760746" y="406711"/>
              <a:ext cx="19948091" cy="128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Xác định các bộ phận của cơ quan bài tiết nước tiểu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tên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627" y="1544884"/>
            <a:ext cx="6277209" cy="50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916886"/>
            <a:ext cx="12192000" cy="433151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667093" y="2173858"/>
            <a:ext cx="7560077" cy="1590647"/>
            <a:chOff x="615645" y="178170"/>
            <a:chExt cx="10962855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77198" y="245339"/>
              <a:ext cx="10475003" cy="150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 có nhận xét gì về hình dạng và vị trí của hai quả thận trên cơ thể?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1"/>
            <a:ext cx="11359684" cy="956666"/>
            <a:chOff x="54361" y="178170"/>
            <a:chExt cx="2048543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dạng: Thận có màu nâu nhạt, hình hạt đậu.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CE8AA4-EE10-40D4-B899-801E8F98C64A}"/>
              </a:ext>
            </a:extLst>
          </p:cNvPr>
          <p:cNvGrpSpPr/>
          <p:nvPr/>
        </p:nvGrpSpPr>
        <p:grpSpPr>
          <a:xfrm>
            <a:off x="2006361" y="2461426"/>
            <a:ext cx="11359684" cy="956666"/>
            <a:chOff x="54361" y="178170"/>
            <a:chExt cx="20485438" cy="16325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9968E-CCEE-4C5D-BCB2-199FE6AC1AA7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1B5FE8F7-C038-424B-9EB3-A6BDED43C842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:a16="http://schemas.microsoft.com/office/drawing/2014/main" id="{4EEA2A62-B400-425D-BED4-6F1EFD4491A1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86D57A-434F-4F09-8332-A9E797141AC1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 quả thận đối xứng nhau qua cột sống.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  <p:pic>
        <p:nvPicPr>
          <p:cNvPr id="30" name="Picture 29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0B511432-954A-4FE2-9316-C5AF429B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84" y="2094271"/>
            <a:ext cx="2791914" cy="25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9DE6F-D04A-4A6E-8A39-C311A12B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56855"/>
            <a:ext cx="10610850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02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-65392" y="347431"/>
            <a:ext cx="4003038" cy="383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7BFD2-1CF8-4CCE-9BA0-AF27979B0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373" y="3515893"/>
            <a:ext cx="926062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243</Words>
  <Application>Microsoft Office PowerPoint</Application>
  <PresentationFormat>Widescreen</PresentationFormat>
  <Paragraphs>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字魂36号-正文宋楷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12</cp:revision>
  <dcterms:created xsi:type="dcterms:W3CDTF">2022-01-01T14:02:45Z</dcterms:created>
  <dcterms:modified xsi:type="dcterms:W3CDTF">2022-01-02T05:03:17Z</dcterms:modified>
</cp:coreProperties>
</file>