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57" r:id="rId4"/>
    <p:sldId id="258" r:id="rId5"/>
    <p:sldId id="329" r:id="rId6"/>
    <p:sldId id="268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1A5"/>
    <a:srgbClr val="A8BE54"/>
    <a:srgbClr val="6FB263"/>
    <a:srgbClr val="FEE9B6"/>
    <a:srgbClr val="6EB264"/>
    <a:srgbClr val="599B51"/>
    <a:srgbClr val="3BAC9D"/>
    <a:srgbClr val="CF8521"/>
    <a:srgbClr val="FFE2A6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>
      <p:cViewPr varScale="1">
        <p:scale>
          <a:sx n="66" d="100"/>
          <a:sy n="66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B3B0E-24AA-4A06-8E10-D59E2805018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F144E-2C71-40E1-8751-52CD6840F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1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7" descr="图片包含 物体&#10;&#10;描述已自动生成">
            <a:extLst>
              <a:ext uri="{FF2B5EF4-FFF2-40B4-BE49-F238E27FC236}">
                <a16:creationId xmlns:a16="http://schemas.microsoft.com/office/drawing/2014/main" id="{A6D5910E-80AA-4DE9-AB08-6DC6B899E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71189" b="90707"/>
          <a:stretch/>
        </p:blipFill>
        <p:spPr>
          <a:xfrm>
            <a:off x="9496493" y="0"/>
            <a:ext cx="2268934" cy="1043709"/>
          </a:xfrm>
          <a:prstGeom prst="rect">
            <a:avLst/>
          </a:prstGeom>
        </p:spPr>
      </p:pic>
      <p:pic>
        <p:nvPicPr>
          <p:cNvPr id="11" name="9">
            <a:extLst>
              <a:ext uri="{FF2B5EF4-FFF2-40B4-BE49-F238E27FC236}">
                <a16:creationId xmlns:a16="http://schemas.microsoft.com/office/drawing/2014/main" id="{8A6D0C57-945F-487C-B0D0-D3B038B81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9930" b="41587"/>
          <a:stretch/>
        </p:blipFill>
        <p:spPr>
          <a:xfrm>
            <a:off x="1676401" y="381000"/>
            <a:ext cx="8839199" cy="6027055"/>
          </a:xfrm>
          <a:prstGeom prst="rect">
            <a:avLst/>
          </a:prstGeom>
        </p:spPr>
      </p:pic>
      <p:pic>
        <p:nvPicPr>
          <p:cNvPr id="18" name="15">
            <a:extLst>
              <a:ext uri="{FF2B5EF4-FFF2-40B4-BE49-F238E27FC236}">
                <a16:creationId xmlns:a16="http://schemas.microsoft.com/office/drawing/2014/main" id="{6E81B4FD-457D-42B1-82EB-1B78F51D8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4" r="70035" b="50000"/>
          <a:stretch/>
        </p:blipFill>
        <p:spPr>
          <a:xfrm rot="20742049" flipH="1">
            <a:off x="9706316" y="794079"/>
            <a:ext cx="2161277" cy="1775835"/>
          </a:xfrm>
          <a:prstGeom prst="rect">
            <a:avLst/>
          </a:prstGeom>
        </p:spPr>
      </p:pic>
      <p:pic>
        <p:nvPicPr>
          <p:cNvPr id="19" name="17" descr="图片包含 鲜花&#10;&#10;描述已自动生成">
            <a:extLst>
              <a:ext uri="{FF2B5EF4-FFF2-40B4-BE49-F238E27FC236}">
                <a16:creationId xmlns:a16="http://schemas.microsoft.com/office/drawing/2014/main" id="{FA9333CB-923D-47EB-AA8C-B6E25B12C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1" t="17534" r="2028" b="66064"/>
          <a:stretch/>
        </p:blipFill>
        <p:spPr>
          <a:xfrm flipH="1">
            <a:off x="138583" y="1681996"/>
            <a:ext cx="1540471" cy="1530598"/>
          </a:xfrm>
          <a:prstGeom prst="rect">
            <a:avLst/>
          </a:prstGeom>
        </p:spPr>
      </p:pic>
      <p:pic>
        <p:nvPicPr>
          <p:cNvPr id="20" name="23">
            <a:extLst>
              <a:ext uri="{FF2B5EF4-FFF2-40B4-BE49-F238E27FC236}">
                <a16:creationId xmlns:a16="http://schemas.microsoft.com/office/drawing/2014/main" id="{C56E68DA-4AD1-4676-AC9C-27EEC3ACB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2"/>
          <a:stretch/>
        </p:blipFill>
        <p:spPr>
          <a:xfrm>
            <a:off x="-1" y="5094568"/>
            <a:ext cx="12192001" cy="1763432"/>
          </a:xfrm>
          <a:prstGeom prst="rect">
            <a:avLst/>
          </a:prstGeom>
        </p:spPr>
      </p:pic>
      <p:pic>
        <p:nvPicPr>
          <p:cNvPr id="21" name="13">
            <a:extLst>
              <a:ext uri="{FF2B5EF4-FFF2-40B4-BE49-F238E27FC236}">
                <a16:creationId xmlns:a16="http://schemas.microsoft.com/office/drawing/2014/main" id="{CFCE1F0F-9763-4CE5-89B4-4B8E6C540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0"/>
          <a:stretch/>
        </p:blipFill>
        <p:spPr>
          <a:xfrm>
            <a:off x="7747907" y="5237779"/>
            <a:ext cx="4444093" cy="1680448"/>
          </a:xfrm>
          <a:prstGeom prst="rect">
            <a:avLst/>
          </a:prstGeom>
        </p:spPr>
      </p:pic>
      <p:pic>
        <p:nvPicPr>
          <p:cNvPr id="22" name="21">
            <a:extLst>
              <a:ext uri="{FF2B5EF4-FFF2-40B4-BE49-F238E27FC236}">
                <a16:creationId xmlns:a16="http://schemas.microsoft.com/office/drawing/2014/main" id="{50E6BB05-0467-4FD5-B767-7500A8FB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 r="77654" b="66064"/>
          <a:stretch/>
        </p:blipFill>
        <p:spPr>
          <a:xfrm>
            <a:off x="490083" y="5237779"/>
            <a:ext cx="1842592" cy="16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>
            <a:extLst>
              <a:ext uri="{FF2B5EF4-FFF2-40B4-BE49-F238E27FC236}">
                <a16:creationId xmlns:a16="http://schemas.microsoft.com/office/drawing/2014/main" id="{8907F4D1-A459-4074-80B3-D68FFE8A9C96}"/>
              </a:ext>
            </a:extLst>
          </p:cNvPr>
          <p:cNvSpPr txBox="1"/>
          <p:nvPr userDrawn="1"/>
        </p:nvSpPr>
        <p:spPr>
          <a:xfrm>
            <a:off x="3200400" y="1463948"/>
            <a:ext cx="4107215" cy="22698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solidFill>
                    <a:srgbClr val="84BFB7"/>
                  </a:solidFill>
                </a:ln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pPr algn="ctr">
              <a:lnSpc>
                <a:spcPct val="124000"/>
              </a:lnSpc>
            </a:pPr>
            <a:r>
              <a:rPr lang="en-US" altLang="zh-CN" sz="6000" spc="200">
                <a:ln w="53975">
                  <a:solidFill>
                    <a:srgbClr val="38A191"/>
                  </a:solidFill>
                </a:ln>
                <a:latin typeface="#9Slide03 BoosterNextFYBlack" panose="02000A03000000020004" pitchFamily="2" charset="0"/>
              </a:rPr>
              <a:t>TIẾT</a:t>
            </a:r>
            <a:r>
              <a:rPr lang="en-US" altLang="zh-CN" sz="6000" spc="200" baseline="0">
                <a:ln w="53975">
                  <a:solidFill>
                    <a:srgbClr val="38A191"/>
                  </a:solidFill>
                </a:ln>
                <a:latin typeface="#9Slide03 BoosterNextFYBlack" panose="02000A03000000020004" pitchFamily="2" charset="0"/>
              </a:rPr>
              <a:t> HỌC</a:t>
            </a:r>
          </a:p>
          <a:p>
            <a:pPr algn="ctr">
              <a:lnSpc>
                <a:spcPct val="124000"/>
              </a:lnSpc>
            </a:pPr>
            <a:r>
              <a:rPr lang="en-US" altLang="zh-CN" sz="6000" spc="200" baseline="0">
                <a:ln w="53975">
                  <a:solidFill>
                    <a:srgbClr val="38A191"/>
                  </a:solidFill>
                </a:ln>
                <a:latin typeface="#9Slide03 BoosterNextFYBlack" panose="02000A03000000020004" pitchFamily="2" charset="0"/>
              </a:rPr>
              <a:t>KẾT THÚC</a:t>
            </a:r>
            <a:endParaRPr lang="zh-CN" altLang="en-US" sz="6000" spc="200" dirty="0">
              <a:ln w="53975">
                <a:solidFill>
                  <a:srgbClr val="38A191"/>
                </a:solidFill>
              </a:ln>
              <a:latin typeface="#9Slide03 BoosterNextFYBlack" panose="02000A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4">
            <a:extLst>
              <a:ext uri="{FF2B5EF4-FFF2-40B4-BE49-F238E27FC236}">
                <a16:creationId xmlns:a16="http://schemas.microsoft.com/office/drawing/2014/main" id="{6B2AFD16-BFCD-4C39-8647-487AD3AD24A3}"/>
              </a:ext>
            </a:extLst>
          </p:cNvPr>
          <p:cNvGrpSpPr/>
          <p:nvPr userDrawn="1"/>
        </p:nvGrpSpPr>
        <p:grpSpPr>
          <a:xfrm>
            <a:off x="2552472" y="887633"/>
            <a:ext cx="7087057" cy="5082734"/>
            <a:chOff x="7589157" y="1156133"/>
            <a:chExt cx="3145876" cy="2256177"/>
          </a:xfrm>
        </p:grpSpPr>
        <p:sp>
          <p:nvSpPr>
            <p:cNvPr id="17" name="15">
              <a:extLst>
                <a:ext uri="{FF2B5EF4-FFF2-40B4-BE49-F238E27FC236}">
                  <a16:creationId xmlns:a16="http://schemas.microsoft.com/office/drawing/2014/main" id="{7B9FE4BE-4BE7-4FEC-B554-A09C01EF652A}"/>
                </a:ext>
              </a:extLst>
            </p:cNvPr>
            <p:cNvSpPr/>
            <p:nvPr/>
          </p:nvSpPr>
          <p:spPr>
            <a:xfrm>
              <a:off x="8172857" y="1264949"/>
              <a:ext cx="1851599" cy="1851598"/>
            </a:xfrm>
            <a:prstGeom prst="ellipse">
              <a:avLst/>
            </a:prstGeom>
            <a:noFill/>
            <a:ln>
              <a:solidFill>
                <a:srgbClr val="3FA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17">
              <a:extLst>
                <a:ext uri="{FF2B5EF4-FFF2-40B4-BE49-F238E27FC236}">
                  <a16:creationId xmlns:a16="http://schemas.microsoft.com/office/drawing/2014/main" id="{3A48F494-C33A-434C-BEFD-342E7E974543}"/>
                </a:ext>
              </a:extLst>
            </p:cNvPr>
            <p:cNvCxnSpPr/>
            <p:nvPr/>
          </p:nvCxnSpPr>
          <p:spPr>
            <a:xfrm flipH="1">
              <a:off x="9900683" y="1156133"/>
              <a:ext cx="834350" cy="591526"/>
            </a:xfrm>
            <a:prstGeom prst="line">
              <a:avLst/>
            </a:prstGeom>
            <a:ln w="19050">
              <a:solidFill>
                <a:srgbClr val="3FA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8">
              <a:extLst>
                <a:ext uri="{FF2B5EF4-FFF2-40B4-BE49-F238E27FC236}">
                  <a16:creationId xmlns:a16="http://schemas.microsoft.com/office/drawing/2014/main" id="{84752757-8A62-4A76-9DF1-88A508D8601E}"/>
                </a:ext>
              </a:extLst>
            </p:cNvPr>
            <p:cNvCxnSpPr/>
            <p:nvPr/>
          </p:nvCxnSpPr>
          <p:spPr>
            <a:xfrm flipH="1">
              <a:off x="7589157" y="2820784"/>
              <a:ext cx="834350" cy="591526"/>
            </a:xfrm>
            <a:prstGeom prst="line">
              <a:avLst/>
            </a:prstGeom>
            <a:ln w="19050">
              <a:solidFill>
                <a:srgbClr val="3FA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17" descr="图片包含 鲜花&#10;&#10;描述已自动生成">
            <a:extLst>
              <a:ext uri="{FF2B5EF4-FFF2-40B4-BE49-F238E27FC236}">
                <a16:creationId xmlns:a16="http://schemas.microsoft.com/office/drawing/2014/main" id="{62B991D6-0131-406C-9C37-7749915DF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1" t="17534" r="2028" b="66064"/>
          <a:stretch/>
        </p:blipFill>
        <p:spPr>
          <a:xfrm flipH="1">
            <a:off x="138583" y="1681996"/>
            <a:ext cx="1540471" cy="1530598"/>
          </a:xfrm>
          <a:prstGeom prst="rect">
            <a:avLst/>
          </a:prstGeom>
        </p:spPr>
      </p:pic>
      <p:pic>
        <p:nvPicPr>
          <p:cNvPr id="32" name="23">
            <a:extLst>
              <a:ext uri="{FF2B5EF4-FFF2-40B4-BE49-F238E27FC236}">
                <a16:creationId xmlns:a16="http://schemas.microsoft.com/office/drawing/2014/main" id="{A72A4175-296A-4489-BFBD-7FDD57B71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2"/>
          <a:stretch/>
        </p:blipFill>
        <p:spPr>
          <a:xfrm>
            <a:off x="-1" y="5094568"/>
            <a:ext cx="12192001" cy="1763432"/>
          </a:xfrm>
          <a:prstGeom prst="rect">
            <a:avLst/>
          </a:prstGeom>
        </p:spPr>
      </p:pic>
      <p:pic>
        <p:nvPicPr>
          <p:cNvPr id="33" name="13">
            <a:extLst>
              <a:ext uri="{FF2B5EF4-FFF2-40B4-BE49-F238E27FC236}">
                <a16:creationId xmlns:a16="http://schemas.microsoft.com/office/drawing/2014/main" id="{52B09718-0451-4DC3-B826-4F24B6474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0"/>
          <a:stretch/>
        </p:blipFill>
        <p:spPr>
          <a:xfrm>
            <a:off x="7747907" y="5237779"/>
            <a:ext cx="4444093" cy="16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E015EE-4ABE-441B-BBA7-C7F14B9BAA2D}"/>
              </a:ext>
            </a:extLst>
          </p:cNvPr>
          <p:cNvSpPr/>
          <p:nvPr userDrawn="1"/>
        </p:nvSpPr>
        <p:spPr>
          <a:xfrm>
            <a:off x="228600" y="419100"/>
            <a:ext cx="11734800" cy="6019800"/>
          </a:xfrm>
          <a:prstGeom prst="roundRect">
            <a:avLst>
              <a:gd name="adj" fmla="val 6893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9">
            <a:extLst>
              <a:ext uri="{FF2B5EF4-FFF2-40B4-BE49-F238E27FC236}">
                <a16:creationId xmlns:a16="http://schemas.microsoft.com/office/drawing/2014/main" id="{8A6D0C57-945F-487C-B0D0-D3B038B81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9930" b="41587"/>
          <a:stretch/>
        </p:blipFill>
        <p:spPr>
          <a:xfrm>
            <a:off x="1676401" y="381000"/>
            <a:ext cx="8839199" cy="6027055"/>
          </a:xfrm>
          <a:prstGeom prst="rect">
            <a:avLst/>
          </a:prstGeom>
        </p:spPr>
      </p:pic>
      <p:pic>
        <p:nvPicPr>
          <p:cNvPr id="18" name="15">
            <a:extLst>
              <a:ext uri="{FF2B5EF4-FFF2-40B4-BE49-F238E27FC236}">
                <a16:creationId xmlns:a16="http://schemas.microsoft.com/office/drawing/2014/main" id="{6E81B4FD-457D-42B1-82EB-1B78F51D8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4" r="70035" b="50000"/>
          <a:stretch/>
        </p:blipFill>
        <p:spPr>
          <a:xfrm rot="20742049" flipH="1">
            <a:off x="9706316" y="794079"/>
            <a:ext cx="2161277" cy="1775835"/>
          </a:xfrm>
          <a:prstGeom prst="rect">
            <a:avLst/>
          </a:prstGeom>
        </p:spPr>
      </p:pic>
      <p:pic>
        <p:nvPicPr>
          <p:cNvPr id="19" name="17" descr="图片包含 鲜花&#10;&#10;描述已自动生成">
            <a:extLst>
              <a:ext uri="{FF2B5EF4-FFF2-40B4-BE49-F238E27FC236}">
                <a16:creationId xmlns:a16="http://schemas.microsoft.com/office/drawing/2014/main" id="{FA9333CB-923D-47EB-AA8C-B6E25B12C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1" t="17534" r="2028" b="66064"/>
          <a:stretch/>
        </p:blipFill>
        <p:spPr>
          <a:xfrm flipH="1">
            <a:off x="781992" y="441887"/>
            <a:ext cx="1540471" cy="1530598"/>
          </a:xfrm>
          <a:prstGeom prst="rect">
            <a:avLst/>
          </a:prstGeom>
        </p:spPr>
      </p:pic>
      <p:pic>
        <p:nvPicPr>
          <p:cNvPr id="20" name="23">
            <a:extLst>
              <a:ext uri="{FF2B5EF4-FFF2-40B4-BE49-F238E27FC236}">
                <a16:creationId xmlns:a16="http://schemas.microsoft.com/office/drawing/2014/main" id="{C56E68DA-4AD1-4676-AC9C-27EEC3ACB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2"/>
          <a:stretch/>
        </p:blipFill>
        <p:spPr>
          <a:xfrm>
            <a:off x="-1" y="5094568"/>
            <a:ext cx="12192001" cy="1763432"/>
          </a:xfrm>
          <a:prstGeom prst="rect">
            <a:avLst/>
          </a:prstGeom>
        </p:spPr>
      </p:pic>
      <p:pic>
        <p:nvPicPr>
          <p:cNvPr id="21" name="13">
            <a:extLst>
              <a:ext uri="{FF2B5EF4-FFF2-40B4-BE49-F238E27FC236}">
                <a16:creationId xmlns:a16="http://schemas.microsoft.com/office/drawing/2014/main" id="{CFCE1F0F-9763-4CE5-89B4-4B8E6C540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0"/>
          <a:stretch/>
        </p:blipFill>
        <p:spPr>
          <a:xfrm>
            <a:off x="7747907" y="5237779"/>
            <a:ext cx="4444093" cy="1680448"/>
          </a:xfrm>
          <a:prstGeom prst="rect">
            <a:avLst/>
          </a:prstGeom>
        </p:spPr>
      </p:pic>
      <p:pic>
        <p:nvPicPr>
          <p:cNvPr id="22" name="21">
            <a:extLst>
              <a:ext uri="{FF2B5EF4-FFF2-40B4-BE49-F238E27FC236}">
                <a16:creationId xmlns:a16="http://schemas.microsoft.com/office/drawing/2014/main" id="{50E6BB05-0467-4FD5-B767-7500A8FB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 r="77654" b="66064"/>
          <a:stretch/>
        </p:blipFill>
        <p:spPr>
          <a:xfrm>
            <a:off x="490083" y="5237779"/>
            <a:ext cx="1842592" cy="16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C4BEB-224B-4295-B183-470FFD5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0E9F-D5FB-4501-AD07-7D8AADF3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0153-EA4C-42D8-8B94-62C6B476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A03-AF4E-4248-9C27-D04B9525746A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4D26-B66F-4340-B67F-08B580267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548F-3694-4CFA-9059-41ACC83A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218FE340-9DC8-4A42-85A8-79A32EA3DA0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B1107-122B-4FF9-97FB-235B26FE8A4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B485-23B2-4E07-B3F2-75EE9BAD938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">
            <a:extLst>
              <a:ext uri="{FF2B5EF4-FFF2-40B4-BE49-F238E27FC236}">
                <a16:creationId xmlns:a16="http://schemas.microsoft.com/office/drawing/2014/main" id="{543845F5-AA76-4496-A639-A710955C6B57}"/>
              </a:ext>
            </a:extLst>
          </p:cNvPr>
          <p:cNvSpPr/>
          <p:nvPr/>
        </p:nvSpPr>
        <p:spPr>
          <a:xfrm>
            <a:off x="5160465" y="1918185"/>
            <a:ext cx="2101839" cy="83098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4800" b="1" dirty="0">
                <a:solidFill>
                  <a:srgbClr val="3FAB9D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BÀI 58</a:t>
            </a:r>
            <a:endParaRPr lang="zh-CN" altLang="en-US" sz="4800" b="1" dirty="0">
              <a:solidFill>
                <a:srgbClr val="3FAB9D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5EEA64C7-DB2D-4033-9314-7A84B6216421}"/>
              </a:ext>
            </a:extLst>
          </p:cNvPr>
          <p:cNvSpPr/>
          <p:nvPr/>
        </p:nvSpPr>
        <p:spPr>
          <a:xfrm>
            <a:off x="2973969" y="3044958"/>
            <a:ext cx="6474831" cy="9233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5400" b="1" dirty="0">
                <a:solidFill>
                  <a:srgbClr val="E04E4E"/>
                </a:solidFill>
                <a:latin typeface="Quicksand Medium" panose="00000600000000000000" pitchFamily="2" charset="0"/>
                <a:ea typeface="微软雅黑" pitchFamily="34" charset="-122"/>
                <a:sym typeface="Arial" pitchFamily="34" charset="0"/>
              </a:rPr>
              <a:t>LUYỆN TẬP CHUNG</a:t>
            </a:r>
            <a:endParaRPr lang="zh-CN" altLang="en-US" sz="5400" b="1" dirty="0">
              <a:solidFill>
                <a:srgbClr val="E04E4E"/>
              </a:solidFill>
              <a:latin typeface="Quicksand Medium" panose="00000600000000000000" pitchFamily="2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3">
            <a:extLst>
              <a:ext uri="{FF2B5EF4-FFF2-40B4-BE49-F238E27FC236}">
                <a16:creationId xmlns:a16="http://schemas.microsoft.com/office/drawing/2014/main" id="{7C837651-6EDD-4723-A6DE-F255BADC0C96}"/>
              </a:ext>
            </a:extLst>
          </p:cNvPr>
          <p:cNvSpPr/>
          <p:nvPr/>
        </p:nvSpPr>
        <p:spPr>
          <a:xfrm>
            <a:off x="5508027" y="4325620"/>
            <a:ext cx="1406714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3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TIẾT 1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D4687-E809-4901-A831-DB8ABE414B5B}"/>
              </a:ext>
            </a:extLst>
          </p:cNvPr>
          <p:cNvSpPr txBox="1"/>
          <p:nvPr/>
        </p:nvSpPr>
        <p:spPr>
          <a:xfrm>
            <a:off x="0" y="457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5B1A5"/>
                </a:solidFill>
                <a:latin typeface="iCiel Pony" panose="02000000000000000000" pitchFamily="2" charset="0"/>
              </a:rPr>
              <a:t>TOÁN 2</a:t>
            </a:r>
          </a:p>
        </p:txBody>
      </p:sp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2ED9A1-210C-4B80-AA17-DF71D924A648}"/>
              </a:ext>
            </a:extLst>
          </p:cNvPr>
          <p:cNvGrpSpPr/>
          <p:nvPr/>
        </p:nvGrpSpPr>
        <p:grpSpPr>
          <a:xfrm>
            <a:off x="1244957" y="1157938"/>
            <a:ext cx="9627506" cy="3819497"/>
            <a:chOff x="895351" y="1160469"/>
            <a:chExt cx="9627507" cy="3819497"/>
          </a:xfrm>
        </p:grpSpPr>
        <p:sp>
          <p:nvSpPr>
            <p:cNvPr id="3" name="矩形 3">
              <a:extLst>
                <a:ext uri="{FF2B5EF4-FFF2-40B4-BE49-F238E27FC236}">
                  <a16:creationId xmlns:a16="http://schemas.microsoft.com/office/drawing/2014/main" id="{1AAA6A66-6E42-441D-817C-51FA657A15BE}"/>
                </a:ext>
              </a:extLst>
            </p:cNvPr>
            <p:cNvSpPr/>
            <p:nvPr/>
          </p:nvSpPr>
          <p:spPr>
            <a:xfrm>
              <a:off x="1875978" y="4062064"/>
              <a:ext cx="8176847" cy="262235"/>
            </a:xfrm>
            <a:prstGeom prst="rect">
              <a:avLst/>
            </a:prstGeom>
            <a:solidFill>
              <a:srgbClr val="94BC7F"/>
            </a:solidFill>
            <a:ln w="12700" cap="flat" cmpd="sng" algn="ctr">
              <a:solidFill>
                <a:srgbClr val="F79646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5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等线" panose="02010600030101010101" pitchFamily="2" charset="-122"/>
                  <a:cs typeface="Arial"/>
                  <a:sym typeface="Arial"/>
                </a:rPr>
                <a:t> </a:t>
              </a:r>
              <a:endParaRPr kumimoji="0" lang="zh-CN" altLang="en-US" sz="135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8B310D-A5A6-4120-80AA-6E57FA8C3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98"/>
            <a:stretch/>
          </p:blipFill>
          <p:spPr>
            <a:xfrm>
              <a:off x="895352" y="1160469"/>
              <a:ext cx="9627506" cy="381949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1B9007-44E8-4E91-AC88-60ADC49F32F7}"/>
                </a:ext>
              </a:extLst>
            </p:cNvPr>
            <p:cNvSpPr txBox="1"/>
            <p:nvPr/>
          </p:nvSpPr>
          <p:spPr>
            <a:xfrm>
              <a:off x="1537595" y="1557216"/>
              <a:ext cx="833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Thứ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ba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ngày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29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tháng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3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năm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2022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3C8D53-E2EC-4BBB-B1DC-5826CFEA4A3C}"/>
                </a:ext>
              </a:extLst>
            </p:cNvPr>
            <p:cNvSpPr txBox="1"/>
            <p:nvPr/>
          </p:nvSpPr>
          <p:spPr>
            <a:xfrm>
              <a:off x="4462622" y="2304800"/>
              <a:ext cx="1274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Toán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F4A993-6235-4BF3-A11B-1F7FFCCDDC9B}"/>
                </a:ext>
              </a:extLst>
            </p:cNvPr>
            <p:cNvSpPr txBox="1"/>
            <p:nvPr/>
          </p:nvSpPr>
          <p:spPr>
            <a:xfrm>
              <a:off x="3770832" y="3046152"/>
              <a:ext cx="36519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Luyện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tập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字魂59号-创粗黑"/>
                  <a:cs typeface="Arial"/>
                  <a:sym typeface="Arial"/>
                </a:rPr>
                <a:t>chung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字魂59号-创粗黑"/>
                <a:cs typeface="Arial"/>
                <a:sym typeface="Arial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8B44E8-86DD-4CCA-B11F-E1D17F7D1876}"/>
                </a:ext>
              </a:extLst>
            </p:cNvPr>
            <p:cNvCxnSpPr/>
            <p:nvPr/>
          </p:nvCxnSpPr>
          <p:spPr>
            <a:xfrm>
              <a:off x="895351" y="1160469"/>
              <a:ext cx="0" cy="381949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9" name="Google Shape;1233;p46">
            <a:extLst>
              <a:ext uri="{FF2B5EF4-FFF2-40B4-BE49-F238E27FC236}">
                <a16:creationId xmlns:a16="http://schemas.microsoft.com/office/drawing/2014/main" id="{5CB1C2F7-B39D-4AAE-936C-FE4122AC0CEF}"/>
              </a:ext>
            </a:extLst>
          </p:cNvPr>
          <p:cNvSpPr/>
          <p:nvPr/>
        </p:nvSpPr>
        <p:spPr>
          <a:xfrm>
            <a:off x="9133313" y="5309969"/>
            <a:ext cx="1739150" cy="643875"/>
          </a:xfrm>
          <a:custGeom>
            <a:avLst/>
            <a:gdLst/>
            <a:ahLst/>
            <a:cxnLst/>
            <a:rect l="l" t="t" r="r" b="b"/>
            <a:pathLst>
              <a:path w="69566" h="25755" extrusionOk="0">
                <a:moveTo>
                  <a:pt x="0" y="1184"/>
                </a:moveTo>
                <a:lnTo>
                  <a:pt x="2368" y="23091"/>
                </a:lnTo>
                <a:lnTo>
                  <a:pt x="66902" y="25755"/>
                </a:lnTo>
                <a:lnTo>
                  <a:pt x="69566" y="0"/>
                </a:lnTo>
                <a:close/>
              </a:path>
            </a:pathLst>
          </a:custGeom>
          <a:solidFill>
            <a:srgbClr val="029C9A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1234;p46">
            <a:extLst>
              <a:ext uri="{FF2B5EF4-FFF2-40B4-BE49-F238E27FC236}">
                <a16:creationId xmlns:a16="http://schemas.microsoft.com/office/drawing/2014/main" id="{A82F335C-CFEE-4EE9-A02D-E7E23B5EABDB}"/>
              </a:ext>
            </a:extLst>
          </p:cNvPr>
          <p:cNvSpPr txBox="1"/>
          <p:nvPr/>
        </p:nvSpPr>
        <p:spPr>
          <a:xfrm>
            <a:off x="9170838" y="5375856"/>
            <a:ext cx="1664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ndrina Solid"/>
                <a:ea typeface="Londrina Solid"/>
                <a:cs typeface="Londrina Solid"/>
                <a:sym typeface="Londrina Solid"/>
              </a:rPr>
              <a:t>Trang 75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3680506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5E21FD0F-9491-4856-9578-9BE6637D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999" y="1993900"/>
            <a:ext cx="4610057" cy="2049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22F1C6D-8E75-4007-943E-33D6F28BAA4E}"/>
              </a:ext>
            </a:extLst>
          </p:cNvPr>
          <p:cNvGrpSpPr/>
          <p:nvPr/>
        </p:nvGrpSpPr>
        <p:grpSpPr>
          <a:xfrm>
            <a:off x="564713" y="495300"/>
            <a:ext cx="668922" cy="707886"/>
            <a:chOff x="1559434" y="1176116"/>
            <a:chExt cx="668922" cy="7078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419026-A302-4100-8F84-9DD66851360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4C3866-A356-4771-A710-8855DC78D3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7D5F6D9-7B42-4E50-A81D-3C98F2174F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4AF9CF-A0D8-493A-8A54-1812198345A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13ACBD-3FF4-4D12-9AF8-92A94DE2A735}"/>
              </a:ext>
            </a:extLst>
          </p:cNvPr>
          <p:cNvSpPr txBox="1"/>
          <p:nvPr/>
        </p:nvSpPr>
        <p:spPr>
          <a:xfrm>
            <a:off x="1327178" y="495300"/>
            <a:ext cx="2025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55ECDF-630C-499F-A05A-2C7248BF12A6}"/>
              </a:ext>
            </a:extLst>
          </p:cNvPr>
          <p:cNvGrpSpPr/>
          <p:nvPr/>
        </p:nvGrpSpPr>
        <p:grpSpPr>
          <a:xfrm>
            <a:off x="564713" y="1371600"/>
            <a:ext cx="10685222" cy="1772138"/>
            <a:chOff x="705854" y="1198653"/>
            <a:chExt cx="10685222" cy="177213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7B1479-95C0-4BF1-9299-0F8DE6F8E7E1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BB47FD6-C5FD-4CF8-8BD3-671685BAAE0D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3 dm =         cm		6 dm =           cm		3 m =           dm</a:t>
                </a:r>
                <a:endPara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6 m =          dm		3 m =            cm		6 m =          cm</a:t>
                </a:r>
                <a:endPara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8BDD7C0-4B7F-49E1-AD42-1543E8EB7D50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a)</a:t>
                </a:r>
                <a:endPara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73" name="Rounded Rectangle 17">
              <a:extLst>
                <a:ext uri="{FF2B5EF4-FFF2-40B4-BE49-F238E27FC236}">
                  <a16:creationId xmlns:a16="http://schemas.microsoft.com/office/drawing/2014/main" id="{D17C4A41-EECC-49ED-907C-67DB820DB298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4" name="Rounded Rectangle 18">
              <a:extLst>
                <a:ext uri="{FF2B5EF4-FFF2-40B4-BE49-F238E27FC236}">
                  <a16:creationId xmlns:a16="http://schemas.microsoft.com/office/drawing/2014/main" id="{A4048D34-179A-45FA-9587-171EFBD5BC1F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5" name="Rounded Rectangle 19">
              <a:extLst>
                <a:ext uri="{FF2B5EF4-FFF2-40B4-BE49-F238E27FC236}">
                  <a16:creationId xmlns:a16="http://schemas.microsoft.com/office/drawing/2014/main" id="{2BCF1DA6-CB67-4E37-8DF7-68BC93584276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6" name="Rounded Rectangle 20">
              <a:extLst>
                <a:ext uri="{FF2B5EF4-FFF2-40B4-BE49-F238E27FC236}">
                  <a16:creationId xmlns:a16="http://schemas.microsoft.com/office/drawing/2014/main" id="{70E9DF49-BEC2-4B58-BA2A-6E7163509E6B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7" name="Rounded Rectangle 21">
              <a:extLst>
                <a:ext uri="{FF2B5EF4-FFF2-40B4-BE49-F238E27FC236}">
                  <a16:creationId xmlns:a16="http://schemas.microsoft.com/office/drawing/2014/main" id="{FF61A128-22DA-4C3D-BA2B-EC9838218E75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8" name="Rounded Rectangle 22">
              <a:extLst>
                <a:ext uri="{FF2B5EF4-FFF2-40B4-BE49-F238E27FC236}">
                  <a16:creationId xmlns:a16="http://schemas.microsoft.com/office/drawing/2014/main" id="{99065B21-23B0-432B-B8C2-3DED9F0720C2}"/>
                </a:ext>
              </a:extLst>
            </p:cNvPr>
            <p:cNvSpPr/>
            <p:nvPr/>
          </p:nvSpPr>
          <p:spPr>
            <a:xfrm>
              <a:off x="9705318" y="2257072"/>
              <a:ext cx="876651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0807DA-A42E-4659-ABDF-91D45A73C60E}"/>
              </a:ext>
            </a:extLst>
          </p:cNvPr>
          <p:cNvGrpSpPr/>
          <p:nvPr/>
        </p:nvGrpSpPr>
        <p:grpSpPr>
          <a:xfrm>
            <a:off x="564713" y="3649845"/>
            <a:ext cx="10986587" cy="1772138"/>
            <a:chOff x="705854" y="1198653"/>
            <a:chExt cx="10986587" cy="177213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2F58A2E-F5D7-4230-8D94-D81BD063088D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296585C-458A-493F-9B6E-9E19706BB4E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100 cm = 1 m 		200 cm =         m		500 cm =         m</a:t>
                </a:r>
                <a:endPara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10 dm = 1 m 		20 dm =           m		50 dm =          m</a:t>
                </a:r>
                <a:endPara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A82C422-B25D-4837-AAEE-72F499B104B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b)</a:t>
                </a:r>
                <a:endPara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83" name="Rounded Rectangle 28">
              <a:extLst>
                <a:ext uri="{FF2B5EF4-FFF2-40B4-BE49-F238E27FC236}">
                  <a16:creationId xmlns:a16="http://schemas.microsoft.com/office/drawing/2014/main" id="{898A4172-B899-4A74-94A4-4F146FBB273B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84" name="Rounded Rectangle 29">
              <a:extLst>
                <a:ext uri="{FF2B5EF4-FFF2-40B4-BE49-F238E27FC236}">
                  <a16:creationId xmlns:a16="http://schemas.microsoft.com/office/drawing/2014/main" id="{8921E484-A6C9-4C66-82CF-DBBD1B15F1E6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85" name="Rounded Rectangle 30">
              <a:extLst>
                <a:ext uri="{FF2B5EF4-FFF2-40B4-BE49-F238E27FC236}">
                  <a16:creationId xmlns:a16="http://schemas.microsoft.com/office/drawing/2014/main" id="{99CD0774-D8C9-41F9-9DCB-2F0100E848EF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86" name="Rounded Rectangle 31">
              <a:extLst>
                <a:ext uri="{FF2B5EF4-FFF2-40B4-BE49-F238E27FC236}">
                  <a16:creationId xmlns:a16="http://schemas.microsoft.com/office/drawing/2014/main" id="{B74FF44E-A55F-4A1B-ADFA-92F664A4CE00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DAC99243-1D35-4AAB-9CEC-26F70F0C1A8E}"/>
              </a:ext>
            </a:extLst>
          </p:cNvPr>
          <p:cNvSpPr txBox="1"/>
          <p:nvPr/>
        </p:nvSpPr>
        <p:spPr>
          <a:xfrm>
            <a:off x="2505037" y="1653183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30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860A1C-F1A1-4362-AE87-B077D9446953}"/>
              </a:ext>
            </a:extLst>
          </p:cNvPr>
          <p:cNvSpPr txBox="1"/>
          <p:nvPr/>
        </p:nvSpPr>
        <p:spPr>
          <a:xfrm>
            <a:off x="2426741" y="2527980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60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B3E55D-E6FA-43D6-8268-4CBEE856E893}"/>
              </a:ext>
            </a:extLst>
          </p:cNvPr>
          <p:cNvSpPr txBox="1"/>
          <p:nvPr/>
        </p:nvSpPr>
        <p:spPr>
          <a:xfrm>
            <a:off x="6285650" y="1662831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60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62EACE2-C60E-4AB4-9256-72463E0CC97E}"/>
              </a:ext>
            </a:extLst>
          </p:cNvPr>
          <p:cNvSpPr txBox="1"/>
          <p:nvPr/>
        </p:nvSpPr>
        <p:spPr>
          <a:xfrm>
            <a:off x="6062976" y="2521586"/>
            <a:ext cx="8242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300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B5522E-C1F9-4117-AFAF-3808127FEBE7}"/>
              </a:ext>
            </a:extLst>
          </p:cNvPr>
          <p:cNvSpPr txBox="1"/>
          <p:nvPr/>
        </p:nvSpPr>
        <p:spPr>
          <a:xfrm>
            <a:off x="9728884" y="1669225"/>
            <a:ext cx="6110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30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023835E-406F-4472-BF3F-D88A7143CB65}"/>
              </a:ext>
            </a:extLst>
          </p:cNvPr>
          <p:cNvSpPr txBox="1"/>
          <p:nvPr/>
        </p:nvSpPr>
        <p:spPr>
          <a:xfrm>
            <a:off x="9588195" y="2512002"/>
            <a:ext cx="824265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600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005A8D1-3150-4BC1-B4E0-5819FFE942F0}"/>
              </a:ext>
            </a:extLst>
          </p:cNvPr>
          <p:cNvSpPr txBox="1"/>
          <p:nvPr/>
        </p:nvSpPr>
        <p:spPr>
          <a:xfrm>
            <a:off x="6676402" y="3927396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6FCD43-68BB-41FB-ACC8-EF76DE688AC4}"/>
              </a:ext>
            </a:extLst>
          </p:cNvPr>
          <p:cNvSpPr txBox="1"/>
          <p:nvPr/>
        </p:nvSpPr>
        <p:spPr>
          <a:xfrm>
            <a:off x="6582064" y="4786151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81B5D5F-DDCA-4E5A-85A0-B8BF8EACDE69}"/>
              </a:ext>
            </a:extLst>
          </p:cNvPr>
          <p:cNvSpPr txBox="1"/>
          <p:nvPr/>
        </p:nvSpPr>
        <p:spPr>
          <a:xfrm>
            <a:off x="10339949" y="3927396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5E2F580-357E-468F-805E-FE1BF0D69315}"/>
              </a:ext>
            </a:extLst>
          </p:cNvPr>
          <p:cNvSpPr txBox="1"/>
          <p:nvPr/>
        </p:nvSpPr>
        <p:spPr>
          <a:xfrm>
            <a:off x="10213527" y="4786151"/>
            <a:ext cx="397866" cy="55399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020340-BFC1-40E0-940C-78C5627AB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5634" l="1042" r="99375"/>
                    </a14:imgEffect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5228341" y="2769983"/>
            <a:ext cx="6641431" cy="319729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2F1C6D-8E75-4007-943E-33D6F28BAA4E}"/>
              </a:ext>
            </a:extLst>
          </p:cNvPr>
          <p:cNvGrpSpPr/>
          <p:nvPr/>
        </p:nvGrpSpPr>
        <p:grpSpPr>
          <a:xfrm>
            <a:off x="564713" y="358914"/>
            <a:ext cx="668922" cy="707886"/>
            <a:chOff x="1559434" y="1176116"/>
            <a:chExt cx="668922" cy="7078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419026-A302-4100-8F84-9DD66851360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4C3866-A356-4771-A710-8855DC78D3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7D5F6D9-7B42-4E50-A81D-3C98F2174F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4AF9CF-A0D8-493A-8A54-1812198345A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13ACBD-3FF4-4D12-9AF8-92A94DE2A735}"/>
              </a:ext>
            </a:extLst>
          </p:cNvPr>
          <p:cNvSpPr txBox="1"/>
          <p:nvPr/>
        </p:nvSpPr>
        <p:spPr>
          <a:xfrm>
            <a:off x="1327178" y="358914"/>
            <a:ext cx="2025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F5A8C2-43E9-4F72-9CF8-6C2FA73EFADD}"/>
              </a:ext>
            </a:extLst>
          </p:cNvPr>
          <p:cNvSpPr txBox="1"/>
          <p:nvPr/>
        </p:nvSpPr>
        <p:spPr>
          <a:xfrm>
            <a:off x="738216" y="1029510"/>
            <a:ext cx="11170087" cy="10789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079337-E1A7-47D9-A193-7457860EEF5F}"/>
              </a:ext>
            </a:extLst>
          </p:cNvPr>
          <p:cNvGrpSpPr/>
          <p:nvPr/>
        </p:nvGrpSpPr>
        <p:grpSpPr>
          <a:xfrm>
            <a:off x="738216" y="2142153"/>
            <a:ext cx="5476179" cy="713719"/>
            <a:chOff x="683091" y="2137133"/>
            <a:chExt cx="5476179" cy="71371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D76DE17-6453-4CB0-9EE7-E4B2E8670D67}"/>
                </a:ext>
              </a:extLst>
            </p:cNvPr>
            <p:cNvSpPr/>
            <p:nvPr/>
          </p:nvSpPr>
          <p:spPr>
            <a:xfrm>
              <a:off x="683091" y="2289109"/>
              <a:ext cx="5476179" cy="519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18">
              <a:extLst>
                <a:ext uri="{FF2B5EF4-FFF2-40B4-BE49-F238E27FC236}">
                  <a16:creationId xmlns:a16="http://schemas.microsoft.com/office/drawing/2014/main" id="{100FEE96-9828-464D-AADE-93D7B88C7893}"/>
                </a:ext>
              </a:extLst>
            </p:cNvPr>
            <p:cNvSpPr/>
            <p:nvPr/>
          </p:nvSpPr>
          <p:spPr>
            <a:xfrm>
              <a:off x="4663375" y="2137133"/>
              <a:ext cx="713719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EADC121-F971-423B-8A47-1BC2718115DE}"/>
              </a:ext>
            </a:extLst>
          </p:cNvPr>
          <p:cNvSpPr txBox="1"/>
          <p:nvPr/>
        </p:nvSpPr>
        <p:spPr>
          <a:xfrm>
            <a:off x="6271243" y="300598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C8A4E0-6A83-417D-88BE-8BBEB848E1B2}"/>
              </a:ext>
            </a:extLst>
          </p:cNvPr>
          <p:cNvSpPr txBox="1"/>
          <p:nvPr/>
        </p:nvSpPr>
        <p:spPr>
          <a:xfrm>
            <a:off x="6590593" y="299134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25291A-8AAC-4333-AAF5-E2B41E8FC3D3}"/>
              </a:ext>
            </a:extLst>
          </p:cNvPr>
          <p:cNvSpPr txBox="1"/>
          <p:nvPr/>
        </p:nvSpPr>
        <p:spPr>
          <a:xfrm>
            <a:off x="6879599" y="299134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B1EB06-899A-41E1-A75E-57540C6759F1}"/>
              </a:ext>
            </a:extLst>
          </p:cNvPr>
          <p:cNvSpPr txBox="1"/>
          <p:nvPr/>
        </p:nvSpPr>
        <p:spPr>
          <a:xfrm>
            <a:off x="7180415" y="29890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0FF99C-3FD0-41F4-AD89-701E0179C0B4}"/>
              </a:ext>
            </a:extLst>
          </p:cNvPr>
          <p:cNvSpPr txBox="1"/>
          <p:nvPr/>
        </p:nvSpPr>
        <p:spPr>
          <a:xfrm>
            <a:off x="7469421" y="299134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532F83-4409-4BC0-AC6D-FAB5064FDAA3}"/>
              </a:ext>
            </a:extLst>
          </p:cNvPr>
          <p:cNvSpPr txBox="1"/>
          <p:nvPr/>
        </p:nvSpPr>
        <p:spPr>
          <a:xfrm>
            <a:off x="7770237" y="29890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492D92-3A84-4EDF-BA6C-1DFCB55C033A}"/>
              </a:ext>
            </a:extLst>
          </p:cNvPr>
          <p:cNvSpPr txBox="1"/>
          <p:nvPr/>
        </p:nvSpPr>
        <p:spPr>
          <a:xfrm>
            <a:off x="8084143" y="298876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B8C6E1-A77E-471C-826D-7CDB3BE0D55B}"/>
              </a:ext>
            </a:extLst>
          </p:cNvPr>
          <p:cNvSpPr txBox="1"/>
          <p:nvPr/>
        </p:nvSpPr>
        <p:spPr>
          <a:xfrm>
            <a:off x="8366425" y="298648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58D3B5-034D-4C59-BD40-EFF402850D28}"/>
              </a:ext>
            </a:extLst>
          </p:cNvPr>
          <p:cNvSpPr txBox="1"/>
          <p:nvPr/>
        </p:nvSpPr>
        <p:spPr>
          <a:xfrm>
            <a:off x="8659218" y="298420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B630B7-3075-4552-B700-E5B041E24F7F}"/>
              </a:ext>
            </a:extLst>
          </p:cNvPr>
          <p:cNvSpPr txBox="1"/>
          <p:nvPr/>
        </p:nvSpPr>
        <p:spPr>
          <a:xfrm>
            <a:off x="4872842" y="2189899"/>
            <a:ext cx="441146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</a:t>
            </a: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B0B7AF8C-EE04-4410-8EFE-998A33547D3E}"/>
              </a:ext>
            </a:extLst>
          </p:cNvPr>
          <p:cNvSpPr/>
          <p:nvPr/>
        </p:nvSpPr>
        <p:spPr>
          <a:xfrm rot="10800000">
            <a:off x="9064398" y="3498424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C94D3D-2680-4318-A942-5C5A372E1D57}"/>
              </a:ext>
            </a:extLst>
          </p:cNvPr>
          <p:cNvSpPr txBox="1"/>
          <p:nvPr/>
        </p:nvSpPr>
        <p:spPr>
          <a:xfrm>
            <a:off x="9325068" y="405178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5</a:t>
            </a:r>
          </a:p>
        </p:txBody>
      </p:sp>
      <p:sp>
        <p:nvSpPr>
          <p:cNvPr id="54" name="Left Brace 53">
            <a:extLst>
              <a:ext uri="{FF2B5EF4-FFF2-40B4-BE49-F238E27FC236}">
                <a16:creationId xmlns:a16="http://schemas.microsoft.com/office/drawing/2014/main" id="{D10C855A-5619-4A5D-B3BB-BF9DFAEA5AD9}"/>
              </a:ext>
            </a:extLst>
          </p:cNvPr>
          <p:cNvSpPr/>
          <p:nvPr/>
        </p:nvSpPr>
        <p:spPr>
          <a:xfrm rot="5400000">
            <a:off x="9887996" y="3912421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761AED-D00B-457A-AD9F-D8A64935EED1}"/>
              </a:ext>
            </a:extLst>
          </p:cNvPr>
          <p:cNvSpPr txBox="1"/>
          <p:nvPr/>
        </p:nvSpPr>
        <p:spPr>
          <a:xfrm>
            <a:off x="9865305" y="4331160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7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2D87512-8E6C-4643-9BF8-E2141CADB39D}"/>
              </a:ext>
            </a:extLst>
          </p:cNvPr>
          <p:cNvGrpSpPr/>
          <p:nvPr/>
        </p:nvGrpSpPr>
        <p:grpSpPr>
          <a:xfrm>
            <a:off x="732347" y="2817406"/>
            <a:ext cx="4688134" cy="2644248"/>
            <a:chOff x="692610" y="3134137"/>
            <a:chExt cx="4327625" cy="264424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2E348F7-54C0-4AE2-BF7C-14B945C6EFC5}"/>
                </a:ext>
              </a:extLst>
            </p:cNvPr>
            <p:cNvSpPr/>
            <p:nvPr/>
          </p:nvSpPr>
          <p:spPr>
            <a:xfrm>
              <a:off x="692610" y="3134137"/>
              <a:ext cx="4327625" cy="2597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Độ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dài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cây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được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bằng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độ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dài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đường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gấp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khúc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ABCD.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Độ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dài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cây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là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m.</a:t>
              </a: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ounded Rectangle 34">
              <a:extLst>
                <a:ext uri="{FF2B5EF4-FFF2-40B4-BE49-F238E27FC236}">
                  <a16:creationId xmlns:a16="http://schemas.microsoft.com/office/drawing/2014/main" id="{233D4928-D5CA-4C2B-A084-A07AEFC3605A}"/>
                </a:ext>
              </a:extLst>
            </p:cNvPr>
            <p:cNvSpPr/>
            <p:nvPr/>
          </p:nvSpPr>
          <p:spPr>
            <a:xfrm>
              <a:off x="1264268" y="5064666"/>
              <a:ext cx="863600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4B54914-BF46-44C1-95FF-E66A5B7BC417}"/>
              </a:ext>
            </a:extLst>
          </p:cNvPr>
          <p:cNvSpPr txBox="1"/>
          <p:nvPr/>
        </p:nvSpPr>
        <p:spPr>
          <a:xfrm>
            <a:off x="630864" y="5828490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prstClr val="black"/>
                </a:solidFill>
                <a:latin typeface="Arial"/>
              </a:rPr>
              <a:t>( ABCD =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E786817-398D-4A3D-B330-C17567791B95}"/>
              </a:ext>
            </a:extLst>
          </p:cNvPr>
          <p:cNvSpPr/>
          <p:nvPr/>
        </p:nvSpPr>
        <p:spPr>
          <a:xfrm>
            <a:off x="2321776" y="5828490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/>
              </a:rPr>
              <a:t>AB</a:t>
            </a:r>
            <a:r>
              <a:rPr lang="en-VN" sz="2800" dirty="0">
                <a:solidFill>
                  <a:prstClr val="black"/>
                </a:solidFill>
                <a:latin typeface="Arial"/>
              </a:rPr>
              <a:t> + 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BC</a:t>
            </a:r>
            <a:r>
              <a:rPr lang="en-VN" sz="2800" dirty="0">
                <a:solidFill>
                  <a:prstClr val="black"/>
                </a:solidFill>
                <a:latin typeface="Arial"/>
              </a:rPr>
              <a:t> + 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CD</a:t>
            </a:r>
            <a:r>
              <a:rPr lang="en-VN" sz="2800" dirty="0">
                <a:solidFill>
                  <a:prstClr val="black"/>
                </a:solidFill>
                <a:latin typeface="Arial"/>
              </a:rPr>
              <a:t> =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50487C-4FDB-43A0-AEB6-38C26BA75D3C}"/>
              </a:ext>
            </a:extLst>
          </p:cNvPr>
          <p:cNvSpPr/>
          <p:nvPr/>
        </p:nvSpPr>
        <p:spPr>
          <a:xfrm>
            <a:off x="5086152" y="582849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/>
              </a:rPr>
              <a:t>9 </a:t>
            </a:r>
            <a:r>
              <a:rPr lang="en-VN" sz="2800" dirty="0">
                <a:solidFill>
                  <a:prstClr val="black"/>
                </a:solidFill>
                <a:latin typeface="Arial"/>
              </a:rPr>
              <a:t>+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 </a:t>
            </a:r>
            <a:endParaRPr lang="en-VN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372DF6-AC81-4564-8B75-A1749C148C1E}"/>
              </a:ext>
            </a:extLst>
          </p:cNvPr>
          <p:cNvSpPr/>
          <p:nvPr/>
        </p:nvSpPr>
        <p:spPr>
          <a:xfrm>
            <a:off x="5783709" y="582849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/>
              </a:rPr>
              <a:t>5 </a:t>
            </a:r>
            <a:r>
              <a:rPr lang="en-VN" sz="2800" dirty="0">
                <a:solidFill>
                  <a:prstClr val="black"/>
                </a:solidFill>
                <a:latin typeface="Arial"/>
              </a:rPr>
              <a:t>+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 </a:t>
            </a:r>
            <a:endParaRPr lang="en-VN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8B139A0-A28B-454C-81C2-9EFE5771C5D8}"/>
              </a:ext>
            </a:extLst>
          </p:cNvPr>
          <p:cNvSpPr/>
          <p:nvPr/>
        </p:nvSpPr>
        <p:spPr>
          <a:xfrm>
            <a:off x="6509148" y="582849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/>
              </a:rPr>
              <a:t>7 </a:t>
            </a:r>
            <a:r>
              <a:rPr lang="en-VN" sz="2800" dirty="0">
                <a:solidFill>
                  <a:prstClr val="black"/>
                </a:solidFill>
                <a:latin typeface="Arial"/>
              </a:rPr>
              <a:t>=</a:t>
            </a:r>
            <a:r>
              <a:rPr lang="en-VN" sz="2800" dirty="0">
                <a:solidFill>
                  <a:srgbClr val="FF0000"/>
                </a:solidFill>
                <a:latin typeface="Arial"/>
              </a:rPr>
              <a:t> </a:t>
            </a:r>
            <a:endParaRPr lang="en-VN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2AF1A62-5878-48BC-BA4B-6A92A0E191F2}"/>
              </a:ext>
            </a:extLst>
          </p:cNvPr>
          <p:cNvSpPr/>
          <p:nvPr/>
        </p:nvSpPr>
        <p:spPr>
          <a:xfrm>
            <a:off x="7187446" y="5821791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/>
              </a:rPr>
              <a:t>21 m )</a:t>
            </a:r>
            <a:endParaRPr lang="en-VN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B84BC-BFF0-4FD2-B659-69251D036BAF}"/>
              </a:ext>
            </a:extLst>
          </p:cNvPr>
          <p:cNvSpPr txBox="1"/>
          <p:nvPr/>
        </p:nvSpPr>
        <p:spPr>
          <a:xfrm>
            <a:off x="1476320" y="4781628"/>
            <a:ext cx="697627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275340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/>
      <p:bldP spid="54" grpId="0" animBg="1"/>
      <p:bldP spid="55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32AEB7E7-E17E-45E0-A16C-53C757C7047B}"/>
              </a:ext>
            </a:extLst>
          </p:cNvPr>
          <p:cNvGrpSpPr/>
          <p:nvPr/>
        </p:nvGrpSpPr>
        <p:grpSpPr>
          <a:xfrm>
            <a:off x="532936" y="469850"/>
            <a:ext cx="668922" cy="707886"/>
            <a:chOff x="1559434" y="1176116"/>
            <a:chExt cx="668922" cy="70788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2DBE34A-1145-4594-8DA1-BD1C3A07492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81A5466-35AD-4B0D-AD79-0A2959BA8A5D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43E29D3-A66D-4C11-BEE0-352893C9FF8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D6A4DAA-3DC4-4A3B-B4A3-5D746EB2E65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F68BB1-F8D3-473B-B586-F3B21271C0A1}"/>
              </a:ext>
            </a:extLst>
          </p:cNvPr>
          <p:cNvSpPr txBox="1"/>
          <p:nvPr/>
        </p:nvSpPr>
        <p:spPr>
          <a:xfrm>
            <a:off x="1295400" y="457200"/>
            <a:ext cx="2025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F5C62D-A6D2-451E-AF07-3F5057821ED1}"/>
              </a:ext>
            </a:extLst>
          </p:cNvPr>
          <p:cNvSpPr/>
          <p:nvPr/>
        </p:nvSpPr>
        <p:spPr>
          <a:xfrm>
            <a:off x="1330622" y="1160204"/>
            <a:ext cx="7052956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800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800" dirty="0">
              <a:solidFill>
                <a:prstClr val="black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45F0D-9CAB-493C-9B0A-FB70D04F2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621890"/>
            <a:ext cx="7366000" cy="18669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88B94-8AFB-4725-BE63-308267B6534A}"/>
              </a:ext>
            </a:extLst>
          </p:cNvPr>
          <p:cNvGrpSpPr/>
          <p:nvPr/>
        </p:nvGrpSpPr>
        <p:grpSpPr>
          <a:xfrm>
            <a:off x="3200400" y="3308257"/>
            <a:ext cx="6096000" cy="3114314"/>
            <a:chOff x="2366576" y="3527484"/>
            <a:chExt cx="6096000" cy="31143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5EF0B5-C0B0-4639-BD2F-6A92FAFC607B}"/>
                </a:ext>
              </a:extLst>
            </p:cNvPr>
            <p:cNvSpPr/>
            <p:nvPr/>
          </p:nvSpPr>
          <p:spPr>
            <a:xfrm>
              <a:off x="2366576" y="3527484"/>
              <a:ext cx="6096000" cy="31143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A2AF5FBF-A53B-40A0-A33C-6E059802835B}"/>
                </a:ext>
              </a:extLst>
            </p:cNvPr>
            <p:cNvSpPr/>
            <p:nvPr/>
          </p:nvSpPr>
          <p:spPr>
            <a:xfrm>
              <a:off x="5420722" y="3779745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5" name="Rounded Rectangle 22">
              <a:extLst>
                <a:ext uri="{FF2B5EF4-FFF2-40B4-BE49-F238E27FC236}">
                  <a16:creationId xmlns:a16="http://schemas.microsoft.com/office/drawing/2014/main" id="{6D341913-964C-4C0D-94D3-C6FD35D92773}"/>
                </a:ext>
              </a:extLst>
            </p:cNvPr>
            <p:cNvSpPr/>
            <p:nvPr/>
          </p:nvSpPr>
          <p:spPr>
            <a:xfrm>
              <a:off x="5425572" y="4773038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6" name="Rounded Rectangle 23">
              <a:extLst>
                <a:ext uri="{FF2B5EF4-FFF2-40B4-BE49-F238E27FC236}">
                  <a16:creationId xmlns:a16="http://schemas.microsoft.com/office/drawing/2014/main" id="{9AA6377C-6084-4732-8019-1ADD2FB48024}"/>
                </a:ext>
              </a:extLst>
            </p:cNvPr>
            <p:cNvSpPr/>
            <p:nvPr/>
          </p:nvSpPr>
          <p:spPr>
            <a:xfrm>
              <a:off x="5417093" y="5838059"/>
              <a:ext cx="844566" cy="71371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F565315-9030-4E71-A3B1-19CB1D7AB307}"/>
              </a:ext>
            </a:extLst>
          </p:cNvPr>
          <p:cNvSpPr txBox="1"/>
          <p:nvPr/>
        </p:nvSpPr>
        <p:spPr>
          <a:xfrm>
            <a:off x="6299161" y="3546717"/>
            <a:ext cx="755335" cy="707886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C7C54C-64FD-4102-AC2C-7B60CFC30994}"/>
              </a:ext>
            </a:extLst>
          </p:cNvPr>
          <p:cNvSpPr txBox="1"/>
          <p:nvPr/>
        </p:nvSpPr>
        <p:spPr>
          <a:xfrm>
            <a:off x="6298321" y="4601737"/>
            <a:ext cx="755335" cy="707886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35800-5354-4568-A112-559818376BB3}"/>
              </a:ext>
            </a:extLst>
          </p:cNvPr>
          <p:cNvSpPr txBox="1"/>
          <p:nvPr/>
        </p:nvSpPr>
        <p:spPr>
          <a:xfrm>
            <a:off x="6295532" y="5647730"/>
            <a:ext cx="755335" cy="707886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3419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6FDC34-6CC8-4324-8CBD-3E0ECBC30BC9}"/>
              </a:ext>
            </a:extLst>
          </p:cNvPr>
          <p:cNvGrpSpPr/>
          <p:nvPr/>
        </p:nvGrpSpPr>
        <p:grpSpPr>
          <a:xfrm>
            <a:off x="490943" y="38987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BE9C632-8C74-4CA4-B636-A1A8E4C9298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8E48B63-B2C3-499D-990A-8D00D200A05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5B1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0C7145-F877-42F3-89B6-AD0422ED91F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45B1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57C468-F9EE-4473-9DA2-33988FEB8A0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047C611-DFAD-435E-9057-C6E8D0F891FD}"/>
              </a:ext>
            </a:extLst>
          </p:cNvPr>
          <p:cNvSpPr txBox="1"/>
          <p:nvPr/>
        </p:nvSpPr>
        <p:spPr>
          <a:xfrm>
            <a:off x="1253407" y="310651"/>
            <a:ext cx="10584418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 và Mai đi tham quan cùng bố mẹ. Điểm tham quan cách nhà 50 km. Đến trạm dừng nghỉ, bố cho biết ô tô đã đi được 25 km. Hỏi từ trạm dừng nghỉ còn cách điểm đến bao nhiêu ki-lô-mét?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B6EA4D-2ECD-4425-82AB-C090D3A7D9E1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35" name="Rounded Rectangle 9">
              <a:extLst>
                <a:ext uri="{FF2B5EF4-FFF2-40B4-BE49-F238E27FC236}">
                  <a16:creationId xmlns:a16="http://schemas.microsoft.com/office/drawing/2014/main" id="{58215AD8-9C14-43B3-A1B3-95BF9E56E91A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6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0DD52297-E964-47EC-B677-556090B7F4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Bus stop cartoon pop art Royalty Free Vector Image">
              <a:extLst>
                <a:ext uri="{FF2B5EF4-FFF2-40B4-BE49-F238E27FC236}">
                  <a16:creationId xmlns:a16="http://schemas.microsoft.com/office/drawing/2014/main" id="{82425D56-B880-41B4-9906-E0E02340D8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B859F211-9B74-4440-82ED-5D3C62DAD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Left Brace 38">
            <a:extLst>
              <a:ext uri="{FF2B5EF4-FFF2-40B4-BE49-F238E27FC236}">
                <a16:creationId xmlns:a16="http://schemas.microsoft.com/office/drawing/2014/main" id="{D4D35042-FA0C-447A-A249-BB1CFFB07AAF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A10CE1-40A1-430E-BFC5-2DABE06ECE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50 km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1C743141-9086-450B-BD8D-CF80E3662177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613AC3-B02B-40DD-B4E3-DBB695A0A02C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25 km</a:t>
            </a: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3ADE5307-2187-400A-BC6E-D85EB2058BD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BE3FF5-86E8-48C3-9B08-9960AD66E13E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  <a:latin typeface="Arial"/>
              </a:rPr>
              <a:t>? km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4239B-877B-442A-851A-74934FAC9115}"/>
              </a:ext>
            </a:extLst>
          </p:cNvPr>
          <p:cNvSpPr txBox="1"/>
          <p:nvPr/>
        </p:nvSpPr>
        <p:spPr>
          <a:xfrm>
            <a:off x="1293043" y="3954071"/>
            <a:ext cx="9390712" cy="2690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Wingdings" pitchFamily="2" charset="2"/>
              </a:rPr>
              <a:t>Bài giải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Từ trạm dừng nghỉ còn cách điểm đến số ki-lô-mét là: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50 –  25 = 25 (km)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			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Wingdings" pitchFamily="2" charset="2"/>
              </a:rPr>
              <a:t>Đáp số: 25 km</a:t>
            </a:r>
            <a:endParaRPr kumimoji="0" lang="en-VN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D8ED25-3E86-488D-ABB3-EB708F462862}"/>
              </a:ext>
            </a:extLst>
          </p:cNvPr>
          <p:cNvCxnSpPr/>
          <p:nvPr/>
        </p:nvCxnSpPr>
        <p:spPr>
          <a:xfrm>
            <a:off x="7467600" y="762000"/>
            <a:ext cx="426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9DC5CE-ABBF-4746-8A7E-6B4866433636}"/>
              </a:ext>
            </a:extLst>
          </p:cNvPr>
          <p:cNvCxnSpPr>
            <a:cxnSpLocks/>
          </p:cNvCxnSpPr>
          <p:nvPr/>
        </p:nvCxnSpPr>
        <p:spPr>
          <a:xfrm>
            <a:off x="1371600" y="1143000"/>
            <a:ext cx="976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5D2981-57D9-4B77-8245-383B88DEAA1C}"/>
              </a:ext>
            </a:extLst>
          </p:cNvPr>
          <p:cNvCxnSpPr>
            <a:cxnSpLocks/>
          </p:cNvCxnSpPr>
          <p:nvPr/>
        </p:nvCxnSpPr>
        <p:spPr>
          <a:xfrm>
            <a:off x="8001000" y="1219200"/>
            <a:ext cx="36576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B0C115-90B8-4D12-BD53-A5FFB698A6D2}"/>
              </a:ext>
            </a:extLst>
          </p:cNvPr>
          <p:cNvCxnSpPr>
            <a:cxnSpLocks/>
          </p:cNvCxnSpPr>
          <p:nvPr/>
        </p:nvCxnSpPr>
        <p:spPr>
          <a:xfrm>
            <a:off x="1371600" y="1646349"/>
            <a:ext cx="97028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863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4" grpId="0" animBg="1"/>
      <p:bldP spid="45" grpId="0"/>
      <p:bldP spid="46" grpId="0" animBg="1"/>
      <p:bldP spid="47" grpId="0"/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3EE9E2-BAFF-4ACC-92C5-C908CF5CC112}"/>
              </a:ext>
            </a:extLst>
          </p:cNvPr>
          <p:cNvSpPr txBox="1"/>
          <p:nvPr/>
        </p:nvSpPr>
        <p:spPr>
          <a:xfrm>
            <a:off x="2609850" y="2274838"/>
            <a:ext cx="697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45B1A5"/>
                </a:solidFill>
                <a:latin typeface="iCiel Pony" panose="02000000000000000000" pitchFamily="2" charset="0"/>
              </a:rPr>
              <a:t>CHÚC CÁC CON HỌC TỐT !</a:t>
            </a:r>
          </a:p>
        </p:txBody>
      </p:sp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335</TotalTime>
  <Words>352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#9Slide03 BoosterNextFYBlack</vt:lpstr>
      <vt:lpstr>Arial</vt:lpstr>
      <vt:lpstr>Calibri</vt:lpstr>
      <vt:lpstr>Calibri Light</vt:lpstr>
      <vt:lpstr>HP001 4 hàng</vt:lpstr>
      <vt:lpstr>iCiel Pony</vt:lpstr>
      <vt:lpstr>Londrina Solid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173</cp:revision>
  <dcterms:created xsi:type="dcterms:W3CDTF">2021-11-18T08:18:08Z</dcterms:created>
  <dcterms:modified xsi:type="dcterms:W3CDTF">2022-03-24T15:13:13Z</dcterms:modified>
  <cp:category>9Slide.vn</cp:category>
</cp:coreProperties>
</file>