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1"/>
  </p:notesMasterIdLst>
  <p:sldIdLst>
    <p:sldId id="256" r:id="rId2"/>
    <p:sldId id="258" r:id="rId3"/>
    <p:sldId id="260" r:id="rId4"/>
    <p:sldId id="311" r:id="rId5"/>
    <p:sldId id="274" r:id="rId6"/>
    <p:sldId id="263" r:id="rId7"/>
    <p:sldId id="261" r:id="rId8"/>
    <p:sldId id="262" r:id="rId9"/>
    <p:sldId id="282" r:id="rId10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Exo 2" panose="020B0604020202020204" charset="0"/>
      <p:regular r:id="rId16"/>
      <p:bold r:id="rId17"/>
      <p:italic r:id="rId18"/>
      <p:boldItalic r:id="rId19"/>
    </p:embeddedFont>
    <p:embeddedFont>
      <p:font typeface="Fredoka One" panose="020B0604020202020204" charset="0"/>
      <p:regular r:id="rId20"/>
    </p:embeddedFont>
    <p:embeddedFont>
      <p:font typeface="Roboto Condensed Light" panose="02000000000000000000" pitchFamily="2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3B8FAE-9461-4391-84C9-7EC12E68C9F6}">
  <a:tblStyle styleId="{343B8FAE-9461-4391-84C9-7EC12E68C9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3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0" name="Google Shape;2500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1" name="Google Shape;2801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7" name="Google Shape;2887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" name="Google Shape;3700;gf7a39de043_2_5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1" name="Google Shape;3701;gf7a39de043_2_5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gf1f4fd536a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4" name="Google Shape;3054;gf1f4fd536a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9" name="Google Shape;3189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0" name="Google Shape;3190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2" name="Google Shape;4512;gf80a20933f_0_4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3" name="Google Shape;4513;gf80a20933f_0_4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062406">
            <a:off x="-1571272" y="-173056"/>
            <a:ext cx="2818035" cy="2808784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7186165" y="2548550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281533" y="-10068"/>
            <a:ext cx="2862466" cy="1695774"/>
            <a:chOff x="238125" y="3383650"/>
            <a:chExt cx="1287775" cy="762900"/>
          </a:xfrm>
        </p:grpSpPr>
        <p:sp>
          <p:nvSpPr>
            <p:cNvPr id="12" name="Google Shape;12;p2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-5400000">
            <a:off x="474221" y="3700871"/>
            <a:ext cx="970042" cy="1918341"/>
            <a:chOff x="961675" y="1958725"/>
            <a:chExt cx="563225" cy="1113825"/>
          </a:xfrm>
        </p:grpSpPr>
        <p:sp>
          <p:nvSpPr>
            <p:cNvPr id="16" name="Google Shape;16;p2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10800000">
            <a:off x="1777113" y="695676"/>
            <a:ext cx="5900038" cy="3634698"/>
            <a:chOff x="6012925" y="2964625"/>
            <a:chExt cx="1368950" cy="1009975"/>
          </a:xfrm>
        </p:grpSpPr>
        <p:sp>
          <p:nvSpPr>
            <p:cNvPr id="19" name="Google Shape;19;p2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891488" y="1556968"/>
            <a:ext cx="5361000" cy="12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2622575" y="3190600"/>
            <a:ext cx="38988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7664899" y="1459525"/>
            <a:ext cx="894076" cy="666865"/>
            <a:chOff x="7664899" y="1459525"/>
            <a:chExt cx="894076" cy="666865"/>
          </a:xfrm>
        </p:grpSpPr>
        <p:sp>
          <p:nvSpPr>
            <p:cNvPr id="27" name="Google Shape;27;p2"/>
            <p:cNvSpPr/>
            <p:nvPr/>
          </p:nvSpPr>
          <p:spPr>
            <a:xfrm rot="-1305975">
              <a:off x="8072349" y="15191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615088">
              <a:off x="8176597" y="18215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7664899" y="1459525"/>
              <a:ext cx="475779" cy="475800"/>
              <a:chOff x="1460350" y="2402425"/>
              <a:chExt cx="208950" cy="20895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58;p2"/>
          <p:cNvGrpSpPr/>
          <p:nvPr/>
        </p:nvGrpSpPr>
        <p:grpSpPr>
          <a:xfrm>
            <a:off x="513430" y="1075376"/>
            <a:ext cx="860090" cy="986678"/>
            <a:chOff x="513430" y="1075376"/>
            <a:chExt cx="860090" cy="986678"/>
          </a:xfrm>
        </p:grpSpPr>
        <p:sp>
          <p:nvSpPr>
            <p:cNvPr id="59" name="Google Shape;59;p2"/>
            <p:cNvSpPr/>
            <p:nvPr/>
          </p:nvSpPr>
          <p:spPr>
            <a:xfrm flipH="1">
              <a:off x="513430" y="1459529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2"/>
            <p:cNvGrpSpPr/>
            <p:nvPr/>
          </p:nvGrpSpPr>
          <p:grpSpPr>
            <a:xfrm rot="3427758">
              <a:off x="806718" y="1166397"/>
              <a:ext cx="475768" cy="475796"/>
              <a:chOff x="1460350" y="2402425"/>
              <a:chExt cx="208950" cy="20895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89;p2"/>
            <p:cNvSpPr/>
            <p:nvPr/>
          </p:nvSpPr>
          <p:spPr>
            <a:xfrm rot="-690935" flipH="1">
              <a:off x="653014" y="1755069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>
            <a:off x="3111240" y="42259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5914958" y="876443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429650" y="4481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5559477" y="422596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1_1"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8" name="Google Shape;2408;p36"/>
          <p:cNvGrpSpPr/>
          <p:nvPr/>
        </p:nvGrpSpPr>
        <p:grpSpPr>
          <a:xfrm flipH="1">
            <a:off x="1286181" y="700497"/>
            <a:ext cx="7011015" cy="4319112"/>
            <a:chOff x="1569550" y="629994"/>
            <a:chExt cx="5900038" cy="3634698"/>
          </a:xfrm>
        </p:grpSpPr>
        <p:grpSp>
          <p:nvGrpSpPr>
            <p:cNvPr id="2409" name="Google Shape;2409;p36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2410" name="Google Shape;2410;p36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36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36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36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36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5" name="Google Shape;2415;p36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6" name="Google Shape;2416;p36"/>
          <p:cNvGrpSpPr/>
          <p:nvPr/>
        </p:nvGrpSpPr>
        <p:grpSpPr>
          <a:xfrm rot="10800000">
            <a:off x="-281232" y="3449289"/>
            <a:ext cx="2862466" cy="1695774"/>
            <a:chOff x="238125" y="3383650"/>
            <a:chExt cx="1287775" cy="762900"/>
          </a:xfrm>
        </p:grpSpPr>
        <p:sp>
          <p:nvSpPr>
            <p:cNvPr id="2417" name="Google Shape;2417;p36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6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6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0" name="Google Shape;2420;p36"/>
          <p:cNvGrpSpPr/>
          <p:nvPr/>
        </p:nvGrpSpPr>
        <p:grpSpPr>
          <a:xfrm rot="5400000">
            <a:off x="7522822" y="-584584"/>
            <a:ext cx="1175451" cy="2324553"/>
            <a:chOff x="961675" y="1958725"/>
            <a:chExt cx="563225" cy="1113825"/>
          </a:xfrm>
        </p:grpSpPr>
        <p:sp>
          <p:nvSpPr>
            <p:cNvPr id="2421" name="Google Shape;2421;p36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6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2_1"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4" name="Google Shape;2424;p37"/>
          <p:cNvGrpSpPr/>
          <p:nvPr/>
        </p:nvGrpSpPr>
        <p:grpSpPr>
          <a:xfrm rot="10800000" flipH="1">
            <a:off x="6691758" y="3468233"/>
            <a:ext cx="2862466" cy="1695774"/>
            <a:chOff x="238125" y="3383650"/>
            <a:chExt cx="1287775" cy="762900"/>
          </a:xfrm>
        </p:grpSpPr>
        <p:sp>
          <p:nvSpPr>
            <p:cNvPr id="2425" name="Google Shape;2425;p37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8" name="Google Shape;2428;p37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2429" name="Google Shape;2429;p37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1" name="Google Shape;2431;p37"/>
          <p:cNvSpPr/>
          <p:nvPr/>
        </p:nvSpPr>
        <p:spPr>
          <a:xfrm>
            <a:off x="-152687" y="44629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2" name="Google Shape;2432;p37"/>
          <p:cNvGrpSpPr/>
          <p:nvPr/>
        </p:nvGrpSpPr>
        <p:grpSpPr>
          <a:xfrm>
            <a:off x="-198288" y="1445825"/>
            <a:ext cx="475779" cy="475800"/>
            <a:chOff x="1460350" y="2402425"/>
            <a:chExt cx="208950" cy="208950"/>
          </a:xfrm>
        </p:grpSpPr>
        <p:sp>
          <p:nvSpPr>
            <p:cNvPr id="2433" name="Google Shape;2433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1" name="Google Shape;2461;p37"/>
          <p:cNvGrpSpPr/>
          <p:nvPr/>
        </p:nvGrpSpPr>
        <p:grpSpPr>
          <a:xfrm rot="3427705">
            <a:off x="3096928" y="4999029"/>
            <a:ext cx="340783" cy="340829"/>
            <a:chOff x="1460350" y="2402425"/>
            <a:chExt cx="208950" cy="208950"/>
          </a:xfrm>
        </p:grpSpPr>
        <p:sp>
          <p:nvSpPr>
            <p:cNvPr id="2462" name="Google Shape;2462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0" name="Google Shape;2490;p37"/>
          <p:cNvSpPr/>
          <p:nvPr/>
        </p:nvSpPr>
        <p:spPr>
          <a:xfrm>
            <a:off x="8850715" y="934032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37"/>
          <p:cNvSpPr/>
          <p:nvPr/>
        </p:nvSpPr>
        <p:spPr>
          <a:xfrm>
            <a:off x="5433965" y="-189818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4870108" y="630544"/>
            <a:ext cx="4112429" cy="3882309"/>
            <a:chOff x="4544101" y="322704"/>
            <a:chExt cx="4764719" cy="4498098"/>
          </a:xfrm>
        </p:grpSpPr>
        <p:sp>
          <p:nvSpPr>
            <p:cNvPr id="96" name="Google Shape;96;p3"/>
            <p:cNvSpPr/>
            <p:nvPr/>
          </p:nvSpPr>
          <p:spPr>
            <a:xfrm rot="-5400000">
              <a:off x="4868120" y="592796"/>
              <a:ext cx="3880390" cy="3390833"/>
            </a:xfrm>
            <a:custGeom>
              <a:avLst/>
              <a:gdLst/>
              <a:ahLst/>
              <a:cxnLst/>
              <a:rect l="l" t="t" r="r" b="b"/>
              <a:pathLst>
                <a:path w="46369" h="40519" extrusionOk="0">
                  <a:moveTo>
                    <a:pt x="35639" y="0"/>
                  </a:moveTo>
                  <a:lnTo>
                    <a:pt x="35135" y="20"/>
                  </a:lnTo>
                  <a:lnTo>
                    <a:pt x="34631" y="61"/>
                  </a:lnTo>
                  <a:lnTo>
                    <a:pt x="34126" y="121"/>
                  </a:lnTo>
                  <a:lnTo>
                    <a:pt x="33602" y="202"/>
                  </a:lnTo>
                  <a:lnTo>
                    <a:pt x="33098" y="303"/>
                  </a:lnTo>
                  <a:lnTo>
                    <a:pt x="32614" y="424"/>
                  </a:lnTo>
                  <a:lnTo>
                    <a:pt x="32110" y="565"/>
                  </a:lnTo>
                  <a:lnTo>
                    <a:pt x="31625" y="706"/>
                  </a:lnTo>
                  <a:lnTo>
                    <a:pt x="31141" y="887"/>
                  </a:lnTo>
                  <a:lnTo>
                    <a:pt x="30657" y="1089"/>
                  </a:lnTo>
                  <a:lnTo>
                    <a:pt x="30193" y="1291"/>
                  </a:lnTo>
                  <a:lnTo>
                    <a:pt x="29730" y="1513"/>
                  </a:lnTo>
                  <a:lnTo>
                    <a:pt x="29286" y="1755"/>
                  </a:lnTo>
                  <a:lnTo>
                    <a:pt x="28842" y="1997"/>
                  </a:lnTo>
                  <a:lnTo>
                    <a:pt x="27995" y="2602"/>
                  </a:lnTo>
                  <a:lnTo>
                    <a:pt x="27209" y="3126"/>
                  </a:lnTo>
                  <a:lnTo>
                    <a:pt x="26422" y="3590"/>
                  </a:lnTo>
                  <a:lnTo>
                    <a:pt x="25676" y="3993"/>
                  </a:lnTo>
                  <a:lnTo>
                    <a:pt x="24929" y="4336"/>
                  </a:lnTo>
                  <a:lnTo>
                    <a:pt x="24546" y="4498"/>
                  </a:lnTo>
                  <a:lnTo>
                    <a:pt x="24183" y="4639"/>
                  </a:lnTo>
                  <a:lnTo>
                    <a:pt x="23820" y="4760"/>
                  </a:lnTo>
                  <a:lnTo>
                    <a:pt x="23437" y="4861"/>
                  </a:lnTo>
                  <a:lnTo>
                    <a:pt x="22711" y="5062"/>
                  </a:lnTo>
                  <a:lnTo>
                    <a:pt x="21945" y="5204"/>
                  </a:lnTo>
                  <a:lnTo>
                    <a:pt x="21158" y="5304"/>
                  </a:lnTo>
                  <a:lnTo>
                    <a:pt x="20371" y="5365"/>
                  </a:lnTo>
                  <a:lnTo>
                    <a:pt x="19524" y="5405"/>
                  </a:lnTo>
                  <a:lnTo>
                    <a:pt x="17729" y="5405"/>
                  </a:lnTo>
                  <a:lnTo>
                    <a:pt x="16761" y="5365"/>
                  </a:lnTo>
                  <a:lnTo>
                    <a:pt x="15733" y="5304"/>
                  </a:lnTo>
                  <a:lnTo>
                    <a:pt x="15208" y="5284"/>
                  </a:lnTo>
                  <a:lnTo>
                    <a:pt x="14664" y="5284"/>
                  </a:lnTo>
                  <a:lnTo>
                    <a:pt x="14099" y="5345"/>
                  </a:lnTo>
                  <a:lnTo>
                    <a:pt x="13534" y="5405"/>
                  </a:lnTo>
                  <a:lnTo>
                    <a:pt x="12969" y="5506"/>
                  </a:lnTo>
                  <a:lnTo>
                    <a:pt x="12385" y="5627"/>
                  </a:lnTo>
                  <a:lnTo>
                    <a:pt x="11800" y="5788"/>
                  </a:lnTo>
                  <a:lnTo>
                    <a:pt x="11215" y="5970"/>
                  </a:lnTo>
                  <a:lnTo>
                    <a:pt x="10630" y="6172"/>
                  </a:lnTo>
                  <a:lnTo>
                    <a:pt x="10045" y="6414"/>
                  </a:lnTo>
                  <a:lnTo>
                    <a:pt x="9480" y="6676"/>
                  </a:lnTo>
                  <a:lnTo>
                    <a:pt x="8895" y="6958"/>
                  </a:lnTo>
                  <a:lnTo>
                    <a:pt x="8310" y="7281"/>
                  </a:lnTo>
                  <a:lnTo>
                    <a:pt x="7746" y="7624"/>
                  </a:lnTo>
                  <a:lnTo>
                    <a:pt x="7201" y="7987"/>
                  </a:lnTo>
                  <a:lnTo>
                    <a:pt x="6657" y="8370"/>
                  </a:lnTo>
                  <a:lnTo>
                    <a:pt x="6112" y="8794"/>
                  </a:lnTo>
                  <a:lnTo>
                    <a:pt x="5588" y="9237"/>
                  </a:lnTo>
                  <a:lnTo>
                    <a:pt x="5063" y="9681"/>
                  </a:lnTo>
                  <a:lnTo>
                    <a:pt x="4579" y="10185"/>
                  </a:lnTo>
                  <a:lnTo>
                    <a:pt x="4095" y="10689"/>
                  </a:lnTo>
                  <a:lnTo>
                    <a:pt x="3631" y="11214"/>
                  </a:lnTo>
                  <a:lnTo>
                    <a:pt x="3188" y="11779"/>
                  </a:lnTo>
                  <a:lnTo>
                    <a:pt x="2764" y="12343"/>
                  </a:lnTo>
                  <a:lnTo>
                    <a:pt x="2381" y="12948"/>
                  </a:lnTo>
                  <a:lnTo>
                    <a:pt x="1998" y="13574"/>
                  </a:lnTo>
                  <a:lnTo>
                    <a:pt x="1655" y="14199"/>
                  </a:lnTo>
                  <a:lnTo>
                    <a:pt x="1332" y="14864"/>
                  </a:lnTo>
                  <a:lnTo>
                    <a:pt x="1030" y="15550"/>
                  </a:lnTo>
                  <a:lnTo>
                    <a:pt x="767" y="16256"/>
                  </a:lnTo>
                  <a:lnTo>
                    <a:pt x="546" y="16962"/>
                  </a:lnTo>
                  <a:lnTo>
                    <a:pt x="344" y="17708"/>
                  </a:lnTo>
                  <a:lnTo>
                    <a:pt x="182" y="18454"/>
                  </a:lnTo>
                  <a:lnTo>
                    <a:pt x="82" y="19201"/>
                  </a:lnTo>
                  <a:lnTo>
                    <a:pt x="21" y="19947"/>
                  </a:lnTo>
                  <a:lnTo>
                    <a:pt x="1" y="20673"/>
                  </a:lnTo>
                  <a:lnTo>
                    <a:pt x="41" y="21379"/>
                  </a:lnTo>
                  <a:lnTo>
                    <a:pt x="102" y="22085"/>
                  </a:lnTo>
                  <a:lnTo>
                    <a:pt x="223" y="22791"/>
                  </a:lnTo>
                  <a:lnTo>
                    <a:pt x="384" y="23476"/>
                  </a:lnTo>
                  <a:lnTo>
                    <a:pt x="566" y="24142"/>
                  </a:lnTo>
                  <a:lnTo>
                    <a:pt x="808" y="24807"/>
                  </a:lnTo>
                  <a:lnTo>
                    <a:pt x="1070" y="25433"/>
                  </a:lnTo>
                  <a:lnTo>
                    <a:pt x="1352" y="26058"/>
                  </a:lnTo>
                  <a:lnTo>
                    <a:pt x="1695" y="26683"/>
                  </a:lnTo>
                  <a:lnTo>
                    <a:pt x="2038" y="27268"/>
                  </a:lnTo>
                  <a:lnTo>
                    <a:pt x="2441" y="27833"/>
                  </a:lnTo>
                  <a:lnTo>
                    <a:pt x="2845" y="28397"/>
                  </a:lnTo>
                  <a:lnTo>
                    <a:pt x="3288" y="28922"/>
                  </a:lnTo>
                  <a:lnTo>
                    <a:pt x="3752" y="29426"/>
                  </a:lnTo>
                  <a:lnTo>
                    <a:pt x="4236" y="29910"/>
                  </a:lnTo>
                  <a:lnTo>
                    <a:pt x="4741" y="30374"/>
                  </a:lnTo>
                  <a:lnTo>
                    <a:pt x="5265" y="30818"/>
                  </a:lnTo>
                  <a:lnTo>
                    <a:pt x="5810" y="31221"/>
                  </a:lnTo>
                  <a:lnTo>
                    <a:pt x="6354" y="31604"/>
                  </a:lnTo>
                  <a:lnTo>
                    <a:pt x="6939" y="31967"/>
                  </a:lnTo>
                  <a:lnTo>
                    <a:pt x="7524" y="32290"/>
                  </a:lnTo>
                  <a:lnTo>
                    <a:pt x="8109" y="32572"/>
                  </a:lnTo>
                  <a:lnTo>
                    <a:pt x="8714" y="32835"/>
                  </a:lnTo>
                  <a:lnTo>
                    <a:pt x="9319" y="33077"/>
                  </a:lnTo>
                  <a:lnTo>
                    <a:pt x="9944" y="33278"/>
                  </a:lnTo>
                  <a:lnTo>
                    <a:pt x="10569" y="33440"/>
                  </a:lnTo>
                  <a:lnTo>
                    <a:pt x="11195" y="33561"/>
                  </a:lnTo>
                  <a:lnTo>
                    <a:pt x="11820" y="33662"/>
                  </a:lnTo>
                  <a:lnTo>
                    <a:pt x="13292" y="33803"/>
                  </a:lnTo>
                  <a:lnTo>
                    <a:pt x="14704" y="33944"/>
                  </a:lnTo>
                  <a:lnTo>
                    <a:pt x="15390" y="34025"/>
                  </a:lnTo>
                  <a:lnTo>
                    <a:pt x="16055" y="34105"/>
                  </a:lnTo>
                  <a:lnTo>
                    <a:pt x="16701" y="34206"/>
                  </a:lnTo>
                  <a:lnTo>
                    <a:pt x="17326" y="34347"/>
                  </a:lnTo>
                  <a:lnTo>
                    <a:pt x="17931" y="34509"/>
                  </a:lnTo>
                  <a:lnTo>
                    <a:pt x="18496" y="34710"/>
                  </a:lnTo>
                  <a:lnTo>
                    <a:pt x="18778" y="34811"/>
                  </a:lnTo>
                  <a:lnTo>
                    <a:pt x="19040" y="34932"/>
                  </a:lnTo>
                  <a:lnTo>
                    <a:pt x="19302" y="35073"/>
                  </a:lnTo>
                  <a:lnTo>
                    <a:pt x="19565" y="35235"/>
                  </a:lnTo>
                  <a:lnTo>
                    <a:pt x="19807" y="35396"/>
                  </a:lnTo>
                  <a:lnTo>
                    <a:pt x="20028" y="35557"/>
                  </a:lnTo>
                  <a:lnTo>
                    <a:pt x="20271" y="35759"/>
                  </a:lnTo>
                  <a:lnTo>
                    <a:pt x="20472" y="35961"/>
                  </a:lnTo>
                  <a:lnTo>
                    <a:pt x="20674" y="36183"/>
                  </a:lnTo>
                  <a:lnTo>
                    <a:pt x="20876" y="36425"/>
                  </a:lnTo>
                  <a:lnTo>
                    <a:pt x="21077" y="36687"/>
                  </a:lnTo>
                  <a:lnTo>
                    <a:pt x="21239" y="36969"/>
                  </a:lnTo>
                  <a:lnTo>
                    <a:pt x="21541" y="37453"/>
                  </a:lnTo>
                  <a:lnTo>
                    <a:pt x="21864" y="37917"/>
                  </a:lnTo>
                  <a:lnTo>
                    <a:pt x="22207" y="38341"/>
                  </a:lnTo>
                  <a:lnTo>
                    <a:pt x="22570" y="38764"/>
                  </a:lnTo>
                  <a:lnTo>
                    <a:pt x="22953" y="39127"/>
                  </a:lnTo>
                  <a:lnTo>
                    <a:pt x="23356" y="39470"/>
                  </a:lnTo>
                  <a:lnTo>
                    <a:pt x="23558" y="39611"/>
                  </a:lnTo>
                  <a:lnTo>
                    <a:pt x="23780" y="39752"/>
                  </a:lnTo>
                  <a:lnTo>
                    <a:pt x="24002" y="39894"/>
                  </a:lnTo>
                  <a:lnTo>
                    <a:pt x="24224" y="40015"/>
                  </a:lnTo>
                  <a:lnTo>
                    <a:pt x="24466" y="40115"/>
                  </a:lnTo>
                  <a:lnTo>
                    <a:pt x="24728" y="40216"/>
                  </a:lnTo>
                  <a:lnTo>
                    <a:pt x="24970" y="40297"/>
                  </a:lnTo>
                  <a:lnTo>
                    <a:pt x="25232" y="40378"/>
                  </a:lnTo>
                  <a:lnTo>
                    <a:pt x="25514" y="40438"/>
                  </a:lnTo>
                  <a:lnTo>
                    <a:pt x="25797" y="40479"/>
                  </a:lnTo>
                  <a:lnTo>
                    <a:pt x="26079" y="40519"/>
                  </a:lnTo>
                  <a:lnTo>
                    <a:pt x="27007" y="40519"/>
                  </a:lnTo>
                  <a:lnTo>
                    <a:pt x="27330" y="40479"/>
                  </a:lnTo>
                  <a:lnTo>
                    <a:pt x="27672" y="40438"/>
                  </a:lnTo>
                  <a:lnTo>
                    <a:pt x="28015" y="40378"/>
                  </a:lnTo>
                  <a:lnTo>
                    <a:pt x="28378" y="40297"/>
                  </a:lnTo>
                  <a:lnTo>
                    <a:pt x="28741" y="40196"/>
                  </a:lnTo>
                  <a:lnTo>
                    <a:pt x="29125" y="40075"/>
                  </a:lnTo>
                  <a:lnTo>
                    <a:pt x="29810" y="39833"/>
                  </a:lnTo>
                  <a:lnTo>
                    <a:pt x="30456" y="39591"/>
                  </a:lnTo>
                  <a:lnTo>
                    <a:pt x="31061" y="39309"/>
                  </a:lnTo>
                  <a:lnTo>
                    <a:pt x="31646" y="39006"/>
                  </a:lnTo>
                  <a:lnTo>
                    <a:pt x="32210" y="38704"/>
                  </a:lnTo>
                  <a:lnTo>
                    <a:pt x="32715" y="38381"/>
                  </a:lnTo>
                  <a:lnTo>
                    <a:pt x="33219" y="38038"/>
                  </a:lnTo>
                  <a:lnTo>
                    <a:pt x="33683" y="37675"/>
                  </a:lnTo>
                  <a:lnTo>
                    <a:pt x="34126" y="37312"/>
                  </a:lnTo>
                  <a:lnTo>
                    <a:pt x="34530" y="36929"/>
                  </a:lnTo>
                  <a:lnTo>
                    <a:pt x="34913" y="36546"/>
                  </a:lnTo>
                  <a:lnTo>
                    <a:pt x="35296" y="36162"/>
                  </a:lnTo>
                  <a:lnTo>
                    <a:pt x="35639" y="35759"/>
                  </a:lnTo>
                  <a:lnTo>
                    <a:pt x="35962" y="35356"/>
                  </a:lnTo>
                  <a:lnTo>
                    <a:pt x="36264" y="34932"/>
                  </a:lnTo>
                  <a:lnTo>
                    <a:pt x="36547" y="34529"/>
                  </a:lnTo>
                  <a:lnTo>
                    <a:pt x="36809" y="34105"/>
                  </a:lnTo>
                  <a:lnTo>
                    <a:pt x="37051" y="33702"/>
                  </a:lnTo>
                  <a:lnTo>
                    <a:pt x="37293" y="33278"/>
                  </a:lnTo>
                  <a:lnTo>
                    <a:pt x="37515" y="32875"/>
                  </a:lnTo>
                  <a:lnTo>
                    <a:pt x="37918" y="32048"/>
                  </a:lnTo>
                  <a:lnTo>
                    <a:pt x="38281" y="31261"/>
                  </a:lnTo>
                  <a:lnTo>
                    <a:pt x="38604" y="30495"/>
                  </a:lnTo>
                  <a:lnTo>
                    <a:pt x="38886" y="29789"/>
                  </a:lnTo>
                  <a:lnTo>
                    <a:pt x="39169" y="29124"/>
                  </a:lnTo>
                  <a:lnTo>
                    <a:pt x="39431" y="28519"/>
                  </a:lnTo>
                  <a:lnTo>
                    <a:pt x="39713" y="27954"/>
                  </a:lnTo>
                  <a:lnTo>
                    <a:pt x="40016" y="27429"/>
                  </a:lnTo>
                  <a:lnTo>
                    <a:pt x="40338" y="26925"/>
                  </a:lnTo>
                  <a:lnTo>
                    <a:pt x="40681" y="26441"/>
                  </a:lnTo>
                  <a:lnTo>
                    <a:pt x="41044" y="25957"/>
                  </a:lnTo>
                  <a:lnTo>
                    <a:pt x="41407" y="25493"/>
                  </a:lnTo>
                  <a:lnTo>
                    <a:pt x="42154" y="24565"/>
                  </a:lnTo>
                  <a:lnTo>
                    <a:pt x="42920" y="23618"/>
                  </a:lnTo>
                  <a:lnTo>
                    <a:pt x="43283" y="23133"/>
                  </a:lnTo>
                  <a:lnTo>
                    <a:pt x="43646" y="22649"/>
                  </a:lnTo>
                  <a:lnTo>
                    <a:pt x="43989" y="22125"/>
                  </a:lnTo>
                  <a:lnTo>
                    <a:pt x="44312" y="21601"/>
                  </a:lnTo>
                  <a:lnTo>
                    <a:pt x="44614" y="21036"/>
                  </a:lnTo>
                  <a:lnTo>
                    <a:pt x="44896" y="20451"/>
                  </a:lnTo>
                  <a:lnTo>
                    <a:pt x="45159" y="19806"/>
                  </a:lnTo>
                  <a:lnTo>
                    <a:pt x="45421" y="19059"/>
                  </a:lnTo>
                  <a:lnTo>
                    <a:pt x="45663" y="18253"/>
                  </a:lnTo>
                  <a:lnTo>
                    <a:pt x="45885" y="17385"/>
                  </a:lnTo>
                  <a:lnTo>
                    <a:pt x="46066" y="16437"/>
                  </a:lnTo>
                  <a:lnTo>
                    <a:pt x="46147" y="15953"/>
                  </a:lnTo>
                  <a:lnTo>
                    <a:pt x="46207" y="15449"/>
                  </a:lnTo>
                  <a:lnTo>
                    <a:pt x="46268" y="14945"/>
                  </a:lnTo>
                  <a:lnTo>
                    <a:pt x="46308" y="14421"/>
                  </a:lnTo>
                  <a:lnTo>
                    <a:pt x="46349" y="13896"/>
                  </a:lnTo>
                  <a:lnTo>
                    <a:pt x="46369" y="13352"/>
                  </a:lnTo>
                  <a:lnTo>
                    <a:pt x="46369" y="12807"/>
                  </a:lnTo>
                  <a:lnTo>
                    <a:pt x="46349" y="12242"/>
                  </a:lnTo>
                  <a:lnTo>
                    <a:pt x="46308" y="11698"/>
                  </a:lnTo>
                  <a:lnTo>
                    <a:pt x="46268" y="11133"/>
                  </a:lnTo>
                  <a:lnTo>
                    <a:pt x="46187" y="10568"/>
                  </a:lnTo>
                  <a:lnTo>
                    <a:pt x="46107" y="10004"/>
                  </a:lnTo>
                  <a:lnTo>
                    <a:pt x="45986" y="9419"/>
                  </a:lnTo>
                  <a:lnTo>
                    <a:pt x="45844" y="8854"/>
                  </a:lnTo>
                  <a:lnTo>
                    <a:pt x="45703" y="8289"/>
                  </a:lnTo>
                  <a:lnTo>
                    <a:pt x="45522" y="7725"/>
                  </a:lnTo>
                  <a:lnTo>
                    <a:pt x="45300" y="7160"/>
                  </a:lnTo>
                  <a:lnTo>
                    <a:pt x="45078" y="6595"/>
                  </a:lnTo>
                  <a:lnTo>
                    <a:pt x="44816" y="6051"/>
                  </a:lnTo>
                  <a:lnTo>
                    <a:pt x="44533" y="5486"/>
                  </a:lnTo>
                  <a:lnTo>
                    <a:pt x="44231" y="4941"/>
                  </a:lnTo>
                  <a:lnTo>
                    <a:pt x="43888" y="4417"/>
                  </a:lnTo>
                  <a:lnTo>
                    <a:pt x="43505" y="3893"/>
                  </a:lnTo>
                  <a:lnTo>
                    <a:pt x="43122" y="3429"/>
                  </a:lnTo>
                  <a:lnTo>
                    <a:pt x="42738" y="2985"/>
                  </a:lnTo>
                  <a:lnTo>
                    <a:pt x="42335" y="2582"/>
                  </a:lnTo>
                  <a:lnTo>
                    <a:pt x="41912" y="2198"/>
                  </a:lnTo>
                  <a:lnTo>
                    <a:pt x="41468" y="1856"/>
                  </a:lnTo>
                  <a:lnTo>
                    <a:pt x="41024" y="1533"/>
                  </a:lnTo>
                  <a:lnTo>
                    <a:pt x="40560" y="1250"/>
                  </a:lnTo>
                  <a:lnTo>
                    <a:pt x="40096" y="1008"/>
                  </a:lnTo>
                  <a:lnTo>
                    <a:pt x="39632" y="787"/>
                  </a:lnTo>
                  <a:lnTo>
                    <a:pt x="39148" y="605"/>
                  </a:lnTo>
                  <a:lnTo>
                    <a:pt x="38664" y="444"/>
                  </a:lnTo>
                  <a:lnTo>
                    <a:pt x="38160" y="303"/>
                  </a:lnTo>
                  <a:lnTo>
                    <a:pt x="37676" y="182"/>
                  </a:lnTo>
                  <a:lnTo>
                    <a:pt x="37172" y="101"/>
                  </a:lnTo>
                  <a:lnTo>
                    <a:pt x="36668" y="40"/>
                  </a:lnTo>
                  <a:lnTo>
                    <a:pt x="36163" y="20"/>
                  </a:lnTo>
                  <a:lnTo>
                    <a:pt x="35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-5400000">
              <a:off x="4089190" y="777616"/>
              <a:ext cx="1694705" cy="784882"/>
            </a:xfrm>
            <a:custGeom>
              <a:avLst/>
              <a:gdLst/>
              <a:ahLst/>
              <a:cxnLst/>
              <a:rect l="l" t="t" r="r" b="b"/>
              <a:pathLst>
                <a:path w="20251" h="9379" extrusionOk="0">
                  <a:moveTo>
                    <a:pt x="12324" y="0"/>
                  </a:moveTo>
                  <a:lnTo>
                    <a:pt x="11679" y="20"/>
                  </a:lnTo>
                  <a:lnTo>
                    <a:pt x="11013" y="61"/>
                  </a:lnTo>
                  <a:lnTo>
                    <a:pt x="10327" y="141"/>
                  </a:lnTo>
                  <a:lnTo>
                    <a:pt x="9601" y="262"/>
                  </a:lnTo>
                  <a:lnTo>
                    <a:pt x="8835" y="424"/>
                  </a:lnTo>
                  <a:lnTo>
                    <a:pt x="8028" y="605"/>
                  </a:lnTo>
                  <a:lnTo>
                    <a:pt x="7625" y="726"/>
                  </a:lnTo>
                  <a:lnTo>
                    <a:pt x="7221" y="847"/>
                  </a:lnTo>
                  <a:lnTo>
                    <a:pt x="6495" y="1089"/>
                  </a:lnTo>
                  <a:lnTo>
                    <a:pt x="5830" y="1372"/>
                  </a:lnTo>
                  <a:lnTo>
                    <a:pt x="5204" y="1674"/>
                  </a:lnTo>
                  <a:lnTo>
                    <a:pt x="4640" y="1997"/>
                  </a:lnTo>
                  <a:lnTo>
                    <a:pt x="4115" y="2340"/>
                  </a:lnTo>
                  <a:lnTo>
                    <a:pt x="3651" y="2683"/>
                  </a:lnTo>
                  <a:lnTo>
                    <a:pt x="3228" y="3046"/>
                  </a:lnTo>
                  <a:lnTo>
                    <a:pt x="2825" y="3409"/>
                  </a:lnTo>
                  <a:lnTo>
                    <a:pt x="2482" y="3752"/>
                  </a:lnTo>
                  <a:lnTo>
                    <a:pt x="2159" y="4115"/>
                  </a:lnTo>
                  <a:lnTo>
                    <a:pt x="1856" y="4457"/>
                  </a:lnTo>
                  <a:lnTo>
                    <a:pt x="1332" y="5103"/>
                  </a:lnTo>
                  <a:lnTo>
                    <a:pt x="868" y="5688"/>
                  </a:lnTo>
                  <a:lnTo>
                    <a:pt x="606" y="6031"/>
                  </a:lnTo>
                  <a:lnTo>
                    <a:pt x="384" y="6353"/>
                  </a:lnTo>
                  <a:lnTo>
                    <a:pt x="223" y="6656"/>
                  </a:lnTo>
                  <a:lnTo>
                    <a:pt x="102" y="6938"/>
                  </a:lnTo>
                  <a:lnTo>
                    <a:pt x="41" y="7200"/>
                  </a:lnTo>
                  <a:lnTo>
                    <a:pt x="1" y="7422"/>
                  </a:lnTo>
                  <a:lnTo>
                    <a:pt x="21" y="7624"/>
                  </a:lnTo>
                  <a:lnTo>
                    <a:pt x="82" y="7805"/>
                  </a:lnTo>
                  <a:lnTo>
                    <a:pt x="162" y="7947"/>
                  </a:lnTo>
                  <a:lnTo>
                    <a:pt x="283" y="8047"/>
                  </a:lnTo>
                  <a:lnTo>
                    <a:pt x="445" y="8128"/>
                  </a:lnTo>
                  <a:lnTo>
                    <a:pt x="626" y="8168"/>
                  </a:lnTo>
                  <a:lnTo>
                    <a:pt x="828" y="8189"/>
                  </a:lnTo>
                  <a:lnTo>
                    <a:pt x="1070" y="8148"/>
                  </a:lnTo>
                  <a:lnTo>
                    <a:pt x="1312" y="8088"/>
                  </a:lnTo>
                  <a:lnTo>
                    <a:pt x="1594" y="7967"/>
                  </a:lnTo>
                  <a:lnTo>
                    <a:pt x="2542" y="7422"/>
                  </a:lnTo>
                  <a:lnTo>
                    <a:pt x="3450" y="6918"/>
                  </a:lnTo>
                  <a:lnTo>
                    <a:pt x="4357" y="6474"/>
                  </a:lnTo>
                  <a:lnTo>
                    <a:pt x="5204" y="6091"/>
                  </a:lnTo>
                  <a:lnTo>
                    <a:pt x="6052" y="5768"/>
                  </a:lnTo>
                  <a:lnTo>
                    <a:pt x="6858" y="5486"/>
                  </a:lnTo>
                  <a:lnTo>
                    <a:pt x="7645" y="5264"/>
                  </a:lnTo>
                  <a:lnTo>
                    <a:pt x="8411" y="5083"/>
                  </a:lnTo>
                  <a:lnTo>
                    <a:pt x="9158" y="4942"/>
                  </a:lnTo>
                  <a:lnTo>
                    <a:pt x="9884" y="4861"/>
                  </a:lnTo>
                  <a:lnTo>
                    <a:pt x="10590" y="4820"/>
                  </a:lnTo>
                  <a:lnTo>
                    <a:pt x="11275" y="4820"/>
                  </a:lnTo>
                  <a:lnTo>
                    <a:pt x="11941" y="4861"/>
                  </a:lnTo>
                  <a:lnTo>
                    <a:pt x="12606" y="4921"/>
                  </a:lnTo>
                  <a:lnTo>
                    <a:pt x="13232" y="5042"/>
                  </a:lnTo>
                  <a:lnTo>
                    <a:pt x="13857" y="5204"/>
                  </a:lnTo>
                  <a:lnTo>
                    <a:pt x="14159" y="5284"/>
                  </a:lnTo>
                  <a:lnTo>
                    <a:pt x="14442" y="5405"/>
                  </a:lnTo>
                  <a:lnTo>
                    <a:pt x="14724" y="5526"/>
                  </a:lnTo>
                  <a:lnTo>
                    <a:pt x="14986" y="5647"/>
                  </a:lnTo>
                  <a:lnTo>
                    <a:pt x="15248" y="5809"/>
                  </a:lnTo>
                  <a:lnTo>
                    <a:pt x="15491" y="5970"/>
                  </a:lnTo>
                  <a:lnTo>
                    <a:pt x="15975" y="6313"/>
                  </a:lnTo>
                  <a:lnTo>
                    <a:pt x="16398" y="6676"/>
                  </a:lnTo>
                  <a:lnTo>
                    <a:pt x="16801" y="7059"/>
                  </a:lnTo>
                  <a:lnTo>
                    <a:pt x="17185" y="7442"/>
                  </a:lnTo>
                  <a:lnTo>
                    <a:pt x="17528" y="7826"/>
                  </a:lnTo>
                  <a:lnTo>
                    <a:pt x="18133" y="8511"/>
                  </a:lnTo>
                  <a:lnTo>
                    <a:pt x="18415" y="8814"/>
                  </a:lnTo>
                  <a:lnTo>
                    <a:pt x="18677" y="9056"/>
                  </a:lnTo>
                  <a:lnTo>
                    <a:pt x="18899" y="9237"/>
                  </a:lnTo>
                  <a:lnTo>
                    <a:pt x="19020" y="9298"/>
                  </a:lnTo>
                  <a:lnTo>
                    <a:pt x="19141" y="9358"/>
                  </a:lnTo>
                  <a:lnTo>
                    <a:pt x="19242" y="9379"/>
                  </a:lnTo>
                  <a:lnTo>
                    <a:pt x="19363" y="9379"/>
                  </a:lnTo>
                  <a:lnTo>
                    <a:pt x="19464" y="9358"/>
                  </a:lnTo>
                  <a:lnTo>
                    <a:pt x="19565" y="9318"/>
                  </a:lnTo>
                  <a:lnTo>
                    <a:pt x="19665" y="9237"/>
                  </a:lnTo>
                  <a:lnTo>
                    <a:pt x="19746" y="9157"/>
                  </a:lnTo>
                  <a:lnTo>
                    <a:pt x="19847" y="9036"/>
                  </a:lnTo>
                  <a:lnTo>
                    <a:pt x="19928" y="8915"/>
                  </a:lnTo>
                  <a:lnTo>
                    <a:pt x="19988" y="8753"/>
                  </a:lnTo>
                  <a:lnTo>
                    <a:pt x="20049" y="8592"/>
                  </a:lnTo>
                  <a:lnTo>
                    <a:pt x="20109" y="8411"/>
                  </a:lnTo>
                  <a:lnTo>
                    <a:pt x="20149" y="8209"/>
                  </a:lnTo>
                  <a:lnTo>
                    <a:pt x="20230" y="7765"/>
                  </a:lnTo>
                  <a:lnTo>
                    <a:pt x="20250" y="7281"/>
                  </a:lnTo>
                  <a:lnTo>
                    <a:pt x="20230" y="6757"/>
                  </a:lnTo>
                  <a:lnTo>
                    <a:pt x="20170" y="6212"/>
                  </a:lnTo>
                  <a:lnTo>
                    <a:pt x="20049" y="5627"/>
                  </a:lnTo>
                  <a:lnTo>
                    <a:pt x="19968" y="5345"/>
                  </a:lnTo>
                  <a:lnTo>
                    <a:pt x="19887" y="5042"/>
                  </a:lnTo>
                  <a:lnTo>
                    <a:pt x="19766" y="4760"/>
                  </a:lnTo>
                  <a:lnTo>
                    <a:pt x="19665" y="4457"/>
                  </a:lnTo>
                  <a:lnTo>
                    <a:pt x="19524" y="4175"/>
                  </a:lnTo>
                  <a:lnTo>
                    <a:pt x="19363" y="3873"/>
                  </a:lnTo>
                  <a:lnTo>
                    <a:pt x="19202" y="3590"/>
                  </a:lnTo>
                  <a:lnTo>
                    <a:pt x="19020" y="3308"/>
                  </a:lnTo>
                  <a:lnTo>
                    <a:pt x="18818" y="3025"/>
                  </a:lnTo>
                  <a:lnTo>
                    <a:pt x="18617" y="2763"/>
                  </a:lnTo>
                  <a:lnTo>
                    <a:pt x="18375" y="2501"/>
                  </a:lnTo>
                  <a:lnTo>
                    <a:pt x="18133" y="2259"/>
                  </a:lnTo>
                  <a:lnTo>
                    <a:pt x="17850" y="2017"/>
                  </a:lnTo>
                  <a:lnTo>
                    <a:pt x="17568" y="1775"/>
                  </a:lnTo>
                  <a:lnTo>
                    <a:pt x="17104" y="1452"/>
                  </a:lnTo>
                  <a:lnTo>
                    <a:pt x="16620" y="1150"/>
                  </a:lnTo>
                  <a:lnTo>
                    <a:pt x="16136" y="888"/>
                  </a:lnTo>
                  <a:lnTo>
                    <a:pt x="15632" y="646"/>
                  </a:lnTo>
                  <a:lnTo>
                    <a:pt x="15127" y="464"/>
                  </a:lnTo>
                  <a:lnTo>
                    <a:pt x="14603" y="303"/>
                  </a:lnTo>
                  <a:lnTo>
                    <a:pt x="14059" y="162"/>
                  </a:lnTo>
                  <a:lnTo>
                    <a:pt x="13514" y="81"/>
                  </a:lnTo>
                  <a:lnTo>
                    <a:pt x="12929" y="20"/>
                  </a:lnTo>
                  <a:lnTo>
                    <a:pt x="123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-5400000">
              <a:off x="7984669" y="2625693"/>
              <a:ext cx="688644" cy="433907"/>
            </a:xfrm>
            <a:custGeom>
              <a:avLst/>
              <a:gdLst/>
              <a:ahLst/>
              <a:cxnLst/>
              <a:rect l="l" t="t" r="r" b="b"/>
              <a:pathLst>
                <a:path w="8229" h="5185" extrusionOk="0">
                  <a:moveTo>
                    <a:pt x="2077" y="1"/>
                  </a:moveTo>
                  <a:lnTo>
                    <a:pt x="1634" y="21"/>
                  </a:lnTo>
                  <a:lnTo>
                    <a:pt x="1271" y="81"/>
                  </a:lnTo>
                  <a:lnTo>
                    <a:pt x="928" y="162"/>
                  </a:lnTo>
                  <a:lnTo>
                    <a:pt x="645" y="283"/>
                  </a:lnTo>
                  <a:lnTo>
                    <a:pt x="424" y="444"/>
                  </a:lnTo>
                  <a:lnTo>
                    <a:pt x="323" y="525"/>
                  </a:lnTo>
                  <a:lnTo>
                    <a:pt x="242" y="606"/>
                  </a:lnTo>
                  <a:lnTo>
                    <a:pt x="161" y="707"/>
                  </a:lnTo>
                  <a:lnTo>
                    <a:pt x="101" y="787"/>
                  </a:lnTo>
                  <a:lnTo>
                    <a:pt x="61" y="888"/>
                  </a:lnTo>
                  <a:lnTo>
                    <a:pt x="20" y="989"/>
                  </a:lnTo>
                  <a:lnTo>
                    <a:pt x="20" y="1090"/>
                  </a:lnTo>
                  <a:lnTo>
                    <a:pt x="0" y="1191"/>
                  </a:lnTo>
                  <a:lnTo>
                    <a:pt x="20" y="1292"/>
                  </a:lnTo>
                  <a:lnTo>
                    <a:pt x="40" y="1392"/>
                  </a:lnTo>
                  <a:lnTo>
                    <a:pt x="81" y="1493"/>
                  </a:lnTo>
                  <a:lnTo>
                    <a:pt x="121" y="1574"/>
                  </a:lnTo>
                  <a:lnTo>
                    <a:pt x="182" y="1675"/>
                  </a:lnTo>
                  <a:lnTo>
                    <a:pt x="262" y="1776"/>
                  </a:lnTo>
                  <a:lnTo>
                    <a:pt x="343" y="1856"/>
                  </a:lnTo>
                  <a:lnTo>
                    <a:pt x="444" y="1937"/>
                  </a:lnTo>
                  <a:lnTo>
                    <a:pt x="565" y="2018"/>
                  </a:lnTo>
                  <a:lnTo>
                    <a:pt x="706" y="2078"/>
                  </a:lnTo>
                  <a:lnTo>
                    <a:pt x="1008" y="2219"/>
                  </a:lnTo>
                  <a:lnTo>
                    <a:pt x="1372" y="2300"/>
                  </a:lnTo>
                  <a:lnTo>
                    <a:pt x="1735" y="2381"/>
                  </a:lnTo>
                  <a:lnTo>
                    <a:pt x="2077" y="2421"/>
                  </a:lnTo>
                  <a:lnTo>
                    <a:pt x="2703" y="2481"/>
                  </a:lnTo>
                  <a:lnTo>
                    <a:pt x="3227" y="2522"/>
                  </a:lnTo>
                  <a:lnTo>
                    <a:pt x="3671" y="2582"/>
                  </a:lnTo>
                  <a:lnTo>
                    <a:pt x="3893" y="2623"/>
                  </a:lnTo>
                  <a:lnTo>
                    <a:pt x="4094" y="2663"/>
                  </a:lnTo>
                  <a:lnTo>
                    <a:pt x="4296" y="2744"/>
                  </a:lnTo>
                  <a:lnTo>
                    <a:pt x="4477" y="2865"/>
                  </a:lnTo>
                  <a:lnTo>
                    <a:pt x="4679" y="2986"/>
                  </a:lnTo>
                  <a:lnTo>
                    <a:pt x="4881" y="3167"/>
                  </a:lnTo>
                  <a:lnTo>
                    <a:pt x="5083" y="3369"/>
                  </a:lnTo>
                  <a:lnTo>
                    <a:pt x="5284" y="3631"/>
                  </a:lnTo>
                  <a:lnTo>
                    <a:pt x="5990" y="4539"/>
                  </a:lnTo>
                  <a:lnTo>
                    <a:pt x="6252" y="4841"/>
                  </a:lnTo>
                  <a:lnTo>
                    <a:pt x="6373" y="4962"/>
                  </a:lnTo>
                  <a:lnTo>
                    <a:pt x="6474" y="5043"/>
                  </a:lnTo>
                  <a:lnTo>
                    <a:pt x="6595" y="5103"/>
                  </a:lnTo>
                  <a:lnTo>
                    <a:pt x="6716" y="5164"/>
                  </a:lnTo>
                  <a:lnTo>
                    <a:pt x="6837" y="5184"/>
                  </a:lnTo>
                  <a:lnTo>
                    <a:pt x="6978" y="5184"/>
                  </a:lnTo>
                  <a:lnTo>
                    <a:pt x="7120" y="5164"/>
                  </a:lnTo>
                  <a:lnTo>
                    <a:pt x="7281" y="5124"/>
                  </a:lnTo>
                  <a:lnTo>
                    <a:pt x="7644" y="4982"/>
                  </a:lnTo>
                  <a:lnTo>
                    <a:pt x="7745" y="4922"/>
                  </a:lnTo>
                  <a:lnTo>
                    <a:pt x="7846" y="4861"/>
                  </a:lnTo>
                  <a:lnTo>
                    <a:pt x="7926" y="4801"/>
                  </a:lnTo>
                  <a:lnTo>
                    <a:pt x="7987" y="4720"/>
                  </a:lnTo>
                  <a:lnTo>
                    <a:pt x="8047" y="4619"/>
                  </a:lnTo>
                  <a:lnTo>
                    <a:pt x="8108" y="4539"/>
                  </a:lnTo>
                  <a:lnTo>
                    <a:pt x="8189" y="4317"/>
                  </a:lnTo>
                  <a:lnTo>
                    <a:pt x="8229" y="4095"/>
                  </a:lnTo>
                  <a:lnTo>
                    <a:pt x="8229" y="3833"/>
                  </a:lnTo>
                  <a:lnTo>
                    <a:pt x="8209" y="3550"/>
                  </a:lnTo>
                  <a:lnTo>
                    <a:pt x="8148" y="3268"/>
                  </a:lnTo>
                  <a:lnTo>
                    <a:pt x="8047" y="2986"/>
                  </a:lnTo>
                  <a:lnTo>
                    <a:pt x="7926" y="2683"/>
                  </a:lnTo>
                  <a:lnTo>
                    <a:pt x="7785" y="2401"/>
                  </a:lnTo>
                  <a:lnTo>
                    <a:pt x="7604" y="2098"/>
                  </a:lnTo>
                  <a:lnTo>
                    <a:pt x="7382" y="1816"/>
                  </a:lnTo>
                  <a:lnTo>
                    <a:pt x="7160" y="1554"/>
                  </a:lnTo>
                  <a:lnTo>
                    <a:pt x="6898" y="1292"/>
                  </a:lnTo>
                  <a:lnTo>
                    <a:pt x="6615" y="1070"/>
                  </a:lnTo>
                  <a:lnTo>
                    <a:pt x="6313" y="868"/>
                  </a:lnTo>
                  <a:lnTo>
                    <a:pt x="5970" y="686"/>
                  </a:lnTo>
                  <a:lnTo>
                    <a:pt x="5627" y="525"/>
                  </a:lnTo>
                  <a:lnTo>
                    <a:pt x="5244" y="404"/>
                  </a:lnTo>
                  <a:lnTo>
                    <a:pt x="4881" y="303"/>
                  </a:lnTo>
                  <a:lnTo>
                    <a:pt x="4498" y="223"/>
                  </a:lnTo>
                  <a:lnTo>
                    <a:pt x="4114" y="142"/>
                  </a:lnTo>
                  <a:lnTo>
                    <a:pt x="3751" y="102"/>
                  </a:lnTo>
                  <a:lnTo>
                    <a:pt x="3106" y="21"/>
                  </a:lnTo>
                  <a:lnTo>
                    <a:pt x="2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-5400000">
              <a:off x="7949190" y="672925"/>
              <a:ext cx="1291260" cy="1428001"/>
            </a:xfrm>
            <a:custGeom>
              <a:avLst/>
              <a:gdLst/>
              <a:ahLst/>
              <a:cxnLst/>
              <a:rect l="l" t="t" r="r" b="b"/>
              <a:pathLst>
                <a:path w="15430" h="17064" extrusionOk="0">
                  <a:moveTo>
                    <a:pt x="14461" y="1"/>
                  </a:moveTo>
                  <a:lnTo>
                    <a:pt x="14340" y="21"/>
                  </a:lnTo>
                  <a:lnTo>
                    <a:pt x="14219" y="61"/>
                  </a:lnTo>
                  <a:lnTo>
                    <a:pt x="14078" y="122"/>
                  </a:lnTo>
                  <a:lnTo>
                    <a:pt x="13937" y="222"/>
                  </a:lnTo>
                  <a:lnTo>
                    <a:pt x="13776" y="343"/>
                  </a:lnTo>
                  <a:lnTo>
                    <a:pt x="13634" y="485"/>
                  </a:lnTo>
                  <a:lnTo>
                    <a:pt x="13473" y="646"/>
                  </a:lnTo>
                  <a:lnTo>
                    <a:pt x="13312" y="848"/>
                  </a:lnTo>
                  <a:lnTo>
                    <a:pt x="13150" y="1070"/>
                  </a:lnTo>
                  <a:lnTo>
                    <a:pt x="12989" y="1312"/>
                  </a:lnTo>
                  <a:lnTo>
                    <a:pt x="12868" y="1513"/>
                  </a:lnTo>
                  <a:lnTo>
                    <a:pt x="12545" y="2058"/>
                  </a:lnTo>
                  <a:lnTo>
                    <a:pt x="12041" y="2865"/>
                  </a:lnTo>
                  <a:lnTo>
                    <a:pt x="11718" y="3349"/>
                  </a:lnTo>
                  <a:lnTo>
                    <a:pt x="11355" y="3853"/>
                  </a:lnTo>
                  <a:lnTo>
                    <a:pt x="10952" y="4377"/>
                  </a:lnTo>
                  <a:lnTo>
                    <a:pt x="10508" y="4942"/>
                  </a:lnTo>
                  <a:lnTo>
                    <a:pt x="10024" y="5487"/>
                  </a:lnTo>
                  <a:lnTo>
                    <a:pt x="9520" y="6031"/>
                  </a:lnTo>
                  <a:lnTo>
                    <a:pt x="8996" y="6555"/>
                  </a:lnTo>
                  <a:lnTo>
                    <a:pt x="8431" y="7039"/>
                  </a:lnTo>
                  <a:lnTo>
                    <a:pt x="8128" y="7282"/>
                  </a:lnTo>
                  <a:lnTo>
                    <a:pt x="7846" y="7503"/>
                  </a:lnTo>
                  <a:lnTo>
                    <a:pt x="7544" y="7725"/>
                  </a:lnTo>
                  <a:lnTo>
                    <a:pt x="7221" y="7907"/>
                  </a:lnTo>
                  <a:lnTo>
                    <a:pt x="6011" y="8653"/>
                  </a:lnTo>
                  <a:lnTo>
                    <a:pt x="4861" y="9339"/>
                  </a:lnTo>
                  <a:lnTo>
                    <a:pt x="4317" y="9661"/>
                  </a:lnTo>
                  <a:lnTo>
                    <a:pt x="3792" y="10004"/>
                  </a:lnTo>
                  <a:lnTo>
                    <a:pt x="3308" y="10347"/>
                  </a:lnTo>
                  <a:lnTo>
                    <a:pt x="2824" y="10690"/>
                  </a:lnTo>
                  <a:lnTo>
                    <a:pt x="2380" y="11033"/>
                  </a:lnTo>
                  <a:lnTo>
                    <a:pt x="1957" y="11396"/>
                  </a:lnTo>
                  <a:lnTo>
                    <a:pt x="1574" y="11779"/>
                  </a:lnTo>
                  <a:lnTo>
                    <a:pt x="1231" y="12182"/>
                  </a:lnTo>
                  <a:lnTo>
                    <a:pt x="908" y="12606"/>
                  </a:lnTo>
                  <a:lnTo>
                    <a:pt x="626" y="13050"/>
                  </a:lnTo>
                  <a:lnTo>
                    <a:pt x="505" y="13292"/>
                  </a:lnTo>
                  <a:lnTo>
                    <a:pt x="384" y="13534"/>
                  </a:lnTo>
                  <a:lnTo>
                    <a:pt x="283" y="13796"/>
                  </a:lnTo>
                  <a:lnTo>
                    <a:pt x="202" y="14058"/>
                  </a:lnTo>
                  <a:lnTo>
                    <a:pt x="121" y="14320"/>
                  </a:lnTo>
                  <a:lnTo>
                    <a:pt x="61" y="14562"/>
                  </a:lnTo>
                  <a:lnTo>
                    <a:pt x="21" y="14804"/>
                  </a:lnTo>
                  <a:lnTo>
                    <a:pt x="0" y="15026"/>
                  </a:lnTo>
                  <a:lnTo>
                    <a:pt x="0" y="15248"/>
                  </a:lnTo>
                  <a:lnTo>
                    <a:pt x="21" y="15470"/>
                  </a:lnTo>
                  <a:lnTo>
                    <a:pt x="61" y="15652"/>
                  </a:lnTo>
                  <a:lnTo>
                    <a:pt x="121" y="15853"/>
                  </a:lnTo>
                  <a:lnTo>
                    <a:pt x="182" y="16015"/>
                  </a:lnTo>
                  <a:lnTo>
                    <a:pt x="283" y="16176"/>
                  </a:lnTo>
                  <a:lnTo>
                    <a:pt x="384" y="16337"/>
                  </a:lnTo>
                  <a:lnTo>
                    <a:pt x="505" y="16458"/>
                  </a:lnTo>
                  <a:lnTo>
                    <a:pt x="646" y="16579"/>
                  </a:lnTo>
                  <a:lnTo>
                    <a:pt x="807" y="16700"/>
                  </a:lnTo>
                  <a:lnTo>
                    <a:pt x="989" y="16801"/>
                  </a:lnTo>
                  <a:lnTo>
                    <a:pt x="1170" y="16882"/>
                  </a:lnTo>
                  <a:lnTo>
                    <a:pt x="1372" y="16942"/>
                  </a:lnTo>
                  <a:lnTo>
                    <a:pt x="1574" y="17003"/>
                  </a:lnTo>
                  <a:lnTo>
                    <a:pt x="1816" y="17043"/>
                  </a:lnTo>
                  <a:lnTo>
                    <a:pt x="2037" y="17063"/>
                  </a:lnTo>
                  <a:lnTo>
                    <a:pt x="2562" y="17063"/>
                  </a:lnTo>
                  <a:lnTo>
                    <a:pt x="2844" y="17043"/>
                  </a:lnTo>
                  <a:lnTo>
                    <a:pt x="3127" y="17003"/>
                  </a:lnTo>
                  <a:lnTo>
                    <a:pt x="3429" y="16942"/>
                  </a:lnTo>
                  <a:lnTo>
                    <a:pt x="3732" y="16882"/>
                  </a:lnTo>
                  <a:lnTo>
                    <a:pt x="4054" y="16781"/>
                  </a:lnTo>
                  <a:lnTo>
                    <a:pt x="4377" y="16680"/>
                  </a:lnTo>
                  <a:lnTo>
                    <a:pt x="4720" y="16559"/>
                  </a:lnTo>
                  <a:lnTo>
                    <a:pt x="5063" y="16418"/>
                  </a:lnTo>
                  <a:lnTo>
                    <a:pt x="5406" y="16257"/>
                  </a:lnTo>
                  <a:lnTo>
                    <a:pt x="5769" y="16075"/>
                  </a:lnTo>
                  <a:lnTo>
                    <a:pt x="6132" y="15873"/>
                  </a:lnTo>
                  <a:lnTo>
                    <a:pt x="6495" y="15672"/>
                  </a:lnTo>
                  <a:lnTo>
                    <a:pt x="6858" y="15430"/>
                  </a:lnTo>
                  <a:lnTo>
                    <a:pt x="7241" y="15188"/>
                  </a:lnTo>
                  <a:lnTo>
                    <a:pt x="7604" y="14905"/>
                  </a:lnTo>
                  <a:lnTo>
                    <a:pt x="7967" y="14623"/>
                  </a:lnTo>
                  <a:lnTo>
                    <a:pt x="8693" y="14018"/>
                  </a:lnTo>
                  <a:lnTo>
                    <a:pt x="9419" y="13372"/>
                  </a:lnTo>
                  <a:lnTo>
                    <a:pt x="10105" y="12667"/>
                  </a:lnTo>
                  <a:lnTo>
                    <a:pt x="10791" y="11920"/>
                  </a:lnTo>
                  <a:lnTo>
                    <a:pt x="11436" y="11154"/>
                  </a:lnTo>
                  <a:lnTo>
                    <a:pt x="12061" y="10347"/>
                  </a:lnTo>
                  <a:lnTo>
                    <a:pt x="12646" y="9540"/>
                  </a:lnTo>
                  <a:lnTo>
                    <a:pt x="13171" y="8713"/>
                  </a:lnTo>
                  <a:lnTo>
                    <a:pt x="13655" y="7866"/>
                  </a:lnTo>
                  <a:lnTo>
                    <a:pt x="14098" y="7039"/>
                  </a:lnTo>
                  <a:lnTo>
                    <a:pt x="14300" y="6636"/>
                  </a:lnTo>
                  <a:lnTo>
                    <a:pt x="14482" y="6213"/>
                  </a:lnTo>
                  <a:lnTo>
                    <a:pt x="14643" y="5809"/>
                  </a:lnTo>
                  <a:lnTo>
                    <a:pt x="14784" y="5406"/>
                  </a:lnTo>
                  <a:lnTo>
                    <a:pt x="14925" y="5023"/>
                  </a:lnTo>
                  <a:lnTo>
                    <a:pt x="15026" y="4619"/>
                  </a:lnTo>
                  <a:lnTo>
                    <a:pt x="15208" y="3873"/>
                  </a:lnTo>
                  <a:lnTo>
                    <a:pt x="15329" y="3187"/>
                  </a:lnTo>
                  <a:lnTo>
                    <a:pt x="15409" y="2542"/>
                  </a:lnTo>
                  <a:lnTo>
                    <a:pt x="15429" y="1977"/>
                  </a:lnTo>
                  <a:lnTo>
                    <a:pt x="15409" y="1473"/>
                  </a:lnTo>
                  <a:lnTo>
                    <a:pt x="15369" y="1231"/>
                  </a:lnTo>
                  <a:lnTo>
                    <a:pt x="15349" y="1029"/>
                  </a:lnTo>
                  <a:lnTo>
                    <a:pt x="15288" y="828"/>
                  </a:lnTo>
                  <a:lnTo>
                    <a:pt x="15228" y="666"/>
                  </a:lnTo>
                  <a:lnTo>
                    <a:pt x="15167" y="505"/>
                  </a:lnTo>
                  <a:lnTo>
                    <a:pt x="15087" y="364"/>
                  </a:lnTo>
                  <a:lnTo>
                    <a:pt x="15006" y="243"/>
                  </a:lnTo>
                  <a:lnTo>
                    <a:pt x="14905" y="162"/>
                  </a:lnTo>
                  <a:lnTo>
                    <a:pt x="14804" y="81"/>
                  </a:lnTo>
                  <a:lnTo>
                    <a:pt x="14703" y="41"/>
                  </a:lnTo>
                  <a:lnTo>
                    <a:pt x="145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-5400000">
              <a:off x="5771957" y="2833325"/>
              <a:ext cx="1541059" cy="2433895"/>
            </a:xfrm>
            <a:custGeom>
              <a:avLst/>
              <a:gdLst/>
              <a:ahLst/>
              <a:cxnLst/>
              <a:rect l="l" t="t" r="r" b="b"/>
              <a:pathLst>
                <a:path w="18415" h="29084" extrusionOk="0">
                  <a:moveTo>
                    <a:pt x="17104" y="0"/>
                  </a:moveTo>
                  <a:lnTo>
                    <a:pt x="16539" y="41"/>
                  </a:lnTo>
                  <a:lnTo>
                    <a:pt x="15894" y="121"/>
                  </a:lnTo>
                  <a:lnTo>
                    <a:pt x="15168" y="262"/>
                  </a:lnTo>
                  <a:lnTo>
                    <a:pt x="14462" y="404"/>
                  </a:lnTo>
                  <a:lnTo>
                    <a:pt x="13756" y="565"/>
                  </a:lnTo>
                  <a:lnTo>
                    <a:pt x="13050" y="747"/>
                  </a:lnTo>
                  <a:lnTo>
                    <a:pt x="12344" y="948"/>
                  </a:lnTo>
                  <a:lnTo>
                    <a:pt x="11658" y="1170"/>
                  </a:lnTo>
                  <a:lnTo>
                    <a:pt x="10973" y="1392"/>
                  </a:lnTo>
                  <a:lnTo>
                    <a:pt x="10287" y="1654"/>
                  </a:lnTo>
                  <a:lnTo>
                    <a:pt x="9621" y="1936"/>
                  </a:lnTo>
                  <a:lnTo>
                    <a:pt x="8956" y="2239"/>
                  </a:lnTo>
                  <a:lnTo>
                    <a:pt x="8290" y="2562"/>
                  </a:lnTo>
                  <a:lnTo>
                    <a:pt x="7645" y="2905"/>
                  </a:lnTo>
                  <a:lnTo>
                    <a:pt x="6999" y="3247"/>
                  </a:lnTo>
                  <a:lnTo>
                    <a:pt x="6374" y="3631"/>
                  </a:lnTo>
                  <a:lnTo>
                    <a:pt x="5769" y="4014"/>
                  </a:lnTo>
                  <a:lnTo>
                    <a:pt x="5164" y="4437"/>
                  </a:lnTo>
                  <a:lnTo>
                    <a:pt x="4559" y="4861"/>
                  </a:lnTo>
                  <a:lnTo>
                    <a:pt x="4256" y="5103"/>
                  </a:lnTo>
                  <a:lnTo>
                    <a:pt x="3974" y="5365"/>
                  </a:lnTo>
                  <a:lnTo>
                    <a:pt x="3692" y="5627"/>
                  </a:lnTo>
                  <a:lnTo>
                    <a:pt x="3409" y="5910"/>
                  </a:lnTo>
                  <a:lnTo>
                    <a:pt x="3147" y="6212"/>
                  </a:lnTo>
                  <a:lnTo>
                    <a:pt x="2905" y="6515"/>
                  </a:lnTo>
                  <a:lnTo>
                    <a:pt x="2663" y="6837"/>
                  </a:lnTo>
                  <a:lnTo>
                    <a:pt x="2441" y="7160"/>
                  </a:lnTo>
                  <a:lnTo>
                    <a:pt x="2219" y="7503"/>
                  </a:lnTo>
                  <a:lnTo>
                    <a:pt x="2018" y="7846"/>
                  </a:lnTo>
                  <a:lnTo>
                    <a:pt x="1816" y="8189"/>
                  </a:lnTo>
                  <a:lnTo>
                    <a:pt x="1634" y="8552"/>
                  </a:lnTo>
                  <a:lnTo>
                    <a:pt x="1453" y="8915"/>
                  </a:lnTo>
                  <a:lnTo>
                    <a:pt x="1292" y="9298"/>
                  </a:lnTo>
                  <a:lnTo>
                    <a:pt x="989" y="10064"/>
                  </a:lnTo>
                  <a:lnTo>
                    <a:pt x="727" y="10851"/>
                  </a:lnTo>
                  <a:lnTo>
                    <a:pt x="525" y="11638"/>
                  </a:lnTo>
                  <a:lnTo>
                    <a:pt x="344" y="12444"/>
                  </a:lnTo>
                  <a:lnTo>
                    <a:pt x="202" y="13251"/>
                  </a:lnTo>
                  <a:lnTo>
                    <a:pt x="81" y="14038"/>
                  </a:lnTo>
                  <a:lnTo>
                    <a:pt x="21" y="14844"/>
                  </a:lnTo>
                  <a:lnTo>
                    <a:pt x="1" y="15631"/>
                  </a:lnTo>
                  <a:lnTo>
                    <a:pt x="1" y="16397"/>
                  </a:lnTo>
                  <a:lnTo>
                    <a:pt x="41" y="17164"/>
                  </a:lnTo>
                  <a:lnTo>
                    <a:pt x="102" y="17950"/>
                  </a:lnTo>
                  <a:lnTo>
                    <a:pt x="202" y="18717"/>
                  </a:lnTo>
                  <a:lnTo>
                    <a:pt x="344" y="19503"/>
                  </a:lnTo>
                  <a:lnTo>
                    <a:pt x="525" y="20250"/>
                  </a:lnTo>
                  <a:lnTo>
                    <a:pt x="727" y="21016"/>
                  </a:lnTo>
                  <a:lnTo>
                    <a:pt x="949" y="21762"/>
                  </a:lnTo>
                  <a:lnTo>
                    <a:pt x="1211" y="22509"/>
                  </a:lnTo>
                  <a:lnTo>
                    <a:pt x="1493" y="23235"/>
                  </a:lnTo>
                  <a:lnTo>
                    <a:pt x="1816" y="23961"/>
                  </a:lnTo>
                  <a:lnTo>
                    <a:pt x="2159" y="24667"/>
                  </a:lnTo>
                  <a:lnTo>
                    <a:pt x="2522" y="25352"/>
                  </a:lnTo>
                  <a:lnTo>
                    <a:pt x="2925" y="26038"/>
                  </a:lnTo>
                  <a:lnTo>
                    <a:pt x="3329" y="26704"/>
                  </a:lnTo>
                  <a:lnTo>
                    <a:pt x="3772" y="27349"/>
                  </a:lnTo>
                  <a:lnTo>
                    <a:pt x="4236" y="27994"/>
                  </a:lnTo>
                  <a:lnTo>
                    <a:pt x="4357" y="28136"/>
                  </a:lnTo>
                  <a:lnTo>
                    <a:pt x="4498" y="28277"/>
                  </a:lnTo>
                  <a:lnTo>
                    <a:pt x="4640" y="28418"/>
                  </a:lnTo>
                  <a:lnTo>
                    <a:pt x="4801" y="28539"/>
                  </a:lnTo>
                  <a:lnTo>
                    <a:pt x="4962" y="28640"/>
                  </a:lnTo>
                  <a:lnTo>
                    <a:pt x="5124" y="28741"/>
                  </a:lnTo>
                  <a:lnTo>
                    <a:pt x="5487" y="28902"/>
                  </a:lnTo>
                  <a:lnTo>
                    <a:pt x="5830" y="29003"/>
                  </a:lnTo>
                  <a:lnTo>
                    <a:pt x="6172" y="29063"/>
                  </a:lnTo>
                  <a:lnTo>
                    <a:pt x="6515" y="29083"/>
                  </a:lnTo>
                  <a:lnTo>
                    <a:pt x="6677" y="29063"/>
                  </a:lnTo>
                  <a:lnTo>
                    <a:pt x="6818" y="29043"/>
                  </a:lnTo>
                  <a:lnTo>
                    <a:pt x="6959" y="29023"/>
                  </a:lnTo>
                  <a:lnTo>
                    <a:pt x="7100" y="28983"/>
                  </a:lnTo>
                  <a:lnTo>
                    <a:pt x="7201" y="28922"/>
                  </a:lnTo>
                  <a:lnTo>
                    <a:pt x="7322" y="28862"/>
                  </a:lnTo>
                  <a:lnTo>
                    <a:pt x="7403" y="28781"/>
                  </a:lnTo>
                  <a:lnTo>
                    <a:pt x="7483" y="28700"/>
                  </a:lnTo>
                  <a:lnTo>
                    <a:pt x="7544" y="28599"/>
                  </a:lnTo>
                  <a:lnTo>
                    <a:pt x="7584" y="28478"/>
                  </a:lnTo>
                  <a:lnTo>
                    <a:pt x="7604" y="28357"/>
                  </a:lnTo>
                  <a:lnTo>
                    <a:pt x="7604" y="28216"/>
                  </a:lnTo>
                  <a:lnTo>
                    <a:pt x="7584" y="28075"/>
                  </a:lnTo>
                  <a:lnTo>
                    <a:pt x="7544" y="27934"/>
                  </a:lnTo>
                  <a:lnTo>
                    <a:pt x="7483" y="27752"/>
                  </a:lnTo>
                  <a:lnTo>
                    <a:pt x="7382" y="27591"/>
                  </a:lnTo>
                  <a:lnTo>
                    <a:pt x="7261" y="27389"/>
                  </a:lnTo>
                  <a:lnTo>
                    <a:pt x="7120" y="27188"/>
                  </a:lnTo>
                  <a:lnTo>
                    <a:pt x="6939" y="26966"/>
                  </a:lnTo>
                  <a:lnTo>
                    <a:pt x="6757" y="26704"/>
                  </a:lnTo>
                  <a:lnTo>
                    <a:pt x="6596" y="26421"/>
                  </a:lnTo>
                  <a:lnTo>
                    <a:pt x="6435" y="26119"/>
                  </a:lnTo>
                  <a:lnTo>
                    <a:pt x="6273" y="25796"/>
                  </a:lnTo>
                  <a:lnTo>
                    <a:pt x="6132" y="25453"/>
                  </a:lnTo>
                  <a:lnTo>
                    <a:pt x="5850" y="24747"/>
                  </a:lnTo>
                  <a:lnTo>
                    <a:pt x="5608" y="23961"/>
                  </a:lnTo>
                  <a:lnTo>
                    <a:pt x="5386" y="23134"/>
                  </a:lnTo>
                  <a:lnTo>
                    <a:pt x="5184" y="22266"/>
                  </a:lnTo>
                  <a:lnTo>
                    <a:pt x="5043" y="21359"/>
                  </a:lnTo>
                  <a:lnTo>
                    <a:pt x="4902" y="20431"/>
                  </a:lnTo>
                  <a:lnTo>
                    <a:pt x="4821" y="19483"/>
                  </a:lnTo>
                  <a:lnTo>
                    <a:pt x="4761" y="18515"/>
                  </a:lnTo>
                  <a:lnTo>
                    <a:pt x="4720" y="17547"/>
                  </a:lnTo>
                  <a:lnTo>
                    <a:pt x="4740" y="16599"/>
                  </a:lnTo>
                  <a:lnTo>
                    <a:pt x="4781" y="15651"/>
                  </a:lnTo>
                  <a:lnTo>
                    <a:pt x="4861" y="14723"/>
                  </a:lnTo>
                  <a:lnTo>
                    <a:pt x="4982" y="13816"/>
                  </a:lnTo>
                  <a:lnTo>
                    <a:pt x="5063" y="13372"/>
                  </a:lnTo>
                  <a:lnTo>
                    <a:pt x="5164" y="12928"/>
                  </a:lnTo>
                  <a:lnTo>
                    <a:pt x="5305" y="12505"/>
                  </a:lnTo>
                  <a:lnTo>
                    <a:pt x="5446" y="12081"/>
                  </a:lnTo>
                  <a:lnTo>
                    <a:pt x="5608" y="11658"/>
                  </a:lnTo>
                  <a:lnTo>
                    <a:pt x="5789" y="11234"/>
                  </a:lnTo>
                  <a:lnTo>
                    <a:pt x="5991" y="10811"/>
                  </a:lnTo>
                  <a:lnTo>
                    <a:pt x="6213" y="10387"/>
                  </a:lnTo>
                  <a:lnTo>
                    <a:pt x="6455" y="9984"/>
                  </a:lnTo>
                  <a:lnTo>
                    <a:pt x="6717" y="9580"/>
                  </a:lnTo>
                  <a:lnTo>
                    <a:pt x="6999" y="9177"/>
                  </a:lnTo>
                  <a:lnTo>
                    <a:pt x="7282" y="8794"/>
                  </a:lnTo>
                  <a:lnTo>
                    <a:pt x="7604" y="8390"/>
                  </a:lnTo>
                  <a:lnTo>
                    <a:pt x="7927" y="8007"/>
                  </a:lnTo>
                  <a:lnTo>
                    <a:pt x="8270" y="7644"/>
                  </a:lnTo>
                  <a:lnTo>
                    <a:pt x="8613" y="7261"/>
                  </a:lnTo>
                  <a:lnTo>
                    <a:pt x="8976" y="6898"/>
                  </a:lnTo>
                  <a:lnTo>
                    <a:pt x="9359" y="6535"/>
                  </a:lnTo>
                  <a:lnTo>
                    <a:pt x="9762" y="6192"/>
                  </a:lnTo>
                  <a:lnTo>
                    <a:pt x="10166" y="5829"/>
                  </a:lnTo>
                  <a:lnTo>
                    <a:pt x="10569" y="5486"/>
                  </a:lnTo>
                  <a:lnTo>
                    <a:pt x="11013" y="5163"/>
                  </a:lnTo>
                  <a:lnTo>
                    <a:pt x="11900" y="4518"/>
                  </a:lnTo>
                  <a:lnTo>
                    <a:pt x="12828" y="3893"/>
                  </a:lnTo>
                  <a:lnTo>
                    <a:pt x="13776" y="3308"/>
                  </a:lnTo>
                  <a:lnTo>
                    <a:pt x="14784" y="2743"/>
                  </a:lnTo>
                  <a:lnTo>
                    <a:pt x="15793" y="2219"/>
                  </a:lnTo>
                  <a:lnTo>
                    <a:pt x="16337" y="2017"/>
                  </a:lnTo>
                  <a:lnTo>
                    <a:pt x="16821" y="1795"/>
                  </a:lnTo>
                  <a:lnTo>
                    <a:pt x="17265" y="1594"/>
                  </a:lnTo>
                  <a:lnTo>
                    <a:pt x="17628" y="1372"/>
                  </a:lnTo>
                  <a:lnTo>
                    <a:pt x="17931" y="1150"/>
                  </a:lnTo>
                  <a:lnTo>
                    <a:pt x="18153" y="948"/>
                  </a:lnTo>
                  <a:lnTo>
                    <a:pt x="18253" y="847"/>
                  </a:lnTo>
                  <a:lnTo>
                    <a:pt x="18314" y="747"/>
                  </a:lnTo>
                  <a:lnTo>
                    <a:pt x="18374" y="646"/>
                  </a:lnTo>
                  <a:lnTo>
                    <a:pt x="18395" y="565"/>
                  </a:lnTo>
                  <a:lnTo>
                    <a:pt x="18415" y="464"/>
                  </a:lnTo>
                  <a:lnTo>
                    <a:pt x="18395" y="383"/>
                  </a:lnTo>
                  <a:lnTo>
                    <a:pt x="18374" y="323"/>
                  </a:lnTo>
                  <a:lnTo>
                    <a:pt x="18314" y="242"/>
                  </a:lnTo>
                  <a:lnTo>
                    <a:pt x="18253" y="182"/>
                  </a:lnTo>
                  <a:lnTo>
                    <a:pt x="18153" y="141"/>
                  </a:lnTo>
                  <a:lnTo>
                    <a:pt x="18032" y="81"/>
                  </a:lnTo>
                  <a:lnTo>
                    <a:pt x="17890" y="61"/>
                  </a:lnTo>
                  <a:lnTo>
                    <a:pt x="17729" y="20"/>
                  </a:lnTo>
                  <a:lnTo>
                    <a:pt x="175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20000" y="2145750"/>
            <a:ext cx="4560300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8271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720000" y="3755325"/>
            <a:ext cx="2556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105" name="Google Shape;105;p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3"/>
          <p:cNvGrpSpPr/>
          <p:nvPr/>
        </p:nvGrpSpPr>
        <p:grpSpPr>
          <a:xfrm rot="5400000" flipH="1">
            <a:off x="-924680" y="2091609"/>
            <a:ext cx="5719701" cy="4411139"/>
            <a:chOff x="1569550" y="795179"/>
            <a:chExt cx="6519663" cy="3469513"/>
          </a:xfrm>
        </p:grpSpPr>
        <p:sp>
          <p:nvSpPr>
            <p:cNvPr id="108" name="Google Shape;108;p3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" name="Google Shape;109;p3"/>
            <p:cNvGrpSpPr/>
            <p:nvPr/>
          </p:nvGrpSpPr>
          <p:grpSpPr>
            <a:xfrm>
              <a:off x="1569550" y="795179"/>
              <a:ext cx="6519663" cy="3469513"/>
              <a:chOff x="6012925" y="3010525"/>
              <a:chExt cx="1512718" cy="964075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 rot="2145846">
                <a:off x="7297308" y="3198654"/>
                <a:ext cx="200225" cy="20938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" name="Google Shape;115;p3"/>
          <p:cNvGrpSpPr/>
          <p:nvPr/>
        </p:nvGrpSpPr>
        <p:grpSpPr>
          <a:xfrm rot="10800000" flipH="1">
            <a:off x="6281533" y="3449289"/>
            <a:ext cx="2862466" cy="1695774"/>
            <a:chOff x="238125" y="3383650"/>
            <a:chExt cx="1287775" cy="762900"/>
          </a:xfrm>
        </p:grpSpPr>
        <p:sp>
          <p:nvSpPr>
            <p:cNvPr id="116" name="Google Shape;116;p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2848265" y="8810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7926102" y="54131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-148642" y="3028768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4042838" y="41497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5"/>
          <p:cNvGrpSpPr/>
          <p:nvPr/>
        </p:nvGrpSpPr>
        <p:grpSpPr>
          <a:xfrm>
            <a:off x="144203" y="-100304"/>
            <a:ext cx="8674825" cy="5344097"/>
            <a:chOff x="1569550" y="629994"/>
            <a:chExt cx="5900038" cy="3634698"/>
          </a:xfrm>
        </p:grpSpPr>
        <p:grpSp>
          <p:nvGrpSpPr>
            <p:cNvPr id="145" name="Google Shape;145;p5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146" name="Google Shape;146;p5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" name="Google Shape;151;p5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 idx="2"/>
          </p:nvPr>
        </p:nvSpPr>
        <p:spPr>
          <a:xfrm>
            <a:off x="1581275" y="2781650"/>
            <a:ext cx="2773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"/>
          <p:cNvSpPr txBox="1">
            <a:spLocks noGrp="1"/>
          </p:cNvSpPr>
          <p:nvPr>
            <p:ph type="title" idx="3"/>
          </p:nvPr>
        </p:nvSpPr>
        <p:spPr>
          <a:xfrm>
            <a:off x="4788887" y="2781650"/>
            <a:ext cx="27738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subTitle" idx="1"/>
          </p:nvPr>
        </p:nvSpPr>
        <p:spPr>
          <a:xfrm>
            <a:off x="4788891" y="3269275"/>
            <a:ext cx="2773800" cy="10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4"/>
          </p:nvPr>
        </p:nvSpPr>
        <p:spPr>
          <a:xfrm>
            <a:off x="1581300" y="3269275"/>
            <a:ext cx="2773200" cy="10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57" name="Google Shape;157;p5"/>
          <p:cNvGrpSpPr/>
          <p:nvPr/>
        </p:nvGrpSpPr>
        <p:grpSpPr>
          <a:xfrm rot="10800000" flipH="1">
            <a:off x="6754858" y="3449289"/>
            <a:ext cx="2862466" cy="1695774"/>
            <a:chOff x="238125" y="3383650"/>
            <a:chExt cx="1287775" cy="762900"/>
          </a:xfrm>
        </p:grpSpPr>
        <p:sp>
          <p:nvSpPr>
            <p:cNvPr id="158" name="Google Shape;158;p5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5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162" name="Google Shape;162;p5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5"/>
          <p:cNvSpPr/>
          <p:nvPr/>
        </p:nvSpPr>
        <p:spPr>
          <a:xfrm>
            <a:off x="656890" y="1377432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/>
          <p:nvPr/>
        </p:nvSpPr>
        <p:spPr>
          <a:xfrm>
            <a:off x="7483663" y="4481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5"/>
          <p:cNvGrpSpPr/>
          <p:nvPr/>
        </p:nvGrpSpPr>
        <p:grpSpPr>
          <a:xfrm>
            <a:off x="8322862" y="1935700"/>
            <a:ext cx="475779" cy="475800"/>
            <a:chOff x="1460350" y="2402425"/>
            <a:chExt cx="208950" cy="208950"/>
          </a:xfrm>
        </p:grpSpPr>
        <p:sp>
          <p:nvSpPr>
            <p:cNvPr id="167" name="Google Shape;167;p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5"/>
          <p:cNvGrpSpPr/>
          <p:nvPr/>
        </p:nvGrpSpPr>
        <p:grpSpPr>
          <a:xfrm rot="3427705">
            <a:off x="501003" y="4190629"/>
            <a:ext cx="340783" cy="340829"/>
            <a:chOff x="1460350" y="2402425"/>
            <a:chExt cx="208950" cy="208950"/>
          </a:xfrm>
        </p:grpSpPr>
        <p:sp>
          <p:nvSpPr>
            <p:cNvPr id="196" name="Google Shape;196;p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7"/>
          <p:cNvGrpSpPr/>
          <p:nvPr/>
        </p:nvGrpSpPr>
        <p:grpSpPr>
          <a:xfrm rot="10800000">
            <a:off x="5492155" y="1598830"/>
            <a:ext cx="6168489" cy="4515598"/>
            <a:chOff x="6012925" y="2964625"/>
            <a:chExt cx="1368950" cy="1009975"/>
          </a:xfrm>
        </p:grpSpPr>
        <p:sp>
          <p:nvSpPr>
            <p:cNvPr id="275" name="Google Shape;275;p7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7"/>
          <p:cNvSpPr txBox="1">
            <a:spLocks noGrp="1"/>
          </p:cNvSpPr>
          <p:nvPr>
            <p:ph type="title"/>
          </p:nvPr>
        </p:nvSpPr>
        <p:spPr>
          <a:xfrm>
            <a:off x="720000" y="826025"/>
            <a:ext cx="3729300" cy="11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7"/>
          <p:cNvSpPr txBox="1">
            <a:spLocks noGrp="1"/>
          </p:cNvSpPr>
          <p:nvPr>
            <p:ph type="body" idx="1"/>
          </p:nvPr>
        </p:nvSpPr>
        <p:spPr>
          <a:xfrm>
            <a:off x="720000" y="2130150"/>
            <a:ext cx="4413900" cy="22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63462" y="-1195958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" name="Google Shape;283;p7"/>
          <p:cNvGrpSpPr/>
          <p:nvPr/>
        </p:nvGrpSpPr>
        <p:grpSpPr>
          <a:xfrm rot="5400000">
            <a:off x="7685526" y="-484217"/>
            <a:ext cx="970042" cy="1918341"/>
            <a:chOff x="961675" y="1958725"/>
            <a:chExt cx="563225" cy="1113825"/>
          </a:xfrm>
        </p:grpSpPr>
        <p:sp>
          <p:nvSpPr>
            <p:cNvPr id="284" name="Google Shape;284;p7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7"/>
          <p:cNvGrpSpPr/>
          <p:nvPr/>
        </p:nvGrpSpPr>
        <p:grpSpPr>
          <a:xfrm rot="10800000">
            <a:off x="-529609" y="3449289"/>
            <a:ext cx="2862466" cy="1695774"/>
            <a:chOff x="238125" y="3383650"/>
            <a:chExt cx="1287775" cy="762900"/>
          </a:xfrm>
        </p:grpSpPr>
        <p:sp>
          <p:nvSpPr>
            <p:cNvPr id="287" name="Google Shape;287;p7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7"/>
          <p:cNvSpPr/>
          <p:nvPr/>
        </p:nvSpPr>
        <p:spPr>
          <a:xfrm>
            <a:off x="7439090" y="42924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7"/>
          <p:cNvSpPr/>
          <p:nvPr/>
        </p:nvSpPr>
        <p:spPr>
          <a:xfrm>
            <a:off x="484388" y="332325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7"/>
          <p:cNvGrpSpPr/>
          <p:nvPr/>
        </p:nvGrpSpPr>
        <p:grpSpPr>
          <a:xfrm rot="3427705">
            <a:off x="4401603" y="4357579"/>
            <a:ext cx="340783" cy="340829"/>
            <a:chOff x="1460350" y="2402425"/>
            <a:chExt cx="208950" cy="208950"/>
          </a:xfrm>
        </p:grpSpPr>
        <p:sp>
          <p:nvSpPr>
            <p:cNvPr id="293" name="Google Shape;293;p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7"/>
          <p:cNvGrpSpPr/>
          <p:nvPr/>
        </p:nvGrpSpPr>
        <p:grpSpPr>
          <a:xfrm>
            <a:off x="7794899" y="696125"/>
            <a:ext cx="475779" cy="475800"/>
            <a:chOff x="1460350" y="2402425"/>
            <a:chExt cx="208950" cy="208950"/>
          </a:xfrm>
        </p:grpSpPr>
        <p:sp>
          <p:nvSpPr>
            <p:cNvPr id="322" name="Google Shape;322;p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9"/>
          <p:cNvGrpSpPr/>
          <p:nvPr/>
        </p:nvGrpSpPr>
        <p:grpSpPr>
          <a:xfrm>
            <a:off x="2662658" y="810379"/>
            <a:ext cx="6367911" cy="3922930"/>
            <a:chOff x="1569550" y="629994"/>
            <a:chExt cx="5900038" cy="3634698"/>
          </a:xfrm>
        </p:grpSpPr>
        <p:grpSp>
          <p:nvGrpSpPr>
            <p:cNvPr id="486" name="Google Shape;486;p9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487" name="Google Shape;487;p9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2" name="Google Shape;492;p9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3" name="Google Shape;493;p9"/>
          <p:cNvSpPr txBox="1">
            <a:spLocks noGrp="1"/>
          </p:cNvSpPr>
          <p:nvPr>
            <p:ph type="subTitle" idx="1"/>
          </p:nvPr>
        </p:nvSpPr>
        <p:spPr>
          <a:xfrm>
            <a:off x="3890575" y="2470449"/>
            <a:ext cx="4533300" cy="14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494" name="Google Shape;494;p9"/>
          <p:cNvSpPr txBox="1">
            <a:spLocks noGrp="1"/>
          </p:cNvSpPr>
          <p:nvPr>
            <p:ph type="title"/>
          </p:nvPr>
        </p:nvSpPr>
        <p:spPr>
          <a:xfrm>
            <a:off x="3890600" y="1707885"/>
            <a:ext cx="453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495" name="Google Shape;495;p9"/>
          <p:cNvSpPr/>
          <p:nvPr/>
        </p:nvSpPr>
        <p:spPr>
          <a:xfrm rot="-10459115">
            <a:off x="-1615191" y="4422128"/>
            <a:ext cx="6161576" cy="3441099"/>
          </a:xfrm>
          <a:custGeom>
            <a:avLst/>
            <a:gdLst/>
            <a:ahLst/>
            <a:cxnLst/>
            <a:rect l="l" t="t" r="r" b="b"/>
            <a:pathLst>
              <a:path w="52984" h="35437" extrusionOk="0">
                <a:moveTo>
                  <a:pt x="38866" y="0"/>
                </a:moveTo>
                <a:lnTo>
                  <a:pt x="38261" y="20"/>
                </a:lnTo>
                <a:lnTo>
                  <a:pt x="37656" y="81"/>
                </a:lnTo>
                <a:lnTo>
                  <a:pt x="37071" y="182"/>
                </a:lnTo>
                <a:lnTo>
                  <a:pt x="36466" y="323"/>
                </a:lnTo>
                <a:lnTo>
                  <a:pt x="35861" y="525"/>
                </a:lnTo>
                <a:lnTo>
                  <a:pt x="35276" y="767"/>
                </a:lnTo>
                <a:lnTo>
                  <a:pt x="34691" y="1089"/>
                </a:lnTo>
                <a:lnTo>
                  <a:pt x="34146" y="1412"/>
                </a:lnTo>
                <a:lnTo>
                  <a:pt x="33602" y="1694"/>
                </a:lnTo>
                <a:lnTo>
                  <a:pt x="33057" y="1936"/>
                </a:lnTo>
                <a:lnTo>
                  <a:pt x="32553" y="2158"/>
                </a:lnTo>
                <a:lnTo>
                  <a:pt x="32029" y="2360"/>
                </a:lnTo>
                <a:lnTo>
                  <a:pt x="31525" y="2541"/>
                </a:lnTo>
                <a:lnTo>
                  <a:pt x="31040" y="2683"/>
                </a:lnTo>
                <a:lnTo>
                  <a:pt x="30536" y="2804"/>
                </a:lnTo>
                <a:lnTo>
                  <a:pt x="30052" y="2904"/>
                </a:lnTo>
                <a:lnTo>
                  <a:pt x="29568" y="2985"/>
                </a:lnTo>
                <a:lnTo>
                  <a:pt x="29084" y="3046"/>
                </a:lnTo>
                <a:lnTo>
                  <a:pt x="28600" y="3086"/>
                </a:lnTo>
                <a:lnTo>
                  <a:pt x="28116" y="3126"/>
                </a:lnTo>
                <a:lnTo>
                  <a:pt x="27148" y="3126"/>
                </a:lnTo>
                <a:lnTo>
                  <a:pt x="26644" y="3106"/>
                </a:lnTo>
                <a:lnTo>
                  <a:pt x="26139" y="3066"/>
                </a:lnTo>
                <a:lnTo>
                  <a:pt x="25091" y="2945"/>
                </a:lnTo>
                <a:lnTo>
                  <a:pt x="24022" y="2804"/>
                </a:lnTo>
                <a:lnTo>
                  <a:pt x="22872" y="2622"/>
                </a:lnTo>
                <a:lnTo>
                  <a:pt x="20371" y="2199"/>
                </a:lnTo>
                <a:lnTo>
                  <a:pt x="19000" y="1957"/>
                </a:lnTo>
                <a:lnTo>
                  <a:pt x="17507" y="1735"/>
                </a:lnTo>
                <a:lnTo>
                  <a:pt x="16741" y="1654"/>
                </a:lnTo>
                <a:lnTo>
                  <a:pt x="15974" y="1594"/>
                </a:lnTo>
                <a:lnTo>
                  <a:pt x="15208" y="1594"/>
                </a:lnTo>
                <a:lnTo>
                  <a:pt x="14442" y="1634"/>
                </a:lnTo>
                <a:lnTo>
                  <a:pt x="13675" y="1694"/>
                </a:lnTo>
                <a:lnTo>
                  <a:pt x="12929" y="1815"/>
                </a:lnTo>
                <a:lnTo>
                  <a:pt x="12183" y="1957"/>
                </a:lnTo>
                <a:lnTo>
                  <a:pt x="11437" y="2158"/>
                </a:lnTo>
                <a:lnTo>
                  <a:pt x="10710" y="2380"/>
                </a:lnTo>
                <a:lnTo>
                  <a:pt x="10005" y="2642"/>
                </a:lnTo>
                <a:lnTo>
                  <a:pt x="9299" y="2945"/>
                </a:lnTo>
                <a:lnTo>
                  <a:pt x="8613" y="3288"/>
                </a:lnTo>
                <a:lnTo>
                  <a:pt x="7947" y="3651"/>
                </a:lnTo>
                <a:lnTo>
                  <a:pt x="7302" y="4054"/>
                </a:lnTo>
                <a:lnTo>
                  <a:pt x="6657" y="4498"/>
                </a:lnTo>
                <a:lnTo>
                  <a:pt x="6051" y="4962"/>
                </a:lnTo>
                <a:lnTo>
                  <a:pt x="5446" y="5466"/>
                </a:lnTo>
                <a:lnTo>
                  <a:pt x="4882" y="6010"/>
                </a:lnTo>
                <a:lnTo>
                  <a:pt x="4337" y="6575"/>
                </a:lnTo>
                <a:lnTo>
                  <a:pt x="3813" y="7180"/>
                </a:lnTo>
                <a:lnTo>
                  <a:pt x="3329" y="7805"/>
                </a:lnTo>
                <a:lnTo>
                  <a:pt x="2865" y="8471"/>
                </a:lnTo>
                <a:lnTo>
                  <a:pt x="2441" y="9157"/>
                </a:lnTo>
                <a:lnTo>
                  <a:pt x="2038" y="9883"/>
                </a:lnTo>
                <a:lnTo>
                  <a:pt x="1675" y="10629"/>
                </a:lnTo>
                <a:lnTo>
                  <a:pt x="1332" y="11416"/>
                </a:lnTo>
                <a:lnTo>
                  <a:pt x="1050" y="12202"/>
                </a:lnTo>
                <a:lnTo>
                  <a:pt x="787" y="13049"/>
                </a:lnTo>
                <a:lnTo>
                  <a:pt x="566" y="13896"/>
                </a:lnTo>
                <a:lnTo>
                  <a:pt x="384" y="14784"/>
                </a:lnTo>
                <a:lnTo>
                  <a:pt x="243" y="15691"/>
                </a:lnTo>
                <a:lnTo>
                  <a:pt x="142" y="16619"/>
                </a:lnTo>
                <a:lnTo>
                  <a:pt x="82" y="17547"/>
                </a:lnTo>
                <a:lnTo>
                  <a:pt x="41" y="18434"/>
                </a:lnTo>
                <a:lnTo>
                  <a:pt x="21" y="19302"/>
                </a:lnTo>
                <a:lnTo>
                  <a:pt x="1" y="20129"/>
                </a:lnTo>
                <a:lnTo>
                  <a:pt x="21" y="20915"/>
                </a:lnTo>
                <a:lnTo>
                  <a:pt x="61" y="21682"/>
                </a:lnTo>
                <a:lnTo>
                  <a:pt x="122" y="22408"/>
                </a:lnTo>
                <a:lnTo>
                  <a:pt x="203" y="23113"/>
                </a:lnTo>
                <a:lnTo>
                  <a:pt x="324" y="23799"/>
                </a:lnTo>
                <a:lnTo>
                  <a:pt x="465" y="24465"/>
                </a:lnTo>
                <a:lnTo>
                  <a:pt x="646" y="25090"/>
                </a:lnTo>
                <a:lnTo>
                  <a:pt x="848" y="25675"/>
                </a:lnTo>
                <a:lnTo>
                  <a:pt x="1070" y="26260"/>
                </a:lnTo>
                <a:lnTo>
                  <a:pt x="1332" y="26804"/>
                </a:lnTo>
                <a:lnTo>
                  <a:pt x="1635" y="27349"/>
                </a:lnTo>
                <a:lnTo>
                  <a:pt x="1977" y="27853"/>
                </a:lnTo>
                <a:lnTo>
                  <a:pt x="2340" y="28337"/>
                </a:lnTo>
                <a:lnTo>
                  <a:pt x="2744" y="28801"/>
                </a:lnTo>
                <a:lnTo>
                  <a:pt x="3208" y="29265"/>
                </a:lnTo>
                <a:lnTo>
                  <a:pt x="3692" y="29688"/>
                </a:lnTo>
                <a:lnTo>
                  <a:pt x="4216" y="30092"/>
                </a:lnTo>
                <a:lnTo>
                  <a:pt x="4781" y="30495"/>
                </a:lnTo>
                <a:lnTo>
                  <a:pt x="5406" y="30878"/>
                </a:lnTo>
                <a:lnTo>
                  <a:pt x="6072" y="31241"/>
                </a:lnTo>
                <a:lnTo>
                  <a:pt x="6757" y="31584"/>
                </a:lnTo>
                <a:lnTo>
                  <a:pt x="7524" y="31927"/>
                </a:lnTo>
                <a:lnTo>
                  <a:pt x="8331" y="32250"/>
                </a:lnTo>
                <a:lnTo>
                  <a:pt x="9178" y="32552"/>
                </a:lnTo>
                <a:lnTo>
                  <a:pt x="10085" y="32855"/>
                </a:lnTo>
                <a:lnTo>
                  <a:pt x="11033" y="33157"/>
                </a:lnTo>
                <a:lnTo>
                  <a:pt x="12042" y="33440"/>
                </a:lnTo>
                <a:lnTo>
                  <a:pt x="13111" y="33702"/>
                </a:lnTo>
                <a:lnTo>
                  <a:pt x="14200" y="33964"/>
                </a:lnTo>
                <a:lnTo>
                  <a:pt x="15309" y="34206"/>
                </a:lnTo>
                <a:lnTo>
                  <a:pt x="16438" y="34408"/>
                </a:lnTo>
                <a:lnTo>
                  <a:pt x="17568" y="34610"/>
                </a:lnTo>
                <a:lnTo>
                  <a:pt x="18697" y="34771"/>
                </a:lnTo>
                <a:lnTo>
                  <a:pt x="19847" y="34932"/>
                </a:lnTo>
                <a:lnTo>
                  <a:pt x="21017" y="35053"/>
                </a:lnTo>
                <a:lnTo>
                  <a:pt x="22166" y="35174"/>
                </a:lnTo>
                <a:lnTo>
                  <a:pt x="23316" y="35255"/>
                </a:lnTo>
                <a:lnTo>
                  <a:pt x="24486" y="35336"/>
                </a:lnTo>
                <a:lnTo>
                  <a:pt x="25635" y="35396"/>
                </a:lnTo>
                <a:lnTo>
                  <a:pt x="26785" y="35416"/>
                </a:lnTo>
                <a:lnTo>
                  <a:pt x="27935" y="35437"/>
                </a:lnTo>
                <a:lnTo>
                  <a:pt x="29064" y="35437"/>
                </a:lnTo>
                <a:lnTo>
                  <a:pt x="30193" y="35416"/>
                </a:lnTo>
                <a:lnTo>
                  <a:pt x="31323" y="35376"/>
                </a:lnTo>
                <a:lnTo>
                  <a:pt x="32432" y="35316"/>
                </a:lnTo>
                <a:lnTo>
                  <a:pt x="33521" y="35255"/>
                </a:lnTo>
                <a:lnTo>
                  <a:pt x="34610" y="35154"/>
                </a:lnTo>
                <a:lnTo>
                  <a:pt x="35659" y="35053"/>
                </a:lnTo>
                <a:lnTo>
                  <a:pt x="36708" y="34932"/>
                </a:lnTo>
                <a:lnTo>
                  <a:pt x="37716" y="34811"/>
                </a:lnTo>
                <a:lnTo>
                  <a:pt x="38725" y="34650"/>
                </a:lnTo>
                <a:lnTo>
                  <a:pt x="39693" y="34489"/>
                </a:lnTo>
                <a:lnTo>
                  <a:pt x="40641" y="34307"/>
                </a:lnTo>
                <a:lnTo>
                  <a:pt x="41569" y="34105"/>
                </a:lnTo>
                <a:lnTo>
                  <a:pt x="42456" y="33904"/>
                </a:lnTo>
                <a:lnTo>
                  <a:pt x="43303" y="33682"/>
                </a:lnTo>
                <a:lnTo>
                  <a:pt x="44130" y="33460"/>
                </a:lnTo>
                <a:lnTo>
                  <a:pt x="44917" y="33198"/>
                </a:lnTo>
                <a:lnTo>
                  <a:pt x="45683" y="32936"/>
                </a:lnTo>
                <a:lnTo>
                  <a:pt x="46389" y="32673"/>
                </a:lnTo>
                <a:lnTo>
                  <a:pt x="46732" y="32532"/>
                </a:lnTo>
                <a:lnTo>
                  <a:pt x="47075" y="32371"/>
                </a:lnTo>
                <a:lnTo>
                  <a:pt x="47397" y="32210"/>
                </a:lnTo>
                <a:lnTo>
                  <a:pt x="47700" y="32048"/>
                </a:lnTo>
                <a:lnTo>
                  <a:pt x="48002" y="31867"/>
                </a:lnTo>
                <a:lnTo>
                  <a:pt x="48305" y="31685"/>
                </a:lnTo>
                <a:lnTo>
                  <a:pt x="48849" y="31282"/>
                </a:lnTo>
                <a:lnTo>
                  <a:pt x="49374" y="30858"/>
                </a:lnTo>
                <a:lnTo>
                  <a:pt x="49858" y="30415"/>
                </a:lnTo>
                <a:lnTo>
                  <a:pt x="50281" y="29930"/>
                </a:lnTo>
                <a:lnTo>
                  <a:pt x="50705" y="29406"/>
                </a:lnTo>
                <a:lnTo>
                  <a:pt x="51068" y="28882"/>
                </a:lnTo>
                <a:lnTo>
                  <a:pt x="51391" y="28317"/>
                </a:lnTo>
                <a:lnTo>
                  <a:pt x="51693" y="27732"/>
                </a:lnTo>
                <a:lnTo>
                  <a:pt x="51976" y="27107"/>
                </a:lnTo>
                <a:lnTo>
                  <a:pt x="52197" y="26482"/>
                </a:lnTo>
                <a:lnTo>
                  <a:pt x="52399" y="25836"/>
                </a:lnTo>
                <a:lnTo>
                  <a:pt x="52581" y="25171"/>
                </a:lnTo>
                <a:lnTo>
                  <a:pt x="52722" y="24485"/>
                </a:lnTo>
                <a:lnTo>
                  <a:pt x="52823" y="23779"/>
                </a:lnTo>
                <a:lnTo>
                  <a:pt x="52903" y="23053"/>
                </a:lnTo>
                <a:lnTo>
                  <a:pt x="52964" y="22327"/>
                </a:lnTo>
                <a:lnTo>
                  <a:pt x="52984" y="21581"/>
                </a:lnTo>
                <a:lnTo>
                  <a:pt x="52984" y="20814"/>
                </a:lnTo>
                <a:lnTo>
                  <a:pt x="52964" y="20048"/>
                </a:lnTo>
                <a:lnTo>
                  <a:pt x="52903" y="19261"/>
                </a:lnTo>
                <a:lnTo>
                  <a:pt x="52823" y="18475"/>
                </a:lnTo>
                <a:lnTo>
                  <a:pt x="52722" y="17688"/>
                </a:lnTo>
                <a:lnTo>
                  <a:pt x="52601" y="16881"/>
                </a:lnTo>
                <a:lnTo>
                  <a:pt x="52460" y="16075"/>
                </a:lnTo>
                <a:lnTo>
                  <a:pt x="52278" y="15268"/>
                </a:lnTo>
                <a:lnTo>
                  <a:pt x="52097" y="14461"/>
                </a:lnTo>
                <a:lnTo>
                  <a:pt x="51895" y="13634"/>
                </a:lnTo>
                <a:lnTo>
                  <a:pt x="51653" y="12827"/>
                </a:lnTo>
                <a:lnTo>
                  <a:pt x="51411" y="12001"/>
                </a:lnTo>
                <a:lnTo>
                  <a:pt x="51149" y="11214"/>
                </a:lnTo>
                <a:lnTo>
                  <a:pt x="50846" y="10427"/>
                </a:lnTo>
                <a:lnTo>
                  <a:pt x="50523" y="9661"/>
                </a:lnTo>
                <a:lnTo>
                  <a:pt x="50181" y="8915"/>
                </a:lnTo>
                <a:lnTo>
                  <a:pt x="49818" y="8209"/>
                </a:lnTo>
                <a:lnTo>
                  <a:pt x="49434" y="7503"/>
                </a:lnTo>
                <a:lnTo>
                  <a:pt x="49031" y="6837"/>
                </a:lnTo>
                <a:lnTo>
                  <a:pt x="48607" y="6192"/>
                </a:lnTo>
                <a:lnTo>
                  <a:pt x="48184" y="5567"/>
                </a:lnTo>
                <a:lnTo>
                  <a:pt x="47720" y="4982"/>
                </a:lnTo>
                <a:lnTo>
                  <a:pt x="47256" y="4417"/>
                </a:lnTo>
                <a:lnTo>
                  <a:pt x="46752" y="3893"/>
                </a:lnTo>
                <a:lnTo>
                  <a:pt x="46268" y="3389"/>
                </a:lnTo>
                <a:lnTo>
                  <a:pt x="45743" y="2925"/>
                </a:lnTo>
                <a:lnTo>
                  <a:pt x="45219" y="2481"/>
                </a:lnTo>
                <a:lnTo>
                  <a:pt x="44675" y="2078"/>
                </a:lnTo>
                <a:lnTo>
                  <a:pt x="44130" y="1694"/>
                </a:lnTo>
                <a:lnTo>
                  <a:pt x="43565" y="1351"/>
                </a:lnTo>
                <a:lnTo>
                  <a:pt x="43001" y="1049"/>
                </a:lnTo>
                <a:lnTo>
                  <a:pt x="42436" y="787"/>
                </a:lnTo>
                <a:lnTo>
                  <a:pt x="41851" y="565"/>
                </a:lnTo>
                <a:lnTo>
                  <a:pt x="41266" y="363"/>
                </a:lnTo>
                <a:lnTo>
                  <a:pt x="40661" y="222"/>
                </a:lnTo>
                <a:lnTo>
                  <a:pt x="40076" y="101"/>
                </a:lnTo>
                <a:lnTo>
                  <a:pt x="39471" y="41"/>
                </a:lnTo>
                <a:lnTo>
                  <a:pt x="3886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6" name="Google Shape;496;p9"/>
          <p:cNvGrpSpPr/>
          <p:nvPr/>
        </p:nvGrpSpPr>
        <p:grpSpPr>
          <a:xfrm flipH="1">
            <a:off x="-6539" y="-10007"/>
            <a:ext cx="3109462" cy="1842098"/>
            <a:chOff x="238125" y="3383650"/>
            <a:chExt cx="1287775" cy="762900"/>
          </a:xfrm>
        </p:grpSpPr>
        <p:sp>
          <p:nvSpPr>
            <p:cNvPr id="497" name="Google Shape;497;p9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9"/>
          <p:cNvGrpSpPr/>
          <p:nvPr/>
        </p:nvGrpSpPr>
        <p:grpSpPr>
          <a:xfrm rot="5400000" flipH="1">
            <a:off x="7418010" y="3221735"/>
            <a:ext cx="1296319" cy="2563468"/>
            <a:chOff x="961675" y="1958725"/>
            <a:chExt cx="563225" cy="1113825"/>
          </a:xfrm>
        </p:grpSpPr>
        <p:sp>
          <p:nvSpPr>
            <p:cNvPr id="501" name="Google Shape;501;p9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9"/>
          <p:cNvSpPr/>
          <p:nvPr/>
        </p:nvSpPr>
        <p:spPr>
          <a:xfrm>
            <a:off x="1914965" y="1230182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4" name="Google Shape;504;p9"/>
          <p:cNvGrpSpPr/>
          <p:nvPr/>
        </p:nvGrpSpPr>
        <p:grpSpPr>
          <a:xfrm>
            <a:off x="5344099" y="1011675"/>
            <a:ext cx="475779" cy="475800"/>
            <a:chOff x="1460350" y="2402425"/>
            <a:chExt cx="208950" cy="208950"/>
          </a:xfrm>
        </p:grpSpPr>
        <p:sp>
          <p:nvSpPr>
            <p:cNvPr id="505" name="Google Shape;505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9"/>
          <p:cNvGrpSpPr/>
          <p:nvPr/>
        </p:nvGrpSpPr>
        <p:grpSpPr>
          <a:xfrm rot="3427705">
            <a:off x="5076528" y="4180104"/>
            <a:ext cx="340783" cy="340829"/>
            <a:chOff x="1460350" y="2402425"/>
            <a:chExt cx="208950" cy="208950"/>
          </a:xfrm>
        </p:grpSpPr>
        <p:sp>
          <p:nvSpPr>
            <p:cNvPr id="534" name="Google Shape;534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2" name="Google Shape;562;p9"/>
          <p:cNvSpPr/>
          <p:nvPr/>
        </p:nvSpPr>
        <p:spPr>
          <a:xfrm>
            <a:off x="8188388" y="866375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3"/>
          <p:cNvSpPr txBox="1">
            <a:spLocks noGrp="1"/>
          </p:cNvSpPr>
          <p:nvPr>
            <p:ph type="title"/>
          </p:nvPr>
        </p:nvSpPr>
        <p:spPr>
          <a:xfrm>
            <a:off x="2069613" y="147478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1"/>
          </p:nvPr>
        </p:nvSpPr>
        <p:spPr>
          <a:xfrm>
            <a:off x="2069613" y="2002488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title" idx="2"/>
          </p:nvPr>
        </p:nvSpPr>
        <p:spPr>
          <a:xfrm>
            <a:off x="5922982" y="147478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subTitle" idx="3"/>
          </p:nvPr>
        </p:nvSpPr>
        <p:spPr>
          <a:xfrm>
            <a:off x="5922983" y="2002488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3"/>
          <p:cNvSpPr txBox="1">
            <a:spLocks noGrp="1"/>
          </p:cNvSpPr>
          <p:nvPr>
            <p:ph type="title" idx="4"/>
          </p:nvPr>
        </p:nvSpPr>
        <p:spPr>
          <a:xfrm>
            <a:off x="2069613" y="2985451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subTitle" idx="5"/>
          </p:nvPr>
        </p:nvSpPr>
        <p:spPr>
          <a:xfrm>
            <a:off x="2069613" y="3513162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3"/>
          <p:cNvSpPr txBox="1">
            <a:spLocks noGrp="1"/>
          </p:cNvSpPr>
          <p:nvPr>
            <p:ph type="title" idx="6"/>
          </p:nvPr>
        </p:nvSpPr>
        <p:spPr>
          <a:xfrm>
            <a:off x="5922982" y="2985451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subTitle" idx="7"/>
          </p:nvPr>
        </p:nvSpPr>
        <p:spPr>
          <a:xfrm>
            <a:off x="5922983" y="3513162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3"/>
          <p:cNvSpPr txBox="1">
            <a:spLocks noGrp="1"/>
          </p:cNvSpPr>
          <p:nvPr>
            <p:ph type="title" idx="8" hasCustomPrompt="1"/>
          </p:nvPr>
        </p:nvSpPr>
        <p:spPr>
          <a:xfrm>
            <a:off x="874125" y="1739750"/>
            <a:ext cx="10482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7" name="Google Shape;657;p13"/>
          <p:cNvSpPr txBox="1">
            <a:spLocks noGrp="1"/>
          </p:cNvSpPr>
          <p:nvPr>
            <p:ph type="title" idx="9" hasCustomPrompt="1"/>
          </p:nvPr>
        </p:nvSpPr>
        <p:spPr>
          <a:xfrm>
            <a:off x="874125" y="3264925"/>
            <a:ext cx="10482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8" name="Google Shape;658;p13"/>
          <p:cNvSpPr txBox="1">
            <a:spLocks noGrp="1"/>
          </p:cNvSpPr>
          <p:nvPr>
            <p:ph type="title" idx="13" hasCustomPrompt="1"/>
          </p:nvPr>
        </p:nvSpPr>
        <p:spPr>
          <a:xfrm>
            <a:off x="4724300" y="1739750"/>
            <a:ext cx="10482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9" name="Google Shape;659;p13"/>
          <p:cNvSpPr txBox="1">
            <a:spLocks noGrp="1"/>
          </p:cNvSpPr>
          <p:nvPr>
            <p:ph type="title" idx="14" hasCustomPrompt="1"/>
          </p:nvPr>
        </p:nvSpPr>
        <p:spPr>
          <a:xfrm>
            <a:off x="4724300" y="3264925"/>
            <a:ext cx="10482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60" name="Google Shape;660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13"/>
          <p:cNvSpPr/>
          <p:nvPr/>
        </p:nvSpPr>
        <p:spPr>
          <a:xfrm rot="10800000" flipH="1">
            <a:off x="-517827" y="-1339308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2" name="Google Shape;662;p13"/>
          <p:cNvGrpSpPr/>
          <p:nvPr/>
        </p:nvGrpSpPr>
        <p:grpSpPr>
          <a:xfrm rot="10800000">
            <a:off x="-408312" y="3449289"/>
            <a:ext cx="2862466" cy="1695774"/>
            <a:chOff x="238125" y="3383650"/>
            <a:chExt cx="1287775" cy="762900"/>
          </a:xfrm>
        </p:grpSpPr>
        <p:sp>
          <p:nvSpPr>
            <p:cNvPr id="663" name="Google Shape;663;p1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" name="Google Shape;666;p13"/>
          <p:cNvGrpSpPr/>
          <p:nvPr/>
        </p:nvGrpSpPr>
        <p:grpSpPr>
          <a:xfrm rot="5400000">
            <a:off x="7701648" y="-484217"/>
            <a:ext cx="970042" cy="1918341"/>
            <a:chOff x="961675" y="1958725"/>
            <a:chExt cx="563225" cy="1113825"/>
          </a:xfrm>
        </p:grpSpPr>
        <p:sp>
          <p:nvSpPr>
            <p:cNvPr id="667" name="Google Shape;667;p1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9" name="Google Shape;669;p13"/>
          <p:cNvSpPr/>
          <p:nvPr/>
        </p:nvSpPr>
        <p:spPr>
          <a:xfrm rot="5737592">
            <a:off x="7386584" y="2356154"/>
            <a:ext cx="3536688" cy="3525078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13"/>
          <p:cNvGrpSpPr/>
          <p:nvPr/>
        </p:nvGrpSpPr>
        <p:grpSpPr>
          <a:xfrm>
            <a:off x="289955" y="534601"/>
            <a:ext cx="860090" cy="986678"/>
            <a:chOff x="289955" y="534601"/>
            <a:chExt cx="860090" cy="986678"/>
          </a:xfrm>
        </p:grpSpPr>
        <p:sp>
          <p:nvSpPr>
            <p:cNvPr id="671" name="Google Shape;671;p13"/>
            <p:cNvSpPr/>
            <p:nvPr/>
          </p:nvSpPr>
          <p:spPr>
            <a:xfrm flipH="1">
              <a:off x="289955" y="918754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2" name="Google Shape;672;p13"/>
            <p:cNvGrpSpPr/>
            <p:nvPr/>
          </p:nvGrpSpPr>
          <p:grpSpPr>
            <a:xfrm rot="3427758">
              <a:off x="583243" y="625622"/>
              <a:ext cx="475768" cy="475796"/>
              <a:chOff x="1460350" y="2402425"/>
              <a:chExt cx="208950" cy="208950"/>
            </a:xfrm>
          </p:grpSpPr>
          <p:sp>
            <p:nvSpPr>
              <p:cNvPr id="673" name="Google Shape;673;p13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3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3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3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3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3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3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3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3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3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3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3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3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3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3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3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3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3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3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1" name="Google Shape;701;p13"/>
            <p:cNvSpPr/>
            <p:nvPr/>
          </p:nvSpPr>
          <p:spPr>
            <a:xfrm rot="-690935" flipH="1">
              <a:off x="429539" y="1214294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13"/>
          <p:cNvGrpSpPr/>
          <p:nvPr/>
        </p:nvGrpSpPr>
        <p:grpSpPr>
          <a:xfrm>
            <a:off x="7976962" y="1017725"/>
            <a:ext cx="894076" cy="666865"/>
            <a:chOff x="7976962" y="1017725"/>
            <a:chExt cx="894076" cy="666865"/>
          </a:xfrm>
        </p:grpSpPr>
        <p:sp>
          <p:nvSpPr>
            <p:cNvPr id="703" name="Google Shape;703;p13"/>
            <p:cNvSpPr/>
            <p:nvPr/>
          </p:nvSpPr>
          <p:spPr>
            <a:xfrm rot="-1305975">
              <a:off x="8384412" y="10773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 rot="-615088">
              <a:off x="8488660" y="13797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5" name="Google Shape;705;p13"/>
            <p:cNvGrpSpPr/>
            <p:nvPr/>
          </p:nvGrpSpPr>
          <p:grpSpPr>
            <a:xfrm>
              <a:off x="7976962" y="1017725"/>
              <a:ext cx="475779" cy="475800"/>
              <a:chOff x="1460350" y="2402425"/>
              <a:chExt cx="208950" cy="208950"/>
            </a:xfrm>
          </p:grpSpPr>
          <p:sp>
            <p:nvSpPr>
              <p:cNvPr id="706" name="Google Shape;706;p13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3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3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3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3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3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3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3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3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3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3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3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3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3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3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3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3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3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13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4" name="Google Shape;734;p13"/>
          <p:cNvSpPr/>
          <p:nvPr/>
        </p:nvSpPr>
        <p:spPr>
          <a:xfrm>
            <a:off x="7227502" y="451351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3"/>
          <p:cNvSpPr/>
          <p:nvPr/>
        </p:nvSpPr>
        <p:spPr>
          <a:xfrm>
            <a:off x="3174365" y="449609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23"/>
          <p:cNvSpPr/>
          <p:nvPr/>
        </p:nvSpPr>
        <p:spPr>
          <a:xfrm rot="5062382" flipH="1">
            <a:off x="6228113" y="-916395"/>
            <a:ext cx="5086533" cy="5069836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23"/>
          <p:cNvSpPr txBox="1">
            <a:spLocks noGrp="1"/>
          </p:cNvSpPr>
          <p:nvPr>
            <p:ph type="title"/>
          </p:nvPr>
        </p:nvSpPr>
        <p:spPr>
          <a:xfrm>
            <a:off x="4381100" y="2087900"/>
            <a:ext cx="38427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13" name="Google Shape;1413;p23"/>
          <p:cNvSpPr txBox="1">
            <a:spLocks noGrp="1"/>
          </p:cNvSpPr>
          <p:nvPr>
            <p:ph type="title" idx="2" hasCustomPrompt="1"/>
          </p:nvPr>
        </p:nvSpPr>
        <p:spPr>
          <a:xfrm>
            <a:off x="7194588" y="806900"/>
            <a:ext cx="10083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14" name="Google Shape;1414;p23"/>
          <p:cNvSpPr txBox="1">
            <a:spLocks noGrp="1"/>
          </p:cNvSpPr>
          <p:nvPr>
            <p:ph type="subTitle" idx="1"/>
          </p:nvPr>
        </p:nvSpPr>
        <p:spPr>
          <a:xfrm>
            <a:off x="5667250" y="3636502"/>
            <a:ext cx="2556600" cy="5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5" name="Google Shape;1415;p23"/>
          <p:cNvSpPr/>
          <p:nvPr/>
        </p:nvSpPr>
        <p:spPr>
          <a:xfrm>
            <a:off x="5488900" y="4561775"/>
            <a:ext cx="2556600" cy="14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23"/>
          <p:cNvSpPr/>
          <p:nvPr/>
        </p:nvSpPr>
        <p:spPr>
          <a:xfrm rot="-275769">
            <a:off x="-589887" y="2863602"/>
            <a:ext cx="2475700" cy="3341850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7" name="Google Shape;1417;p23"/>
          <p:cNvGrpSpPr/>
          <p:nvPr/>
        </p:nvGrpSpPr>
        <p:grpSpPr>
          <a:xfrm rot="5400000" flipH="1">
            <a:off x="7699816" y="3721896"/>
            <a:ext cx="970042" cy="1918341"/>
            <a:chOff x="961675" y="1958725"/>
            <a:chExt cx="563225" cy="1113825"/>
          </a:xfrm>
        </p:grpSpPr>
        <p:sp>
          <p:nvSpPr>
            <p:cNvPr id="1418" name="Google Shape;1418;p2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0" name="Google Shape;1420;p23"/>
          <p:cNvSpPr/>
          <p:nvPr/>
        </p:nvSpPr>
        <p:spPr>
          <a:xfrm>
            <a:off x="5438040" y="6300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23"/>
          <p:cNvSpPr/>
          <p:nvPr/>
        </p:nvSpPr>
        <p:spPr>
          <a:xfrm>
            <a:off x="5337565" y="45764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23"/>
          <p:cNvSpPr/>
          <p:nvPr/>
        </p:nvSpPr>
        <p:spPr>
          <a:xfrm>
            <a:off x="322788" y="41762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3" name="Google Shape;1423;p23"/>
          <p:cNvGrpSpPr/>
          <p:nvPr/>
        </p:nvGrpSpPr>
        <p:grpSpPr>
          <a:xfrm flipH="1">
            <a:off x="-103632" y="-73189"/>
            <a:ext cx="4260475" cy="2523978"/>
            <a:chOff x="238125" y="3383650"/>
            <a:chExt cx="1287775" cy="762900"/>
          </a:xfrm>
        </p:grpSpPr>
        <p:sp>
          <p:nvSpPr>
            <p:cNvPr id="1424" name="Google Shape;1424;p2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4_1"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1" name="Google Shape;2201;p34"/>
          <p:cNvGrpSpPr/>
          <p:nvPr/>
        </p:nvGrpSpPr>
        <p:grpSpPr>
          <a:xfrm rot="10800000">
            <a:off x="1454139" y="496722"/>
            <a:ext cx="6545634" cy="4032426"/>
            <a:chOff x="6012925" y="2964625"/>
            <a:chExt cx="1368950" cy="1009975"/>
          </a:xfrm>
        </p:grpSpPr>
        <p:sp>
          <p:nvSpPr>
            <p:cNvPr id="2202" name="Google Shape;2202;p34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4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4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4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4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7" name="Google Shape;2207;p34"/>
          <p:cNvSpPr txBox="1">
            <a:spLocks noGrp="1"/>
          </p:cNvSpPr>
          <p:nvPr>
            <p:ph type="title"/>
          </p:nvPr>
        </p:nvSpPr>
        <p:spPr>
          <a:xfrm>
            <a:off x="1398900" y="1327900"/>
            <a:ext cx="6346200" cy="235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08" name="Google Shape;2208;p34"/>
          <p:cNvSpPr/>
          <p:nvPr/>
        </p:nvSpPr>
        <p:spPr>
          <a:xfrm rot="-5062406">
            <a:off x="-1192597" y="-566581"/>
            <a:ext cx="2818035" cy="2808784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34"/>
          <p:cNvSpPr/>
          <p:nvPr/>
        </p:nvSpPr>
        <p:spPr>
          <a:xfrm flipH="1">
            <a:off x="7606890" y="2442900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0" name="Google Shape;2210;p34"/>
          <p:cNvGrpSpPr/>
          <p:nvPr/>
        </p:nvGrpSpPr>
        <p:grpSpPr>
          <a:xfrm>
            <a:off x="6299902" y="-10068"/>
            <a:ext cx="2862466" cy="1695774"/>
            <a:chOff x="238125" y="3383650"/>
            <a:chExt cx="1287775" cy="762900"/>
          </a:xfrm>
        </p:grpSpPr>
        <p:sp>
          <p:nvSpPr>
            <p:cNvPr id="2211" name="Google Shape;2211;p34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4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4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4" name="Google Shape;2214;p34"/>
          <p:cNvGrpSpPr/>
          <p:nvPr/>
        </p:nvGrpSpPr>
        <p:grpSpPr>
          <a:xfrm rot="-5400000">
            <a:off x="474221" y="3700871"/>
            <a:ext cx="970042" cy="1918341"/>
            <a:chOff x="961675" y="1958725"/>
            <a:chExt cx="563225" cy="1113825"/>
          </a:xfrm>
        </p:grpSpPr>
        <p:sp>
          <p:nvSpPr>
            <p:cNvPr id="2215" name="Google Shape;2215;p34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4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7" name="Google Shape;2217;p34"/>
          <p:cNvGrpSpPr/>
          <p:nvPr/>
        </p:nvGrpSpPr>
        <p:grpSpPr>
          <a:xfrm>
            <a:off x="1068237" y="3339825"/>
            <a:ext cx="475779" cy="475800"/>
            <a:chOff x="1460350" y="2402425"/>
            <a:chExt cx="208950" cy="208950"/>
          </a:xfrm>
        </p:grpSpPr>
        <p:sp>
          <p:nvSpPr>
            <p:cNvPr id="2218" name="Google Shape;2218;p34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4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4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4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4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4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4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4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4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4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4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4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4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4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4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4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4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4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4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6" name="Google Shape;2246;p34"/>
          <p:cNvGrpSpPr/>
          <p:nvPr/>
        </p:nvGrpSpPr>
        <p:grpSpPr>
          <a:xfrm rot="3427758">
            <a:off x="6826768" y="684872"/>
            <a:ext cx="475768" cy="475796"/>
            <a:chOff x="1460350" y="2402425"/>
            <a:chExt cx="208950" cy="208950"/>
          </a:xfrm>
        </p:grpSpPr>
        <p:sp>
          <p:nvSpPr>
            <p:cNvPr id="2247" name="Google Shape;2247;p34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4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4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4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4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4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4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4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4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4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4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4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4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4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4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4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4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4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4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5" name="Google Shape;2275;p34"/>
          <p:cNvSpPr/>
          <p:nvPr/>
        </p:nvSpPr>
        <p:spPr>
          <a:xfrm>
            <a:off x="923540" y="1197970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6" name="Google Shape;2276;p34"/>
          <p:cNvSpPr/>
          <p:nvPr/>
        </p:nvSpPr>
        <p:spPr>
          <a:xfrm>
            <a:off x="5199683" y="4513493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7" name="Google Shape;2277;p34"/>
          <p:cNvGrpSpPr/>
          <p:nvPr/>
        </p:nvGrpSpPr>
        <p:grpSpPr>
          <a:xfrm>
            <a:off x="7124248" y="3029256"/>
            <a:ext cx="853142" cy="526018"/>
            <a:chOff x="4908575" y="2482875"/>
            <a:chExt cx="654350" cy="403450"/>
          </a:xfrm>
        </p:grpSpPr>
        <p:sp>
          <p:nvSpPr>
            <p:cNvPr id="2278" name="Google Shape;2278;p34"/>
            <p:cNvSpPr/>
            <p:nvPr/>
          </p:nvSpPr>
          <p:spPr>
            <a:xfrm>
              <a:off x="4926575" y="2482875"/>
              <a:ext cx="636350" cy="342200"/>
            </a:xfrm>
            <a:custGeom>
              <a:avLst/>
              <a:gdLst/>
              <a:ahLst/>
              <a:cxnLst/>
              <a:rect l="l" t="t" r="r" b="b"/>
              <a:pathLst>
                <a:path w="25454" h="13688" extrusionOk="0">
                  <a:moveTo>
                    <a:pt x="11142" y="1"/>
                  </a:moveTo>
                  <a:lnTo>
                    <a:pt x="10326" y="97"/>
                  </a:lnTo>
                  <a:lnTo>
                    <a:pt x="9990" y="145"/>
                  </a:lnTo>
                  <a:lnTo>
                    <a:pt x="9654" y="241"/>
                  </a:lnTo>
                  <a:lnTo>
                    <a:pt x="9077" y="529"/>
                  </a:lnTo>
                  <a:lnTo>
                    <a:pt x="8597" y="817"/>
                  </a:lnTo>
                  <a:lnTo>
                    <a:pt x="8165" y="1201"/>
                  </a:lnTo>
                  <a:lnTo>
                    <a:pt x="7781" y="1634"/>
                  </a:lnTo>
                  <a:lnTo>
                    <a:pt x="7444" y="2066"/>
                  </a:lnTo>
                  <a:lnTo>
                    <a:pt x="7156" y="2498"/>
                  </a:lnTo>
                  <a:lnTo>
                    <a:pt x="6916" y="2930"/>
                  </a:lnTo>
                  <a:lnTo>
                    <a:pt x="6724" y="3410"/>
                  </a:lnTo>
                  <a:lnTo>
                    <a:pt x="6388" y="4275"/>
                  </a:lnTo>
                  <a:lnTo>
                    <a:pt x="6244" y="4995"/>
                  </a:lnTo>
                  <a:lnTo>
                    <a:pt x="6148" y="5668"/>
                  </a:lnTo>
                  <a:lnTo>
                    <a:pt x="5571" y="5524"/>
                  </a:lnTo>
                  <a:lnTo>
                    <a:pt x="4995" y="5379"/>
                  </a:lnTo>
                  <a:lnTo>
                    <a:pt x="4275" y="5283"/>
                  </a:lnTo>
                  <a:lnTo>
                    <a:pt x="3458" y="5235"/>
                  </a:lnTo>
                  <a:lnTo>
                    <a:pt x="2690" y="5235"/>
                  </a:lnTo>
                  <a:lnTo>
                    <a:pt x="2354" y="5283"/>
                  </a:lnTo>
                  <a:lnTo>
                    <a:pt x="2018" y="5379"/>
                  </a:lnTo>
                  <a:lnTo>
                    <a:pt x="1681" y="5476"/>
                  </a:lnTo>
                  <a:lnTo>
                    <a:pt x="1441" y="5668"/>
                  </a:lnTo>
                  <a:lnTo>
                    <a:pt x="1201" y="5860"/>
                  </a:lnTo>
                  <a:lnTo>
                    <a:pt x="1009" y="6148"/>
                  </a:lnTo>
                  <a:lnTo>
                    <a:pt x="817" y="6436"/>
                  </a:lnTo>
                  <a:lnTo>
                    <a:pt x="673" y="6772"/>
                  </a:lnTo>
                  <a:lnTo>
                    <a:pt x="385" y="7541"/>
                  </a:lnTo>
                  <a:lnTo>
                    <a:pt x="193" y="8357"/>
                  </a:lnTo>
                  <a:lnTo>
                    <a:pt x="48" y="9125"/>
                  </a:lnTo>
                  <a:lnTo>
                    <a:pt x="0" y="9846"/>
                  </a:lnTo>
                  <a:lnTo>
                    <a:pt x="0" y="10374"/>
                  </a:lnTo>
                  <a:lnTo>
                    <a:pt x="48" y="10662"/>
                  </a:lnTo>
                  <a:lnTo>
                    <a:pt x="145" y="10710"/>
                  </a:lnTo>
                  <a:lnTo>
                    <a:pt x="385" y="10806"/>
                  </a:lnTo>
                  <a:lnTo>
                    <a:pt x="1201" y="10950"/>
                  </a:lnTo>
                  <a:lnTo>
                    <a:pt x="3987" y="11383"/>
                  </a:lnTo>
                  <a:lnTo>
                    <a:pt x="7973" y="11863"/>
                  </a:lnTo>
                  <a:lnTo>
                    <a:pt x="12535" y="12439"/>
                  </a:lnTo>
                  <a:lnTo>
                    <a:pt x="21035" y="13352"/>
                  </a:lnTo>
                  <a:lnTo>
                    <a:pt x="23917" y="13640"/>
                  </a:lnTo>
                  <a:lnTo>
                    <a:pt x="24733" y="13688"/>
                  </a:lnTo>
                  <a:lnTo>
                    <a:pt x="25070" y="13688"/>
                  </a:lnTo>
                  <a:lnTo>
                    <a:pt x="25118" y="13640"/>
                  </a:lnTo>
                  <a:lnTo>
                    <a:pt x="25166" y="13496"/>
                  </a:lnTo>
                  <a:lnTo>
                    <a:pt x="25262" y="13015"/>
                  </a:lnTo>
                  <a:lnTo>
                    <a:pt x="25358" y="12343"/>
                  </a:lnTo>
                  <a:lnTo>
                    <a:pt x="25454" y="11575"/>
                  </a:lnTo>
                  <a:lnTo>
                    <a:pt x="25454" y="10710"/>
                  </a:lnTo>
                  <a:lnTo>
                    <a:pt x="25454" y="9942"/>
                  </a:lnTo>
                  <a:lnTo>
                    <a:pt x="25358" y="9270"/>
                  </a:lnTo>
                  <a:lnTo>
                    <a:pt x="25310" y="8981"/>
                  </a:lnTo>
                  <a:lnTo>
                    <a:pt x="25262" y="8789"/>
                  </a:lnTo>
                  <a:lnTo>
                    <a:pt x="25118" y="8597"/>
                  </a:lnTo>
                  <a:lnTo>
                    <a:pt x="25022" y="8453"/>
                  </a:lnTo>
                  <a:lnTo>
                    <a:pt x="24685" y="8165"/>
                  </a:lnTo>
                  <a:lnTo>
                    <a:pt x="24253" y="7973"/>
                  </a:lnTo>
                  <a:lnTo>
                    <a:pt x="23869" y="7781"/>
                  </a:lnTo>
                  <a:lnTo>
                    <a:pt x="23149" y="7589"/>
                  </a:lnTo>
                  <a:lnTo>
                    <a:pt x="22860" y="7541"/>
                  </a:lnTo>
                  <a:lnTo>
                    <a:pt x="22908" y="7060"/>
                  </a:lnTo>
                  <a:lnTo>
                    <a:pt x="23005" y="6004"/>
                  </a:lnTo>
                  <a:lnTo>
                    <a:pt x="23053" y="5331"/>
                  </a:lnTo>
                  <a:lnTo>
                    <a:pt x="23053" y="4659"/>
                  </a:lnTo>
                  <a:lnTo>
                    <a:pt x="23005" y="3987"/>
                  </a:lnTo>
                  <a:lnTo>
                    <a:pt x="22908" y="3410"/>
                  </a:lnTo>
                  <a:lnTo>
                    <a:pt x="22860" y="3314"/>
                  </a:lnTo>
                  <a:lnTo>
                    <a:pt x="22716" y="3170"/>
                  </a:lnTo>
                  <a:lnTo>
                    <a:pt x="22380" y="2834"/>
                  </a:lnTo>
                  <a:lnTo>
                    <a:pt x="21804" y="2498"/>
                  </a:lnTo>
                  <a:lnTo>
                    <a:pt x="21132" y="2162"/>
                  </a:lnTo>
                  <a:lnTo>
                    <a:pt x="20315" y="1826"/>
                  </a:lnTo>
                  <a:lnTo>
                    <a:pt x="19403" y="1489"/>
                  </a:lnTo>
                  <a:lnTo>
                    <a:pt x="18394" y="1201"/>
                  </a:lnTo>
                  <a:lnTo>
                    <a:pt x="17338" y="865"/>
                  </a:lnTo>
                  <a:lnTo>
                    <a:pt x="16233" y="625"/>
                  </a:lnTo>
                  <a:lnTo>
                    <a:pt x="15128" y="385"/>
                  </a:lnTo>
                  <a:lnTo>
                    <a:pt x="14072" y="193"/>
                  </a:lnTo>
                  <a:lnTo>
                    <a:pt x="13015" y="49"/>
                  </a:lnTo>
                  <a:lnTo>
                    <a:pt x="12007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4"/>
            <p:cNvSpPr/>
            <p:nvPr/>
          </p:nvSpPr>
          <p:spPr>
            <a:xfrm>
              <a:off x="4926575" y="2482875"/>
              <a:ext cx="636350" cy="342200"/>
            </a:xfrm>
            <a:custGeom>
              <a:avLst/>
              <a:gdLst/>
              <a:ahLst/>
              <a:cxnLst/>
              <a:rect l="l" t="t" r="r" b="b"/>
              <a:pathLst>
                <a:path w="25454" h="13688" fill="none" extrusionOk="0">
                  <a:moveTo>
                    <a:pt x="6148" y="5668"/>
                  </a:moveTo>
                  <a:lnTo>
                    <a:pt x="6148" y="5668"/>
                  </a:lnTo>
                  <a:lnTo>
                    <a:pt x="6244" y="4995"/>
                  </a:lnTo>
                  <a:lnTo>
                    <a:pt x="6388" y="4275"/>
                  </a:lnTo>
                  <a:lnTo>
                    <a:pt x="6724" y="3410"/>
                  </a:lnTo>
                  <a:lnTo>
                    <a:pt x="6916" y="2930"/>
                  </a:lnTo>
                  <a:lnTo>
                    <a:pt x="7156" y="2498"/>
                  </a:lnTo>
                  <a:lnTo>
                    <a:pt x="7444" y="2066"/>
                  </a:lnTo>
                  <a:lnTo>
                    <a:pt x="7781" y="1634"/>
                  </a:lnTo>
                  <a:lnTo>
                    <a:pt x="8165" y="1201"/>
                  </a:lnTo>
                  <a:lnTo>
                    <a:pt x="8597" y="817"/>
                  </a:lnTo>
                  <a:lnTo>
                    <a:pt x="9077" y="529"/>
                  </a:lnTo>
                  <a:lnTo>
                    <a:pt x="9654" y="241"/>
                  </a:lnTo>
                  <a:lnTo>
                    <a:pt x="9654" y="241"/>
                  </a:lnTo>
                  <a:lnTo>
                    <a:pt x="9990" y="145"/>
                  </a:lnTo>
                  <a:lnTo>
                    <a:pt x="10326" y="97"/>
                  </a:lnTo>
                  <a:lnTo>
                    <a:pt x="11142" y="1"/>
                  </a:lnTo>
                  <a:lnTo>
                    <a:pt x="12007" y="1"/>
                  </a:lnTo>
                  <a:lnTo>
                    <a:pt x="13015" y="49"/>
                  </a:lnTo>
                  <a:lnTo>
                    <a:pt x="14072" y="193"/>
                  </a:lnTo>
                  <a:lnTo>
                    <a:pt x="15128" y="385"/>
                  </a:lnTo>
                  <a:lnTo>
                    <a:pt x="16233" y="625"/>
                  </a:lnTo>
                  <a:lnTo>
                    <a:pt x="17338" y="865"/>
                  </a:lnTo>
                  <a:lnTo>
                    <a:pt x="18394" y="1201"/>
                  </a:lnTo>
                  <a:lnTo>
                    <a:pt x="19403" y="1489"/>
                  </a:lnTo>
                  <a:lnTo>
                    <a:pt x="20315" y="1826"/>
                  </a:lnTo>
                  <a:lnTo>
                    <a:pt x="21132" y="2162"/>
                  </a:lnTo>
                  <a:lnTo>
                    <a:pt x="21804" y="2498"/>
                  </a:lnTo>
                  <a:lnTo>
                    <a:pt x="22380" y="2834"/>
                  </a:lnTo>
                  <a:lnTo>
                    <a:pt x="22716" y="3170"/>
                  </a:lnTo>
                  <a:lnTo>
                    <a:pt x="22860" y="3314"/>
                  </a:lnTo>
                  <a:lnTo>
                    <a:pt x="22908" y="3410"/>
                  </a:lnTo>
                  <a:lnTo>
                    <a:pt x="22908" y="3410"/>
                  </a:lnTo>
                  <a:lnTo>
                    <a:pt x="23005" y="3987"/>
                  </a:lnTo>
                  <a:lnTo>
                    <a:pt x="23053" y="4659"/>
                  </a:lnTo>
                  <a:lnTo>
                    <a:pt x="23053" y="5331"/>
                  </a:lnTo>
                  <a:lnTo>
                    <a:pt x="23005" y="6004"/>
                  </a:lnTo>
                  <a:lnTo>
                    <a:pt x="22908" y="7060"/>
                  </a:lnTo>
                  <a:lnTo>
                    <a:pt x="22860" y="7541"/>
                  </a:lnTo>
                  <a:lnTo>
                    <a:pt x="22860" y="7541"/>
                  </a:lnTo>
                  <a:lnTo>
                    <a:pt x="23149" y="7589"/>
                  </a:lnTo>
                  <a:lnTo>
                    <a:pt x="23869" y="7781"/>
                  </a:lnTo>
                  <a:lnTo>
                    <a:pt x="24253" y="7973"/>
                  </a:lnTo>
                  <a:lnTo>
                    <a:pt x="24685" y="8165"/>
                  </a:lnTo>
                  <a:lnTo>
                    <a:pt x="25022" y="8453"/>
                  </a:lnTo>
                  <a:lnTo>
                    <a:pt x="25118" y="8597"/>
                  </a:lnTo>
                  <a:lnTo>
                    <a:pt x="25262" y="8789"/>
                  </a:lnTo>
                  <a:lnTo>
                    <a:pt x="25262" y="8789"/>
                  </a:lnTo>
                  <a:lnTo>
                    <a:pt x="25310" y="8981"/>
                  </a:lnTo>
                  <a:lnTo>
                    <a:pt x="25358" y="9270"/>
                  </a:lnTo>
                  <a:lnTo>
                    <a:pt x="25454" y="9942"/>
                  </a:lnTo>
                  <a:lnTo>
                    <a:pt x="25454" y="10710"/>
                  </a:lnTo>
                  <a:lnTo>
                    <a:pt x="25454" y="11575"/>
                  </a:lnTo>
                  <a:lnTo>
                    <a:pt x="25358" y="12343"/>
                  </a:lnTo>
                  <a:lnTo>
                    <a:pt x="25262" y="13015"/>
                  </a:lnTo>
                  <a:lnTo>
                    <a:pt x="25166" y="13496"/>
                  </a:lnTo>
                  <a:lnTo>
                    <a:pt x="25118" y="13640"/>
                  </a:lnTo>
                  <a:lnTo>
                    <a:pt x="25070" y="13688"/>
                  </a:lnTo>
                  <a:lnTo>
                    <a:pt x="25070" y="13688"/>
                  </a:lnTo>
                  <a:lnTo>
                    <a:pt x="24733" y="13688"/>
                  </a:lnTo>
                  <a:lnTo>
                    <a:pt x="23917" y="13640"/>
                  </a:lnTo>
                  <a:lnTo>
                    <a:pt x="21035" y="13352"/>
                  </a:lnTo>
                  <a:lnTo>
                    <a:pt x="12535" y="12439"/>
                  </a:lnTo>
                  <a:lnTo>
                    <a:pt x="7973" y="11863"/>
                  </a:lnTo>
                  <a:lnTo>
                    <a:pt x="3987" y="11383"/>
                  </a:lnTo>
                  <a:lnTo>
                    <a:pt x="1201" y="10950"/>
                  </a:lnTo>
                  <a:lnTo>
                    <a:pt x="385" y="10806"/>
                  </a:lnTo>
                  <a:lnTo>
                    <a:pt x="145" y="10710"/>
                  </a:lnTo>
                  <a:lnTo>
                    <a:pt x="48" y="10662"/>
                  </a:lnTo>
                  <a:lnTo>
                    <a:pt x="48" y="10662"/>
                  </a:lnTo>
                  <a:lnTo>
                    <a:pt x="0" y="10374"/>
                  </a:lnTo>
                  <a:lnTo>
                    <a:pt x="0" y="9846"/>
                  </a:lnTo>
                  <a:lnTo>
                    <a:pt x="48" y="9125"/>
                  </a:lnTo>
                  <a:lnTo>
                    <a:pt x="193" y="8357"/>
                  </a:lnTo>
                  <a:lnTo>
                    <a:pt x="385" y="7541"/>
                  </a:lnTo>
                  <a:lnTo>
                    <a:pt x="673" y="6772"/>
                  </a:lnTo>
                  <a:lnTo>
                    <a:pt x="817" y="6436"/>
                  </a:lnTo>
                  <a:lnTo>
                    <a:pt x="1009" y="6148"/>
                  </a:lnTo>
                  <a:lnTo>
                    <a:pt x="1201" y="5860"/>
                  </a:lnTo>
                  <a:lnTo>
                    <a:pt x="1441" y="5668"/>
                  </a:lnTo>
                  <a:lnTo>
                    <a:pt x="1441" y="5668"/>
                  </a:lnTo>
                  <a:lnTo>
                    <a:pt x="1681" y="5476"/>
                  </a:lnTo>
                  <a:lnTo>
                    <a:pt x="2018" y="5379"/>
                  </a:lnTo>
                  <a:lnTo>
                    <a:pt x="2354" y="5283"/>
                  </a:lnTo>
                  <a:lnTo>
                    <a:pt x="2690" y="5235"/>
                  </a:lnTo>
                  <a:lnTo>
                    <a:pt x="3458" y="5235"/>
                  </a:lnTo>
                  <a:lnTo>
                    <a:pt x="4275" y="5283"/>
                  </a:lnTo>
                  <a:lnTo>
                    <a:pt x="4995" y="5379"/>
                  </a:lnTo>
                  <a:lnTo>
                    <a:pt x="5571" y="5524"/>
                  </a:lnTo>
                  <a:lnTo>
                    <a:pt x="6148" y="56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4"/>
            <p:cNvSpPr/>
            <p:nvPr/>
          </p:nvSpPr>
          <p:spPr>
            <a:xfrm>
              <a:off x="5211125" y="2683375"/>
              <a:ext cx="50450" cy="18050"/>
            </a:xfrm>
            <a:custGeom>
              <a:avLst/>
              <a:gdLst/>
              <a:ahLst/>
              <a:cxnLst/>
              <a:rect l="l" t="t" r="r" b="b"/>
              <a:pathLst>
                <a:path w="2018" h="722" extrusionOk="0">
                  <a:moveTo>
                    <a:pt x="625" y="1"/>
                  </a:moveTo>
                  <a:lnTo>
                    <a:pt x="289" y="49"/>
                  </a:lnTo>
                  <a:lnTo>
                    <a:pt x="96" y="97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0" y="289"/>
                  </a:lnTo>
                  <a:lnTo>
                    <a:pt x="48" y="385"/>
                  </a:lnTo>
                  <a:lnTo>
                    <a:pt x="289" y="529"/>
                  </a:lnTo>
                  <a:lnTo>
                    <a:pt x="625" y="625"/>
                  </a:lnTo>
                  <a:lnTo>
                    <a:pt x="1009" y="721"/>
                  </a:lnTo>
                  <a:lnTo>
                    <a:pt x="1393" y="721"/>
                  </a:lnTo>
                  <a:lnTo>
                    <a:pt x="1729" y="673"/>
                  </a:lnTo>
                  <a:lnTo>
                    <a:pt x="1873" y="625"/>
                  </a:lnTo>
                  <a:lnTo>
                    <a:pt x="1969" y="577"/>
                  </a:lnTo>
                  <a:lnTo>
                    <a:pt x="2017" y="481"/>
                  </a:lnTo>
                  <a:lnTo>
                    <a:pt x="2017" y="385"/>
                  </a:lnTo>
                  <a:lnTo>
                    <a:pt x="2017" y="337"/>
                  </a:lnTo>
                  <a:lnTo>
                    <a:pt x="1921" y="289"/>
                  </a:lnTo>
                  <a:lnTo>
                    <a:pt x="1681" y="193"/>
                  </a:lnTo>
                  <a:lnTo>
                    <a:pt x="1345" y="97"/>
                  </a:lnTo>
                  <a:lnTo>
                    <a:pt x="1009" y="49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4"/>
            <p:cNvSpPr/>
            <p:nvPr/>
          </p:nvSpPr>
          <p:spPr>
            <a:xfrm>
              <a:off x="5380400" y="2699000"/>
              <a:ext cx="44450" cy="15625"/>
            </a:xfrm>
            <a:custGeom>
              <a:avLst/>
              <a:gdLst/>
              <a:ahLst/>
              <a:cxnLst/>
              <a:rect l="l" t="t" r="r" b="b"/>
              <a:pathLst>
                <a:path w="1778" h="625" extrusionOk="0">
                  <a:moveTo>
                    <a:pt x="289" y="0"/>
                  </a:moveTo>
                  <a:lnTo>
                    <a:pt x="97" y="48"/>
                  </a:lnTo>
                  <a:lnTo>
                    <a:pt x="49" y="96"/>
                  </a:lnTo>
                  <a:lnTo>
                    <a:pt x="1" y="144"/>
                  </a:lnTo>
                  <a:lnTo>
                    <a:pt x="1" y="240"/>
                  </a:lnTo>
                  <a:lnTo>
                    <a:pt x="49" y="288"/>
                  </a:lnTo>
                  <a:lnTo>
                    <a:pt x="289" y="432"/>
                  </a:lnTo>
                  <a:lnTo>
                    <a:pt x="577" y="528"/>
                  </a:lnTo>
                  <a:lnTo>
                    <a:pt x="913" y="576"/>
                  </a:lnTo>
                  <a:lnTo>
                    <a:pt x="1250" y="625"/>
                  </a:lnTo>
                  <a:lnTo>
                    <a:pt x="1538" y="576"/>
                  </a:lnTo>
                  <a:lnTo>
                    <a:pt x="1730" y="480"/>
                  </a:lnTo>
                  <a:lnTo>
                    <a:pt x="1778" y="384"/>
                  </a:lnTo>
                  <a:lnTo>
                    <a:pt x="1778" y="336"/>
                  </a:lnTo>
                  <a:lnTo>
                    <a:pt x="1682" y="240"/>
                  </a:lnTo>
                  <a:lnTo>
                    <a:pt x="1490" y="144"/>
                  </a:lnTo>
                  <a:lnTo>
                    <a:pt x="1202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4"/>
            <p:cNvSpPr/>
            <p:nvPr/>
          </p:nvSpPr>
          <p:spPr>
            <a:xfrm>
              <a:off x="4926575" y="2747025"/>
              <a:ext cx="626750" cy="79250"/>
            </a:xfrm>
            <a:custGeom>
              <a:avLst/>
              <a:gdLst/>
              <a:ahLst/>
              <a:cxnLst/>
              <a:rect l="l" t="t" r="r" b="b"/>
              <a:pathLst>
                <a:path w="25070" h="3170" extrusionOk="0">
                  <a:moveTo>
                    <a:pt x="25070" y="3122"/>
                  </a:moveTo>
                  <a:lnTo>
                    <a:pt x="25070" y="3122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0747" y="2786"/>
                  </a:moveTo>
                  <a:lnTo>
                    <a:pt x="20747" y="2786"/>
                  </a:lnTo>
                  <a:lnTo>
                    <a:pt x="20747" y="2786"/>
                  </a:lnTo>
                  <a:lnTo>
                    <a:pt x="23533" y="3026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3533" y="3026"/>
                  </a:lnTo>
                  <a:lnTo>
                    <a:pt x="20747" y="2786"/>
                  </a:lnTo>
                  <a:close/>
                  <a:moveTo>
                    <a:pt x="9221" y="1441"/>
                  </a:moveTo>
                  <a:lnTo>
                    <a:pt x="9221" y="1441"/>
                  </a:lnTo>
                  <a:lnTo>
                    <a:pt x="9221" y="1441"/>
                  </a:lnTo>
                  <a:lnTo>
                    <a:pt x="15465" y="2209"/>
                  </a:lnTo>
                  <a:lnTo>
                    <a:pt x="15465" y="2209"/>
                  </a:lnTo>
                  <a:lnTo>
                    <a:pt x="15465" y="2209"/>
                  </a:lnTo>
                  <a:lnTo>
                    <a:pt x="9221" y="1441"/>
                  </a:lnTo>
                  <a:close/>
                  <a:moveTo>
                    <a:pt x="97" y="144"/>
                  </a:moveTo>
                  <a:lnTo>
                    <a:pt x="97" y="144"/>
                  </a:lnTo>
                  <a:lnTo>
                    <a:pt x="481" y="240"/>
                  </a:lnTo>
                  <a:lnTo>
                    <a:pt x="1249" y="384"/>
                  </a:lnTo>
                  <a:lnTo>
                    <a:pt x="3890" y="769"/>
                  </a:lnTo>
                  <a:lnTo>
                    <a:pt x="3890" y="769"/>
                  </a:lnTo>
                  <a:lnTo>
                    <a:pt x="3890" y="769"/>
                  </a:lnTo>
                  <a:lnTo>
                    <a:pt x="1249" y="384"/>
                  </a:lnTo>
                  <a:lnTo>
                    <a:pt x="481" y="240"/>
                  </a:lnTo>
                  <a:lnTo>
                    <a:pt x="97" y="144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97" y="144"/>
                  </a:lnTo>
                  <a:lnTo>
                    <a:pt x="97" y="144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4"/>
            <p:cNvSpPr/>
            <p:nvPr/>
          </p:nvSpPr>
          <p:spPr>
            <a:xfrm>
              <a:off x="5550900" y="2825050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4"/>
            <p:cNvSpPr/>
            <p:nvPr/>
          </p:nvSpPr>
          <p:spPr>
            <a:xfrm>
              <a:off x="5445250" y="2816650"/>
              <a:ext cx="105675" cy="9625"/>
            </a:xfrm>
            <a:custGeom>
              <a:avLst/>
              <a:gdLst/>
              <a:ahLst/>
              <a:cxnLst/>
              <a:rect l="l" t="t" r="r" b="b"/>
              <a:pathLst>
                <a:path w="4227" h="3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786" y="241"/>
                  </a:lnTo>
                  <a:lnTo>
                    <a:pt x="4227" y="385"/>
                  </a:lnTo>
                  <a:lnTo>
                    <a:pt x="4227" y="385"/>
                  </a:lnTo>
                  <a:lnTo>
                    <a:pt x="4227" y="385"/>
                  </a:lnTo>
                  <a:lnTo>
                    <a:pt x="2786" y="24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4"/>
            <p:cNvSpPr/>
            <p:nvPr/>
          </p:nvSpPr>
          <p:spPr>
            <a:xfrm>
              <a:off x="5157100" y="2783025"/>
              <a:ext cx="156100" cy="19250"/>
            </a:xfrm>
            <a:custGeom>
              <a:avLst/>
              <a:gdLst/>
              <a:ahLst/>
              <a:cxnLst/>
              <a:rect l="l" t="t" r="r" b="b"/>
              <a:pathLst>
                <a:path w="6244" h="77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6244" y="769"/>
                  </a:lnTo>
                  <a:lnTo>
                    <a:pt x="6244" y="769"/>
                  </a:lnTo>
                  <a:lnTo>
                    <a:pt x="6244" y="7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4"/>
            <p:cNvSpPr/>
            <p:nvPr/>
          </p:nvSpPr>
          <p:spPr>
            <a:xfrm>
              <a:off x="4928975" y="2750625"/>
              <a:ext cx="94875" cy="15625"/>
            </a:xfrm>
            <a:custGeom>
              <a:avLst/>
              <a:gdLst/>
              <a:ahLst/>
              <a:cxnLst/>
              <a:rect l="l" t="t" r="r" b="b"/>
              <a:pathLst>
                <a:path w="3795" h="62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85" y="96"/>
                  </a:lnTo>
                  <a:lnTo>
                    <a:pt x="1153" y="240"/>
                  </a:lnTo>
                  <a:lnTo>
                    <a:pt x="3794" y="625"/>
                  </a:lnTo>
                  <a:lnTo>
                    <a:pt x="3794" y="625"/>
                  </a:lnTo>
                  <a:lnTo>
                    <a:pt x="3794" y="625"/>
                  </a:lnTo>
                  <a:lnTo>
                    <a:pt x="1153" y="240"/>
                  </a:lnTo>
                  <a:lnTo>
                    <a:pt x="385" y="9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4"/>
            <p:cNvSpPr/>
            <p:nvPr/>
          </p:nvSpPr>
          <p:spPr>
            <a:xfrm>
              <a:off x="4927775" y="27494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4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4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4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4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4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4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4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4"/>
            <p:cNvSpPr/>
            <p:nvPr/>
          </p:nvSpPr>
          <p:spPr>
            <a:xfrm>
              <a:off x="4927775" y="27482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4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4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4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4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4"/>
            <p:cNvSpPr/>
            <p:nvPr/>
          </p:nvSpPr>
          <p:spPr>
            <a:xfrm>
              <a:off x="4927775" y="27470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4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4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4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4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4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4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4"/>
            <p:cNvSpPr/>
            <p:nvPr/>
          </p:nvSpPr>
          <p:spPr>
            <a:xfrm>
              <a:off x="49265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4"/>
            <p:cNvSpPr/>
            <p:nvPr/>
          </p:nvSpPr>
          <p:spPr>
            <a:xfrm>
              <a:off x="4926575" y="2689375"/>
              <a:ext cx="632750" cy="136900"/>
            </a:xfrm>
            <a:custGeom>
              <a:avLst/>
              <a:gdLst/>
              <a:ahLst/>
              <a:cxnLst/>
              <a:rect l="l" t="t" r="r" b="b"/>
              <a:pathLst>
                <a:path w="25310" h="5476" extrusionOk="0">
                  <a:moveTo>
                    <a:pt x="5908" y="1"/>
                  </a:moveTo>
                  <a:lnTo>
                    <a:pt x="5523" y="97"/>
                  </a:lnTo>
                  <a:lnTo>
                    <a:pt x="5187" y="193"/>
                  </a:lnTo>
                  <a:lnTo>
                    <a:pt x="4851" y="337"/>
                  </a:lnTo>
                  <a:lnTo>
                    <a:pt x="4563" y="529"/>
                  </a:lnTo>
                  <a:lnTo>
                    <a:pt x="4323" y="721"/>
                  </a:lnTo>
                  <a:lnTo>
                    <a:pt x="4131" y="913"/>
                  </a:lnTo>
                  <a:lnTo>
                    <a:pt x="3987" y="1106"/>
                  </a:lnTo>
                  <a:lnTo>
                    <a:pt x="3698" y="1490"/>
                  </a:lnTo>
                  <a:lnTo>
                    <a:pt x="3554" y="1874"/>
                  </a:lnTo>
                  <a:lnTo>
                    <a:pt x="3458" y="2210"/>
                  </a:lnTo>
                  <a:lnTo>
                    <a:pt x="3410" y="2258"/>
                  </a:lnTo>
                  <a:lnTo>
                    <a:pt x="3362" y="2306"/>
                  </a:lnTo>
                  <a:lnTo>
                    <a:pt x="2930" y="2306"/>
                  </a:lnTo>
                  <a:lnTo>
                    <a:pt x="2594" y="2210"/>
                  </a:lnTo>
                  <a:lnTo>
                    <a:pt x="2018" y="2066"/>
                  </a:lnTo>
                  <a:lnTo>
                    <a:pt x="1345" y="1778"/>
                  </a:lnTo>
                  <a:lnTo>
                    <a:pt x="961" y="1586"/>
                  </a:lnTo>
                  <a:lnTo>
                    <a:pt x="625" y="1346"/>
                  </a:lnTo>
                  <a:lnTo>
                    <a:pt x="337" y="1058"/>
                  </a:lnTo>
                  <a:lnTo>
                    <a:pt x="97" y="673"/>
                  </a:lnTo>
                  <a:lnTo>
                    <a:pt x="0" y="1634"/>
                  </a:lnTo>
                  <a:lnTo>
                    <a:pt x="0" y="2018"/>
                  </a:lnTo>
                  <a:lnTo>
                    <a:pt x="0" y="2306"/>
                  </a:lnTo>
                  <a:lnTo>
                    <a:pt x="48" y="2306"/>
                  </a:lnTo>
                  <a:lnTo>
                    <a:pt x="48" y="2354"/>
                  </a:lnTo>
                  <a:lnTo>
                    <a:pt x="48" y="2402"/>
                  </a:lnTo>
                  <a:lnTo>
                    <a:pt x="97" y="2450"/>
                  </a:lnTo>
                  <a:lnTo>
                    <a:pt x="481" y="2546"/>
                  </a:lnTo>
                  <a:lnTo>
                    <a:pt x="1249" y="2690"/>
                  </a:lnTo>
                  <a:lnTo>
                    <a:pt x="3890" y="3075"/>
                  </a:lnTo>
                  <a:lnTo>
                    <a:pt x="3987" y="2642"/>
                  </a:lnTo>
                  <a:lnTo>
                    <a:pt x="4179" y="2162"/>
                  </a:lnTo>
                  <a:lnTo>
                    <a:pt x="4419" y="1778"/>
                  </a:lnTo>
                  <a:lnTo>
                    <a:pt x="4755" y="1394"/>
                  </a:lnTo>
                  <a:lnTo>
                    <a:pt x="5139" y="1106"/>
                  </a:lnTo>
                  <a:lnTo>
                    <a:pt x="5523" y="865"/>
                  </a:lnTo>
                  <a:lnTo>
                    <a:pt x="6004" y="721"/>
                  </a:lnTo>
                  <a:lnTo>
                    <a:pt x="6484" y="673"/>
                  </a:lnTo>
                  <a:lnTo>
                    <a:pt x="6772" y="721"/>
                  </a:lnTo>
                  <a:lnTo>
                    <a:pt x="7108" y="769"/>
                  </a:lnTo>
                  <a:lnTo>
                    <a:pt x="7396" y="817"/>
                  </a:lnTo>
                  <a:lnTo>
                    <a:pt x="7636" y="913"/>
                  </a:lnTo>
                  <a:lnTo>
                    <a:pt x="7925" y="1058"/>
                  </a:lnTo>
                  <a:lnTo>
                    <a:pt x="8117" y="1202"/>
                  </a:lnTo>
                  <a:lnTo>
                    <a:pt x="8357" y="1394"/>
                  </a:lnTo>
                  <a:lnTo>
                    <a:pt x="8693" y="1778"/>
                  </a:lnTo>
                  <a:lnTo>
                    <a:pt x="8933" y="2258"/>
                  </a:lnTo>
                  <a:lnTo>
                    <a:pt x="9125" y="2738"/>
                  </a:lnTo>
                  <a:lnTo>
                    <a:pt x="9221" y="3267"/>
                  </a:lnTo>
                  <a:lnTo>
                    <a:pt x="9221" y="3747"/>
                  </a:lnTo>
                  <a:lnTo>
                    <a:pt x="15465" y="4515"/>
                  </a:lnTo>
                  <a:lnTo>
                    <a:pt x="15609" y="4083"/>
                  </a:lnTo>
                  <a:lnTo>
                    <a:pt x="15801" y="3699"/>
                  </a:lnTo>
                  <a:lnTo>
                    <a:pt x="16089" y="3363"/>
                  </a:lnTo>
                  <a:lnTo>
                    <a:pt x="16377" y="3027"/>
                  </a:lnTo>
                  <a:lnTo>
                    <a:pt x="16713" y="2786"/>
                  </a:lnTo>
                  <a:lnTo>
                    <a:pt x="17097" y="2546"/>
                  </a:lnTo>
                  <a:lnTo>
                    <a:pt x="17530" y="2450"/>
                  </a:lnTo>
                  <a:lnTo>
                    <a:pt x="18010" y="2402"/>
                  </a:lnTo>
                  <a:lnTo>
                    <a:pt x="18250" y="2402"/>
                  </a:lnTo>
                  <a:lnTo>
                    <a:pt x="18826" y="2546"/>
                  </a:lnTo>
                  <a:lnTo>
                    <a:pt x="19307" y="2738"/>
                  </a:lnTo>
                  <a:lnTo>
                    <a:pt x="19739" y="3027"/>
                  </a:lnTo>
                  <a:lnTo>
                    <a:pt x="20075" y="3363"/>
                  </a:lnTo>
                  <a:lnTo>
                    <a:pt x="20363" y="3747"/>
                  </a:lnTo>
                  <a:lnTo>
                    <a:pt x="20555" y="4131"/>
                  </a:lnTo>
                  <a:lnTo>
                    <a:pt x="20651" y="4611"/>
                  </a:lnTo>
                  <a:lnTo>
                    <a:pt x="20747" y="5092"/>
                  </a:lnTo>
                  <a:lnTo>
                    <a:pt x="23533" y="5332"/>
                  </a:lnTo>
                  <a:lnTo>
                    <a:pt x="24974" y="5476"/>
                  </a:lnTo>
                  <a:lnTo>
                    <a:pt x="25070" y="5428"/>
                  </a:lnTo>
                  <a:lnTo>
                    <a:pt x="25166" y="5332"/>
                  </a:lnTo>
                  <a:lnTo>
                    <a:pt x="25214" y="5140"/>
                  </a:lnTo>
                  <a:lnTo>
                    <a:pt x="25310" y="4467"/>
                  </a:lnTo>
                  <a:lnTo>
                    <a:pt x="21324" y="4323"/>
                  </a:lnTo>
                  <a:lnTo>
                    <a:pt x="21180" y="3939"/>
                  </a:lnTo>
                  <a:lnTo>
                    <a:pt x="21035" y="3507"/>
                  </a:lnTo>
                  <a:lnTo>
                    <a:pt x="20747" y="3027"/>
                  </a:lnTo>
                  <a:lnTo>
                    <a:pt x="20555" y="2786"/>
                  </a:lnTo>
                  <a:lnTo>
                    <a:pt x="20315" y="2546"/>
                  </a:lnTo>
                  <a:lnTo>
                    <a:pt x="20075" y="2306"/>
                  </a:lnTo>
                  <a:lnTo>
                    <a:pt x="19787" y="2114"/>
                  </a:lnTo>
                  <a:lnTo>
                    <a:pt x="19451" y="1922"/>
                  </a:lnTo>
                  <a:lnTo>
                    <a:pt x="19066" y="1826"/>
                  </a:lnTo>
                  <a:lnTo>
                    <a:pt x="18586" y="1730"/>
                  </a:lnTo>
                  <a:lnTo>
                    <a:pt x="18106" y="1682"/>
                  </a:lnTo>
                  <a:lnTo>
                    <a:pt x="17482" y="1682"/>
                  </a:lnTo>
                  <a:lnTo>
                    <a:pt x="17049" y="1730"/>
                  </a:lnTo>
                  <a:lnTo>
                    <a:pt x="16665" y="1826"/>
                  </a:lnTo>
                  <a:lnTo>
                    <a:pt x="16329" y="1970"/>
                  </a:lnTo>
                  <a:lnTo>
                    <a:pt x="16041" y="2114"/>
                  </a:lnTo>
                  <a:lnTo>
                    <a:pt x="15801" y="2306"/>
                  </a:lnTo>
                  <a:lnTo>
                    <a:pt x="15369" y="2642"/>
                  </a:lnTo>
                  <a:lnTo>
                    <a:pt x="15032" y="3027"/>
                  </a:lnTo>
                  <a:lnTo>
                    <a:pt x="14840" y="3315"/>
                  </a:lnTo>
                  <a:lnTo>
                    <a:pt x="14696" y="3651"/>
                  </a:lnTo>
                  <a:lnTo>
                    <a:pt x="9894" y="3171"/>
                  </a:lnTo>
                  <a:lnTo>
                    <a:pt x="9846" y="2738"/>
                  </a:lnTo>
                  <a:lnTo>
                    <a:pt x="9750" y="2258"/>
                  </a:lnTo>
                  <a:lnTo>
                    <a:pt x="9509" y="1730"/>
                  </a:lnTo>
                  <a:lnTo>
                    <a:pt x="9365" y="1442"/>
                  </a:lnTo>
                  <a:lnTo>
                    <a:pt x="9125" y="1154"/>
                  </a:lnTo>
                  <a:lnTo>
                    <a:pt x="8885" y="913"/>
                  </a:lnTo>
                  <a:lnTo>
                    <a:pt x="8597" y="673"/>
                  </a:lnTo>
                  <a:lnTo>
                    <a:pt x="8261" y="433"/>
                  </a:lnTo>
                  <a:lnTo>
                    <a:pt x="7877" y="241"/>
                  </a:lnTo>
                  <a:lnTo>
                    <a:pt x="7396" y="97"/>
                  </a:lnTo>
                  <a:lnTo>
                    <a:pt x="6868" y="49"/>
                  </a:lnTo>
                  <a:lnTo>
                    <a:pt x="6340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4"/>
            <p:cNvSpPr/>
            <p:nvPr/>
          </p:nvSpPr>
          <p:spPr>
            <a:xfrm>
              <a:off x="4926575" y="2689375"/>
              <a:ext cx="632750" cy="136900"/>
            </a:xfrm>
            <a:custGeom>
              <a:avLst/>
              <a:gdLst/>
              <a:ahLst/>
              <a:cxnLst/>
              <a:rect l="l" t="t" r="r" b="b"/>
              <a:pathLst>
                <a:path w="25310" h="5476" fill="none" extrusionOk="0">
                  <a:moveTo>
                    <a:pt x="6340" y="1"/>
                  </a:moveTo>
                  <a:lnTo>
                    <a:pt x="6340" y="1"/>
                  </a:lnTo>
                  <a:lnTo>
                    <a:pt x="5908" y="1"/>
                  </a:lnTo>
                  <a:lnTo>
                    <a:pt x="5523" y="97"/>
                  </a:lnTo>
                  <a:lnTo>
                    <a:pt x="5187" y="193"/>
                  </a:lnTo>
                  <a:lnTo>
                    <a:pt x="4851" y="337"/>
                  </a:lnTo>
                  <a:lnTo>
                    <a:pt x="4563" y="529"/>
                  </a:lnTo>
                  <a:lnTo>
                    <a:pt x="4323" y="721"/>
                  </a:lnTo>
                  <a:lnTo>
                    <a:pt x="4131" y="913"/>
                  </a:lnTo>
                  <a:lnTo>
                    <a:pt x="3987" y="1106"/>
                  </a:lnTo>
                  <a:lnTo>
                    <a:pt x="3698" y="1490"/>
                  </a:lnTo>
                  <a:lnTo>
                    <a:pt x="3554" y="1874"/>
                  </a:lnTo>
                  <a:lnTo>
                    <a:pt x="3458" y="2210"/>
                  </a:lnTo>
                  <a:lnTo>
                    <a:pt x="3458" y="2210"/>
                  </a:lnTo>
                  <a:lnTo>
                    <a:pt x="3410" y="2258"/>
                  </a:lnTo>
                  <a:lnTo>
                    <a:pt x="3362" y="2306"/>
                  </a:lnTo>
                  <a:lnTo>
                    <a:pt x="3218" y="2306"/>
                  </a:lnTo>
                  <a:lnTo>
                    <a:pt x="3218" y="2306"/>
                  </a:lnTo>
                  <a:lnTo>
                    <a:pt x="2930" y="2306"/>
                  </a:lnTo>
                  <a:lnTo>
                    <a:pt x="2594" y="2210"/>
                  </a:lnTo>
                  <a:lnTo>
                    <a:pt x="2018" y="2066"/>
                  </a:lnTo>
                  <a:lnTo>
                    <a:pt x="1345" y="1778"/>
                  </a:lnTo>
                  <a:lnTo>
                    <a:pt x="1345" y="1778"/>
                  </a:lnTo>
                  <a:lnTo>
                    <a:pt x="961" y="1586"/>
                  </a:lnTo>
                  <a:lnTo>
                    <a:pt x="625" y="1346"/>
                  </a:lnTo>
                  <a:lnTo>
                    <a:pt x="337" y="1058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0" y="1634"/>
                  </a:lnTo>
                  <a:lnTo>
                    <a:pt x="0" y="2018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481" y="2546"/>
                  </a:lnTo>
                  <a:lnTo>
                    <a:pt x="1249" y="2690"/>
                  </a:lnTo>
                  <a:lnTo>
                    <a:pt x="3890" y="3075"/>
                  </a:lnTo>
                  <a:lnTo>
                    <a:pt x="3890" y="3075"/>
                  </a:lnTo>
                  <a:lnTo>
                    <a:pt x="3987" y="2642"/>
                  </a:lnTo>
                  <a:lnTo>
                    <a:pt x="4179" y="2162"/>
                  </a:lnTo>
                  <a:lnTo>
                    <a:pt x="4419" y="1778"/>
                  </a:lnTo>
                  <a:lnTo>
                    <a:pt x="4755" y="1394"/>
                  </a:lnTo>
                  <a:lnTo>
                    <a:pt x="5139" y="1106"/>
                  </a:lnTo>
                  <a:lnTo>
                    <a:pt x="5523" y="865"/>
                  </a:lnTo>
                  <a:lnTo>
                    <a:pt x="6004" y="721"/>
                  </a:lnTo>
                  <a:lnTo>
                    <a:pt x="6484" y="673"/>
                  </a:lnTo>
                  <a:lnTo>
                    <a:pt x="6484" y="673"/>
                  </a:lnTo>
                  <a:lnTo>
                    <a:pt x="6772" y="721"/>
                  </a:lnTo>
                  <a:lnTo>
                    <a:pt x="6772" y="721"/>
                  </a:lnTo>
                  <a:lnTo>
                    <a:pt x="7108" y="769"/>
                  </a:lnTo>
                  <a:lnTo>
                    <a:pt x="7396" y="817"/>
                  </a:lnTo>
                  <a:lnTo>
                    <a:pt x="7636" y="913"/>
                  </a:lnTo>
                  <a:lnTo>
                    <a:pt x="7925" y="1058"/>
                  </a:lnTo>
                  <a:lnTo>
                    <a:pt x="8117" y="1202"/>
                  </a:lnTo>
                  <a:lnTo>
                    <a:pt x="8357" y="1394"/>
                  </a:lnTo>
                  <a:lnTo>
                    <a:pt x="8693" y="1778"/>
                  </a:lnTo>
                  <a:lnTo>
                    <a:pt x="8933" y="2258"/>
                  </a:lnTo>
                  <a:lnTo>
                    <a:pt x="9125" y="2738"/>
                  </a:lnTo>
                  <a:lnTo>
                    <a:pt x="9221" y="3267"/>
                  </a:lnTo>
                  <a:lnTo>
                    <a:pt x="9221" y="3747"/>
                  </a:lnTo>
                  <a:lnTo>
                    <a:pt x="9221" y="3747"/>
                  </a:lnTo>
                  <a:lnTo>
                    <a:pt x="15465" y="4515"/>
                  </a:lnTo>
                  <a:lnTo>
                    <a:pt x="15465" y="4515"/>
                  </a:lnTo>
                  <a:lnTo>
                    <a:pt x="15609" y="4083"/>
                  </a:lnTo>
                  <a:lnTo>
                    <a:pt x="15801" y="3699"/>
                  </a:lnTo>
                  <a:lnTo>
                    <a:pt x="16089" y="3363"/>
                  </a:lnTo>
                  <a:lnTo>
                    <a:pt x="16377" y="3027"/>
                  </a:lnTo>
                  <a:lnTo>
                    <a:pt x="16713" y="2786"/>
                  </a:lnTo>
                  <a:lnTo>
                    <a:pt x="17097" y="2546"/>
                  </a:lnTo>
                  <a:lnTo>
                    <a:pt x="17530" y="2450"/>
                  </a:lnTo>
                  <a:lnTo>
                    <a:pt x="18010" y="2402"/>
                  </a:lnTo>
                  <a:lnTo>
                    <a:pt x="18010" y="2402"/>
                  </a:lnTo>
                  <a:lnTo>
                    <a:pt x="18250" y="2402"/>
                  </a:lnTo>
                  <a:lnTo>
                    <a:pt x="18250" y="2402"/>
                  </a:lnTo>
                  <a:lnTo>
                    <a:pt x="18826" y="2546"/>
                  </a:lnTo>
                  <a:lnTo>
                    <a:pt x="19307" y="2738"/>
                  </a:lnTo>
                  <a:lnTo>
                    <a:pt x="19739" y="3027"/>
                  </a:lnTo>
                  <a:lnTo>
                    <a:pt x="20075" y="3363"/>
                  </a:lnTo>
                  <a:lnTo>
                    <a:pt x="20363" y="3747"/>
                  </a:lnTo>
                  <a:lnTo>
                    <a:pt x="20555" y="4131"/>
                  </a:lnTo>
                  <a:lnTo>
                    <a:pt x="20651" y="4611"/>
                  </a:lnTo>
                  <a:lnTo>
                    <a:pt x="20747" y="5092"/>
                  </a:lnTo>
                  <a:lnTo>
                    <a:pt x="20747" y="5092"/>
                  </a:lnTo>
                  <a:lnTo>
                    <a:pt x="23533" y="5332"/>
                  </a:lnTo>
                  <a:lnTo>
                    <a:pt x="24974" y="5476"/>
                  </a:lnTo>
                  <a:lnTo>
                    <a:pt x="24974" y="5476"/>
                  </a:lnTo>
                  <a:lnTo>
                    <a:pt x="24974" y="5476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166" y="5332"/>
                  </a:lnTo>
                  <a:lnTo>
                    <a:pt x="25214" y="5140"/>
                  </a:lnTo>
                  <a:lnTo>
                    <a:pt x="25310" y="4467"/>
                  </a:lnTo>
                  <a:lnTo>
                    <a:pt x="21324" y="4323"/>
                  </a:lnTo>
                  <a:lnTo>
                    <a:pt x="21324" y="4323"/>
                  </a:lnTo>
                  <a:lnTo>
                    <a:pt x="21180" y="3939"/>
                  </a:lnTo>
                  <a:lnTo>
                    <a:pt x="21035" y="3507"/>
                  </a:lnTo>
                  <a:lnTo>
                    <a:pt x="20747" y="3027"/>
                  </a:lnTo>
                  <a:lnTo>
                    <a:pt x="20555" y="2786"/>
                  </a:lnTo>
                  <a:lnTo>
                    <a:pt x="20315" y="2546"/>
                  </a:lnTo>
                  <a:lnTo>
                    <a:pt x="20075" y="2306"/>
                  </a:lnTo>
                  <a:lnTo>
                    <a:pt x="19787" y="2114"/>
                  </a:lnTo>
                  <a:lnTo>
                    <a:pt x="19451" y="1922"/>
                  </a:lnTo>
                  <a:lnTo>
                    <a:pt x="19066" y="1826"/>
                  </a:lnTo>
                  <a:lnTo>
                    <a:pt x="18586" y="1730"/>
                  </a:lnTo>
                  <a:lnTo>
                    <a:pt x="18106" y="1682"/>
                  </a:lnTo>
                  <a:lnTo>
                    <a:pt x="18106" y="1682"/>
                  </a:lnTo>
                  <a:lnTo>
                    <a:pt x="17914" y="1682"/>
                  </a:lnTo>
                  <a:lnTo>
                    <a:pt x="17914" y="1682"/>
                  </a:lnTo>
                  <a:lnTo>
                    <a:pt x="17482" y="1682"/>
                  </a:lnTo>
                  <a:lnTo>
                    <a:pt x="17049" y="1730"/>
                  </a:lnTo>
                  <a:lnTo>
                    <a:pt x="16665" y="1826"/>
                  </a:lnTo>
                  <a:lnTo>
                    <a:pt x="16329" y="1970"/>
                  </a:lnTo>
                  <a:lnTo>
                    <a:pt x="16041" y="2114"/>
                  </a:lnTo>
                  <a:lnTo>
                    <a:pt x="15801" y="2306"/>
                  </a:lnTo>
                  <a:lnTo>
                    <a:pt x="15369" y="2642"/>
                  </a:lnTo>
                  <a:lnTo>
                    <a:pt x="15032" y="3027"/>
                  </a:lnTo>
                  <a:lnTo>
                    <a:pt x="14840" y="3315"/>
                  </a:lnTo>
                  <a:lnTo>
                    <a:pt x="14696" y="3651"/>
                  </a:lnTo>
                  <a:lnTo>
                    <a:pt x="9894" y="3171"/>
                  </a:lnTo>
                  <a:lnTo>
                    <a:pt x="9894" y="3171"/>
                  </a:lnTo>
                  <a:lnTo>
                    <a:pt x="9846" y="2738"/>
                  </a:lnTo>
                  <a:lnTo>
                    <a:pt x="9750" y="2258"/>
                  </a:lnTo>
                  <a:lnTo>
                    <a:pt x="9509" y="1730"/>
                  </a:lnTo>
                  <a:lnTo>
                    <a:pt x="9365" y="1442"/>
                  </a:lnTo>
                  <a:lnTo>
                    <a:pt x="9125" y="1154"/>
                  </a:lnTo>
                  <a:lnTo>
                    <a:pt x="8885" y="913"/>
                  </a:lnTo>
                  <a:lnTo>
                    <a:pt x="8597" y="673"/>
                  </a:lnTo>
                  <a:lnTo>
                    <a:pt x="8261" y="433"/>
                  </a:lnTo>
                  <a:lnTo>
                    <a:pt x="7877" y="241"/>
                  </a:lnTo>
                  <a:lnTo>
                    <a:pt x="7396" y="97"/>
                  </a:lnTo>
                  <a:lnTo>
                    <a:pt x="6868" y="49"/>
                  </a:lnTo>
                  <a:lnTo>
                    <a:pt x="6868" y="49"/>
                  </a:lnTo>
                  <a:lnTo>
                    <a:pt x="63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4"/>
            <p:cNvSpPr/>
            <p:nvPr/>
          </p:nvSpPr>
          <p:spPr>
            <a:xfrm>
              <a:off x="5106675" y="2503300"/>
              <a:ext cx="189725" cy="169300"/>
            </a:xfrm>
            <a:custGeom>
              <a:avLst/>
              <a:gdLst/>
              <a:ahLst/>
              <a:cxnLst/>
              <a:rect l="l" t="t" r="r" b="b"/>
              <a:pathLst>
                <a:path w="7589" h="6772" extrusionOk="0">
                  <a:moveTo>
                    <a:pt x="4419" y="0"/>
                  </a:moveTo>
                  <a:lnTo>
                    <a:pt x="3602" y="48"/>
                  </a:lnTo>
                  <a:lnTo>
                    <a:pt x="3170" y="96"/>
                  </a:lnTo>
                  <a:lnTo>
                    <a:pt x="2834" y="144"/>
                  </a:lnTo>
                  <a:lnTo>
                    <a:pt x="2546" y="240"/>
                  </a:lnTo>
                  <a:lnTo>
                    <a:pt x="2305" y="384"/>
                  </a:lnTo>
                  <a:lnTo>
                    <a:pt x="2113" y="576"/>
                  </a:lnTo>
                  <a:lnTo>
                    <a:pt x="1873" y="865"/>
                  </a:lnTo>
                  <a:lnTo>
                    <a:pt x="1681" y="1201"/>
                  </a:lnTo>
                  <a:lnTo>
                    <a:pt x="1489" y="1585"/>
                  </a:lnTo>
                  <a:lnTo>
                    <a:pt x="1105" y="2497"/>
                  </a:lnTo>
                  <a:lnTo>
                    <a:pt x="769" y="3458"/>
                  </a:lnTo>
                  <a:lnTo>
                    <a:pt x="240" y="5187"/>
                  </a:lnTo>
                  <a:lnTo>
                    <a:pt x="0" y="5907"/>
                  </a:lnTo>
                  <a:lnTo>
                    <a:pt x="7060" y="6772"/>
                  </a:lnTo>
                  <a:lnTo>
                    <a:pt x="7348" y="3746"/>
                  </a:lnTo>
                  <a:lnTo>
                    <a:pt x="7540" y="1585"/>
                  </a:lnTo>
                  <a:lnTo>
                    <a:pt x="7588" y="865"/>
                  </a:lnTo>
                  <a:lnTo>
                    <a:pt x="7588" y="480"/>
                  </a:lnTo>
                  <a:lnTo>
                    <a:pt x="7540" y="432"/>
                  </a:lnTo>
                  <a:lnTo>
                    <a:pt x="7396" y="384"/>
                  </a:lnTo>
                  <a:lnTo>
                    <a:pt x="6868" y="240"/>
                  </a:lnTo>
                  <a:lnTo>
                    <a:pt x="6147" y="96"/>
                  </a:lnTo>
                  <a:lnTo>
                    <a:pt x="5331" y="48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4"/>
            <p:cNvSpPr/>
            <p:nvPr/>
          </p:nvSpPr>
          <p:spPr>
            <a:xfrm>
              <a:off x="5118675" y="2515300"/>
              <a:ext cx="170525" cy="148900"/>
            </a:xfrm>
            <a:custGeom>
              <a:avLst/>
              <a:gdLst/>
              <a:ahLst/>
              <a:cxnLst/>
              <a:rect l="l" t="t" r="r" b="b"/>
              <a:pathLst>
                <a:path w="6821" h="5956" extrusionOk="0">
                  <a:moveTo>
                    <a:pt x="3891" y="0"/>
                  </a:moveTo>
                  <a:lnTo>
                    <a:pt x="3122" y="48"/>
                  </a:lnTo>
                  <a:lnTo>
                    <a:pt x="2738" y="96"/>
                  </a:lnTo>
                  <a:lnTo>
                    <a:pt x="2402" y="144"/>
                  </a:lnTo>
                  <a:lnTo>
                    <a:pt x="2162" y="240"/>
                  </a:lnTo>
                  <a:lnTo>
                    <a:pt x="1921" y="337"/>
                  </a:lnTo>
                  <a:lnTo>
                    <a:pt x="1729" y="529"/>
                  </a:lnTo>
                  <a:lnTo>
                    <a:pt x="1537" y="769"/>
                  </a:lnTo>
                  <a:lnTo>
                    <a:pt x="1393" y="1057"/>
                  </a:lnTo>
                  <a:lnTo>
                    <a:pt x="1201" y="1393"/>
                  </a:lnTo>
                  <a:lnTo>
                    <a:pt x="865" y="2161"/>
                  </a:lnTo>
                  <a:lnTo>
                    <a:pt x="577" y="3026"/>
                  </a:lnTo>
                  <a:lnTo>
                    <a:pt x="145" y="4515"/>
                  </a:lnTo>
                  <a:lnTo>
                    <a:pt x="0" y="5187"/>
                  </a:lnTo>
                  <a:lnTo>
                    <a:pt x="6388" y="5955"/>
                  </a:lnTo>
                  <a:lnTo>
                    <a:pt x="6628" y="3314"/>
                  </a:lnTo>
                  <a:lnTo>
                    <a:pt x="6772" y="1441"/>
                  </a:lnTo>
                  <a:lnTo>
                    <a:pt x="6820" y="769"/>
                  </a:lnTo>
                  <a:lnTo>
                    <a:pt x="6772" y="481"/>
                  </a:lnTo>
                  <a:lnTo>
                    <a:pt x="6724" y="433"/>
                  </a:lnTo>
                  <a:lnTo>
                    <a:pt x="6580" y="385"/>
                  </a:lnTo>
                  <a:lnTo>
                    <a:pt x="6148" y="240"/>
                  </a:lnTo>
                  <a:lnTo>
                    <a:pt x="5475" y="144"/>
                  </a:lnTo>
                  <a:lnTo>
                    <a:pt x="4707" y="48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4"/>
            <p:cNvSpPr/>
            <p:nvPr/>
          </p:nvSpPr>
          <p:spPr>
            <a:xfrm>
              <a:off x="5305975" y="2526100"/>
              <a:ext cx="129700" cy="164500"/>
            </a:xfrm>
            <a:custGeom>
              <a:avLst/>
              <a:gdLst/>
              <a:ahLst/>
              <a:cxnLst/>
              <a:rect l="l" t="t" r="r" b="b"/>
              <a:pathLst>
                <a:path w="5188" h="6580" extrusionOk="0">
                  <a:moveTo>
                    <a:pt x="529" y="1"/>
                  </a:moveTo>
                  <a:lnTo>
                    <a:pt x="433" y="49"/>
                  </a:lnTo>
                  <a:lnTo>
                    <a:pt x="385" y="289"/>
                  </a:lnTo>
                  <a:lnTo>
                    <a:pt x="289" y="961"/>
                  </a:lnTo>
                  <a:lnTo>
                    <a:pt x="193" y="1874"/>
                  </a:lnTo>
                  <a:lnTo>
                    <a:pt x="96" y="2930"/>
                  </a:lnTo>
                  <a:lnTo>
                    <a:pt x="48" y="4947"/>
                  </a:lnTo>
                  <a:lnTo>
                    <a:pt x="0" y="5860"/>
                  </a:lnTo>
                  <a:lnTo>
                    <a:pt x="4899" y="6580"/>
                  </a:lnTo>
                  <a:lnTo>
                    <a:pt x="4995" y="5908"/>
                  </a:lnTo>
                  <a:lnTo>
                    <a:pt x="5139" y="4419"/>
                  </a:lnTo>
                  <a:lnTo>
                    <a:pt x="5187" y="3506"/>
                  </a:lnTo>
                  <a:lnTo>
                    <a:pt x="5187" y="2690"/>
                  </a:lnTo>
                  <a:lnTo>
                    <a:pt x="5187" y="1922"/>
                  </a:lnTo>
                  <a:lnTo>
                    <a:pt x="5139" y="1633"/>
                  </a:lnTo>
                  <a:lnTo>
                    <a:pt x="5043" y="1345"/>
                  </a:lnTo>
                  <a:lnTo>
                    <a:pt x="4947" y="1153"/>
                  </a:lnTo>
                  <a:lnTo>
                    <a:pt x="4755" y="961"/>
                  </a:lnTo>
                  <a:lnTo>
                    <a:pt x="4515" y="817"/>
                  </a:lnTo>
                  <a:lnTo>
                    <a:pt x="4275" y="625"/>
                  </a:lnTo>
                  <a:lnTo>
                    <a:pt x="3554" y="385"/>
                  </a:lnTo>
                  <a:lnTo>
                    <a:pt x="2834" y="193"/>
                  </a:lnTo>
                  <a:lnTo>
                    <a:pt x="2066" y="9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4"/>
            <p:cNvSpPr/>
            <p:nvPr/>
          </p:nvSpPr>
          <p:spPr>
            <a:xfrm>
              <a:off x="5313175" y="2534500"/>
              <a:ext cx="117700" cy="146500"/>
            </a:xfrm>
            <a:custGeom>
              <a:avLst/>
              <a:gdLst/>
              <a:ahLst/>
              <a:cxnLst/>
              <a:rect l="l" t="t" r="r" b="b"/>
              <a:pathLst>
                <a:path w="4708" h="5860" extrusionOk="0">
                  <a:moveTo>
                    <a:pt x="529" y="1"/>
                  </a:moveTo>
                  <a:lnTo>
                    <a:pt x="481" y="49"/>
                  </a:lnTo>
                  <a:lnTo>
                    <a:pt x="385" y="241"/>
                  </a:lnTo>
                  <a:lnTo>
                    <a:pt x="289" y="865"/>
                  </a:lnTo>
                  <a:lnTo>
                    <a:pt x="193" y="1682"/>
                  </a:lnTo>
                  <a:lnTo>
                    <a:pt x="145" y="2642"/>
                  </a:lnTo>
                  <a:lnTo>
                    <a:pt x="49" y="4467"/>
                  </a:lnTo>
                  <a:lnTo>
                    <a:pt x="1" y="5283"/>
                  </a:lnTo>
                  <a:lnTo>
                    <a:pt x="4227" y="5860"/>
                  </a:lnTo>
                  <a:lnTo>
                    <a:pt x="4323" y="5332"/>
                  </a:lnTo>
                  <a:lnTo>
                    <a:pt x="4563" y="3987"/>
                  </a:lnTo>
                  <a:lnTo>
                    <a:pt x="4659" y="3218"/>
                  </a:lnTo>
                  <a:lnTo>
                    <a:pt x="4707" y="2498"/>
                  </a:lnTo>
                  <a:lnTo>
                    <a:pt x="4707" y="1826"/>
                  </a:lnTo>
                  <a:lnTo>
                    <a:pt x="4659" y="1538"/>
                  </a:lnTo>
                  <a:lnTo>
                    <a:pt x="4611" y="1297"/>
                  </a:lnTo>
                  <a:lnTo>
                    <a:pt x="4515" y="1105"/>
                  </a:lnTo>
                  <a:lnTo>
                    <a:pt x="4371" y="913"/>
                  </a:lnTo>
                  <a:lnTo>
                    <a:pt x="4131" y="769"/>
                  </a:lnTo>
                  <a:lnTo>
                    <a:pt x="3891" y="625"/>
                  </a:lnTo>
                  <a:lnTo>
                    <a:pt x="3266" y="385"/>
                  </a:lnTo>
                  <a:lnTo>
                    <a:pt x="2594" y="193"/>
                  </a:lnTo>
                  <a:lnTo>
                    <a:pt x="1922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4"/>
            <p:cNvSpPr/>
            <p:nvPr/>
          </p:nvSpPr>
          <p:spPr>
            <a:xfrm>
              <a:off x="5022625" y="2706200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extrusionOk="0">
                  <a:moveTo>
                    <a:pt x="2402" y="0"/>
                  </a:moveTo>
                  <a:lnTo>
                    <a:pt x="1873" y="144"/>
                  </a:lnTo>
                  <a:lnTo>
                    <a:pt x="1441" y="337"/>
                  </a:lnTo>
                  <a:lnTo>
                    <a:pt x="1009" y="625"/>
                  </a:lnTo>
                  <a:lnTo>
                    <a:pt x="673" y="1009"/>
                  </a:lnTo>
                  <a:lnTo>
                    <a:pt x="385" y="1393"/>
                  </a:lnTo>
                  <a:lnTo>
                    <a:pt x="193" y="1873"/>
                  </a:lnTo>
                  <a:lnTo>
                    <a:pt x="48" y="235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145" y="3794"/>
                  </a:lnTo>
                  <a:lnTo>
                    <a:pt x="337" y="4227"/>
                  </a:lnTo>
                  <a:lnTo>
                    <a:pt x="481" y="4419"/>
                  </a:lnTo>
                  <a:lnTo>
                    <a:pt x="625" y="4611"/>
                  </a:lnTo>
                  <a:lnTo>
                    <a:pt x="865" y="4803"/>
                  </a:lnTo>
                  <a:lnTo>
                    <a:pt x="1057" y="4995"/>
                  </a:lnTo>
                  <a:lnTo>
                    <a:pt x="1345" y="5139"/>
                  </a:lnTo>
                  <a:lnTo>
                    <a:pt x="1585" y="5235"/>
                  </a:lnTo>
                  <a:lnTo>
                    <a:pt x="1921" y="5331"/>
                  </a:lnTo>
                  <a:lnTo>
                    <a:pt x="2258" y="5427"/>
                  </a:lnTo>
                  <a:lnTo>
                    <a:pt x="2594" y="5475"/>
                  </a:lnTo>
                  <a:lnTo>
                    <a:pt x="3266" y="5475"/>
                  </a:lnTo>
                  <a:lnTo>
                    <a:pt x="3554" y="5427"/>
                  </a:lnTo>
                  <a:lnTo>
                    <a:pt x="3794" y="5331"/>
                  </a:lnTo>
                  <a:lnTo>
                    <a:pt x="4035" y="5235"/>
                  </a:lnTo>
                  <a:lnTo>
                    <a:pt x="4275" y="5091"/>
                  </a:lnTo>
                  <a:lnTo>
                    <a:pt x="4467" y="4947"/>
                  </a:lnTo>
                  <a:lnTo>
                    <a:pt x="4803" y="4563"/>
                  </a:lnTo>
                  <a:lnTo>
                    <a:pt x="5091" y="4130"/>
                  </a:lnTo>
                  <a:lnTo>
                    <a:pt x="5283" y="3650"/>
                  </a:lnTo>
                  <a:lnTo>
                    <a:pt x="5379" y="3122"/>
                  </a:lnTo>
                  <a:lnTo>
                    <a:pt x="5379" y="2594"/>
                  </a:lnTo>
                  <a:lnTo>
                    <a:pt x="5283" y="2113"/>
                  </a:lnTo>
                  <a:lnTo>
                    <a:pt x="5139" y="1585"/>
                  </a:lnTo>
                  <a:lnTo>
                    <a:pt x="4851" y="1153"/>
                  </a:lnTo>
                  <a:lnTo>
                    <a:pt x="4515" y="721"/>
                  </a:lnTo>
                  <a:lnTo>
                    <a:pt x="4323" y="577"/>
                  </a:lnTo>
                  <a:lnTo>
                    <a:pt x="4083" y="385"/>
                  </a:lnTo>
                  <a:lnTo>
                    <a:pt x="3842" y="288"/>
                  </a:lnTo>
                  <a:lnTo>
                    <a:pt x="3554" y="144"/>
                  </a:lnTo>
                  <a:lnTo>
                    <a:pt x="3266" y="96"/>
                  </a:lnTo>
                  <a:lnTo>
                    <a:pt x="2930" y="48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4"/>
            <p:cNvSpPr/>
            <p:nvPr/>
          </p:nvSpPr>
          <p:spPr>
            <a:xfrm>
              <a:off x="5022625" y="2706200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fill="none" extrusionOk="0">
                  <a:moveTo>
                    <a:pt x="2930" y="48"/>
                  </a:moveTo>
                  <a:lnTo>
                    <a:pt x="2930" y="48"/>
                  </a:lnTo>
                  <a:lnTo>
                    <a:pt x="3266" y="96"/>
                  </a:lnTo>
                  <a:lnTo>
                    <a:pt x="3554" y="144"/>
                  </a:lnTo>
                  <a:lnTo>
                    <a:pt x="3842" y="288"/>
                  </a:lnTo>
                  <a:lnTo>
                    <a:pt x="4083" y="385"/>
                  </a:lnTo>
                  <a:lnTo>
                    <a:pt x="4323" y="577"/>
                  </a:lnTo>
                  <a:lnTo>
                    <a:pt x="4515" y="721"/>
                  </a:lnTo>
                  <a:lnTo>
                    <a:pt x="4851" y="1153"/>
                  </a:lnTo>
                  <a:lnTo>
                    <a:pt x="5139" y="1585"/>
                  </a:lnTo>
                  <a:lnTo>
                    <a:pt x="5283" y="2113"/>
                  </a:lnTo>
                  <a:lnTo>
                    <a:pt x="5379" y="2594"/>
                  </a:lnTo>
                  <a:lnTo>
                    <a:pt x="5379" y="3122"/>
                  </a:lnTo>
                  <a:lnTo>
                    <a:pt x="5283" y="3650"/>
                  </a:lnTo>
                  <a:lnTo>
                    <a:pt x="5091" y="4130"/>
                  </a:lnTo>
                  <a:lnTo>
                    <a:pt x="4803" y="4563"/>
                  </a:lnTo>
                  <a:lnTo>
                    <a:pt x="4467" y="4947"/>
                  </a:lnTo>
                  <a:lnTo>
                    <a:pt x="4275" y="5091"/>
                  </a:lnTo>
                  <a:lnTo>
                    <a:pt x="4035" y="5235"/>
                  </a:lnTo>
                  <a:lnTo>
                    <a:pt x="3794" y="5331"/>
                  </a:lnTo>
                  <a:lnTo>
                    <a:pt x="3554" y="5427"/>
                  </a:lnTo>
                  <a:lnTo>
                    <a:pt x="3266" y="5475"/>
                  </a:lnTo>
                  <a:lnTo>
                    <a:pt x="2930" y="5475"/>
                  </a:lnTo>
                  <a:lnTo>
                    <a:pt x="2594" y="5475"/>
                  </a:lnTo>
                  <a:lnTo>
                    <a:pt x="2258" y="5427"/>
                  </a:lnTo>
                  <a:lnTo>
                    <a:pt x="2258" y="5427"/>
                  </a:lnTo>
                  <a:lnTo>
                    <a:pt x="1921" y="5331"/>
                  </a:lnTo>
                  <a:lnTo>
                    <a:pt x="1585" y="5235"/>
                  </a:lnTo>
                  <a:lnTo>
                    <a:pt x="1345" y="5139"/>
                  </a:lnTo>
                  <a:lnTo>
                    <a:pt x="1057" y="4995"/>
                  </a:lnTo>
                  <a:lnTo>
                    <a:pt x="865" y="4803"/>
                  </a:lnTo>
                  <a:lnTo>
                    <a:pt x="625" y="4611"/>
                  </a:lnTo>
                  <a:lnTo>
                    <a:pt x="481" y="4419"/>
                  </a:lnTo>
                  <a:lnTo>
                    <a:pt x="337" y="4227"/>
                  </a:lnTo>
                  <a:lnTo>
                    <a:pt x="145" y="3794"/>
                  </a:lnTo>
                  <a:lnTo>
                    <a:pt x="0" y="3314"/>
                  </a:lnTo>
                  <a:lnTo>
                    <a:pt x="0" y="2834"/>
                  </a:lnTo>
                  <a:lnTo>
                    <a:pt x="48" y="2354"/>
                  </a:lnTo>
                  <a:lnTo>
                    <a:pt x="193" y="1873"/>
                  </a:lnTo>
                  <a:lnTo>
                    <a:pt x="385" y="1393"/>
                  </a:lnTo>
                  <a:lnTo>
                    <a:pt x="673" y="1009"/>
                  </a:lnTo>
                  <a:lnTo>
                    <a:pt x="1009" y="625"/>
                  </a:lnTo>
                  <a:lnTo>
                    <a:pt x="1441" y="337"/>
                  </a:lnTo>
                  <a:lnTo>
                    <a:pt x="1873" y="144"/>
                  </a:lnTo>
                  <a:lnTo>
                    <a:pt x="2402" y="0"/>
                  </a:lnTo>
                  <a:lnTo>
                    <a:pt x="2642" y="0"/>
                  </a:lnTo>
                  <a:lnTo>
                    <a:pt x="293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4"/>
            <p:cNvSpPr/>
            <p:nvPr/>
          </p:nvSpPr>
          <p:spPr>
            <a:xfrm>
              <a:off x="5068250" y="2756625"/>
              <a:ext cx="42050" cy="42050"/>
            </a:xfrm>
            <a:custGeom>
              <a:avLst/>
              <a:gdLst/>
              <a:ahLst/>
              <a:cxnLst/>
              <a:rect l="l" t="t" r="r" b="b"/>
              <a:pathLst>
                <a:path w="1682" h="1682" extrusionOk="0">
                  <a:moveTo>
                    <a:pt x="625" y="0"/>
                  </a:moveTo>
                  <a:lnTo>
                    <a:pt x="433" y="96"/>
                  </a:lnTo>
                  <a:lnTo>
                    <a:pt x="289" y="144"/>
                  </a:lnTo>
                  <a:lnTo>
                    <a:pt x="193" y="289"/>
                  </a:lnTo>
                  <a:lnTo>
                    <a:pt x="96" y="385"/>
                  </a:lnTo>
                  <a:lnTo>
                    <a:pt x="48" y="529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48" y="1153"/>
                  </a:lnTo>
                  <a:lnTo>
                    <a:pt x="145" y="1297"/>
                  </a:lnTo>
                  <a:lnTo>
                    <a:pt x="241" y="1441"/>
                  </a:lnTo>
                  <a:lnTo>
                    <a:pt x="385" y="1537"/>
                  </a:lnTo>
                  <a:lnTo>
                    <a:pt x="529" y="1633"/>
                  </a:lnTo>
                  <a:lnTo>
                    <a:pt x="721" y="1681"/>
                  </a:lnTo>
                  <a:lnTo>
                    <a:pt x="1057" y="1681"/>
                  </a:lnTo>
                  <a:lnTo>
                    <a:pt x="1201" y="1585"/>
                  </a:lnTo>
                  <a:lnTo>
                    <a:pt x="1345" y="1537"/>
                  </a:lnTo>
                  <a:lnTo>
                    <a:pt x="1537" y="1297"/>
                  </a:lnTo>
                  <a:lnTo>
                    <a:pt x="1681" y="1009"/>
                  </a:lnTo>
                  <a:lnTo>
                    <a:pt x="1681" y="721"/>
                  </a:lnTo>
                  <a:lnTo>
                    <a:pt x="1633" y="577"/>
                  </a:lnTo>
                  <a:lnTo>
                    <a:pt x="1585" y="433"/>
                  </a:lnTo>
                  <a:lnTo>
                    <a:pt x="1489" y="289"/>
                  </a:lnTo>
                  <a:lnTo>
                    <a:pt x="1393" y="192"/>
                  </a:lnTo>
                  <a:lnTo>
                    <a:pt x="1201" y="96"/>
                  </a:lnTo>
                  <a:lnTo>
                    <a:pt x="1009" y="48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4"/>
            <p:cNvSpPr/>
            <p:nvPr/>
          </p:nvSpPr>
          <p:spPr>
            <a:xfrm>
              <a:off x="5309575" y="2749425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extrusionOk="0">
                  <a:moveTo>
                    <a:pt x="2402" y="0"/>
                  </a:moveTo>
                  <a:lnTo>
                    <a:pt x="1922" y="144"/>
                  </a:lnTo>
                  <a:lnTo>
                    <a:pt x="1441" y="336"/>
                  </a:lnTo>
                  <a:lnTo>
                    <a:pt x="1057" y="625"/>
                  </a:lnTo>
                  <a:lnTo>
                    <a:pt x="721" y="961"/>
                  </a:lnTo>
                  <a:lnTo>
                    <a:pt x="433" y="1393"/>
                  </a:lnTo>
                  <a:lnTo>
                    <a:pt x="193" y="1825"/>
                  </a:lnTo>
                  <a:lnTo>
                    <a:pt x="97" y="2305"/>
                  </a:lnTo>
                  <a:lnTo>
                    <a:pt x="0" y="2834"/>
                  </a:lnTo>
                  <a:lnTo>
                    <a:pt x="49" y="3314"/>
                  </a:lnTo>
                  <a:lnTo>
                    <a:pt x="145" y="3794"/>
                  </a:lnTo>
                  <a:lnTo>
                    <a:pt x="385" y="4226"/>
                  </a:lnTo>
                  <a:lnTo>
                    <a:pt x="529" y="4419"/>
                  </a:lnTo>
                  <a:lnTo>
                    <a:pt x="673" y="4611"/>
                  </a:lnTo>
                  <a:lnTo>
                    <a:pt x="865" y="4803"/>
                  </a:lnTo>
                  <a:lnTo>
                    <a:pt x="1105" y="4947"/>
                  </a:lnTo>
                  <a:lnTo>
                    <a:pt x="1345" y="5091"/>
                  </a:lnTo>
                  <a:lnTo>
                    <a:pt x="1633" y="5235"/>
                  </a:lnTo>
                  <a:lnTo>
                    <a:pt x="1922" y="5331"/>
                  </a:lnTo>
                  <a:lnTo>
                    <a:pt x="2306" y="5427"/>
                  </a:lnTo>
                  <a:lnTo>
                    <a:pt x="2642" y="5475"/>
                  </a:lnTo>
                  <a:lnTo>
                    <a:pt x="2978" y="5475"/>
                  </a:lnTo>
                  <a:lnTo>
                    <a:pt x="3266" y="5427"/>
                  </a:lnTo>
                  <a:lnTo>
                    <a:pt x="3554" y="5379"/>
                  </a:lnTo>
                  <a:lnTo>
                    <a:pt x="3843" y="5331"/>
                  </a:lnTo>
                  <a:lnTo>
                    <a:pt x="4083" y="5187"/>
                  </a:lnTo>
                  <a:lnTo>
                    <a:pt x="4275" y="5091"/>
                  </a:lnTo>
                  <a:lnTo>
                    <a:pt x="4515" y="4899"/>
                  </a:lnTo>
                  <a:lnTo>
                    <a:pt x="4851" y="4563"/>
                  </a:lnTo>
                  <a:lnTo>
                    <a:pt x="5139" y="4130"/>
                  </a:lnTo>
                  <a:lnTo>
                    <a:pt x="5283" y="3650"/>
                  </a:lnTo>
                  <a:lnTo>
                    <a:pt x="5379" y="3122"/>
                  </a:lnTo>
                  <a:lnTo>
                    <a:pt x="5379" y="2594"/>
                  </a:lnTo>
                  <a:lnTo>
                    <a:pt x="5331" y="2065"/>
                  </a:lnTo>
                  <a:lnTo>
                    <a:pt x="5139" y="1585"/>
                  </a:lnTo>
                  <a:lnTo>
                    <a:pt x="4899" y="1105"/>
                  </a:lnTo>
                  <a:lnTo>
                    <a:pt x="4563" y="721"/>
                  </a:lnTo>
                  <a:lnTo>
                    <a:pt x="4323" y="529"/>
                  </a:lnTo>
                  <a:lnTo>
                    <a:pt x="4083" y="384"/>
                  </a:lnTo>
                  <a:lnTo>
                    <a:pt x="3843" y="240"/>
                  </a:lnTo>
                  <a:lnTo>
                    <a:pt x="3554" y="144"/>
                  </a:lnTo>
                  <a:lnTo>
                    <a:pt x="3266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4"/>
            <p:cNvSpPr/>
            <p:nvPr/>
          </p:nvSpPr>
          <p:spPr>
            <a:xfrm>
              <a:off x="5309575" y="2749425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fill="none" extrusionOk="0">
                  <a:moveTo>
                    <a:pt x="2930" y="0"/>
                  </a:moveTo>
                  <a:lnTo>
                    <a:pt x="2930" y="0"/>
                  </a:lnTo>
                  <a:lnTo>
                    <a:pt x="3266" y="48"/>
                  </a:lnTo>
                  <a:lnTo>
                    <a:pt x="3554" y="144"/>
                  </a:lnTo>
                  <a:lnTo>
                    <a:pt x="3843" y="240"/>
                  </a:lnTo>
                  <a:lnTo>
                    <a:pt x="4083" y="384"/>
                  </a:lnTo>
                  <a:lnTo>
                    <a:pt x="4323" y="529"/>
                  </a:lnTo>
                  <a:lnTo>
                    <a:pt x="4563" y="721"/>
                  </a:lnTo>
                  <a:lnTo>
                    <a:pt x="4899" y="1105"/>
                  </a:lnTo>
                  <a:lnTo>
                    <a:pt x="5139" y="1585"/>
                  </a:lnTo>
                  <a:lnTo>
                    <a:pt x="5331" y="2065"/>
                  </a:lnTo>
                  <a:lnTo>
                    <a:pt x="5379" y="2594"/>
                  </a:lnTo>
                  <a:lnTo>
                    <a:pt x="5379" y="3122"/>
                  </a:lnTo>
                  <a:lnTo>
                    <a:pt x="5283" y="3650"/>
                  </a:lnTo>
                  <a:lnTo>
                    <a:pt x="5139" y="4130"/>
                  </a:lnTo>
                  <a:lnTo>
                    <a:pt x="4851" y="4563"/>
                  </a:lnTo>
                  <a:lnTo>
                    <a:pt x="4515" y="4899"/>
                  </a:lnTo>
                  <a:lnTo>
                    <a:pt x="4275" y="5091"/>
                  </a:lnTo>
                  <a:lnTo>
                    <a:pt x="4083" y="5187"/>
                  </a:lnTo>
                  <a:lnTo>
                    <a:pt x="3843" y="5331"/>
                  </a:lnTo>
                  <a:lnTo>
                    <a:pt x="3554" y="5379"/>
                  </a:lnTo>
                  <a:lnTo>
                    <a:pt x="3266" y="5427"/>
                  </a:lnTo>
                  <a:lnTo>
                    <a:pt x="2978" y="5475"/>
                  </a:lnTo>
                  <a:lnTo>
                    <a:pt x="2642" y="5475"/>
                  </a:lnTo>
                  <a:lnTo>
                    <a:pt x="2306" y="5427"/>
                  </a:lnTo>
                  <a:lnTo>
                    <a:pt x="2306" y="5427"/>
                  </a:lnTo>
                  <a:lnTo>
                    <a:pt x="1922" y="5331"/>
                  </a:lnTo>
                  <a:lnTo>
                    <a:pt x="1633" y="5235"/>
                  </a:lnTo>
                  <a:lnTo>
                    <a:pt x="1345" y="5091"/>
                  </a:lnTo>
                  <a:lnTo>
                    <a:pt x="1105" y="4947"/>
                  </a:lnTo>
                  <a:lnTo>
                    <a:pt x="865" y="4803"/>
                  </a:lnTo>
                  <a:lnTo>
                    <a:pt x="673" y="4611"/>
                  </a:lnTo>
                  <a:lnTo>
                    <a:pt x="529" y="4419"/>
                  </a:lnTo>
                  <a:lnTo>
                    <a:pt x="385" y="4226"/>
                  </a:lnTo>
                  <a:lnTo>
                    <a:pt x="145" y="3794"/>
                  </a:lnTo>
                  <a:lnTo>
                    <a:pt x="49" y="3314"/>
                  </a:lnTo>
                  <a:lnTo>
                    <a:pt x="0" y="2834"/>
                  </a:lnTo>
                  <a:lnTo>
                    <a:pt x="97" y="2305"/>
                  </a:lnTo>
                  <a:lnTo>
                    <a:pt x="193" y="1825"/>
                  </a:lnTo>
                  <a:lnTo>
                    <a:pt x="433" y="1393"/>
                  </a:lnTo>
                  <a:lnTo>
                    <a:pt x="721" y="961"/>
                  </a:lnTo>
                  <a:lnTo>
                    <a:pt x="1057" y="625"/>
                  </a:lnTo>
                  <a:lnTo>
                    <a:pt x="1441" y="336"/>
                  </a:lnTo>
                  <a:lnTo>
                    <a:pt x="1922" y="144"/>
                  </a:lnTo>
                  <a:lnTo>
                    <a:pt x="2402" y="0"/>
                  </a:lnTo>
                  <a:lnTo>
                    <a:pt x="2690" y="0"/>
                  </a:lnTo>
                  <a:lnTo>
                    <a:pt x="29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4"/>
            <p:cNvSpPr/>
            <p:nvPr/>
          </p:nvSpPr>
          <p:spPr>
            <a:xfrm>
              <a:off x="5355200" y="2799850"/>
              <a:ext cx="43250" cy="42050"/>
            </a:xfrm>
            <a:custGeom>
              <a:avLst/>
              <a:gdLst/>
              <a:ahLst/>
              <a:cxnLst/>
              <a:rect l="l" t="t" r="r" b="b"/>
              <a:pathLst>
                <a:path w="1730" h="1682" extrusionOk="0">
                  <a:moveTo>
                    <a:pt x="625" y="0"/>
                  </a:moveTo>
                  <a:lnTo>
                    <a:pt x="481" y="48"/>
                  </a:lnTo>
                  <a:lnTo>
                    <a:pt x="337" y="144"/>
                  </a:lnTo>
                  <a:lnTo>
                    <a:pt x="193" y="240"/>
                  </a:lnTo>
                  <a:lnTo>
                    <a:pt x="145" y="384"/>
                  </a:lnTo>
                  <a:lnTo>
                    <a:pt x="48" y="529"/>
                  </a:lnTo>
                  <a:lnTo>
                    <a:pt x="0" y="673"/>
                  </a:lnTo>
                  <a:lnTo>
                    <a:pt x="48" y="1009"/>
                  </a:lnTo>
                  <a:lnTo>
                    <a:pt x="97" y="1153"/>
                  </a:lnTo>
                  <a:lnTo>
                    <a:pt x="145" y="1297"/>
                  </a:lnTo>
                  <a:lnTo>
                    <a:pt x="241" y="1441"/>
                  </a:lnTo>
                  <a:lnTo>
                    <a:pt x="385" y="1537"/>
                  </a:lnTo>
                  <a:lnTo>
                    <a:pt x="577" y="1633"/>
                  </a:lnTo>
                  <a:lnTo>
                    <a:pt x="769" y="1681"/>
                  </a:lnTo>
                  <a:lnTo>
                    <a:pt x="913" y="1681"/>
                  </a:lnTo>
                  <a:lnTo>
                    <a:pt x="1105" y="1633"/>
                  </a:lnTo>
                  <a:lnTo>
                    <a:pt x="1249" y="1585"/>
                  </a:lnTo>
                  <a:lnTo>
                    <a:pt x="1393" y="1489"/>
                  </a:lnTo>
                  <a:lnTo>
                    <a:pt x="1585" y="1297"/>
                  </a:lnTo>
                  <a:lnTo>
                    <a:pt x="1681" y="1009"/>
                  </a:lnTo>
                  <a:lnTo>
                    <a:pt x="1729" y="673"/>
                  </a:lnTo>
                  <a:lnTo>
                    <a:pt x="1681" y="529"/>
                  </a:lnTo>
                  <a:lnTo>
                    <a:pt x="1633" y="384"/>
                  </a:lnTo>
                  <a:lnTo>
                    <a:pt x="1537" y="288"/>
                  </a:lnTo>
                  <a:lnTo>
                    <a:pt x="1393" y="192"/>
                  </a:lnTo>
                  <a:lnTo>
                    <a:pt x="1249" y="96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4"/>
            <p:cNvSpPr/>
            <p:nvPr/>
          </p:nvSpPr>
          <p:spPr>
            <a:xfrm>
              <a:off x="5046625" y="2717000"/>
              <a:ext cx="38450" cy="31250"/>
            </a:xfrm>
            <a:custGeom>
              <a:avLst/>
              <a:gdLst/>
              <a:ahLst/>
              <a:cxnLst/>
              <a:rect l="l" t="t" r="r" b="b"/>
              <a:pathLst>
                <a:path w="1538" h="1250" extrusionOk="0">
                  <a:moveTo>
                    <a:pt x="1154" y="1"/>
                  </a:moveTo>
                  <a:lnTo>
                    <a:pt x="913" y="49"/>
                  </a:lnTo>
                  <a:lnTo>
                    <a:pt x="625" y="145"/>
                  </a:lnTo>
                  <a:lnTo>
                    <a:pt x="385" y="337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1" y="1105"/>
                  </a:lnTo>
                  <a:lnTo>
                    <a:pt x="49" y="1153"/>
                  </a:lnTo>
                  <a:lnTo>
                    <a:pt x="145" y="1201"/>
                  </a:lnTo>
                  <a:lnTo>
                    <a:pt x="337" y="1249"/>
                  </a:lnTo>
                  <a:lnTo>
                    <a:pt x="577" y="1201"/>
                  </a:lnTo>
                  <a:lnTo>
                    <a:pt x="865" y="1105"/>
                  </a:lnTo>
                  <a:lnTo>
                    <a:pt x="1106" y="913"/>
                  </a:lnTo>
                  <a:lnTo>
                    <a:pt x="1346" y="721"/>
                  </a:lnTo>
                  <a:lnTo>
                    <a:pt x="1490" y="529"/>
                  </a:lnTo>
                  <a:lnTo>
                    <a:pt x="1538" y="337"/>
                  </a:lnTo>
                  <a:lnTo>
                    <a:pt x="1538" y="241"/>
                  </a:lnTo>
                  <a:lnTo>
                    <a:pt x="1538" y="145"/>
                  </a:lnTo>
                  <a:lnTo>
                    <a:pt x="1442" y="97"/>
                  </a:lnTo>
                  <a:lnTo>
                    <a:pt x="1346" y="49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4"/>
            <p:cNvSpPr/>
            <p:nvPr/>
          </p:nvSpPr>
          <p:spPr>
            <a:xfrm>
              <a:off x="5046625" y="2717000"/>
              <a:ext cx="38450" cy="31250"/>
            </a:xfrm>
            <a:custGeom>
              <a:avLst/>
              <a:gdLst/>
              <a:ahLst/>
              <a:cxnLst/>
              <a:rect l="l" t="t" r="r" b="b"/>
              <a:pathLst>
                <a:path w="1538" h="1250" fill="none" extrusionOk="0">
                  <a:moveTo>
                    <a:pt x="1154" y="1"/>
                  </a:moveTo>
                  <a:lnTo>
                    <a:pt x="1154" y="1"/>
                  </a:lnTo>
                  <a:lnTo>
                    <a:pt x="913" y="49"/>
                  </a:lnTo>
                  <a:lnTo>
                    <a:pt x="625" y="145"/>
                  </a:lnTo>
                  <a:lnTo>
                    <a:pt x="385" y="337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1" y="1105"/>
                  </a:lnTo>
                  <a:lnTo>
                    <a:pt x="49" y="1153"/>
                  </a:lnTo>
                  <a:lnTo>
                    <a:pt x="145" y="1201"/>
                  </a:lnTo>
                  <a:lnTo>
                    <a:pt x="145" y="1201"/>
                  </a:lnTo>
                  <a:lnTo>
                    <a:pt x="337" y="1249"/>
                  </a:lnTo>
                  <a:lnTo>
                    <a:pt x="337" y="1249"/>
                  </a:lnTo>
                  <a:lnTo>
                    <a:pt x="577" y="1201"/>
                  </a:lnTo>
                  <a:lnTo>
                    <a:pt x="865" y="1105"/>
                  </a:lnTo>
                  <a:lnTo>
                    <a:pt x="1106" y="913"/>
                  </a:lnTo>
                  <a:lnTo>
                    <a:pt x="1346" y="721"/>
                  </a:lnTo>
                  <a:lnTo>
                    <a:pt x="1490" y="529"/>
                  </a:lnTo>
                  <a:lnTo>
                    <a:pt x="1538" y="337"/>
                  </a:lnTo>
                  <a:lnTo>
                    <a:pt x="1538" y="241"/>
                  </a:lnTo>
                  <a:lnTo>
                    <a:pt x="1538" y="145"/>
                  </a:lnTo>
                  <a:lnTo>
                    <a:pt x="1442" y="97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1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4"/>
            <p:cNvSpPr/>
            <p:nvPr/>
          </p:nvSpPr>
          <p:spPr>
            <a:xfrm>
              <a:off x="5340800" y="2754225"/>
              <a:ext cx="39625" cy="32450"/>
            </a:xfrm>
            <a:custGeom>
              <a:avLst/>
              <a:gdLst/>
              <a:ahLst/>
              <a:cxnLst/>
              <a:rect l="l" t="t" r="r" b="b"/>
              <a:pathLst>
                <a:path w="1585" h="1298" extrusionOk="0">
                  <a:moveTo>
                    <a:pt x="1201" y="0"/>
                  </a:moveTo>
                  <a:lnTo>
                    <a:pt x="913" y="48"/>
                  </a:lnTo>
                  <a:lnTo>
                    <a:pt x="624" y="144"/>
                  </a:lnTo>
                  <a:lnTo>
                    <a:pt x="384" y="288"/>
                  </a:lnTo>
                  <a:lnTo>
                    <a:pt x="192" y="481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48" y="1009"/>
                  </a:lnTo>
                  <a:lnTo>
                    <a:pt x="96" y="1105"/>
                  </a:lnTo>
                  <a:lnTo>
                    <a:pt x="192" y="1201"/>
                  </a:lnTo>
                  <a:lnTo>
                    <a:pt x="336" y="1249"/>
                  </a:lnTo>
                  <a:lnTo>
                    <a:pt x="480" y="1297"/>
                  </a:lnTo>
                  <a:lnTo>
                    <a:pt x="673" y="1249"/>
                  </a:lnTo>
                  <a:lnTo>
                    <a:pt x="913" y="1105"/>
                  </a:lnTo>
                  <a:lnTo>
                    <a:pt x="1153" y="961"/>
                  </a:lnTo>
                  <a:lnTo>
                    <a:pt x="1345" y="721"/>
                  </a:lnTo>
                  <a:lnTo>
                    <a:pt x="1489" y="529"/>
                  </a:lnTo>
                  <a:lnTo>
                    <a:pt x="1585" y="337"/>
                  </a:lnTo>
                  <a:lnTo>
                    <a:pt x="1585" y="240"/>
                  </a:lnTo>
                  <a:lnTo>
                    <a:pt x="1537" y="144"/>
                  </a:lnTo>
                  <a:lnTo>
                    <a:pt x="1489" y="96"/>
                  </a:lnTo>
                  <a:lnTo>
                    <a:pt x="1393" y="48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4"/>
            <p:cNvSpPr/>
            <p:nvPr/>
          </p:nvSpPr>
          <p:spPr>
            <a:xfrm>
              <a:off x="5340800" y="2754225"/>
              <a:ext cx="39625" cy="32450"/>
            </a:xfrm>
            <a:custGeom>
              <a:avLst/>
              <a:gdLst/>
              <a:ahLst/>
              <a:cxnLst/>
              <a:rect l="l" t="t" r="r" b="b"/>
              <a:pathLst>
                <a:path w="1585" h="1298" fill="none" extrusionOk="0">
                  <a:moveTo>
                    <a:pt x="1201" y="0"/>
                  </a:moveTo>
                  <a:lnTo>
                    <a:pt x="1201" y="0"/>
                  </a:lnTo>
                  <a:lnTo>
                    <a:pt x="913" y="48"/>
                  </a:lnTo>
                  <a:lnTo>
                    <a:pt x="624" y="144"/>
                  </a:lnTo>
                  <a:lnTo>
                    <a:pt x="384" y="288"/>
                  </a:lnTo>
                  <a:lnTo>
                    <a:pt x="192" y="481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48" y="1009"/>
                  </a:lnTo>
                  <a:lnTo>
                    <a:pt x="96" y="1105"/>
                  </a:lnTo>
                  <a:lnTo>
                    <a:pt x="192" y="1201"/>
                  </a:lnTo>
                  <a:lnTo>
                    <a:pt x="336" y="1249"/>
                  </a:lnTo>
                  <a:lnTo>
                    <a:pt x="336" y="1249"/>
                  </a:lnTo>
                  <a:lnTo>
                    <a:pt x="480" y="1297"/>
                  </a:lnTo>
                  <a:lnTo>
                    <a:pt x="480" y="1297"/>
                  </a:lnTo>
                  <a:lnTo>
                    <a:pt x="673" y="1249"/>
                  </a:lnTo>
                  <a:lnTo>
                    <a:pt x="913" y="1105"/>
                  </a:lnTo>
                  <a:lnTo>
                    <a:pt x="1153" y="961"/>
                  </a:lnTo>
                  <a:lnTo>
                    <a:pt x="1345" y="721"/>
                  </a:lnTo>
                  <a:lnTo>
                    <a:pt x="1489" y="529"/>
                  </a:lnTo>
                  <a:lnTo>
                    <a:pt x="1585" y="337"/>
                  </a:lnTo>
                  <a:lnTo>
                    <a:pt x="1585" y="240"/>
                  </a:lnTo>
                  <a:lnTo>
                    <a:pt x="1537" y="144"/>
                  </a:lnTo>
                  <a:lnTo>
                    <a:pt x="1489" y="96"/>
                  </a:lnTo>
                  <a:lnTo>
                    <a:pt x="1393" y="48"/>
                  </a:lnTo>
                  <a:lnTo>
                    <a:pt x="1393" y="48"/>
                  </a:lnTo>
                  <a:lnTo>
                    <a:pt x="12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4"/>
            <p:cNvSpPr/>
            <p:nvPr/>
          </p:nvSpPr>
          <p:spPr>
            <a:xfrm>
              <a:off x="4908575" y="2635350"/>
              <a:ext cx="51650" cy="63675"/>
            </a:xfrm>
            <a:custGeom>
              <a:avLst/>
              <a:gdLst/>
              <a:ahLst/>
              <a:cxnLst/>
              <a:rect l="l" t="t" r="r" b="b"/>
              <a:pathLst>
                <a:path w="2066" h="2547" extrusionOk="0">
                  <a:moveTo>
                    <a:pt x="528" y="1"/>
                  </a:moveTo>
                  <a:lnTo>
                    <a:pt x="432" y="49"/>
                  </a:lnTo>
                  <a:lnTo>
                    <a:pt x="288" y="193"/>
                  </a:lnTo>
                  <a:lnTo>
                    <a:pt x="192" y="481"/>
                  </a:lnTo>
                  <a:lnTo>
                    <a:pt x="96" y="865"/>
                  </a:lnTo>
                  <a:lnTo>
                    <a:pt x="48" y="1249"/>
                  </a:lnTo>
                  <a:lnTo>
                    <a:pt x="0" y="1682"/>
                  </a:lnTo>
                  <a:lnTo>
                    <a:pt x="0" y="2018"/>
                  </a:lnTo>
                  <a:lnTo>
                    <a:pt x="96" y="2306"/>
                  </a:lnTo>
                  <a:lnTo>
                    <a:pt x="96" y="2402"/>
                  </a:lnTo>
                  <a:lnTo>
                    <a:pt x="192" y="2450"/>
                  </a:lnTo>
                  <a:lnTo>
                    <a:pt x="336" y="2498"/>
                  </a:lnTo>
                  <a:lnTo>
                    <a:pt x="576" y="2546"/>
                  </a:lnTo>
                  <a:lnTo>
                    <a:pt x="817" y="2546"/>
                  </a:lnTo>
                  <a:lnTo>
                    <a:pt x="1057" y="2498"/>
                  </a:lnTo>
                  <a:lnTo>
                    <a:pt x="1345" y="2450"/>
                  </a:lnTo>
                  <a:lnTo>
                    <a:pt x="1585" y="2354"/>
                  </a:lnTo>
                  <a:lnTo>
                    <a:pt x="1777" y="2210"/>
                  </a:lnTo>
                  <a:lnTo>
                    <a:pt x="1921" y="2018"/>
                  </a:lnTo>
                  <a:lnTo>
                    <a:pt x="2017" y="1778"/>
                  </a:lnTo>
                  <a:lnTo>
                    <a:pt x="2065" y="1538"/>
                  </a:lnTo>
                  <a:lnTo>
                    <a:pt x="2017" y="1346"/>
                  </a:lnTo>
                  <a:lnTo>
                    <a:pt x="1969" y="1153"/>
                  </a:lnTo>
                  <a:lnTo>
                    <a:pt x="1921" y="961"/>
                  </a:lnTo>
                  <a:lnTo>
                    <a:pt x="1825" y="769"/>
                  </a:lnTo>
                  <a:lnTo>
                    <a:pt x="1537" y="481"/>
                  </a:lnTo>
                  <a:lnTo>
                    <a:pt x="1201" y="241"/>
                  </a:lnTo>
                  <a:lnTo>
                    <a:pt x="913" y="49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4"/>
            <p:cNvSpPr/>
            <p:nvPr/>
          </p:nvSpPr>
          <p:spPr>
            <a:xfrm>
              <a:off x="4912175" y="2641350"/>
              <a:ext cx="15625" cy="51675"/>
            </a:xfrm>
            <a:custGeom>
              <a:avLst/>
              <a:gdLst/>
              <a:ahLst/>
              <a:cxnLst/>
              <a:rect l="l" t="t" r="r" b="b"/>
              <a:pathLst>
                <a:path w="625" h="2067" extrusionOk="0">
                  <a:moveTo>
                    <a:pt x="336" y="1"/>
                  </a:moveTo>
                  <a:lnTo>
                    <a:pt x="288" y="97"/>
                  </a:lnTo>
                  <a:lnTo>
                    <a:pt x="144" y="289"/>
                  </a:lnTo>
                  <a:lnTo>
                    <a:pt x="96" y="625"/>
                  </a:lnTo>
                  <a:lnTo>
                    <a:pt x="0" y="1009"/>
                  </a:lnTo>
                  <a:lnTo>
                    <a:pt x="0" y="1394"/>
                  </a:lnTo>
                  <a:lnTo>
                    <a:pt x="48" y="1730"/>
                  </a:lnTo>
                  <a:lnTo>
                    <a:pt x="96" y="1970"/>
                  </a:lnTo>
                  <a:lnTo>
                    <a:pt x="144" y="2066"/>
                  </a:lnTo>
                  <a:lnTo>
                    <a:pt x="288" y="2066"/>
                  </a:lnTo>
                  <a:lnTo>
                    <a:pt x="336" y="1970"/>
                  </a:lnTo>
                  <a:lnTo>
                    <a:pt x="480" y="1778"/>
                  </a:lnTo>
                  <a:lnTo>
                    <a:pt x="576" y="1442"/>
                  </a:lnTo>
                  <a:lnTo>
                    <a:pt x="624" y="1058"/>
                  </a:lnTo>
                  <a:lnTo>
                    <a:pt x="624" y="673"/>
                  </a:lnTo>
                  <a:lnTo>
                    <a:pt x="576" y="337"/>
                  </a:lnTo>
                  <a:lnTo>
                    <a:pt x="528" y="97"/>
                  </a:lnTo>
                  <a:lnTo>
                    <a:pt x="480" y="49"/>
                  </a:lnTo>
                  <a:lnTo>
                    <a:pt x="432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4" name="Google Shape;2334;p34"/>
          <p:cNvSpPr txBox="1">
            <a:spLocks noGrp="1"/>
          </p:cNvSpPr>
          <p:nvPr>
            <p:ph type="subTitle" idx="1"/>
          </p:nvPr>
        </p:nvSpPr>
        <p:spPr>
          <a:xfrm>
            <a:off x="3246150" y="3204064"/>
            <a:ext cx="26517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8" r:id="rId6"/>
    <p:sldLayoutId id="2147483659" r:id="rId7"/>
    <p:sldLayoutId id="2147483669" r:id="rId8"/>
    <p:sldLayoutId id="2147483680" r:id="rId9"/>
    <p:sldLayoutId id="2147483682" r:id="rId10"/>
    <p:sldLayoutId id="214748368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Google Shape;2502;p41"/>
          <p:cNvSpPr txBox="1">
            <a:spLocks noGrp="1"/>
          </p:cNvSpPr>
          <p:nvPr>
            <p:ph type="ctrTitle"/>
          </p:nvPr>
        </p:nvSpPr>
        <p:spPr>
          <a:xfrm>
            <a:off x="899487" y="1517221"/>
            <a:ext cx="6925372" cy="12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Cambria" panose="02040503050406030204" pitchFamily="18" charset="0"/>
                <a:ea typeface="Cambria" panose="02040503050406030204" pitchFamily="18" charset="0"/>
              </a:rPr>
              <a:t>KĨ THUẬT</a:t>
            </a:r>
            <a:br>
              <a:rPr lang="en" sz="4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0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Lắp máy bay trực thăng (T3)</a:t>
            </a:r>
            <a:endParaRPr sz="6600"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05" name="Google Shape;2505;p41"/>
          <p:cNvGrpSpPr/>
          <p:nvPr/>
        </p:nvGrpSpPr>
        <p:grpSpPr>
          <a:xfrm>
            <a:off x="7524617" y="2528629"/>
            <a:ext cx="1918307" cy="2376248"/>
            <a:chOff x="1652450" y="2386825"/>
            <a:chExt cx="1066200" cy="1320725"/>
          </a:xfrm>
        </p:grpSpPr>
        <p:sp>
          <p:nvSpPr>
            <p:cNvPr id="2506" name="Google Shape;2506;p4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1"/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1"/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1"/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1"/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1"/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1"/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1"/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1"/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1"/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1"/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1"/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1"/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1"/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1"/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1"/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1"/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1"/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1"/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1"/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1"/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1"/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1"/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1"/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7" name="Google Shape;2647;p41"/>
          <p:cNvGrpSpPr/>
          <p:nvPr/>
        </p:nvGrpSpPr>
        <p:grpSpPr>
          <a:xfrm flipH="1">
            <a:off x="-326813" y="2805121"/>
            <a:ext cx="2086802" cy="2520949"/>
            <a:chOff x="1856550" y="593100"/>
            <a:chExt cx="1159850" cy="1401150"/>
          </a:xfrm>
        </p:grpSpPr>
        <p:sp>
          <p:nvSpPr>
            <p:cNvPr id="2648" name="Google Shape;2648;p41"/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1"/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1"/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1"/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1"/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1"/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1"/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1"/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1"/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1"/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1"/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1"/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1"/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1"/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1"/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1"/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1"/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1"/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1"/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1"/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1"/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1"/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1"/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1"/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1"/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1"/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1"/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1"/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1"/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1"/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1"/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1"/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1"/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1"/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1"/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1"/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1"/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1"/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1"/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1"/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1"/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1"/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1"/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1"/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1"/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1"/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1"/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1"/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1"/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1"/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1"/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1"/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1"/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1"/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1"/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1"/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1"/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1"/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1"/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1"/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1"/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1"/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1"/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1"/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1"/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1"/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1"/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1"/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1"/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1"/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1"/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1"/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1"/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1"/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1"/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1"/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1"/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Google Shape;2803;p43"/>
          <p:cNvSpPr/>
          <p:nvPr/>
        </p:nvSpPr>
        <p:spPr>
          <a:xfrm>
            <a:off x="305385" y="1500525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43"/>
          <p:cNvSpPr/>
          <p:nvPr/>
        </p:nvSpPr>
        <p:spPr>
          <a:xfrm>
            <a:off x="780398" y="2917199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43"/>
          <p:cNvSpPr/>
          <p:nvPr/>
        </p:nvSpPr>
        <p:spPr>
          <a:xfrm>
            <a:off x="865102" y="277927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06" name="Google Shape;2806;p43"/>
          <p:cNvSpPr/>
          <p:nvPr/>
        </p:nvSpPr>
        <p:spPr>
          <a:xfrm>
            <a:off x="4630598" y="2917199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43"/>
          <p:cNvSpPr txBox="1">
            <a:spLocks noGrp="1"/>
          </p:cNvSpPr>
          <p:nvPr>
            <p:ph type="title" idx="8"/>
          </p:nvPr>
        </p:nvSpPr>
        <p:spPr>
          <a:xfrm>
            <a:off x="399112" y="1763501"/>
            <a:ext cx="1048200" cy="6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809" name="Google Shape;2809;p43"/>
          <p:cNvSpPr txBox="1">
            <a:spLocks noGrp="1"/>
          </p:cNvSpPr>
          <p:nvPr>
            <p:ph type="title" idx="13"/>
          </p:nvPr>
        </p:nvSpPr>
        <p:spPr>
          <a:xfrm>
            <a:off x="958804" y="3042250"/>
            <a:ext cx="1048200" cy="6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811" name="Google Shape;2811;p4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YÊU CẦU CẦN ĐẠT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13" name="Google Shape;2813;p43"/>
          <p:cNvSpPr txBox="1">
            <a:spLocks noGrp="1"/>
          </p:cNvSpPr>
          <p:nvPr>
            <p:ph type="subTitle" idx="1"/>
          </p:nvPr>
        </p:nvSpPr>
        <p:spPr>
          <a:xfrm>
            <a:off x="1447312" y="1780692"/>
            <a:ext cx="7399805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thăng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15" name="Google Shape;2815;p43"/>
          <p:cNvSpPr txBox="1">
            <a:spLocks noGrp="1"/>
          </p:cNvSpPr>
          <p:nvPr>
            <p:ph type="subTitle" idx="3"/>
          </p:nvPr>
        </p:nvSpPr>
        <p:spPr>
          <a:xfrm>
            <a:off x="1955592" y="3127450"/>
            <a:ext cx="6891525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Lắp được máy bay trực thăng đúng kĩ thuật, đúng quy trình.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20" name="Google Shape;2820;p43"/>
          <p:cNvSpPr/>
          <p:nvPr/>
        </p:nvSpPr>
        <p:spPr>
          <a:xfrm>
            <a:off x="7061458" y="563968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" name="Google Shape;2889;p45"/>
          <p:cNvSpPr/>
          <p:nvPr/>
        </p:nvSpPr>
        <p:spPr>
          <a:xfrm>
            <a:off x="516008" y="91517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45"/>
          <p:cNvSpPr txBox="1">
            <a:spLocks noGrp="1"/>
          </p:cNvSpPr>
          <p:nvPr>
            <p:ph type="title"/>
          </p:nvPr>
        </p:nvSpPr>
        <p:spPr>
          <a:xfrm>
            <a:off x="707716" y="1981251"/>
            <a:ext cx="4560300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91" name="Google Shape;2891;p45"/>
          <p:cNvSpPr txBox="1">
            <a:spLocks noGrp="1"/>
          </p:cNvSpPr>
          <p:nvPr>
            <p:ph type="title" idx="2"/>
          </p:nvPr>
        </p:nvSpPr>
        <p:spPr>
          <a:xfrm>
            <a:off x="605360" y="992300"/>
            <a:ext cx="10569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2893" name="Google Shape;2893;p45"/>
          <p:cNvGrpSpPr/>
          <p:nvPr/>
        </p:nvGrpSpPr>
        <p:grpSpPr>
          <a:xfrm>
            <a:off x="4194880" y="328742"/>
            <a:ext cx="1950496" cy="1407113"/>
            <a:chOff x="4194880" y="328742"/>
            <a:chExt cx="1950496" cy="1407113"/>
          </a:xfrm>
        </p:grpSpPr>
        <p:grpSp>
          <p:nvGrpSpPr>
            <p:cNvPr id="2894" name="Google Shape;2894;p45"/>
            <p:cNvGrpSpPr/>
            <p:nvPr/>
          </p:nvGrpSpPr>
          <p:grpSpPr>
            <a:xfrm>
              <a:off x="4535507" y="468428"/>
              <a:ext cx="1249308" cy="1267427"/>
              <a:chOff x="6966450" y="1476750"/>
              <a:chExt cx="415425" cy="421450"/>
            </a:xfrm>
          </p:grpSpPr>
          <p:sp>
            <p:nvSpPr>
              <p:cNvPr id="2895" name="Google Shape;2895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8021" y="1"/>
                    </a:moveTo>
                    <a:lnTo>
                      <a:pt x="7252" y="49"/>
                    </a:lnTo>
                    <a:lnTo>
                      <a:pt x="6532" y="193"/>
                    </a:lnTo>
                    <a:lnTo>
                      <a:pt x="5859" y="337"/>
                    </a:lnTo>
                    <a:lnTo>
                      <a:pt x="5235" y="481"/>
                    </a:lnTo>
                    <a:lnTo>
                      <a:pt x="4659" y="721"/>
                    </a:lnTo>
                    <a:lnTo>
                      <a:pt x="4130" y="961"/>
                    </a:lnTo>
                    <a:lnTo>
                      <a:pt x="3650" y="1249"/>
                    </a:lnTo>
                    <a:lnTo>
                      <a:pt x="3170" y="1537"/>
                    </a:lnTo>
                    <a:lnTo>
                      <a:pt x="2786" y="1874"/>
                    </a:lnTo>
                    <a:lnTo>
                      <a:pt x="2402" y="2210"/>
                    </a:lnTo>
                    <a:lnTo>
                      <a:pt x="2065" y="2594"/>
                    </a:lnTo>
                    <a:lnTo>
                      <a:pt x="1729" y="2930"/>
                    </a:lnTo>
                    <a:lnTo>
                      <a:pt x="1489" y="3314"/>
                    </a:lnTo>
                    <a:lnTo>
                      <a:pt x="1201" y="3747"/>
                    </a:lnTo>
                    <a:lnTo>
                      <a:pt x="817" y="4515"/>
                    </a:lnTo>
                    <a:lnTo>
                      <a:pt x="529" y="5331"/>
                    </a:lnTo>
                    <a:lnTo>
                      <a:pt x="288" y="6052"/>
                    </a:lnTo>
                    <a:lnTo>
                      <a:pt x="144" y="6772"/>
                    </a:lnTo>
                    <a:lnTo>
                      <a:pt x="48" y="7396"/>
                    </a:lnTo>
                    <a:lnTo>
                      <a:pt x="0" y="8357"/>
                    </a:lnTo>
                    <a:lnTo>
                      <a:pt x="0" y="8741"/>
                    </a:lnTo>
                    <a:lnTo>
                      <a:pt x="48" y="9654"/>
                    </a:lnTo>
                    <a:lnTo>
                      <a:pt x="192" y="10614"/>
                    </a:lnTo>
                    <a:lnTo>
                      <a:pt x="433" y="11479"/>
                    </a:lnTo>
                    <a:lnTo>
                      <a:pt x="769" y="12343"/>
                    </a:lnTo>
                    <a:lnTo>
                      <a:pt x="1201" y="13159"/>
                    </a:lnTo>
                    <a:lnTo>
                      <a:pt x="1681" y="13928"/>
                    </a:lnTo>
                    <a:lnTo>
                      <a:pt x="2306" y="14600"/>
                    </a:lnTo>
                    <a:lnTo>
                      <a:pt x="2978" y="15225"/>
                    </a:lnTo>
                    <a:lnTo>
                      <a:pt x="3314" y="15513"/>
                    </a:lnTo>
                    <a:lnTo>
                      <a:pt x="3698" y="15753"/>
                    </a:lnTo>
                    <a:lnTo>
                      <a:pt x="4130" y="15993"/>
                    </a:lnTo>
                    <a:lnTo>
                      <a:pt x="4563" y="16185"/>
                    </a:lnTo>
                    <a:lnTo>
                      <a:pt x="4995" y="16377"/>
                    </a:lnTo>
                    <a:lnTo>
                      <a:pt x="5475" y="16521"/>
                    </a:lnTo>
                    <a:lnTo>
                      <a:pt x="5955" y="16665"/>
                    </a:lnTo>
                    <a:lnTo>
                      <a:pt x="6436" y="16761"/>
                    </a:lnTo>
                    <a:lnTo>
                      <a:pt x="6964" y="16809"/>
                    </a:lnTo>
                    <a:lnTo>
                      <a:pt x="7540" y="16857"/>
                    </a:lnTo>
                    <a:lnTo>
                      <a:pt x="8069" y="16857"/>
                    </a:lnTo>
                    <a:lnTo>
                      <a:pt x="8645" y="16809"/>
                    </a:lnTo>
                    <a:lnTo>
                      <a:pt x="9269" y="16761"/>
                    </a:lnTo>
                    <a:lnTo>
                      <a:pt x="9893" y="16665"/>
                    </a:lnTo>
                    <a:lnTo>
                      <a:pt x="10518" y="16521"/>
                    </a:lnTo>
                    <a:lnTo>
                      <a:pt x="11142" y="16329"/>
                    </a:lnTo>
                    <a:lnTo>
                      <a:pt x="11959" y="16089"/>
                    </a:lnTo>
                    <a:lnTo>
                      <a:pt x="12679" y="15753"/>
                    </a:lnTo>
                    <a:lnTo>
                      <a:pt x="13303" y="15369"/>
                    </a:lnTo>
                    <a:lnTo>
                      <a:pt x="13928" y="14888"/>
                    </a:lnTo>
                    <a:lnTo>
                      <a:pt x="14456" y="14408"/>
                    </a:lnTo>
                    <a:lnTo>
                      <a:pt x="14936" y="13880"/>
                    </a:lnTo>
                    <a:lnTo>
                      <a:pt x="15320" y="13255"/>
                    </a:lnTo>
                    <a:lnTo>
                      <a:pt x="15705" y="12679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425" y="10662"/>
                    </a:lnTo>
                    <a:lnTo>
                      <a:pt x="16521" y="9942"/>
                    </a:lnTo>
                    <a:lnTo>
                      <a:pt x="16569" y="9221"/>
                    </a:lnTo>
                    <a:lnTo>
                      <a:pt x="16617" y="8501"/>
                    </a:lnTo>
                    <a:lnTo>
                      <a:pt x="16569" y="7781"/>
                    </a:lnTo>
                    <a:lnTo>
                      <a:pt x="16473" y="7060"/>
                    </a:lnTo>
                    <a:lnTo>
                      <a:pt x="16281" y="6340"/>
                    </a:lnTo>
                    <a:lnTo>
                      <a:pt x="16089" y="5619"/>
                    </a:lnTo>
                    <a:lnTo>
                      <a:pt x="15849" y="4947"/>
                    </a:lnTo>
                    <a:lnTo>
                      <a:pt x="15512" y="4275"/>
                    </a:lnTo>
                    <a:lnTo>
                      <a:pt x="15176" y="3650"/>
                    </a:lnTo>
                    <a:lnTo>
                      <a:pt x="14744" y="3074"/>
                    </a:lnTo>
                    <a:lnTo>
                      <a:pt x="14312" y="2498"/>
                    </a:lnTo>
                    <a:lnTo>
                      <a:pt x="13784" y="2018"/>
                    </a:lnTo>
                    <a:lnTo>
                      <a:pt x="13207" y="1537"/>
                    </a:lnTo>
                    <a:lnTo>
                      <a:pt x="12631" y="1105"/>
                    </a:lnTo>
                    <a:lnTo>
                      <a:pt x="11959" y="769"/>
                    </a:lnTo>
                    <a:lnTo>
                      <a:pt x="11286" y="481"/>
                    </a:lnTo>
                    <a:lnTo>
                      <a:pt x="10518" y="241"/>
                    </a:lnTo>
                    <a:lnTo>
                      <a:pt x="9749" y="97"/>
                    </a:lnTo>
                    <a:lnTo>
                      <a:pt x="89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0" y="8741"/>
                    </a:moveTo>
                    <a:lnTo>
                      <a:pt x="0" y="8741"/>
                    </a:lnTo>
                    <a:lnTo>
                      <a:pt x="0" y="8357"/>
                    </a:lnTo>
                    <a:lnTo>
                      <a:pt x="48" y="7396"/>
                    </a:lnTo>
                    <a:lnTo>
                      <a:pt x="144" y="6772"/>
                    </a:lnTo>
                    <a:lnTo>
                      <a:pt x="288" y="6052"/>
                    </a:lnTo>
                    <a:lnTo>
                      <a:pt x="529" y="5331"/>
                    </a:lnTo>
                    <a:lnTo>
                      <a:pt x="817" y="4515"/>
                    </a:lnTo>
                    <a:lnTo>
                      <a:pt x="1201" y="3747"/>
                    </a:lnTo>
                    <a:lnTo>
                      <a:pt x="1489" y="3314"/>
                    </a:lnTo>
                    <a:lnTo>
                      <a:pt x="1729" y="2930"/>
                    </a:lnTo>
                    <a:lnTo>
                      <a:pt x="2065" y="2594"/>
                    </a:lnTo>
                    <a:lnTo>
                      <a:pt x="2402" y="2210"/>
                    </a:lnTo>
                    <a:lnTo>
                      <a:pt x="2786" y="1874"/>
                    </a:lnTo>
                    <a:lnTo>
                      <a:pt x="3170" y="1537"/>
                    </a:lnTo>
                    <a:lnTo>
                      <a:pt x="3650" y="1249"/>
                    </a:lnTo>
                    <a:lnTo>
                      <a:pt x="4130" y="961"/>
                    </a:lnTo>
                    <a:lnTo>
                      <a:pt x="4659" y="721"/>
                    </a:lnTo>
                    <a:lnTo>
                      <a:pt x="5235" y="481"/>
                    </a:lnTo>
                    <a:lnTo>
                      <a:pt x="5859" y="337"/>
                    </a:lnTo>
                    <a:lnTo>
                      <a:pt x="6532" y="193"/>
                    </a:lnTo>
                    <a:lnTo>
                      <a:pt x="7252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933" y="1"/>
                    </a:lnTo>
                    <a:lnTo>
                      <a:pt x="9749" y="97"/>
                    </a:lnTo>
                    <a:lnTo>
                      <a:pt x="10518" y="241"/>
                    </a:lnTo>
                    <a:lnTo>
                      <a:pt x="11286" y="481"/>
                    </a:lnTo>
                    <a:lnTo>
                      <a:pt x="11959" y="769"/>
                    </a:lnTo>
                    <a:lnTo>
                      <a:pt x="12631" y="1105"/>
                    </a:lnTo>
                    <a:lnTo>
                      <a:pt x="13207" y="1537"/>
                    </a:lnTo>
                    <a:lnTo>
                      <a:pt x="13784" y="2018"/>
                    </a:lnTo>
                    <a:lnTo>
                      <a:pt x="14312" y="2498"/>
                    </a:lnTo>
                    <a:lnTo>
                      <a:pt x="14744" y="3074"/>
                    </a:lnTo>
                    <a:lnTo>
                      <a:pt x="15176" y="3650"/>
                    </a:lnTo>
                    <a:lnTo>
                      <a:pt x="15512" y="4275"/>
                    </a:lnTo>
                    <a:lnTo>
                      <a:pt x="15849" y="4947"/>
                    </a:lnTo>
                    <a:lnTo>
                      <a:pt x="16089" y="5619"/>
                    </a:lnTo>
                    <a:lnTo>
                      <a:pt x="16281" y="6340"/>
                    </a:lnTo>
                    <a:lnTo>
                      <a:pt x="16473" y="7060"/>
                    </a:lnTo>
                    <a:lnTo>
                      <a:pt x="16569" y="7781"/>
                    </a:lnTo>
                    <a:lnTo>
                      <a:pt x="16617" y="8501"/>
                    </a:lnTo>
                    <a:lnTo>
                      <a:pt x="16569" y="9221"/>
                    </a:lnTo>
                    <a:lnTo>
                      <a:pt x="16521" y="9942"/>
                    </a:lnTo>
                    <a:lnTo>
                      <a:pt x="16425" y="10662"/>
                    </a:lnTo>
                    <a:lnTo>
                      <a:pt x="16233" y="11334"/>
                    </a:lnTo>
                    <a:lnTo>
                      <a:pt x="15993" y="12007"/>
                    </a:lnTo>
                    <a:lnTo>
                      <a:pt x="15705" y="12679"/>
                    </a:lnTo>
                    <a:lnTo>
                      <a:pt x="15320" y="13255"/>
                    </a:lnTo>
                    <a:lnTo>
                      <a:pt x="14936" y="13880"/>
                    </a:lnTo>
                    <a:lnTo>
                      <a:pt x="14456" y="14408"/>
                    </a:lnTo>
                    <a:lnTo>
                      <a:pt x="13928" y="14888"/>
                    </a:lnTo>
                    <a:lnTo>
                      <a:pt x="13303" y="15369"/>
                    </a:lnTo>
                    <a:lnTo>
                      <a:pt x="12679" y="15753"/>
                    </a:lnTo>
                    <a:lnTo>
                      <a:pt x="11959" y="1608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0518" y="16521"/>
                    </a:lnTo>
                    <a:lnTo>
                      <a:pt x="9893" y="16665"/>
                    </a:lnTo>
                    <a:lnTo>
                      <a:pt x="9269" y="16761"/>
                    </a:lnTo>
                    <a:lnTo>
                      <a:pt x="8645" y="16809"/>
                    </a:lnTo>
                    <a:lnTo>
                      <a:pt x="8069" y="16857"/>
                    </a:lnTo>
                    <a:lnTo>
                      <a:pt x="7540" y="16857"/>
                    </a:lnTo>
                    <a:lnTo>
                      <a:pt x="6964" y="16809"/>
                    </a:lnTo>
                    <a:lnTo>
                      <a:pt x="6436" y="16761"/>
                    </a:lnTo>
                    <a:lnTo>
                      <a:pt x="5955" y="16665"/>
                    </a:lnTo>
                    <a:lnTo>
                      <a:pt x="5475" y="16521"/>
                    </a:lnTo>
                    <a:lnTo>
                      <a:pt x="4995" y="16377"/>
                    </a:lnTo>
                    <a:lnTo>
                      <a:pt x="4563" y="16185"/>
                    </a:lnTo>
                    <a:lnTo>
                      <a:pt x="4130" y="15993"/>
                    </a:lnTo>
                    <a:lnTo>
                      <a:pt x="3698" y="15753"/>
                    </a:lnTo>
                    <a:lnTo>
                      <a:pt x="3314" y="15513"/>
                    </a:lnTo>
                    <a:lnTo>
                      <a:pt x="2978" y="15225"/>
                    </a:lnTo>
                    <a:lnTo>
                      <a:pt x="2306" y="14600"/>
                    </a:lnTo>
                    <a:lnTo>
                      <a:pt x="1681" y="13928"/>
                    </a:lnTo>
                    <a:lnTo>
                      <a:pt x="1201" y="13159"/>
                    </a:lnTo>
                    <a:lnTo>
                      <a:pt x="769" y="12343"/>
                    </a:lnTo>
                    <a:lnTo>
                      <a:pt x="433" y="11479"/>
                    </a:lnTo>
                    <a:lnTo>
                      <a:pt x="192" y="10614"/>
                    </a:lnTo>
                    <a:lnTo>
                      <a:pt x="48" y="9654"/>
                    </a:lnTo>
                    <a:lnTo>
                      <a:pt x="0" y="8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5"/>
              <p:cNvSpPr/>
              <p:nvPr/>
            </p:nvSpPr>
            <p:spPr>
              <a:xfrm>
                <a:off x="6966450" y="1476750"/>
                <a:ext cx="28337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16858" extrusionOk="0">
                    <a:moveTo>
                      <a:pt x="7876" y="16857"/>
                    </a:move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close/>
                    <a:moveTo>
                      <a:pt x="11142" y="16329"/>
                    </a:moveTo>
                    <a:lnTo>
                      <a:pt x="11142" y="16329"/>
                    </a:lnTo>
                    <a:lnTo>
                      <a:pt x="10278" y="16569"/>
                    </a:lnTo>
                    <a:lnTo>
                      <a:pt x="9461" y="16713"/>
                    </a:lnTo>
                    <a:lnTo>
                      <a:pt x="8645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close/>
                    <a:moveTo>
                      <a:pt x="11286" y="16329"/>
                    </a:moveTo>
                    <a:lnTo>
                      <a:pt x="11286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close/>
                    <a:moveTo>
                      <a:pt x="11334" y="16281"/>
                    </a:move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5"/>
              <p:cNvSpPr/>
              <p:nvPr/>
            </p:nvSpPr>
            <p:spPr>
              <a:xfrm>
                <a:off x="7163350" y="1898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5"/>
              <p:cNvSpPr/>
              <p:nvPr/>
            </p:nvSpPr>
            <p:spPr>
              <a:xfrm>
                <a:off x="7163350" y="1884975"/>
                <a:ext cx="8167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529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2402" y="240"/>
                    </a:lnTo>
                    <a:lnTo>
                      <a:pt x="1585" y="384"/>
                    </a:lnTo>
                    <a:lnTo>
                      <a:pt x="769" y="480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769" y="480"/>
                    </a:lnTo>
                    <a:lnTo>
                      <a:pt x="1585" y="384"/>
                    </a:lnTo>
                    <a:lnTo>
                      <a:pt x="2402" y="240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5"/>
              <p:cNvSpPr/>
              <p:nvPr/>
            </p:nvSpPr>
            <p:spPr>
              <a:xfrm>
                <a:off x="7245000" y="1884975"/>
                <a:ext cx="3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" fill="none" extrusionOk="0">
                    <a:moveTo>
                      <a:pt x="144" y="0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5"/>
              <p:cNvSpPr/>
              <p:nvPr/>
            </p:nvSpPr>
            <p:spPr>
              <a:xfrm>
                <a:off x="7249800" y="1883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5"/>
              <p:cNvSpPr/>
              <p:nvPr/>
            </p:nvSpPr>
            <p:spPr>
              <a:xfrm>
                <a:off x="6966450" y="1476750"/>
                <a:ext cx="21252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8501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5"/>
              <p:cNvSpPr/>
              <p:nvPr/>
            </p:nvSpPr>
            <p:spPr>
              <a:xfrm>
                <a:off x="7178950" y="1476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9797" y="865"/>
                    </a:moveTo>
                    <a:lnTo>
                      <a:pt x="10278" y="961"/>
                    </a:lnTo>
                    <a:lnTo>
                      <a:pt x="10758" y="1057"/>
                    </a:lnTo>
                    <a:lnTo>
                      <a:pt x="11238" y="1249"/>
                    </a:lnTo>
                    <a:lnTo>
                      <a:pt x="11670" y="1441"/>
                    </a:lnTo>
                    <a:lnTo>
                      <a:pt x="12055" y="1681"/>
                    </a:lnTo>
                    <a:lnTo>
                      <a:pt x="12439" y="1970"/>
                    </a:lnTo>
                    <a:lnTo>
                      <a:pt x="12775" y="2258"/>
                    </a:lnTo>
                    <a:lnTo>
                      <a:pt x="13111" y="2594"/>
                    </a:lnTo>
                    <a:lnTo>
                      <a:pt x="13351" y="2978"/>
                    </a:lnTo>
                    <a:lnTo>
                      <a:pt x="13639" y="3362"/>
                    </a:lnTo>
                    <a:lnTo>
                      <a:pt x="13832" y="3747"/>
                    </a:lnTo>
                    <a:lnTo>
                      <a:pt x="14024" y="4179"/>
                    </a:lnTo>
                    <a:lnTo>
                      <a:pt x="14168" y="4611"/>
                    </a:lnTo>
                    <a:lnTo>
                      <a:pt x="14312" y="5091"/>
                    </a:lnTo>
                    <a:lnTo>
                      <a:pt x="14408" y="5523"/>
                    </a:lnTo>
                    <a:lnTo>
                      <a:pt x="14456" y="6004"/>
                    </a:lnTo>
                    <a:lnTo>
                      <a:pt x="14456" y="6436"/>
                    </a:lnTo>
                    <a:lnTo>
                      <a:pt x="14456" y="6916"/>
                    </a:lnTo>
                    <a:lnTo>
                      <a:pt x="14408" y="7348"/>
                    </a:lnTo>
                    <a:lnTo>
                      <a:pt x="14312" y="7829"/>
                    </a:lnTo>
                    <a:lnTo>
                      <a:pt x="14216" y="8261"/>
                    </a:lnTo>
                    <a:lnTo>
                      <a:pt x="14024" y="8693"/>
                    </a:lnTo>
                    <a:lnTo>
                      <a:pt x="13880" y="9077"/>
                    </a:lnTo>
                    <a:lnTo>
                      <a:pt x="13639" y="9462"/>
                    </a:lnTo>
                    <a:lnTo>
                      <a:pt x="13351" y="9846"/>
                    </a:lnTo>
                    <a:lnTo>
                      <a:pt x="13063" y="10182"/>
                    </a:lnTo>
                    <a:lnTo>
                      <a:pt x="12727" y="10518"/>
                    </a:lnTo>
                    <a:lnTo>
                      <a:pt x="12343" y="10758"/>
                    </a:lnTo>
                    <a:lnTo>
                      <a:pt x="11911" y="11046"/>
                    </a:lnTo>
                    <a:lnTo>
                      <a:pt x="11478" y="11238"/>
                    </a:lnTo>
                    <a:lnTo>
                      <a:pt x="10950" y="11431"/>
                    </a:lnTo>
                    <a:lnTo>
                      <a:pt x="10374" y="11575"/>
                    </a:lnTo>
                    <a:lnTo>
                      <a:pt x="9845" y="11671"/>
                    </a:lnTo>
                    <a:lnTo>
                      <a:pt x="9317" y="11719"/>
                    </a:lnTo>
                    <a:lnTo>
                      <a:pt x="8261" y="11719"/>
                    </a:lnTo>
                    <a:lnTo>
                      <a:pt x="7684" y="11623"/>
                    </a:lnTo>
                    <a:lnTo>
                      <a:pt x="7156" y="11479"/>
                    </a:lnTo>
                    <a:lnTo>
                      <a:pt x="6676" y="11286"/>
                    </a:lnTo>
                    <a:lnTo>
                      <a:pt x="6244" y="11094"/>
                    </a:lnTo>
                    <a:lnTo>
                      <a:pt x="5811" y="10806"/>
                    </a:lnTo>
                    <a:lnTo>
                      <a:pt x="5427" y="10470"/>
                    </a:lnTo>
                    <a:lnTo>
                      <a:pt x="5091" y="10134"/>
                    </a:lnTo>
                    <a:lnTo>
                      <a:pt x="4803" y="9750"/>
                    </a:lnTo>
                    <a:lnTo>
                      <a:pt x="4515" y="9365"/>
                    </a:lnTo>
                    <a:lnTo>
                      <a:pt x="4275" y="8933"/>
                    </a:lnTo>
                    <a:lnTo>
                      <a:pt x="4082" y="8453"/>
                    </a:lnTo>
                    <a:lnTo>
                      <a:pt x="3938" y="7973"/>
                    </a:lnTo>
                    <a:lnTo>
                      <a:pt x="3842" y="7492"/>
                    </a:lnTo>
                    <a:lnTo>
                      <a:pt x="3746" y="7012"/>
                    </a:lnTo>
                    <a:lnTo>
                      <a:pt x="3746" y="6484"/>
                    </a:lnTo>
                    <a:lnTo>
                      <a:pt x="3746" y="6244"/>
                    </a:lnTo>
                    <a:lnTo>
                      <a:pt x="3794" y="5619"/>
                    </a:lnTo>
                    <a:lnTo>
                      <a:pt x="3842" y="5235"/>
                    </a:lnTo>
                    <a:lnTo>
                      <a:pt x="3938" y="4755"/>
                    </a:lnTo>
                    <a:lnTo>
                      <a:pt x="4082" y="4275"/>
                    </a:lnTo>
                    <a:lnTo>
                      <a:pt x="4275" y="3795"/>
                    </a:lnTo>
                    <a:lnTo>
                      <a:pt x="4515" y="3266"/>
                    </a:lnTo>
                    <a:lnTo>
                      <a:pt x="4851" y="2738"/>
                    </a:lnTo>
                    <a:lnTo>
                      <a:pt x="5283" y="2306"/>
                    </a:lnTo>
                    <a:lnTo>
                      <a:pt x="5811" y="1874"/>
                    </a:lnTo>
                    <a:lnTo>
                      <a:pt x="6436" y="1489"/>
                    </a:lnTo>
                    <a:lnTo>
                      <a:pt x="6772" y="1297"/>
                    </a:lnTo>
                    <a:lnTo>
                      <a:pt x="7156" y="1153"/>
                    </a:lnTo>
                    <a:lnTo>
                      <a:pt x="7540" y="1057"/>
                    </a:lnTo>
                    <a:lnTo>
                      <a:pt x="7972" y="961"/>
                    </a:lnTo>
                    <a:lnTo>
                      <a:pt x="8453" y="913"/>
                    </a:lnTo>
                    <a:lnTo>
                      <a:pt x="8933" y="865"/>
                    </a:lnTo>
                    <a:close/>
                    <a:moveTo>
                      <a:pt x="8021" y="1"/>
                    </a:move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5"/>
              <p:cNvSpPr/>
              <p:nvPr/>
            </p:nvSpPr>
            <p:spPr>
              <a:xfrm>
                <a:off x="7060100" y="1498350"/>
                <a:ext cx="2677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10710" h="10855" fill="none" extrusionOk="0">
                    <a:moveTo>
                      <a:pt x="5091" y="10855"/>
                    </a:moveTo>
                    <a:lnTo>
                      <a:pt x="5091" y="10855"/>
                    </a:lnTo>
                    <a:lnTo>
                      <a:pt x="4515" y="10855"/>
                    </a:lnTo>
                    <a:lnTo>
                      <a:pt x="3938" y="10759"/>
                    </a:lnTo>
                    <a:lnTo>
                      <a:pt x="3410" y="10615"/>
                    </a:lnTo>
                    <a:lnTo>
                      <a:pt x="2930" y="10422"/>
                    </a:lnTo>
                    <a:lnTo>
                      <a:pt x="2498" y="10230"/>
                    </a:lnTo>
                    <a:lnTo>
                      <a:pt x="2065" y="9942"/>
                    </a:lnTo>
                    <a:lnTo>
                      <a:pt x="1681" y="9606"/>
                    </a:lnTo>
                    <a:lnTo>
                      <a:pt x="1345" y="9270"/>
                    </a:lnTo>
                    <a:lnTo>
                      <a:pt x="1057" y="8886"/>
                    </a:lnTo>
                    <a:lnTo>
                      <a:pt x="769" y="8501"/>
                    </a:lnTo>
                    <a:lnTo>
                      <a:pt x="529" y="8069"/>
                    </a:lnTo>
                    <a:lnTo>
                      <a:pt x="336" y="7589"/>
                    </a:lnTo>
                    <a:lnTo>
                      <a:pt x="192" y="7109"/>
                    </a:lnTo>
                    <a:lnTo>
                      <a:pt x="96" y="6628"/>
                    </a:lnTo>
                    <a:lnTo>
                      <a:pt x="0" y="6148"/>
                    </a:lnTo>
                    <a:lnTo>
                      <a:pt x="0" y="5620"/>
                    </a:lnTo>
                    <a:lnTo>
                      <a:pt x="0" y="5620"/>
                    </a:lnTo>
                    <a:lnTo>
                      <a:pt x="0" y="5380"/>
                    </a:lnTo>
                    <a:lnTo>
                      <a:pt x="48" y="4755"/>
                    </a:lnTo>
                    <a:lnTo>
                      <a:pt x="96" y="4371"/>
                    </a:lnTo>
                    <a:lnTo>
                      <a:pt x="192" y="3891"/>
                    </a:lnTo>
                    <a:lnTo>
                      <a:pt x="336" y="3411"/>
                    </a:lnTo>
                    <a:lnTo>
                      <a:pt x="529" y="2931"/>
                    </a:lnTo>
                    <a:lnTo>
                      <a:pt x="769" y="2402"/>
                    </a:lnTo>
                    <a:lnTo>
                      <a:pt x="1105" y="1874"/>
                    </a:lnTo>
                    <a:lnTo>
                      <a:pt x="1537" y="1442"/>
                    </a:lnTo>
                    <a:lnTo>
                      <a:pt x="2065" y="1010"/>
                    </a:lnTo>
                    <a:lnTo>
                      <a:pt x="2690" y="625"/>
                    </a:lnTo>
                    <a:lnTo>
                      <a:pt x="3026" y="433"/>
                    </a:lnTo>
                    <a:lnTo>
                      <a:pt x="3410" y="289"/>
                    </a:lnTo>
                    <a:lnTo>
                      <a:pt x="3794" y="193"/>
                    </a:lnTo>
                    <a:lnTo>
                      <a:pt x="4226" y="97"/>
                    </a:lnTo>
                    <a:lnTo>
                      <a:pt x="4707" y="49"/>
                    </a:lnTo>
                    <a:lnTo>
                      <a:pt x="5187" y="1"/>
                    </a:lnTo>
                    <a:lnTo>
                      <a:pt x="5187" y="1"/>
                    </a:lnTo>
                    <a:lnTo>
                      <a:pt x="5475" y="1"/>
                    </a:lnTo>
                    <a:lnTo>
                      <a:pt x="5475" y="1"/>
                    </a:lnTo>
                    <a:lnTo>
                      <a:pt x="6051" y="1"/>
                    </a:lnTo>
                    <a:lnTo>
                      <a:pt x="6532" y="97"/>
                    </a:lnTo>
                    <a:lnTo>
                      <a:pt x="7012" y="193"/>
                    </a:lnTo>
                    <a:lnTo>
                      <a:pt x="7492" y="385"/>
                    </a:lnTo>
                    <a:lnTo>
                      <a:pt x="7924" y="577"/>
                    </a:lnTo>
                    <a:lnTo>
                      <a:pt x="8309" y="817"/>
                    </a:lnTo>
                    <a:lnTo>
                      <a:pt x="8693" y="1106"/>
                    </a:lnTo>
                    <a:lnTo>
                      <a:pt x="9029" y="1394"/>
                    </a:lnTo>
                    <a:lnTo>
                      <a:pt x="9365" y="1730"/>
                    </a:lnTo>
                    <a:lnTo>
                      <a:pt x="9605" y="2114"/>
                    </a:lnTo>
                    <a:lnTo>
                      <a:pt x="9893" y="2498"/>
                    </a:lnTo>
                    <a:lnTo>
                      <a:pt x="10086" y="2883"/>
                    </a:lnTo>
                    <a:lnTo>
                      <a:pt x="10278" y="3315"/>
                    </a:lnTo>
                    <a:lnTo>
                      <a:pt x="10422" y="3747"/>
                    </a:lnTo>
                    <a:lnTo>
                      <a:pt x="10566" y="4227"/>
                    </a:lnTo>
                    <a:lnTo>
                      <a:pt x="10662" y="4659"/>
                    </a:lnTo>
                    <a:lnTo>
                      <a:pt x="10710" y="5140"/>
                    </a:lnTo>
                    <a:lnTo>
                      <a:pt x="10710" y="5572"/>
                    </a:lnTo>
                    <a:lnTo>
                      <a:pt x="10710" y="6052"/>
                    </a:lnTo>
                    <a:lnTo>
                      <a:pt x="10662" y="6484"/>
                    </a:lnTo>
                    <a:lnTo>
                      <a:pt x="10566" y="6965"/>
                    </a:lnTo>
                    <a:lnTo>
                      <a:pt x="10470" y="7397"/>
                    </a:lnTo>
                    <a:lnTo>
                      <a:pt x="10278" y="7829"/>
                    </a:lnTo>
                    <a:lnTo>
                      <a:pt x="10134" y="8213"/>
                    </a:lnTo>
                    <a:lnTo>
                      <a:pt x="9893" y="8598"/>
                    </a:lnTo>
                    <a:lnTo>
                      <a:pt x="9605" y="8982"/>
                    </a:lnTo>
                    <a:lnTo>
                      <a:pt x="9317" y="9318"/>
                    </a:lnTo>
                    <a:lnTo>
                      <a:pt x="8981" y="9654"/>
                    </a:lnTo>
                    <a:lnTo>
                      <a:pt x="8597" y="9894"/>
                    </a:lnTo>
                    <a:lnTo>
                      <a:pt x="8165" y="10182"/>
                    </a:lnTo>
                    <a:lnTo>
                      <a:pt x="7732" y="10374"/>
                    </a:lnTo>
                    <a:lnTo>
                      <a:pt x="7204" y="10567"/>
                    </a:lnTo>
                    <a:lnTo>
                      <a:pt x="7204" y="10567"/>
                    </a:lnTo>
                    <a:lnTo>
                      <a:pt x="6628" y="10711"/>
                    </a:lnTo>
                    <a:lnTo>
                      <a:pt x="6099" y="10807"/>
                    </a:lnTo>
                    <a:lnTo>
                      <a:pt x="5571" y="10855"/>
                    </a:lnTo>
                    <a:lnTo>
                      <a:pt x="5091" y="108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5"/>
              <p:cNvSpPr/>
              <p:nvPr/>
            </p:nvSpPr>
            <p:spPr>
              <a:xfrm>
                <a:off x="7263000" y="1541575"/>
                <a:ext cx="780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818" extrusionOk="0">
                    <a:moveTo>
                      <a:pt x="721" y="1"/>
                    </a:moveTo>
                    <a:lnTo>
                      <a:pt x="1" y="289"/>
                    </a:lnTo>
                    <a:lnTo>
                      <a:pt x="961" y="337"/>
                    </a:lnTo>
                    <a:lnTo>
                      <a:pt x="1777" y="481"/>
                    </a:lnTo>
                    <a:lnTo>
                      <a:pt x="2546" y="625"/>
                    </a:lnTo>
                    <a:lnTo>
                      <a:pt x="3122" y="817"/>
                    </a:lnTo>
                    <a:lnTo>
                      <a:pt x="2882" y="481"/>
                    </a:lnTo>
                    <a:lnTo>
                      <a:pt x="2114" y="241"/>
                    </a:lnTo>
                    <a:lnTo>
                      <a:pt x="1393" y="145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5"/>
              <p:cNvSpPr/>
              <p:nvPr/>
            </p:nvSpPr>
            <p:spPr>
              <a:xfrm>
                <a:off x="7195775" y="1643650"/>
                <a:ext cx="150100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6052" extrusionOk="0">
                    <a:moveTo>
                      <a:pt x="2738" y="0"/>
                    </a:moveTo>
                    <a:lnTo>
                      <a:pt x="2545" y="96"/>
                    </a:lnTo>
                    <a:lnTo>
                      <a:pt x="2209" y="336"/>
                    </a:lnTo>
                    <a:lnTo>
                      <a:pt x="1297" y="1153"/>
                    </a:lnTo>
                    <a:lnTo>
                      <a:pt x="432" y="1969"/>
                    </a:lnTo>
                    <a:lnTo>
                      <a:pt x="96" y="2305"/>
                    </a:lnTo>
                    <a:lnTo>
                      <a:pt x="0" y="2497"/>
                    </a:lnTo>
                    <a:lnTo>
                      <a:pt x="0" y="2689"/>
                    </a:lnTo>
                    <a:lnTo>
                      <a:pt x="144" y="3170"/>
                    </a:lnTo>
                    <a:lnTo>
                      <a:pt x="528" y="4370"/>
                    </a:lnTo>
                    <a:lnTo>
                      <a:pt x="1153" y="6051"/>
                    </a:lnTo>
                    <a:lnTo>
                      <a:pt x="4034" y="6051"/>
                    </a:lnTo>
                    <a:lnTo>
                      <a:pt x="4466" y="6003"/>
                    </a:lnTo>
                    <a:lnTo>
                      <a:pt x="4755" y="6003"/>
                    </a:lnTo>
                    <a:lnTo>
                      <a:pt x="4851" y="5907"/>
                    </a:lnTo>
                    <a:lnTo>
                      <a:pt x="4947" y="5811"/>
                    </a:lnTo>
                    <a:lnTo>
                      <a:pt x="5139" y="5379"/>
                    </a:lnTo>
                    <a:lnTo>
                      <a:pt x="5379" y="4803"/>
                    </a:lnTo>
                    <a:lnTo>
                      <a:pt x="5571" y="4178"/>
                    </a:lnTo>
                    <a:lnTo>
                      <a:pt x="5763" y="3506"/>
                    </a:lnTo>
                    <a:lnTo>
                      <a:pt x="5907" y="2834"/>
                    </a:lnTo>
                    <a:lnTo>
                      <a:pt x="6003" y="2353"/>
                    </a:lnTo>
                    <a:lnTo>
                      <a:pt x="6003" y="2161"/>
                    </a:lnTo>
                    <a:lnTo>
                      <a:pt x="5955" y="2017"/>
                    </a:lnTo>
                    <a:lnTo>
                      <a:pt x="5907" y="1873"/>
                    </a:lnTo>
                    <a:lnTo>
                      <a:pt x="5763" y="1777"/>
                    </a:lnTo>
                    <a:lnTo>
                      <a:pt x="5427" y="1441"/>
                    </a:lnTo>
                    <a:lnTo>
                      <a:pt x="4899" y="1105"/>
                    </a:lnTo>
                    <a:lnTo>
                      <a:pt x="4370" y="816"/>
                    </a:lnTo>
                    <a:lnTo>
                      <a:pt x="3314" y="240"/>
                    </a:lnTo>
                    <a:lnTo>
                      <a:pt x="2930" y="48"/>
                    </a:ln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5"/>
              <p:cNvSpPr/>
              <p:nvPr/>
            </p:nvSpPr>
            <p:spPr>
              <a:xfrm>
                <a:off x="6995250" y="1594425"/>
                <a:ext cx="12970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956" extrusionOk="0">
                    <a:moveTo>
                      <a:pt x="4419" y="0"/>
                    </a:moveTo>
                    <a:lnTo>
                      <a:pt x="3843" y="48"/>
                    </a:lnTo>
                    <a:lnTo>
                      <a:pt x="2690" y="192"/>
                    </a:lnTo>
                    <a:lnTo>
                      <a:pt x="1538" y="384"/>
                    </a:lnTo>
                    <a:lnTo>
                      <a:pt x="1154" y="480"/>
                    </a:lnTo>
                    <a:lnTo>
                      <a:pt x="961" y="528"/>
                    </a:lnTo>
                    <a:lnTo>
                      <a:pt x="865" y="768"/>
                    </a:lnTo>
                    <a:lnTo>
                      <a:pt x="721" y="1249"/>
                    </a:lnTo>
                    <a:lnTo>
                      <a:pt x="385" y="2641"/>
                    </a:lnTo>
                    <a:lnTo>
                      <a:pt x="1" y="4610"/>
                    </a:lnTo>
                    <a:lnTo>
                      <a:pt x="1154" y="5331"/>
                    </a:lnTo>
                    <a:lnTo>
                      <a:pt x="1970" y="5763"/>
                    </a:lnTo>
                    <a:lnTo>
                      <a:pt x="2306" y="5907"/>
                    </a:lnTo>
                    <a:lnTo>
                      <a:pt x="2498" y="5955"/>
                    </a:lnTo>
                    <a:lnTo>
                      <a:pt x="2690" y="5859"/>
                    </a:lnTo>
                    <a:lnTo>
                      <a:pt x="3026" y="5619"/>
                    </a:lnTo>
                    <a:lnTo>
                      <a:pt x="3939" y="4947"/>
                    </a:lnTo>
                    <a:lnTo>
                      <a:pt x="4803" y="4274"/>
                    </a:lnTo>
                    <a:lnTo>
                      <a:pt x="5092" y="4034"/>
                    </a:lnTo>
                    <a:lnTo>
                      <a:pt x="5188" y="3842"/>
                    </a:lnTo>
                    <a:lnTo>
                      <a:pt x="5092" y="3170"/>
                    </a:lnTo>
                    <a:lnTo>
                      <a:pt x="4899" y="1873"/>
                    </a:lnTo>
                    <a:lnTo>
                      <a:pt x="4659" y="624"/>
                    </a:lnTo>
                    <a:lnTo>
                      <a:pt x="4515" y="192"/>
                    </a:lnTo>
                    <a:lnTo>
                      <a:pt x="4467" y="48"/>
                    </a:lnTo>
                    <a:lnTo>
                      <a:pt x="4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5"/>
              <p:cNvSpPr/>
              <p:nvPr/>
            </p:nvSpPr>
            <p:spPr>
              <a:xfrm>
                <a:off x="7142925" y="1480350"/>
                <a:ext cx="159725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3987" extrusionOk="0">
                    <a:moveTo>
                      <a:pt x="2402" y="1"/>
                    </a:moveTo>
                    <a:lnTo>
                      <a:pt x="1970" y="193"/>
                    </a:lnTo>
                    <a:lnTo>
                      <a:pt x="1154" y="625"/>
                    </a:lnTo>
                    <a:lnTo>
                      <a:pt x="337" y="1057"/>
                    </a:lnTo>
                    <a:lnTo>
                      <a:pt x="97" y="1249"/>
                    </a:lnTo>
                    <a:lnTo>
                      <a:pt x="1" y="1345"/>
                    </a:lnTo>
                    <a:lnTo>
                      <a:pt x="241" y="2306"/>
                    </a:lnTo>
                    <a:lnTo>
                      <a:pt x="433" y="3122"/>
                    </a:lnTo>
                    <a:lnTo>
                      <a:pt x="2450" y="3554"/>
                    </a:lnTo>
                    <a:lnTo>
                      <a:pt x="4563" y="3987"/>
                    </a:lnTo>
                    <a:lnTo>
                      <a:pt x="4900" y="3843"/>
                    </a:lnTo>
                    <a:lnTo>
                      <a:pt x="5524" y="3458"/>
                    </a:lnTo>
                    <a:lnTo>
                      <a:pt x="6100" y="3026"/>
                    </a:lnTo>
                    <a:lnTo>
                      <a:pt x="6292" y="2882"/>
                    </a:lnTo>
                    <a:lnTo>
                      <a:pt x="6388" y="2786"/>
                    </a:lnTo>
                    <a:lnTo>
                      <a:pt x="6340" y="2642"/>
                    </a:lnTo>
                    <a:lnTo>
                      <a:pt x="6196" y="2402"/>
                    </a:lnTo>
                    <a:lnTo>
                      <a:pt x="5764" y="1730"/>
                    </a:lnTo>
                    <a:lnTo>
                      <a:pt x="5140" y="817"/>
                    </a:lnTo>
                    <a:lnTo>
                      <a:pt x="3603" y="289"/>
                    </a:lnTo>
                    <a:lnTo>
                      <a:pt x="2834" y="97"/>
                    </a:lnTo>
                    <a:lnTo>
                      <a:pt x="2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5"/>
              <p:cNvSpPr/>
              <p:nvPr/>
            </p:nvSpPr>
            <p:spPr>
              <a:xfrm>
                <a:off x="7051700" y="1790125"/>
                <a:ext cx="124875" cy="100875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4035" extrusionOk="0">
                    <a:moveTo>
                      <a:pt x="672" y="0"/>
                    </a:moveTo>
                    <a:lnTo>
                      <a:pt x="336" y="624"/>
                    </a:lnTo>
                    <a:lnTo>
                      <a:pt x="96" y="1153"/>
                    </a:lnTo>
                    <a:lnTo>
                      <a:pt x="0" y="1489"/>
                    </a:lnTo>
                    <a:lnTo>
                      <a:pt x="0" y="1633"/>
                    </a:lnTo>
                    <a:lnTo>
                      <a:pt x="48" y="1825"/>
                    </a:lnTo>
                    <a:lnTo>
                      <a:pt x="288" y="2401"/>
                    </a:lnTo>
                    <a:lnTo>
                      <a:pt x="576" y="3122"/>
                    </a:lnTo>
                    <a:lnTo>
                      <a:pt x="768" y="3218"/>
                    </a:lnTo>
                    <a:lnTo>
                      <a:pt x="1105" y="3362"/>
                    </a:lnTo>
                    <a:lnTo>
                      <a:pt x="1921" y="3650"/>
                    </a:lnTo>
                    <a:lnTo>
                      <a:pt x="3122" y="4034"/>
                    </a:lnTo>
                    <a:lnTo>
                      <a:pt x="3410" y="4034"/>
                    </a:lnTo>
                    <a:lnTo>
                      <a:pt x="4082" y="3890"/>
                    </a:lnTo>
                    <a:lnTo>
                      <a:pt x="4707" y="3698"/>
                    </a:lnTo>
                    <a:lnTo>
                      <a:pt x="4899" y="3602"/>
                    </a:lnTo>
                    <a:lnTo>
                      <a:pt x="4947" y="3554"/>
                    </a:lnTo>
                    <a:lnTo>
                      <a:pt x="4995" y="3506"/>
                    </a:lnTo>
                    <a:lnTo>
                      <a:pt x="4947" y="2497"/>
                    </a:lnTo>
                    <a:lnTo>
                      <a:pt x="4947" y="1873"/>
                    </a:lnTo>
                    <a:lnTo>
                      <a:pt x="4899" y="1537"/>
                    </a:lnTo>
                    <a:lnTo>
                      <a:pt x="4707" y="1393"/>
                    </a:lnTo>
                    <a:lnTo>
                      <a:pt x="4226" y="1201"/>
                    </a:lnTo>
                    <a:lnTo>
                      <a:pt x="2786" y="672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5"/>
              <p:cNvSpPr/>
              <p:nvPr/>
            </p:nvSpPr>
            <p:spPr>
              <a:xfrm>
                <a:off x="7012075" y="1497150"/>
                <a:ext cx="153700" cy="145325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5813" extrusionOk="0">
                    <a:moveTo>
                      <a:pt x="2594" y="1"/>
                    </a:moveTo>
                    <a:lnTo>
                      <a:pt x="2065" y="289"/>
                    </a:lnTo>
                    <a:lnTo>
                      <a:pt x="2882" y="289"/>
                    </a:lnTo>
                    <a:lnTo>
                      <a:pt x="3890" y="385"/>
                    </a:lnTo>
                    <a:lnTo>
                      <a:pt x="4947" y="529"/>
                    </a:lnTo>
                    <a:lnTo>
                      <a:pt x="5907" y="673"/>
                    </a:lnTo>
                    <a:lnTo>
                      <a:pt x="5763" y="2210"/>
                    </a:lnTo>
                    <a:lnTo>
                      <a:pt x="1777" y="5476"/>
                    </a:lnTo>
                    <a:lnTo>
                      <a:pt x="432" y="4371"/>
                    </a:lnTo>
                    <a:lnTo>
                      <a:pt x="240" y="1730"/>
                    </a:lnTo>
                    <a:lnTo>
                      <a:pt x="0" y="2018"/>
                    </a:lnTo>
                    <a:lnTo>
                      <a:pt x="192" y="4900"/>
                    </a:lnTo>
                    <a:lnTo>
                      <a:pt x="1777" y="5812"/>
                    </a:lnTo>
                    <a:lnTo>
                      <a:pt x="6003" y="2354"/>
                    </a:lnTo>
                    <a:lnTo>
                      <a:pt x="6147" y="481"/>
                    </a:lnTo>
                    <a:lnTo>
                      <a:pt x="6051" y="481"/>
                    </a:lnTo>
                    <a:lnTo>
                      <a:pt x="4611" y="193"/>
                    </a:lnTo>
                    <a:lnTo>
                      <a:pt x="3554" y="49"/>
                    </a:lnTo>
                    <a:lnTo>
                      <a:pt x="30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5"/>
              <p:cNvSpPr/>
              <p:nvPr/>
            </p:nvSpPr>
            <p:spPr>
              <a:xfrm>
                <a:off x="7052900" y="1566800"/>
                <a:ext cx="325375" cy="28697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11479" extrusionOk="0">
                    <a:moveTo>
                      <a:pt x="7924" y="0"/>
                    </a:moveTo>
                    <a:lnTo>
                      <a:pt x="8405" y="3650"/>
                    </a:lnTo>
                    <a:lnTo>
                      <a:pt x="7012" y="5763"/>
                    </a:lnTo>
                    <a:lnTo>
                      <a:pt x="2690" y="4755"/>
                    </a:lnTo>
                    <a:lnTo>
                      <a:pt x="0" y="6244"/>
                    </a:lnTo>
                    <a:lnTo>
                      <a:pt x="0" y="6292"/>
                    </a:lnTo>
                    <a:lnTo>
                      <a:pt x="0" y="6724"/>
                    </a:lnTo>
                    <a:lnTo>
                      <a:pt x="48" y="7156"/>
                    </a:lnTo>
                    <a:lnTo>
                      <a:pt x="96" y="7732"/>
                    </a:lnTo>
                    <a:lnTo>
                      <a:pt x="240" y="8357"/>
                    </a:lnTo>
                    <a:lnTo>
                      <a:pt x="528" y="9029"/>
                    </a:lnTo>
                    <a:lnTo>
                      <a:pt x="672" y="9365"/>
                    </a:lnTo>
                    <a:lnTo>
                      <a:pt x="913" y="9750"/>
                    </a:lnTo>
                    <a:lnTo>
                      <a:pt x="1153" y="10086"/>
                    </a:lnTo>
                    <a:lnTo>
                      <a:pt x="1393" y="10422"/>
                    </a:lnTo>
                    <a:lnTo>
                      <a:pt x="3122" y="11478"/>
                    </a:lnTo>
                    <a:lnTo>
                      <a:pt x="3170" y="11478"/>
                    </a:lnTo>
                    <a:lnTo>
                      <a:pt x="5235" y="10278"/>
                    </a:lnTo>
                    <a:lnTo>
                      <a:pt x="6387" y="9605"/>
                    </a:lnTo>
                    <a:lnTo>
                      <a:pt x="6964" y="9221"/>
                    </a:lnTo>
                    <a:lnTo>
                      <a:pt x="8693" y="7732"/>
                    </a:lnTo>
                    <a:lnTo>
                      <a:pt x="11766" y="5187"/>
                    </a:lnTo>
                    <a:lnTo>
                      <a:pt x="11766" y="5139"/>
                    </a:lnTo>
                    <a:lnTo>
                      <a:pt x="12199" y="4611"/>
                    </a:lnTo>
                    <a:lnTo>
                      <a:pt x="13015" y="3506"/>
                    </a:lnTo>
                    <a:lnTo>
                      <a:pt x="12919" y="3122"/>
                    </a:lnTo>
                    <a:lnTo>
                      <a:pt x="12199" y="4179"/>
                    </a:lnTo>
                    <a:lnTo>
                      <a:pt x="11574" y="4995"/>
                    </a:lnTo>
                    <a:lnTo>
                      <a:pt x="9029" y="7108"/>
                    </a:lnTo>
                    <a:lnTo>
                      <a:pt x="6772" y="9029"/>
                    </a:lnTo>
                    <a:lnTo>
                      <a:pt x="6339" y="9317"/>
                    </a:lnTo>
                    <a:lnTo>
                      <a:pt x="5379" y="9894"/>
                    </a:lnTo>
                    <a:lnTo>
                      <a:pt x="3122" y="11190"/>
                    </a:lnTo>
                    <a:lnTo>
                      <a:pt x="1585" y="10230"/>
                    </a:lnTo>
                    <a:lnTo>
                      <a:pt x="1153" y="9653"/>
                    </a:lnTo>
                    <a:lnTo>
                      <a:pt x="817" y="9029"/>
                    </a:lnTo>
                    <a:lnTo>
                      <a:pt x="576" y="8453"/>
                    </a:lnTo>
                    <a:lnTo>
                      <a:pt x="432" y="7877"/>
                    </a:lnTo>
                    <a:lnTo>
                      <a:pt x="336" y="7348"/>
                    </a:lnTo>
                    <a:lnTo>
                      <a:pt x="288" y="6964"/>
                    </a:lnTo>
                    <a:lnTo>
                      <a:pt x="240" y="6388"/>
                    </a:lnTo>
                    <a:lnTo>
                      <a:pt x="2738" y="5043"/>
                    </a:lnTo>
                    <a:lnTo>
                      <a:pt x="7108" y="6052"/>
                    </a:lnTo>
                    <a:lnTo>
                      <a:pt x="8693" y="3698"/>
                    </a:lnTo>
                    <a:lnTo>
                      <a:pt x="82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5"/>
              <p:cNvSpPr/>
              <p:nvPr/>
            </p:nvSpPr>
            <p:spPr>
              <a:xfrm>
                <a:off x="7305025" y="1774500"/>
                <a:ext cx="21625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787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144" y="577"/>
                    </a:lnTo>
                    <a:lnTo>
                      <a:pt x="337" y="1297"/>
                    </a:lnTo>
                    <a:lnTo>
                      <a:pt x="625" y="2786"/>
                    </a:lnTo>
                    <a:lnTo>
                      <a:pt x="865" y="2546"/>
                    </a:lnTo>
                    <a:lnTo>
                      <a:pt x="529" y="1105"/>
                    </a:lnTo>
                    <a:lnTo>
                      <a:pt x="385" y="481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5"/>
              <p:cNvSpPr/>
              <p:nvPr/>
            </p:nvSpPr>
            <p:spPr>
              <a:xfrm>
                <a:off x="6968850" y="1702475"/>
                <a:ext cx="372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0" extrusionOk="0">
                    <a:moveTo>
                      <a:pt x="1393" y="0"/>
                    </a:moveTo>
                    <a:lnTo>
                      <a:pt x="1201" y="96"/>
                    </a:lnTo>
                    <a:lnTo>
                      <a:pt x="817" y="336"/>
                    </a:lnTo>
                    <a:lnTo>
                      <a:pt x="385" y="673"/>
                    </a:lnTo>
                    <a:lnTo>
                      <a:pt x="192" y="865"/>
                    </a:lnTo>
                    <a:lnTo>
                      <a:pt x="0" y="1105"/>
                    </a:lnTo>
                    <a:lnTo>
                      <a:pt x="96" y="1489"/>
                    </a:lnTo>
                    <a:lnTo>
                      <a:pt x="192" y="1249"/>
                    </a:lnTo>
                    <a:lnTo>
                      <a:pt x="385" y="1009"/>
                    </a:lnTo>
                    <a:lnTo>
                      <a:pt x="625" y="817"/>
                    </a:lnTo>
                    <a:lnTo>
                      <a:pt x="865" y="625"/>
                    </a:lnTo>
                    <a:lnTo>
                      <a:pt x="1297" y="336"/>
                    </a:lnTo>
                    <a:lnTo>
                      <a:pt x="1489" y="24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5"/>
              <p:cNvSpPr/>
              <p:nvPr/>
            </p:nvSpPr>
            <p:spPr>
              <a:xfrm>
                <a:off x="7014475" y="1824925"/>
                <a:ext cx="5165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530" extrusionOk="0">
                    <a:moveTo>
                      <a:pt x="2017" y="1"/>
                    </a:moveTo>
                    <a:lnTo>
                      <a:pt x="1009" y="145"/>
                    </a:lnTo>
                    <a:lnTo>
                      <a:pt x="0" y="289"/>
                    </a:lnTo>
                    <a:lnTo>
                      <a:pt x="192" y="529"/>
                    </a:lnTo>
                    <a:lnTo>
                      <a:pt x="1393" y="337"/>
                    </a:lnTo>
                    <a:lnTo>
                      <a:pt x="2065" y="241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5"/>
              <p:cNvSpPr/>
              <p:nvPr/>
            </p:nvSpPr>
            <p:spPr>
              <a:xfrm>
                <a:off x="7164550" y="1865750"/>
                <a:ext cx="3005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50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241" y="481"/>
                    </a:lnTo>
                    <a:lnTo>
                      <a:pt x="529" y="817"/>
                    </a:lnTo>
                    <a:lnTo>
                      <a:pt x="913" y="1249"/>
                    </a:lnTo>
                    <a:lnTo>
                      <a:pt x="1201" y="1201"/>
                    </a:lnTo>
                    <a:lnTo>
                      <a:pt x="817" y="769"/>
                    </a:lnTo>
                    <a:lnTo>
                      <a:pt x="481" y="385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8" name="Google Shape;2918;p45"/>
            <p:cNvGrpSpPr/>
            <p:nvPr/>
          </p:nvGrpSpPr>
          <p:grpSpPr>
            <a:xfrm>
              <a:off x="4194880" y="328742"/>
              <a:ext cx="413138" cy="962024"/>
              <a:chOff x="4194880" y="328742"/>
              <a:chExt cx="413138" cy="962024"/>
            </a:xfrm>
          </p:grpSpPr>
          <p:sp>
            <p:nvSpPr>
              <p:cNvPr id="2919" name="Google Shape;2919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1" name="Google Shape;2921;p45"/>
            <p:cNvGrpSpPr/>
            <p:nvPr/>
          </p:nvGrpSpPr>
          <p:grpSpPr>
            <a:xfrm rot="10800000">
              <a:off x="5732238" y="773817"/>
              <a:ext cx="413138" cy="962024"/>
              <a:chOff x="4194880" y="328742"/>
              <a:chExt cx="413138" cy="962024"/>
            </a:xfrm>
          </p:grpSpPr>
          <p:sp>
            <p:nvSpPr>
              <p:cNvPr id="2922" name="Google Shape;2922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4" name="Google Shape;2924;p45"/>
          <p:cNvGrpSpPr/>
          <p:nvPr/>
        </p:nvGrpSpPr>
        <p:grpSpPr>
          <a:xfrm rot="386444" flipH="1">
            <a:off x="5482873" y="1212338"/>
            <a:ext cx="2962115" cy="3778528"/>
            <a:chOff x="5111475" y="3562250"/>
            <a:chExt cx="901700" cy="1150225"/>
          </a:xfrm>
        </p:grpSpPr>
        <p:sp>
          <p:nvSpPr>
            <p:cNvPr id="2925" name="Google Shape;2925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5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5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5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57">
            <a:extLst>
              <a:ext uri="{FF2B5EF4-FFF2-40B4-BE49-F238E27FC236}">
                <a16:creationId xmlns:a16="http://schemas.microsoft.com/office/drawing/2014/main" id="{6E12EF13-ED7D-427D-903F-FCEF0ECBEF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999123"/>
              </p:ext>
            </p:extLst>
          </p:nvPr>
        </p:nvGraphicFramePr>
        <p:xfrm>
          <a:off x="241300" y="139700"/>
          <a:ext cx="4152900" cy="4660900"/>
        </p:xfrm>
        <a:graphic>
          <a:graphicData uri="http://schemas.openxmlformats.org/drawingml/2006/table">
            <a:tbl>
              <a:tblPr/>
              <a:tblGrid>
                <a:gridCol w="283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gọi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marT="45695" marB="456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0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Tấm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nhỏ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Tấm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tấm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bên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Tấm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ca bin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máy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bay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Tấm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mặt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ca bin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Tấm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tam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thẳng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11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lỗ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thẳng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9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lỗ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thẳng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lỗ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thẳng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5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lỗ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161">
            <a:extLst>
              <a:ext uri="{FF2B5EF4-FFF2-40B4-BE49-F238E27FC236}">
                <a16:creationId xmlns:a16="http://schemas.microsoft.com/office/drawing/2014/main" id="{05ED4D3D-C0D8-47D4-A75F-B197DA351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29296"/>
              </p:ext>
            </p:extLst>
          </p:nvPr>
        </p:nvGraphicFramePr>
        <p:xfrm>
          <a:off x="4927600" y="139701"/>
          <a:ext cx="4064000" cy="4660900"/>
        </p:xfrm>
        <a:graphic>
          <a:graphicData uri="http://schemas.openxmlformats.org/drawingml/2006/table">
            <a:tbl>
              <a:tblPr/>
              <a:tblGrid>
                <a:gridCol w="2676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3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gọi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3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thẳng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lỗ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U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dài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U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ngắn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dài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Bánh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đai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Trục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ngăn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Vòng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hãm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Ốc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vít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Cờ-lê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vít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08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3" name="Google Shape;3703;p59"/>
          <p:cNvGrpSpPr/>
          <p:nvPr/>
        </p:nvGrpSpPr>
        <p:grpSpPr>
          <a:xfrm>
            <a:off x="1247857" y="1463820"/>
            <a:ext cx="3163409" cy="3092726"/>
            <a:chOff x="2649462" y="141085"/>
            <a:chExt cx="2650309" cy="2591091"/>
          </a:xfrm>
        </p:grpSpPr>
        <p:sp>
          <p:nvSpPr>
            <p:cNvPr id="3704" name="Google Shape;3704;p59"/>
            <p:cNvSpPr/>
            <p:nvPr/>
          </p:nvSpPr>
          <p:spPr>
            <a:xfrm>
              <a:off x="2745905" y="370357"/>
              <a:ext cx="2315562" cy="2277635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05" name="Google Shape;3705;p59"/>
            <p:cNvGrpSpPr/>
            <p:nvPr/>
          </p:nvGrpSpPr>
          <p:grpSpPr>
            <a:xfrm rot="10800000">
              <a:off x="2649462" y="141085"/>
              <a:ext cx="2650309" cy="2591091"/>
              <a:chOff x="6012925" y="2964625"/>
              <a:chExt cx="1341725" cy="1009975"/>
            </a:xfrm>
          </p:grpSpPr>
          <p:sp>
            <p:nvSpPr>
              <p:cNvPr id="3706" name="Google Shape;3706;p59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59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59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59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10" name="Google Shape;3710;p59"/>
          <p:cNvSpPr/>
          <p:nvPr/>
        </p:nvSpPr>
        <p:spPr>
          <a:xfrm>
            <a:off x="7084173" y="609399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1" name="Google Shape;3711;p59"/>
          <p:cNvSpPr txBox="1">
            <a:spLocks noGrp="1"/>
          </p:cNvSpPr>
          <p:nvPr>
            <p:ph type="title"/>
          </p:nvPr>
        </p:nvSpPr>
        <p:spPr>
          <a:xfrm>
            <a:off x="3869918" y="2086191"/>
            <a:ext cx="4489252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Cambria" panose="02040503050406030204" pitchFamily="18" charset="0"/>
                <a:ea typeface="Cambria" panose="02040503050406030204" pitchFamily="18" charset="0"/>
              </a:rPr>
              <a:t>Các bước lắp </a:t>
            </a:r>
            <a:br>
              <a:rPr lang="en" sz="36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3600" b="1" dirty="0">
                <a:latin typeface="Cambria" panose="02040503050406030204" pitchFamily="18" charset="0"/>
                <a:ea typeface="Cambria" panose="02040503050406030204" pitchFamily="18" charset="0"/>
              </a:rPr>
              <a:t>máy bay trực thăng</a:t>
            </a:r>
            <a:endParaRPr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12" name="Google Shape;3712;p59"/>
          <p:cNvSpPr txBox="1">
            <a:spLocks noGrp="1"/>
          </p:cNvSpPr>
          <p:nvPr>
            <p:ph type="title" idx="2"/>
          </p:nvPr>
        </p:nvSpPr>
        <p:spPr>
          <a:xfrm>
            <a:off x="7194588" y="806900"/>
            <a:ext cx="10083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3714" name="Google Shape;3714;p59"/>
          <p:cNvGrpSpPr/>
          <p:nvPr/>
        </p:nvGrpSpPr>
        <p:grpSpPr>
          <a:xfrm rot="3427686">
            <a:off x="3634458" y="795838"/>
            <a:ext cx="994737" cy="994876"/>
            <a:chOff x="1460350" y="2402425"/>
            <a:chExt cx="208950" cy="208950"/>
          </a:xfrm>
        </p:grpSpPr>
        <p:sp>
          <p:nvSpPr>
            <p:cNvPr id="3715" name="Google Shape;3715;p5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5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5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5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5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5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5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5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3" name="Google Shape;3743;p59"/>
          <p:cNvGrpSpPr/>
          <p:nvPr/>
        </p:nvGrpSpPr>
        <p:grpSpPr>
          <a:xfrm>
            <a:off x="794012" y="750502"/>
            <a:ext cx="2968855" cy="3642490"/>
            <a:chOff x="239325" y="2558525"/>
            <a:chExt cx="1132200" cy="1389150"/>
          </a:xfrm>
        </p:grpSpPr>
        <p:sp>
          <p:nvSpPr>
            <p:cNvPr id="3744" name="Google Shape;3744;p59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extrusionOk="0">
                  <a:moveTo>
                    <a:pt x="21084" y="0"/>
                  </a:moveTo>
                  <a:lnTo>
                    <a:pt x="9990" y="1825"/>
                  </a:ln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59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fill="none" extrusionOk="0">
                  <a:moveTo>
                    <a:pt x="1" y="6916"/>
                  </a:move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5476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lnTo>
                    <a:pt x="9990" y="1825"/>
                  </a:lnTo>
                  <a:lnTo>
                    <a:pt x="1" y="69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9"/>
            <p:cNvSpPr/>
            <p:nvPr/>
          </p:nvSpPr>
          <p:spPr>
            <a:xfrm>
              <a:off x="701550" y="3795175"/>
              <a:ext cx="218550" cy="19225"/>
            </a:xfrm>
            <a:custGeom>
              <a:avLst/>
              <a:gdLst/>
              <a:ahLst/>
              <a:cxnLst/>
              <a:rect l="l" t="t" r="r" b="b"/>
              <a:pathLst>
                <a:path w="8742" h="769" extrusionOk="0">
                  <a:moveTo>
                    <a:pt x="1" y="0"/>
                  </a:moveTo>
                  <a:lnTo>
                    <a:pt x="337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1" y="0"/>
                  </a:lnTo>
                  <a:close/>
                  <a:moveTo>
                    <a:pt x="8741" y="144"/>
                  </a:moveTo>
                  <a:lnTo>
                    <a:pt x="7925" y="336"/>
                  </a:lnTo>
                  <a:lnTo>
                    <a:pt x="7272" y="500"/>
                  </a:lnTo>
                  <a:lnTo>
                    <a:pt x="7272" y="500"/>
                  </a:lnTo>
                  <a:lnTo>
                    <a:pt x="7925" y="384"/>
                  </a:lnTo>
                  <a:lnTo>
                    <a:pt x="8741" y="144"/>
                  </a:lnTo>
                  <a:close/>
                  <a:moveTo>
                    <a:pt x="7272" y="500"/>
                  </a:moveTo>
                  <a:lnTo>
                    <a:pt x="7108" y="528"/>
                  </a:lnTo>
                  <a:lnTo>
                    <a:pt x="7012" y="548"/>
                  </a:lnTo>
                  <a:lnTo>
                    <a:pt x="7012" y="548"/>
                  </a:lnTo>
                  <a:lnTo>
                    <a:pt x="7156" y="528"/>
                  </a:lnTo>
                  <a:lnTo>
                    <a:pt x="7272" y="500"/>
                  </a:lnTo>
                  <a:close/>
                  <a:moveTo>
                    <a:pt x="7012" y="548"/>
                  </a:moveTo>
                  <a:lnTo>
                    <a:pt x="6436" y="625"/>
                  </a:lnTo>
                  <a:lnTo>
                    <a:pt x="5716" y="721"/>
                  </a:lnTo>
                  <a:lnTo>
                    <a:pt x="5668" y="769"/>
                  </a:lnTo>
                  <a:lnTo>
                    <a:pt x="6388" y="673"/>
                  </a:lnTo>
                  <a:lnTo>
                    <a:pt x="7012" y="548"/>
                  </a:lnTo>
                  <a:close/>
                </a:path>
              </a:pathLst>
            </a:custGeom>
            <a:solidFill>
              <a:srgbClr val="F6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59"/>
            <p:cNvSpPr/>
            <p:nvPr/>
          </p:nvSpPr>
          <p:spPr>
            <a:xfrm>
              <a:off x="843225" y="3798775"/>
              <a:ext cx="76875" cy="15625"/>
            </a:xfrm>
            <a:custGeom>
              <a:avLst/>
              <a:gdLst/>
              <a:ahLst/>
              <a:cxnLst/>
              <a:rect l="l" t="t" r="r" b="b"/>
              <a:pathLst>
                <a:path w="3075" h="625" fill="none" extrusionOk="0">
                  <a:moveTo>
                    <a:pt x="3074" y="0"/>
                  </a:moveTo>
                  <a:lnTo>
                    <a:pt x="3074" y="0"/>
                  </a:lnTo>
                  <a:lnTo>
                    <a:pt x="2258" y="192"/>
                  </a:lnTo>
                  <a:lnTo>
                    <a:pt x="1489" y="384"/>
                  </a:lnTo>
                  <a:lnTo>
                    <a:pt x="769" y="481"/>
                  </a:lnTo>
                  <a:lnTo>
                    <a:pt x="49" y="577"/>
                  </a:lnTo>
                  <a:lnTo>
                    <a:pt x="49" y="577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721" y="529"/>
                  </a:lnTo>
                  <a:lnTo>
                    <a:pt x="1441" y="384"/>
                  </a:lnTo>
                  <a:lnTo>
                    <a:pt x="2258" y="240"/>
                  </a:lnTo>
                  <a:lnTo>
                    <a:pt x="30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59"/>
            <p:cNvSpPr/>
            <p:nvPr/>
          </p:nvSpPr>
          <p:spPr>
            <a:xfrm>
              <a:off x="701550" y="3795175"/>
              <a:ext cx="9625" cy="3625"/>
            </a:xfrm>
            <a:custGeom>
              <a:avLst/>
              <a:gdLst/>
              <a:ahLst/>
              <a:cxnLst/>
              <a:rect l="l" t="t" r="r" b="b"/>
              <a:pathLst>
                <a:path w="385" h="14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37" y="144"/>
                  </a:lnTo>
                  <a:lnTo>
                    <a:pt x="337" y="144"/>
                  </a:lnTo>
                  <a:lnTo>
                    <a:pt x="385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24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59"/>
            <p:cNvSpPr/>
            <p:nvPr/>
          </p:nvSpPr>
          <p:spPr>
            <a:xfrm>
              <a:off x="707550" y="3715925"/>
              <a:ext cx="285775" cy="97275"/>
            </a:xfrm>
            <a:custGeom>
              <a:avLst/>
              <a:gdLst/>
              <a:ahLst/>
              <a:cxnLst/>
              <a:rect l="l" t="t" r="r" b="b"/>
              <a:pathLst>
                <a:path w="11431" h="3891" extrusionOk="0">
                  <a:moveTo>
                    <a:pt x="1" y="3218"/>
                  </a:moveTo>
                  <a:lnTo>
                    <a:pt x="145" y="3314"/>
                  </a:lnTo>
                  <a:lnTo>
                    <a:pt x="193" y="3266"/>
                  </a:lnTo>
                  <a:lnTo>
                    <a:pt x="1" y="3218"/>
                  </a:lnTo>
                  <a:close/>
                  <a:moveTo>
                    <a:pt x="11431" y="1"/>
                  </a:moveTo>
                  <a:lnTo>
                    <a:pt x="10951" y="385"/>
                  </a:lnTo>
                  <a:lnTo>
                    <a:pt x="10422" y="721"/>
                  </a:lnTo>
                  <a:lnTo>
                    <a:pt x="9894" y="961"/>
                  </a:lnTo>
                  <a:lnTo>
                    <a:pt x="9366" y="1153"/>
                  </a:lnTo>
                  <a:lnTo>
                    <a:pt x="8982" y="1249"/>
                  </a:lnTo>
                  <a:lnTo>
                    <a:pt x="8597" y="1297"/>
                  </a:lnTo>
                  <a:lnTo>
                    <a:pt x="7829" y="1345"/>
                  </a:lnTo>
                  <a:lnTo>
                    <a:pt x="6965" y="1297"/>
                  </a:lnTo>
                  <a:lnTo>
                    <a:pt x="6676" y="2018"/>
                  </a:lnTo>
                  <a:lnTo>
                    <a:pt x="6340" y="2642"/>
                  </a:lnTo>
                  <a:lnTo>
                    <a:pt x="5956" y="3314"/>
                  </a:lnTo>
                  <a:lnTo>
                    <a:pt x="5476" y="3891"/>
                  </a:lnTo>
                  <a:lnTo>
                    <a:pt x="6196" y="3795"/>
                  </a:lnTo>
                  <a:lnTo>
                    <a:pt x="6916" y="3698"/>
                  </a:lnTo>
                  <a:lnTo>
                    <a:pt x="7685" y="3506"/>
                  </a:lnTo>
                  <a:lnTo>
                    <a:pt x="8501" y="3314"/>
                  </a:lnTo>
                  <a:lnTo>
                    <a:pt x="9174" y="3122"/>
                  </a:lnTo>
                  <a:lnTo>
                    <a:pt x="9846" y="2834"/>
                  </a:lnTo>
                  <a:lnTo>
                    <a:pt x="10182" y="2546"/>
                  </a:lnTo>
                  <a:lnTo>
                    <a:pt x="10470" y="2210"/>
                  </a:lnTo>
                  <a:lnTo>
                    <a:pt x="10807" y="1681"/>
                  </a:lnTo>
                  <a:lnTo>
                    <a:pt x="11095" y="1153"/>
                  </a:lnTo>
                  <a:lnTo>
                    <a:pt x="11287" y="625"/>
                  </a:lnTo>
                  <a:lnTo>
                    <a:pt x="11431" y="1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9"/>
            <p:cNvSpPr/>
            <p:nvPr/>
          </p:nvSpPr>
          <p:spPr>
            <a:xfrm>
              <a:off x="707550" y="3796375"/>
              <a:ext cx="4825" cy="2425"/>
            </a:xfrm>
            <a:custGeom>
              <a:avLst/>
              <a:gdLst/>
              <a:ahLst/>
              <a:cxnLst/>
              <a:rect l="l" t="t" r="r" b="b"/>
              <a:pathLst>
                <a:path w="193" h="9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193" y="48"/>
                  </a:lnTo>
                  <a:lnTo>
                    <a:pt x="193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9"/>
            <p:cNvSpPr/>
            <p:nvPr/>
          </p:nvSpPr>
          <p:spPr>
            <a:xfrm>
              <a:off x="844425" y="3715925"/>
              <a:ext cx="148900" cy="97275"/>
            </a:xfrm>
            <a:custGeom>
              <a:avLst/>
              <a:gdLst/>
              <a:ahLst/>
              <a:cxnLst/>
              <a:rect l="l" t="t" r="r" b="b"/>
              <a:pathLst>
                <a:path w="5956" h="3891" fill="none" extrusionOk="0">
                  <a:moveTo>
                    <a:pt x="5956" y="1"/>
                  </a:moveTo>
                  <a:lnTo>
                    <a:pt x="5956" y="1"/>
                  </a:lnTo>
                  <a:lnTo>
                    <a:pt x="5476" y="385"/>
                  </a:lnTo>
                  <a:lnTo>
                    <a:pt x="4947" y="721"/>
                  </a:lnTo>
                  <a:lnTo>
                    <a:pt x="4419" y="961"/>
                  </a:lnTo>
                  <a:lnTo>
                    <a:pt x="3891" y="1153"/>
                  </a:lnTo>
                  <a:lnTo>
                    <a:pt x="3891" y="1153"/>
                  </a:lnTo>
                  <a:lnTo>
                    <a:pt x="3507" y="1249"/>
                  </a:lnTo>
                  <a:lnTo>
                    <a:pt x="3122" y="1297"/>
                  </a:lnTo>
                  <a:lnTo>
                    <a:pt x="2354" y="1345"/>
                  </a:lnTo>
                  <a:lnTo>
                    <a:pt x="2354" y="1345"/>
                  </a:lnTo>
                  <a:lnTo>
                    <a:pt x="1490" y="1297"/>
                  </a:lnTo>
                  <a:lnTo>
                    <a:pt x="1490" y="1297"/>
                  </a:lnTo>
                  <a:lnTo>
                    <a:pt x="1201" y="2018"/>
                  </a:lnTo>
                  <a:lnTo>
                    <a:pt x="865" y="2642"/>
                  </a:lnTo>
                  <a:lnTo>
                    <a:pt x="481" y="3314"/>
                  </a:lnTo>
                  <a:lnTo>
                    <a:pt x="1" y="3891"/>
                  </a:lnTo>
                  <a:lnTo>
                    <a:pt x="1" y="3891"/>
                  </a:lnTo>
                  <a:lnTo>
                    <a:pt x="721" y="3795"/>
                  </a:lnTo>
                  <a:lnTo>
                    <a:pt x="1441" y="3698"/>
                  </a:lnTo>
                  <a:lnTo>
                    <a:pt x="2210" y="3506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699" y="3122"/>
                  </a:lnTo>
                  <a:lnTo>
                    <a:pt x="4371" y="2834"/>
                  </a:lnTo>
                  <a:lnTo>
                    <a:pt x="4371" y="2834"/>
                  </a:lnTo>
                  <a:lnTo>
                    <a:pt x="4707" y="2546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5332" y="1681"/>
                  </a:lnTo>
                  <a:lnTo>
                    <a:pt x="5620" y="1153"/>
                  </a:lnTo>
                  <a:lnTo>
                    <a:pt x="5812" y="625"/>
                  </a:lnTo>
                  <a:lnTo>
                    <a:pt x="59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9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extrusionOk="0">
                  <a:moveTo>
                    <a:pt x="3506" y="0"/>
                  </a:moveTo>
                  <a:lnTo>
                    <a:pt x="0" y="3170"/>
                  </a:lnTo>
                  <a:lnTo>
                    <a:pt x="961" y="3842"/>
                  </a:lnTo>
                  <a:lnTo>
                    <a:pt x="1777" y="4467"/>
                  </a:lnTo>
                  <a:lnTo>
                    <a:pt x="2498" y="5139"/>
                  </a:lnTo>
                  <a:lnTo>
                    <a:pt x="3122" y="5715"/>
                  </a:lnTo>
                  <a:lnTo>
                    <a:pt x="3650" y="6340"/>
                  </a:lnTo>
                  <a:lnTo>
                    <a:pt x="4082" y="6916"/>
                  </a:lnTo>
                  <a:lnTo>
                    <a:pt x="4371" y="7492"/>
                  </a:lnTo>
                  <a:lnTo>
                    <a:pt x="4659" y="8020"/>
                  </a:lnTo>
                  <a:lnTo>
                    <a:pt x="4803" y="8549"/>
                  </a:lnTo>
                  <a:lnTo>
                    <a:pt x="4899" y="9077"/>
                  </a:lnTo>
                  <a:lnTo>
                    <a:pt x="4947" y="9557"/>
                  </a:lnTo>
                  <a:lnTo>
                    <a:pt x="4899" y="9990"/>
                  </a:lnTo>
                  <a:lnTo>
                    <a:pt x="4803" y="10470"/>
                  </a:lnTo>
                  <a:lnTo>
                    <a:pt x="4659" y="10902"/>
                  </a:lnTo>
                  <a:lnTo>
                    <a:pt x="4515" y="11286"/>
                  </a:lnTo>
                  <a:lnTo>
                    <a:pt x="4275" y="11670"/>
                  </a:lnTo>
                  <a:lnTo>
                    <a:pt x="4034" y="12055"/>
                  </a:lnTo>
                  <a:lnTo>
                    <a:pt x="3746" y="12391"/>
                  </a:lnTo>
                  <a:lnTo>
                    <a:pt x="3170" y="13015"/>
                  </a:lnTo>
                  <a:lnTo>
                    <a:pt x="2498" y="13543"/>
                  </a:lnTo>
                  <a:lnTo>
                    <a:pt x="1873" y="14024"/>
                  </a:lnTo>
                  <a:lnTo>
                    <a:pt x="1297" y="14360"/>
                  </a:lnTo>
                  <a:lnTo>
                    <a:pt x="865" y="14600"/>
                  </a:lnTo>
                  <a:lnTo>
                    <a:pt x="433" y="14792"/>
                  </a:lnTo>
                  <a:lnTo>
                    <a:pt x="769" y="16377"/>
                  </a:lnTo>
                  <a:lnTo>
                    <a:pt x="1057" y="17481"/>
                  </a:lnTo>
                  <a:lnTo>
                    <a:pt x="1201" y="17914"/>
                  </a:lnTo>
                  <a:lnTo>
                    <a:pt x="1249" y="18010"/>
                  </a:lnTo>
                  <a:lnTo>
                    <a:pt x="1297" y="18106"/>
                  </a:lnTo>
                  <a:lnTo>
                    <a:pt x="1393" y="18106"/>
                  </a:lnTo>
                  <a:lnTo>
                    <a:pt x="1441" y="18058"/>
                  </a:lnTo>
                  <a:lnTo>
                    <a:pt x="1585" y="17866"/>
                  </a:lnTo>
                  <a:lnTo>
                    <a:pt x="1681" y="17529"/>
                  </a:lnTo>
                  <a:lnTo>
                    <a:pt x="1825" y="17193"/>
                  </a:lnTo>
                  <a:lnTo>
                    <a:pt x="1969" y="16473"/>
                  </a:lnTo>
                  <a:lnTo>
                    <a:pt x="2065" y="16137"/>
                  </a:lnTo>
                  <a:lnTo>
                    <a:pt x="3314" y="15464"/>
                  </a:lnTo>
                  <a:lnTo>
                    <a:pt x="4371" y="14792"/>
                  </a:lnTo>
                  <a:lnTo>
                    <a:pt x="5331" y="14120"/>
                  </a:lnTo>
                  <a:lnTo>
                    <a:pt x="6148" y="13447"/>
                  </a:lnTo>
                  <a:lnTo>
                    <a:pt x="6820" y="12727"/>
                  </a:lnTo>
                  <a:lnTo>
                    <a:pt x="7396" y="12055"/>
                  </a:lnTo>
                  <a:lnTo>
                    <a:pt x="7828" y="11334"/>
                  </a:lnTo>
                  <a:lnTo>
                    <a:pt x="8165" y="10662"/>
                  </a:lnTo>
                  <a:lnTo>
                    <a:pt x="8405" y="9990"/>
                  </a:lnTo>
                  <a:lnTo>
                    <a:pt x="8597" y="9317"/>
                  </a:lnTo>
                  <a:lnTo>
                    <a:pt x="8645" y="8645"/>
                  </a:lnTo>
                  <a:lnTo>
                    <a:pt x="8645" y="7972"/>
                  </a:lnTo>
                  <a:lnTo>
                    <a:pt x="8597" y="7300"/>
                  </a:lnTo>
                  <a:lnTo>
                    <a:pt x="8453" y="6676"/>
                  </a:lnTo>
                  <a:lnTo>
                    <a:pt x="8261" y="6051"/>
                  </a:lnTo>
                  <a:lnTo>
                    <a:pt x="8020" y="5475"/>
                  </a:lnTo>
                  <a:lnTo>
                    <a:pt x="7732" y="4851"/>
                  </a:lnTo>
                  <a:lnTo>
                    <a:pt x="7444" y="4323"/>
                  </a:lnTo>
                  <a:lnTo>
                    <a:pt x="7108" y="3794"/>
                  </a:lnTo>
                  <a:lnTo>
                    <a:pt x="6724" y="3266"/>
                  </a:lnTo>
                  <a:lnTo>
                    <a:pt x="6003" y="2354"/>
                  </a:lnTo>
                  <a:lnTo>
                    <a:pt x="5235" y="1537"/>
                  </a:lnTo>
                  <a:lnTo>
                    <a:pt x="4563" y="913"/>
                  </a:lnTo>
                  <a:lnTo>
                    <a:pt x="4034" y="433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9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fill="none" extrusionOk="0">
                  <a:moveTo>
                    <a:pt x="3506" y="0"/>
                  </a:moveTo>
                  <a:lnTo>
                    <a:pt x="3506" y="0"/>
                  </a:lnTo>
                  <a:lnTo>
                    <a:pt x="4034" y="433"/>
                  </a:lnTo>
                  <a:lnTo>
                    <a:pt x="4563" y="913"/>
                  </a:lnTo>
                  <a:lnTo>
                    <a:pt x="5235" y="1537"/>
                  </a:lnTo>
                  <a:lnTo>
                    <a:pt x="6003" y="2354"/>
                  </a:lnTo>
                  <a:lnTo>
                    <a:pt x="6724" y="3266"/>
                  </a:lnTo>
                  <a:lnTo>
                    <a:pt x="7108" y="3794"/>
                  </a:lnTo>
                  <a:lnTo>
                    <a:pt x="7444" y="4323"/>
                  </a:lnTo>
                  <a:lnTo>
                    <a:pt x="7732" y="4851"/>
                  </a:lnTo>
                  <a:lnTo>
                    <a:pt x="8020" y="5475"/>
                  </a:lnTo>
                  <a:lnTo>
                    <a:pt x="8261" y="6051"/>
                  </a:lnTo>
                  <a:lnTo>
                    <a:pt x="8453" y="6676"/>
                  </a:lnTo>
                  <a:lnTo>
                    <a:pt x="8597" y="7300"/>
                  </a:lnTo>
                  <a:lnTo>
                    <a:pt x="8645" y="7972"/>
                  </a:lnTo>
                  <a:lnTo>
                    <a:pt x="8645" y="8645"/>
                  </a:lnTo>
                  <a:lnTo>
                    <a:pt x="8597" y="9317"/>
                  </a:lnTo>
                  <a:lnTo>
                    <a:pt x="8405" y="9990"/>
                  </a:lnTo>
                  <a:lnTo>
                    <a:pt x="8165" y="10662"/>
                  </a:lnTo>
                  <a:lnTo>
                    <a:pt x="7828" y="11334"/>
                  </a:lnTo>
                  <a:lnTo>
                    <a:pt x="7396" y="12055"/>
                  </a:lnTo>
                  <a:lnTo>
                    <a:pt x="6820" y="12727"/>
                  </a:lnTo>
                  <a:lnTo>
                    <a:pt x="6148" y="13447"/>
                  </a:lnTo>
                  <a:lnTo>
                    <a:pt x="5331" y="14120"/>
                  </a:lnTo>
                  <a:lnTo>
                    <a:pt x="4371" y="14792"/>
                  </a:lnTo>
                  <a:lnTo>
                    <a:pt x="3314" y="15464"/>
                  </a:lnTo>
                  <a:lnTo>
                    <a:pt x="2065" y="16137"/>
                  </a:lnTo>
                  <a:lnTo>
                    <a:pt x="2065" y="16137"/>
                  </a:lnTo>
                  <a:lnTo>
                    <a:pt x="1969" y="16473"/>
                  </a:lnTo>
                  <a:lnTo>
                    <a:pt x="1825" y="17193"/>
                  </a:lnTo>
                  <a:lnTo>
                    <a:pt x="1681" y="17529"/>
                  </a:lnTo>
                  <a:lnTo>
                    <a:pt x="1585" y="17866"/>
                  </a:lnTo>
                  <a:lnTo>
                    <a:pt x="1441" y="18058"/>
                  </a:lnTo>
                  <a:lnTo>
                    <a:pt x="1393" y="18106"/>
                  </a:lnTo>
                  <a:lnTo>
                    <a:pt x="1297" y="18106"/>
                  </a:lnTo>
                  <a:lnTo>
                    <a:pt x="1297" y="18106"/>
                  </a:lnTo>
                  <a:lnTo>
                    <a:pt x="1249" y="18010"/>
                  </a:lnTo>
                  <a:lnTo>
                    <a:pt x="1201" y="17914"/>
                  </a:lnTo>
                  <a:lnTo>
                    <a:pt x="1057" y="17481"/>
                  </a:lnTo>
                  <a:lnTo>
                    <a:pt x="769" y="16377"/>
                  </a:lnTo>
                  <a:lnTo>
                    <a:pt x="433" y="14792"/>
                  </a:lnTo>
                  <a:lnTo>
                    <a:pt x="433" y="14792"/>
                  </a:lnTo>
                  <a:lnTo>
                    <a:pt x="865" y="14600"/>
                  </a:lnTo>
                  <a:lnTo>
                    <a:pt x="1297" y="14360"/>
                  </a:lnTo>
                  <a:lnTo>
                    <a:pt x="1873" y="14024"/>
                  </a:lnTo>
                  <a:lnTo>
                    <a:pt x="2498" y="13543"/>
                  </a:lnTo>
                  <a:lnTo>
                    <a:pt x="3170" y="13015"/>
                  </a:lnTo>
                  <a:lnTo>
                    <a:pt x="3746" y="12391"/>
                  </a:lnTo>
                  <a:lnTo>
                    <a:pt x="4034" y="12055"/>
                  </a:lnTo>
                  <a:lnTo>
                    <a:pt x="4275" y="11670"/>
                  </a:lnTo>
                  <a:lnTo>
                    <a:pt x="4515" y="11286"/>
                  </a:lnTo>
                  <a:lnTo>
                    <a:pt x="4659" y="10902"/>
                  </a:lnTo>
                  <a:lnTo>
                    <a:pt x="4803" y="10470"/>
                  </a:lnTo>
                  <a:lnTo>
                    <a:pt x="4899" y="9990"/>
                  </a:lnTo>
                  <a:lnTo>
                    <a:pt x="4947" y="9557"/>
                  </a:lnTo>
                  <a:lnTo>
                    <a:pt x="4899" y="9077"/>
                  </a:lnTo>
                  <a:lnTo>
                    <a:pt x="4803" y="8549"/>
                  </a:lnTo>
                  <a:lnTo>
                    <a:pt x="4659" y="8020"/>
                  </a:lnTo>
                  <a:lnTo>
                    <a:pt x="4371" y="7492"/>
                  </a:lnTo>
                  <a:lnTo>
                    <a:pt x="4082" y="6916"/>
                  </a:lnTo>
                  <a:lnTo>
                    <a:pt x="3650" y="6340"/>
                  </a:lnTo>
                  <a:lnTo>
                    <a:pt x="3122" y="5715"/>
                  </a:lnTo>
                  <a:lnTo>
                    <a:pt x="2498" y="5139"/>
                  </a:lnTo>
                  <a:lnTo>
                    <a:pt x="1777" y="4467"/>
                  </a:lnTo>
                  <a:lnTo>
                    <a:pt x="961" y="3842"/>
                  </a:lnTo>
                  <a:lnTo>
                    <a:pt x="0" y="3170"/>
                  </a:lnTo>
                  <a:lnTo>
                    <a:pt x="35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09" y="1"/>
                  </a:move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3026" y="2498"/>
                  </a:move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09" y="1"/>
                  </a:ln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57" y="1"/>
                  </a:move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1057" y="1"/>
                  </a:moveTo>
                  <a:lnTo>
                    <a:pt x="1057" y="1"/>
                  </a:ln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105" y="5139"/>
                  </a:lnTo>
                  <a:lnTo>
                    <a:pt x="1105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9"/>
            <p:cNvSpPr/>
            <p:nvPr/>
          </p:nvSpPr>
          <p:spPr>
            <a:xfrm>
              <a:off x="882850" y="3819175"/>
              <a:ext cx="67250" cy="127300"/>
            </a:xfrm>
            <a:custGeom>
              <a:avLst/>
              <a:gdLst/>
              <a:ahLst/>
              <a:cxnLst/>
              <a:rect l="l" t="t" r="r" b="b"/>
              <a:pathLst>
                <a:path w="2690" h="5092" extrusionOk="0">
                  <a:moveTo>
                    <a:pt x="529" y="1"/>
                  </a:moveTo>
                  <a:lnTo>
                    <a:pt x="1" y="49"/>
                  </a:lnTo>
                  <a:lnTo>
                    <a:pt x="97" y="1057"/>
                  </a:lnTo>
                  <a:lnTo>
                    <a:pt x="289" y="2546"/>
                  </a:lnTo>
                  <a:lnTo>
                    <a:pt x="433" y="3266"/>
                  </a:lnTo>
                  <a:lnTo>
                    <a:pt x="577" y="3987"/>
                  </a:lnTo>
                  <a:lnTo>
                    <a:pt x="721" y="4611"/>
                  </a:lnTo>
                  <a:lnTo>
                    <a:pt x="961" y="5091"/>
                  </a:lnTo>
                  <a:lnTo>
                    <a:pt x="1153" y="4899"/>
                  </a:lnTo>
                  <a:lnTo>
                    <a:pt x="1297" y="4707"/>
                  </a:lnTo>
                  <a:lnTo>
                    <a:pt x="1633" y="4179"/>
                  </a:lnTo>
                  <a:lnTo>
                    <a:pt x="1874" y="3699"/>
                  </a:lnTo>
                  <a:lnTo>
                    <a:pt x="1922" y="3507"/>
                  </a:lnTo>
                  <a:lnTo>
                    <a:pt x="2066" y="3410"/>
                  </a:lnTo>
                  <a:lnTo>
                    <a:pt x="2402" y="3122"/>
                  </a:lnTo>
                  <a:lnTo>
                    <a:pt x="2546" y="2978"/>
                  </a:lnTo>
                  <a:lnTo>
                    <a:pt x="2642" y="2786"/>
                  </a:lnTo>
                  <a:lnTo>
                    <a:pt x="2690" y="2642"/>
                  </a:lnTo>
                  <a:lnTo>
                    <a:pt x="2642" y="2498"/>
                  </a:lnTo>
                  <a:lnTo>
                    <a:pt x="2450" y="2306"/>
                  </a:lnTo>
                  <a:lnTo>
                    <a:pt x="2210" y="2114"/>
                  </a:lnTo>
                  <a:lnTo>
                    <a:pt x="2066" y="2018"/>
                  </a:lnTo>
                  <a:lnTo>
                    <a:pt x="1922" y="1970"/>
                  </a:lnTo>
                  <a:lnTo>
                    <a:pt x="1777" y="1970"/>
                  </a:lnTo>
                  <a:lnTo>
                    <a:pt x="1633" y="2018"/>
                  </a:lnTo>
                  <a:lnTo>
                    <a:pt x="1537" y="2114"/>
                  </a:lnTo>
                  <a:lnTo>
                    <a:pt x="1441" y="2258"/>
                  </a:lnTo>
                  <a:lnTo>
                    <a:pt x="1297" y="2546"/>
                  </a:lnTo>
                  <a:lnTo>
                    <a:pt x="1201" y="2882"/>
                  </a:lnTo>
                  <a:lnTo>
                    <a:pt x="1105" y="1441"/>
                  </a:lnTo>
                  <a:lnTo>
                    <a:pt x="1009" y="481"/>
                  </a:lnTo>
                  <a:lnTo>
                    <a:pt x="961" y="145"/>
                  </a:lnTo>
                  <a:lnTo>
                    <a:pt x="913" y="49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9"/>
            <p:cNvSpPr/>
            <p:nvPr/>
          </p:nvSpPr>
          <p:spPr>
            <a:xfrm>
              <a:off x="894850" y="3910425"/>
              <a:ext cx="33650" cy="36050"/>
            </a:xfrm>
            <a:custGeom>
              <a:avLst/>
              <a:gdLst/>
              <a:ahLst/>
              <a:cxnLst/>
              <a:rect l="l" t="t" r="r" b="b"/>
              <a:pathLst>
                <a:path w="1346" h="1442" extrusionOk="0">
                  <a:moveTo>
                    <a:pt x="1" y="1"/>
                  </a:moveTo>
                  <a:lnTo>
                    <a:pt x="193" y="817"/>
                  </a:lnTo>
                  <a:lnTo>
                    <a:pt x="337" y="1153"/>
                  </a:lnTo>
                  <a:lnTo>
                    <a:pt x="481" y="1441"/>
                  </a:lnTo>
                  <a:lnTo>
                    <a:pt x="577" y="1297"/>
                  </a:lnTo>
                  <a:lnTo>
                    <a:pt x="721" y="1201"/>
                  </a:lnTo>
                  <a:lnTo>
                    <a:pt x="961" y="865"/>
                  </a:lnTo>
                  <a:lnTo>
                    <a:pt x="1201" y="481"/>
                  </a:lnTo>
                  <a:lnTo>
                    <a:pt x="134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9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9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9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extrusionOk="0">
                  <a:moveTo>
                    <a:pt x="4323" y="1"/>
                  </a:move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9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fill="none" extrusionOk="0">
                  <a:moveTo>
                    <a:pt x="4323" y="1"/>
                  </a:moveTo>
                  <a:lnTo>
                    <a:pt x="4323" y="1"/>
                  </a:ln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9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extrusionOk="0">
                  <a:moveTo>
                    <a:pt x="9509" y="1"/>
                  </a:moveTo>
                  <a:lnTo>
                    <a:pt x="9701" y="1153"/>
                  </a:lnTo>
                  <a:lnTo>
                    <a:pt x="9845" y="2210"/>
                  </a:lnTo>
                  <a:lnTo>
                    <a:pt x="9942" y="3170"/>
                  </a:lnTo>
                  <a:lnTo>
                    <a:pt x="9942" y="4035"/>
                  </a:lnTo>
                  <a:lnTo>
                    <a:pt x="9893" y="4803"/>
                  </a:lnTo>
                  <a:lnTo>
                    <a:pt x="9797" y="5523"/>
                  </a:lnTo>
                  <a:lnTo>
                    <a:pt x="9653" y="6148"/>
                  </a:lnTo>
                  <a:lnTo>
                    <a:pt x="9461" y="6676"/>
                  </a:lnTo>
                  <a:lnTo>
                    <a:pt x="9221" y="7156"/>
                  </a:lnTo>
                  <a:lnTo>
                    <a:pt x="8981" y="7589"/>
                  </a:lnTo>
                  <a:lnTo>
                    <a:pt x="8645" y="7973"/>
                  </a:lnTo>
                  <a:lnTo>
                    <a:pt x="8309" y="8261"/>
                  </a:lnTo>
                  <a:lnTo>
                    <a:pt x="7972" y="8501"/>
                  </a:lnTo>
                  <a:lnTo>
                    <a:pt x="7588" y="8741"/>
                  </a:lnTo>
                  <a:lnTo>
                    <a:pt x="7204" y="8885"/>
                  </a:lnTo>
                  <a:lnTo>
                    <a:pt x="6772" y="8981"/>
                  </a:lnTo>
                  <a:lnTo>
                    <a:pt x="6340" y="9077"/>
                  </a:lnTo>
                  <a:lnTo>
                    <a:pt x="5907" y="9125"/>
                  </a:lnTo>
                  <a:lnTo>
                    <a:pt x="5091" y="9125"/>
                  </a:lnTo>
                  <a:lnTo>
                    <a:pt x="4275" y="9029"/>
                  </a:lnTo>
                  <a:lnTo>
                    <a:pt x="3554" y="8933"/>
                  </a:lnTo>
                  <a:lnTo>
                    <a:pt x="2930" y="8741"/>
                  </a:lnTo>
                  <a:lnTo>
                    <a:pt x="2450" y="8597"/>
                  </a:lnTo>
                  <a:lnTo>
                    <a:pt x="2017" y="8453"/>
                  </a:lnTo>
                  <a:lnTo>
                    <a:pt x="961" y="9894"/>
                  </a:lnTo>
                  <a:lnTo>
                    <a:pt x="288" y="10950"/>
                  </a:lnTo>
                  <a:lnTo>
                    <a:pt x="48" y="11334"/>
                  </a:lnTo>
                  <a:lnTo>
                    <a:pt x="0" y="11479"/>
                  </a:lnTo>
                  <a:lnTo>
                    <a:pt x="0" y="11575"/>
                  </a:lnTo>
                  <a:lnTo>
                    <a:pt x="48" y="11623"/>
                  </a:lnTo>
                  <a:lnTo>
                    <a:pt x="96" y="11623"/>
                  </a:lnTo>
                  <a:lnTo>
                    <a:pt x="336" y="11575"/>
                  </a:lnTo>
                  <a:lnTo>
                    <a:pt x="625" y="11431"/>
                  </a:lnTo>
                  <a:lnTo>
                    <a:pt x="961" y="11238"/>
                  </a:lnTo>
                  <a:lnTo>
                    <a:pt x="1633" y="10854"/>
                  </a:lnTo>
                  <a:lnTo>
                    <a:pt x="1921" y="10710"/>
                  </a:lnTo>
                  <a:lnTo>
                    <a:pt x="3266" y="11094"/>
                  </a:lnTo>
                  <a:lnTo>
                    <a:pt x="4467" y="11383"/>
                  </a:lnTo>
                  <a:lnTo>
                    <a:pt x="5619" y="11527"/>
                  </a:lnTo>
                  <a:lnTo>
                    <a:pt x="6676" y="11623"/>
                  </a:lnTo>
                  <a:lnTo>
                    <a:pt x="7684" y="11623"/>
                  </a:lnTo>
                  <a:lnTo>
                    <a:pt x="8549" y="11479"/>
                  </a:lnTo>
                  <a:lnTo>
                    <a:pt x="9365" y="11334"/>
                  </a:lnTo>
                  <a:lnTo>
                    <a:pt x="10086" y="11094"/>
                  </a:lnTo>
                  <a:lnTo>
                    <a:pt x="10758" y="10758"/>
                  </a:lnTo>
                  <a:lnTo>
                    <a:pt x="11334" y="10374"/>
                  </a:lnTo>
                  <a:lnTo>
                    <a:pt x="11863" y="9942"/>
                  </a:lnTo>
                  <a:lnTo>
                    <a:pt x="12343" y="9462"/>
                  </a:lnTo>
                  <a:lnTo>
                    <a:pt x="12727" y="8981"/>
                  </a:lnTo>
                  <a:lnTo>
                    <a:pt x="13063" y="8405"/>
                  </a:lnTo>
                  <a:lnTo>
                    <a:pt x="13351" y="7829"/>
                  </a:lnTo>
                  <a:lnTo>
                    <a:pt x="13639" y="7252"/>
                  </a:lnTo>
                  <a:lnTo>
                    <a:pt x="13832" y="6628"/>
                  </a:lnTo>
                  <a:lnTo>
                    <a:pt x="14024" y="6004"/>
                  </a:lnTo>
                  <a:lnTo>
                    <a:pt x="14120" y="5379"/>
                  </a:lnTo>
                  <a:lnTo>
                    <a:pt x="14216" y="4803"/>
                  </a:lnTo>
                  <a:lnTo>
                    <a:pt x="14360" y="3602"/>
                  </a:lnTo>
                  <a:lnTo>
                    <a:pt x="14360" y="2498"/>
                  </a:lnTo>
                  <a:lnTo>
                    <a:pt x="14360" y="1585"/>
                  </a:lnTo>
                  <a:lnTo>
                    <a:pt x="14312" y="865"/>
                  </a:lnTo>
                  <a:lnTo>
                    <a:pt x="14216" y="193"/>
                  </a:lnTo>
                  <a:lnTo>
                    <a:pt x="950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9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fill="none" extrusionOk="0">
                  <a:moveTo>
                    <a:pt x="14216" y="193"/>
                  </a:moveTo>
                  <a:lnTo>
                    <a:pt x="14216" y="193"/>
                  </a:lnTo>
                  <a:lnTo>
                    <a:pt x="14312" y="865"/>
                  </a:lnTo>
                  <a:lnTo>
                    <a:pt x="14360" y="1585"/>
                  </a:lnTo>
                  <a:lnTo>
                    <a:pt x="14360" y="2498"/>
                  </a:lnTo>
                  <a:lnTo>
                    <a:pt x="14360" y="3602"/>
                  </a:lnTo>
                  <a:lnTo>
                    <a:pt x="14216" y="4803"/>
                  </a:lnTo>
                  <a:lnTo>
                    <a:pt x="14120" y="5379"/>
                  </a:lnTo>
                  <a:lnTo>
                    <a:pt x="14024" y="6004"/>
                  </a:lnTo>
                  <a:lnTo>
                    <a:pt x="13832" y="6628"/>
                  </a:lnTo>
                  <a:lnTo>
                    <a:pt x="13639" y="7252"/>
                  </a:lnTo>
                  <a:lnTo>
                    <a:pt x="13351" y="7829"/>
                  </a:lnTo>
                  <a:lnTo>
                    <a:pt x="13063" y="8405"/>
                  </a:lnTo>
                  <a:lnTo>
                    <a:pt x="12727" y="8981"/>
                  </a:lnTo>
                  <a:lnTo>
                    <a:pt x="12343" y="9462"/>
                  </a:lnTo>
                  <a:lnTo>
                    <a:pt x="11863" y="9942"/>
                  </a:lnTo>
                  <a:lnTo>
                    <a:pt x="11334" y="10374"/>
                  </a:lnTo>
                  <a:lnTo>
                    <a:pt x="10758" y="10758"/>
                  </a:lnTo>
                  <a:lnTo>
                    <a:pt x="10086" y="11094"/>
                  </a:lnTo>
                  <a:lnTo>
                    <a:pt x="9365" y="11334"/>
                  </a:lnTo>
                  <a:lnTo>
                    <a:pt x="8549" y="11479"/>
                  </a:lnTo>
                  <a:lnTo>
                    <a:pt x="7684" y="11623"/>
                  </a:lnTo>
                  <a:lnTo>
                    <a:pt x="6676" y="11623"/>
                  </a:lnTo>
                  <a:lnTo>
                    <a:pt x="5619" y="11527"/>
                  </a:lnTo>
                  <a:lnTo>
                    <a:pt x="4467" y="11383"/>
                  </a:lnTo>
                  <a:lnTo>
                    <a:pt x="3266" y="11094"/>
                  </a:lnTo>
                  <a:lnTo>
                    <a:pt x="1921" y="10710"/>
                  </a:lnTo>
                  <a:lnTo>
                    <a:pt x="1921" y="10710"/>
                  </a:lnTo>
                  <a:lnTo>
                    <a:pt x="1633" y="10854"/>
                  </a:lnTo>
                  <a:lnTo>
                    <a:pt x="961" y="11238"/>
                  </a:lnTo>
                  <a:lnTo>
                    <a:pt x="625" y="11431"/>
                  </a:lnTo>
                  <a:lnTo>
                    <a:pt x="336" y="11575"/>
                  </a:lnTo>
                  <a:lnTo>
                    <a:pt x="96" y="11623"/>
                  </a:lnTo>
                  <a:lnTo>
                    <a:pt x="48" y="11623"/>
                  </a:lnTo>
                  <a:lnTo>
                    <a:pt x="0" y="11575"/>
                  </a:lnTo>
                  <a:lnTo>
                    <a:pt x="0" y="11575"/>
                  </a:lnTo>
                  <a:lnTo>
                    <a:pt x="0" y="11479"/>
                  </a:lnTo>
                  <a:lnTo>
                    <a:pt x="48" y="11334"/>
                  </a:lnTo>
                  <a:lnTo>
                    <a:pt x="288" y="10950"/>
                  </a:lnTo>
                  <a:lnTo>
                    <a:pt x="961" y="9894"/>
                  </a:lnTo>
                  <a:lnTo>
                    <a:pt x="2017" y="8453"/>
                  </a:lnTo>
                  <a:lnTo>
                    <a:pt x="2017" y="8453"/>
                  </a:lnTo>
                  <a:lnTo>
                    <a:pt x="2450" y="8597"/>
                  </a:lnTo>
                  <a:lnTo>
                    <a:pt x="2930" y="8741"/>
                  </a:lnTo>
                  <a:lnTo>
                    <a:pt x="3554" y="8933"/>
                  </a:lnTo>
                  <a:lnTo>
                    <a:pt x="4275" y="9029"/>
                  </a:lnTo>
                  <a:lnTo>
                    <a:pt x="5091" y="9125"/>
                  </a:lnTo>
                  <a:lnTo>
                    <a:pt x="5907" y="9125"/>
                  </a:lnTo>
                  <a:lnTo>
                    <a:pt x="6340" y="9077"/>
                  </a:lnTo>
                  <a:lnTo>
                    <a:pt x="6772" y="8981"/>
                  </a:lnTo>
                  <a:lnTo>
                    <a:pt x="7204" y="8885"/>
                  </a:lnTo>
                  <a:lnTo>
                    <a:pt x="7588" y="8741"/>
                  </a:lnTo>
                  <a:lnTo>
                    <a:pt x="7972" y="8501"/>
                  </a:lnTo>
                  <a:lnTo>
                    <a:pt x="8309" y="8261"/>
                  </a:lnTo>
                  <a:lnTo>
                    <a:pt x="8645" y="7973"/>
                  </a:lnTo>
                  <a:lnTo>
                    <a:pt x="8981" y="7589"/>
                  </a:lnTo>
                  <a:lnTo>
                    <a:pt x="9221" y="7156"/>
                  </a:lnTo>
                  <a:lnTo>
                    <a:pt x="9461" y="6676"/>
                  </a:lnTo>
                  <a:lnTo>
                    <a:pt x="9653" y="6148"/>
                  </a:lnTo>
                  <a:lnTo>
                    <a:pt x="9797" y="5523"/>
                  </a:lnTo>
                  <a:lnTo>
                    <a:pt x="9893" y="4803"/>
                  </a:lnTo>
                  <a:lnTo>
                    <a:pt x="9942" y="4035"/>
                  </a:lnTo>
                  <a:lnTo>
                    <a:pt x="9942" y="3170"/>
                  </a:lnTo>
                  <a:lnTo>
                    <a:pt x="9845" y="2210"/>
                  </a:lnTo>
                  <a:lnTo>
                    <a:pt x="9701" y="1153"/>
                  </a:lnTo>
                  <a:lnTo>
                    <a:pt x="9509" y="1"/>
                  </a:lnTo>
                  <a:lnTo>
                    <a:pt x="14216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9"/>
            <p:cNvSpPr/>
            <p:nvPr/>
          </p:nvSpPr>
          <p:spPr>
            <a:xfrm>
              <a:off x="751975" y="3729125"/>
              <a:ext cx="27650" cy="46850"/>
            </a:xfrm>
            <a:custGeom>
              <a:avLst/>
              <a:gdLst/>
              <a:ahLst/>
              <a:cxnLst/>
              <a:rect l="l" t="t" r="r" b="b"/>
              <a:pathLst>
                <a:path w="1106" h="1874" extrusionOk="0">
                  <a:moveTo>
                    <a:pt x="1057" y="1"/>
                  </a:moveTo>
                  <a:lnTo>
                    <a:pt x="987" y="315"/>
                  </a:lnTo>
                  <a:lnTo>
                    <a:pt x="987" y="315"/>
                  </a:lnTo>
                  <a:lnTo>
                    <a:pt x="1105" y="1"/>
                  </a:lnTo>
                  <a:close/>
                  <a:moveTo>
                    <a:pt x="987" y="315"/>
                  </a:moveTo>
                  <a:lnTo>
                    <a:pt x="961" y="385"/>
                  </a:lnTo>
                  <a:lnTo>
                    <a:pt x="879" y="577"/>
                  </a:lnTo>
                  <a:lnTo>
                    <a:pt x="879" y="577"/>
                  </a:lnTo>
                  <a:lnTo>
                    <a:pt x="961" y="433"/>
                  </a:lnTo>
                  <a:lnTo>
                    <a:pt x="987" y="315"/>
                  </a:lnTo>
                  <a:close/>
                  <a:moveTo>
                    <a:pt x="879" y="577"/>
                  </a:moveTo>
                  <a:lnTo>
                    <a:pt x="769" y="769"/>
                  </a:lnTo>
                  <a:lnTo>
                    <a:pt x="707" y="913"/>
                  </a:lnTo>
                  <a:lnTo>
                    <a:pt x="817" y="721"/>
                  </a:lnTo>
                  <a:lnTo>
                    <a:pt x="879" y="577"/>
                  </a:lnTo>
                  <a:close/>
                  <a:moveTo>
                    <a:pt x="707" y="913"/>
                  </a:moveTo>
                  <a:lnTo>
                    <a:pt x="625" y="1057"/>
                  </a:lnTo>
                  <a:lnTo>
                    <a:pt x="433" y="1345"/>
                  </a:lnTo>
                  <a:lnTo>
                    <a:pt x="337" y="1490"/>
                  </a:lnTo>
                  <a:lnTo>
                    <a:pt x="337" y="1490"/>
                  </a:lnTo>
                  <a:lnTo>
                    <a:pt x="433" y="1394"/>
                  </a:lnTo>
                  <a:lnTo>
                    <a:pt x="625" y="1105"/>
                  </a:lnTo>
                  <a:lnTo>
                    <a:pt x="707" y="913"/>
                  </a:lnTo>
                  <a:close/>
                  <a:moveTo>
                    <a:pt x="337" y="1490"/>
                  </a:moveTo>
                  <a:lnTo>
                    <a:pt x="193" y="1634"/>
                  </a:lnTo>
                  <a:lnTo>
                    <a:pt x="1" y="1874"/>
                  </a:lnTo>
                  <a:lnTo>
                    <a:pt x="1" y="1874"/>
                  </a:lnTo>
                  <a:lnTo>
                    <a:pt x="241" y="1634"/>
                  </a:lnTo>
                  <a:lnTo>
                    <a:pt x="337" y="1490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9"/>
            <p:cNvSpPr/>
            <p:nvPr/>
          </p:nvSpPr>
          <p:spPr>
            <a:xfrm>
              <a:off x="739975" y="3729125"/>
              <a:ext cx="39650" cy="56450"/>
            </a:xfrm>
            <a:custGeom>
              <a:avLst/>
              <a:gdLst/>
              <a:ahLst/>
              <a:cxnLst/>
              <a:rect l="l" t="t" r="r" b="b"/>
              <a:pathLst>
                <a:path w="1586" h="2258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585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721" y="1634"/>
                  </a:lnTo>
                  <a:lnTo>
                    <a:pt x="913" y="1345"/>
                  </a:lnTo>
                  <a:lnTo>
                    <a:pt x="1105" y="1057"/>
                  </a:lnTo>
                  <a:lnTo>
                    <a:pt x="1297" y="721"/>
                  </a:lnTo>
                  <a:lnTo>
                    <a:pt x="1441" y="385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9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extrusionOk="0">
                  <a:moveTo>
                    <a:pt x="1585" y="1"/>
                  </a:move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9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1633" y="1"/>
                  </a:lnTo>
                  <a:lnTo>
                    <a:pt x="1633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3411" y="3891"/>
                  </a:move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289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337" y="5187"/>
                  </a:lnTo>
                  <a:lnTo>
                    <a:pt x="337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9"/>
            <p:cNvSpPr/>
            <p:nvPr/>
          </p:nvSpPr>
          <p:spPr>
            <a:xfrm>
              <a:off x="522650" y="3773550"/>
              <a:ext cx="81675" cy="127300"/>
            </a:xfrm>
            <a:custGeom>
              <a:avLst/>
              <a:gdLst/>
              <a:ahLst/>
              <a:cxnLst/>
              <a:rect l="l" t="t" r="r" b="b"/>
              <a:pathLst>
                <a:path w="3267" h="5092" extrusionOk="0">
                  <a:moveTo>
                    <a:pt x="2498" y="1"/>
                  </a:moveTo>
                  <a:lnTo>
                    <a:pt x="1922" y="961"/>
                  </a:lnTo>
                  <a:lnTo>
                    <a:pt x="1106" y="2402"/>
                  </a:lnTo>
                  <a:lnTo>
                    <a:pt x="721" y="3170"/>
                  </a:lnTo>
                  <a:lnTo>
                    <a:pt x="385" y="3939"/>
                  </a:lnTo>
                  <a:lnTo>
                    <a:pt x="97" y="4563"/>
                  </a:lnTo>
                  <a:lnTo>
                    <a:pt x="1" y="5091"/>
                  </a:lnTo>
                  <a:lnTo>
                    <a:pt x="241" y="5091"/>
                  </a:lnTo>
                  <a:lnTo>
                    <a:pt x="529" y="4995"/>
                  </a:lnTo>
                  <a:lnTo>
                    <a:pt x="1106" y="4707"/>
                  </a:lnTo>
                  <a:lnTo>
                    <a:pt x="1586" y="4419"/>
                  </a:lnTo>
                  <a:lnTo>
                    <a:pt x="1778" y="4275"/>
                  </a:lnTo>
                  <a:lnTo>
                    <a:pt x="1970" y="4275"/>
                  </a:lnTo>
                  <a:lnTo>
                    <a:pt x="2402" y="4179"/>
                  </a:lnTo>
                  <a:lnTo>
                    <a:pt x="2642" y="4131"/>
                  </a:lnTo>
                  <a:lnTo>
                    <a:pt x="2834" y="4035"/>
                  </a:lnTo>
                  <a:lnTo>
                    <a:pt x="2979" y="3939"/>
                  </a:lnTo>
                  <a:lnTo>
                    <a:pt x="3075" y="3795"/>
                  </a:lnTo>
                  <a:lnTo>
                    <a:pt x="3027" y="3459"/>
                  </a:lnTo>
                  <a:lnTo>
                    <a:pt x="2979" y="3122"/>
                  </a:lnTo>
                  <a:lnTo>
                    <a:pt x="2882" y="2978"/>
                  </a:lnTo>
                  <a:lnTo>
                    <a:pt x="2786" y="2882"/>
                  </a:lnTo>
                  <a:lnTo>
                    <a:pt x="2690" y="2786"/>
                  </a:lnTo>
                  <a:lnTo>
                    <a:pt x="2546" y="2738"/>
                  </a:lnTo>
                  <a:lnTo>
                    <a:pt x="2402" y="2786"/>
                  </a:lnTo>
                  <a:lnTo>
                    <a:pt x="2210" y="2834"/>
                  </a:lnTo>
                  <a:lnTo>
                    <a:pt x="1922" y="2978"/>
                  </a:lnTo>
                  <a:lnTo>
                    <a:pt x="1634" y="3266"/>
                  </a:lnTo>
                  <a:lnTo>
                    <a:pt x="2498" y="1922"/>
                  </a:lnTo>
                  <a:lnTo>
                    <a:pt x="3075" y="961"/>
                  </a:lnTo>
                  <a:lnTo>
                    <a:pt x="3219" y="625"/>
                  </a:lnTo>
                  <a:lnTo>
                    <a:pt x="3267" y="529"/>
                  </a:lnTo>
                  <a:lnTo>
                    <a:pt x="3267" y="481"/>
                  </a:lnTo>
                  <a:lnTo>
                    <a:pt x="2931" y="241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9"/>
            <p:cNvSpPr/>
            <p:nvPr/>
          </p:nvSpPr>
          <p:spPr>
            <a:xfrm>
              <a:off x="522650" y="3862400"/>
              <a:ext cx="38450" cy="38450"/>
            </a:xfrm>
            <a:custGeom>
              <a:avLst/>
              <a:gdLst/>
              <a:ahLst/>
              <a:cxnLst/>
              <a:rect l="l" t="t" r="r" b="b"/>
              <a:pathLst>
                <a:path w="1538" h="1538" extrusionOk="0">
                  <a:moveTo>
                    <a:pt x="529" y="1"/>
                  </a:moveTo>
                  <a:lnTo>
                    <a:pt x="145" y="865"/>
                  </a:lnTo>
                  <a:lnTo>
                    <a:pt x="49" y="1249"/>
                  </a:lnTo>
                  <a:lnTo>
                    <a:pt x="1" y="1537"/>
                  </a:lnTo>
                  <a:lnTo>
                    <a:pt x="145" y="1537"/>
                  </a:lnTo>
                  <a:lnTo>
                    <a:pt x="337" y="1489"/>
                  </a:lnTo>
                  <a:lnTo>
                    <a:pt x="769" y="1345"/>
                  </a:lnTo>
                  <a:lnTo>
                    <a:pt x="1202" y="1105"/>
                  </a:lnTo>
                  <a:lnTo>
                    <a:pt x="1538" y="913"/>
                  </a:lnTo>
                  <a:lnTo>
                    <a:pt x="1346" y="673"/>
                  </a:lnTo>
                  <a:lnTo>
                    <a:pt x="1106" y="433"/>
                  </a:lnTo>
                  <a:lnTo>
                    <a:pt x="817" y="193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9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extrusionOk="0">
                  <a:moveTo>
                    <a:pt x="15657" y="1"/>
                  </a:moveTo>
                  <a:lnTo>
                    <a:pt x="4755" y="4371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9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fill="none" extrusionOk="0">
                  <a:moveTo>
                    <a:pt x="22188" y="1297"/>
                  </a:move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lnTo>
                    <a:pt x="15657" y="1"/>
                  </a:lnTo>
                  <a:lnTo>
                    <a:pt x="4755" y="4371"/>
                  </a:lnTo>
                  <a:lnTo>
                    <a:pt x="3411" y="5908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45" y="49"/>
                  </a:move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9"/>
            <p:cNvSpPr/>
            <p:nvPr/>
          </p:nvSpPr>
          <p:spPr>
            <a:xfrm>
              <a:off x="803600" y="3733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9"/>
            <p:cNvSpPr/>
            <p:nvPr/>
          </p:nvSpPr>
          <p:spPr>
            <a:xfrm>
              <a:off x="800000" y="3732725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" y="1"/>
                  </a:moveTo>
                  <a:lnTo>
                    <a:pt x="97" y="49"/>
                  </a:lnTo>
                  <a:lnTo>
                    <a:pt x="145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9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9"/>
            <p:cNvSpPr/>
            <p:nvPr/>
          </p:nvSpPr>
          <p:spPr>
            <a:xfrm>
              <a:off x="7796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9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9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9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9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9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fill="none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9"/>
            <p:cNvSpPr/>
            <p:nvPr/>
          </p:nvSpPr>
          <p:spPr>
            <a:xfrm>
              <a:off x="739975" y="3769950"/>
              <a:ext cx="16825" cy="15625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673" y="1"/>
                  </a:moveTo>
                  <a:lnTo>
                    <a:pt x="433" y="241"/>
                  </a:lnTo>
                  <a:lnTo>
                    <a:pt x="1" y="625"/>
                  </a:lnTo>
                  <a:lnTo>
                    <a:pt x="481" y="24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9"/>
            <p:cNvSpPr/>
            <p:nvPr/>
          </p:nvSpPr>
          <p:spPr>
            <a:xfrm>
              <a:off x="739975" y="3729125"/>
              <a:ext cx="38450" cy="56450"/>
            </a:xfrm>
            <a:custGeom>
              <a:avLst/>
              <a:gdLst/>
              <a:ahLst/>
              <a:cxnLst/>
              <a:rect l="l" t="t" r="r" b="b"/>
              <a:pathLst>
                <a:path w="1538" h="2258" fill="none" extrusionOk="0">
                  <a:moveTo>
                    <a:pt x="1537" y="1"/>
                  </a:move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33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673" y="1634"/>
                  </a:lnTo>
                  <a:lnTo>
                    <a:pt x="913" y="1394"/>
                  </a:lnTo>
                  <a:lnTo>
                    <a:pt x="1105" y="1105"/>
                  </a:lnTo>
                  <a:lnTo>
                    <a:pt x="1249" y="769"/>
                  </a:lnTo>
                  <a:lnTo>
                    <a:pt x="1441" y="433"/>
                  </a:lnTo>
                  <a:lnTo>
                    <a:pt x="15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9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9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9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extrusionOk="0">
                  <a:moveTo>
                    <a:pt x="1586" y="0"/>
                  </a:move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9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fill="none" extrusionOk="0">
                  <a:moveTo>
                    <a:pt x="1922" y="0"/>
                  </a:moveTo>
                  <a:lnTo>
                    <a:pt x="1922" y="0"/>
                  </a:lnTo>
                  <a:lnTo>
                    <a:pt x="1586" y="0"/>
                  </a:lnTo>
                  <a:lnTo>
                    <a:pt x="1586" y="0"/>
                  </a:ln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99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lnTo>
                    <a:pt x="19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9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9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D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9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9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9"/>
            <p:cNvSpPr/>
            <p:nvPr/>
          </p:nvSpPr>
          <p:spPr>
            <a:xfrm>
              <a:off x="1080950" y="3645100"/>
              <a:ext cx="4825" cy="62450"/>
            </a:xfrm>
            <a:custGeom>
              <a:avLst/>
              <a:gdLst/>
              <a:ahLst/>
              <a:cxnLst/>
              <a:rect l="l" t="t" r="r" b="b"/>
              <a:pathLst>
                <a:path w="193" h="2498" extrusionOk="0">
                  <a:moveTo>
                    <a:pt x="145" y="2161"/>
                  </a:moveTo>
                  <a:lnTo>
                    <a:pt x="145" y="2161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624"/>
                  </a:lnTo>
                  <a:lnTo>
                    <a:pt x="193" y="624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9"/>
            <p:cNvSpPr/>
            <p:nvPr/>
          </p:nvSpPr>
          <p:spPr>
            <a:xfrm>
              <a:off x="1083350" y="3699125"/>
              <a:ext cx="1225" cy="8425"/>
            </a:xfrm>
            <a:custGeom>
              <a:avLst/>
              <a:gdLst/>
              <a:ahLst/>
              <a:cxnLst/>
              <a:rect l="l" t="t" r="r" b="b"/>
              <a:pathLst>
                <a:path w="49" h="337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9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9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9"/>
            <p:cNvSpPr/>
            <p:nvPr/>
          </p:nvSpPr>
          <p:spPr>
            <a:xfrm>
              <a:off x="1085750" y="36595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9"/>
            <p:cNvSpPr/>
            <p:nvPr/>
          </p:nvSpPr>
          <p:spPr>
            <a:xfrm>
              <a:off x="1085750" y="36583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9"/>
            <p:cNvSpPr/>
            <p:nvPr/>
          </p:nvSpPr>
          <p:spPr>
            <a:xfrm>
              <a:off x="1080950" y="3645100"/>
              <a:ext cx="4825" cy="13225"/>
            </a:xfrm>
            <a:custGeom>
              <a:avLst/>
              <a:gdLst/>
              <a:ahLst/>
              <a:cxnLst/>
              <a:rect l="l" t="t" r="r" b="b"/>
              <a:pathLst>
                <a:path w="193" h="5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9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extrusionOk="0">
                  <a:moveTo>
                    <a:pt x="4563" y="0"/>
                  </a:move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659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9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fill="none" extrusionOk="0">
                  <a:moveTo>
                    <a:pt x="4563" y="0"/>
                  </a:moveTo>
                  <a:lnTo>
                    <a:pt x="4563" y="0"/>
                  </a:ln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707" y="48"/>
                  </a:lnTo>
                  <a:lnTo>
                    <a:pt x="4659" y="0"/>
                  </a:lnTo>
                  <a:lnTo>
                    <a:pt x="456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9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extrusionOk="0">
                  <a:moveTo>
                    <a:pt x="1105" y="0"/>
                  </a:move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9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fill="none" extrusionOk="0">
                  <a:moveTo>
                    <a:pt x="8934" y="2113"/>
                  </a:move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lnTo>
                    <a:pt x="1105" y="0"/>
                  </a:ln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9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extrusionOk="0">
                  <a:moveTo>
                    <a:pt x="1105" y="1"/>
                  </a:move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9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fill="none" extrusionOk="0">
                  <a:moveTo>
                    <a:pt x="1105" y="1"/>
                  </a:moveTo>
                  <a:lnTo>
                    <a:pt x="1105" y="1"/>
                  </a:ln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634" y="193"/>
                  </a:lnTo>
                  <a:lnTo>
                    <a:pt x="1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9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extrusionOk="0">
                  <a:moveTo>
                    <a:pt x="0" y="1"/>
                  </a:moveTo>
                  <a:lnTo>
                    <a:pt x="48" y="289"/>
                  </a:lnTo>
                  <a:lnTo>
                    <a:pt x="192" y="673"/>
                  </a:lnTo>
                  <a:lnTo>
                    <a:pt x="384" y="1154"/>
                  </a:lnTo>
                  <a:lnTo>
                    <a:pt x="673" y="1634"/>
                  </a:lnTo>
                  <a:lnTo>
                    <a:pt x="1393" y="2738"/>
                  </a:lnTo>
                  <a:lnTo>
                    <a:pt x="2209" y="3891"/>
                  </a:lnTo>
                  <a:lnTo>
                    <a:pt x="3794" y="5956"/>
                  </a:lnTo>
                  <a:lnTo>
                    <a:pt x="4467" y="6821"/>
                  </a:lnTo>
                  <a:lnTo>
                    <a:pt x="4707" y="5956"/>
                  </a:lnTo>
                  <a:lnTo>
                    <a:pt x="5235" y="4035"/>
                  </a:lnTo>
                  <a:lnTo>
                    <a:pt x="5523" y="2930"/>
                  </a:lnTo>
                  <a:lnTo>
                    <a:pt x="5715" y="1922"/>
                  </a:lnTo>
                  <a:lnTo>
                    <a:pt x="5811" y="1106"/>
                  </a:lnTo>
                  <a:lnTo>
                    <a:pt x="5811" y="817"/>
                  </a:lnTo>
                  <a:lnTo>
                    <a:pt x="5811" y="625"/>
                  </a:lnTo>
                  <a:lnTo>
                    <a:pt x="5715" y="481"/>
                  </a:lnTo>
                  <a:lnTo>
                    <a:pt x="5619" y="385"/>
                  </a:lnTo>
                  <a:lnTo>
                    <a:pt x="5475" y="289"/>
                  </a:lnTo>
                  <a:lnTo>
                    <a:pt x="5331" y="241"/>
                  </a:lnTo>
                  <a:lnTo>
                    <a:pt x="4995" y="193"/>
                  </a:lnTo>
                  <a:lnTo>
                    <a:pt x="4611" y="193"/>
                  </a:lnTo>
                  <a:lnTo>
                    <a:pt x="3986" y="289"/>
                  </a:lnTo>
                  <a:lnTo>
                    <a:pt x="3650" y="385"/>
                  </a:lnTo>
                  <a:lnTo>
                    <a:pt x="2594" y="241"/>
                  </a:lnTo>
                  <a:lnTo>
                    <a:pt x="1345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9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45" y="97"/>
                  </a:lnTo>
                  <a:lnTo>
                    <a:pt x="2594" y="241"/>
                  </a:lnTo>
                  <a:lnTo>
                    <a:pt x="3650" y="385"/>
                  </a:lnTo>
                  <a:lnTo>
                    <a:pt x="3650" y="385"/>
                  </a:lnTo>
                  <a:lnTo>
                    <a:pt x="3986" y="289"/>
                  </a:lnTo>
                  <a:lnTo>
                    <a:pt x="4611" y="193"/>
                  </a:lnTo>
                  <a:lnTo>
                    <a:pt x="4995" y="193"/>
                  </a:lnTo>
                  <a:lnTo>
                    <a:pt x="5331" y="241"/>
                  </a:lnTo>
                  <a:lnTo>
                    <a:pt x="5475" y="289"/>
                  </a:lnTo>
                  <a:lnTo>
                    <a:pt x="5619" y="385"/>
                  </a:lnTo>
                  <a:lnTo>
                    <a:pt x="5715" y="481"/>
                  </a:lnTo>
                  <a:lnTo>
                    <a:pt x="5811" y="625"/>
                  </a:lnTo>
                  <a:lnTo>
                    <a:pt x="5811" y="625"/>
                  </a:lnTo>
                  <a:lnTo>
                    <a:pt x="5811" y="817"/>
                  </a:lnTo>
                  <a:lnTo>
                    <a:pt x="5811" y="1106"/>
                  </a:lnTo>
                  <a:lnTo>
                    <a:pt x="5715" y="1922"/>
                  </a:lnTo>
                  <a:lnTo>
                    <a:pt x="5523" y="2930"/>
                  </a:lnTo>
                  <a:lnTo>
                    <a:pt x="5235" y="4035"/>
                  </a:lnTo>
                  <a:lnTo>
                    <a:pt x="4707" y="5956"/>
                  </a:lnTo>
                  <a:lnTo>
                    <a:pt x="4467" y="6821"/>
                  </a:lnTo>
                  <a:lnTo>
                    <a:pt x="4467" y="6821"/>
                  </a:lnTo>
                  <a:lnTo>
                    <a:pt x="3794" y="5956"/>
                  </a:lnTo>
                  <a:lnTo>
                    <a:pt x="2209" y="3891"/>
                  </a:lnTo>
                  <a:lnTo>
                    <a:pt x="1393" y="2738"/>
                  </a:lnTo>
                  <a:lnTo>
                    <a:pt x="673" y="1634"/>
                  </a:lnTo>
                  <a:lnTo>
                    <a:pt x="384" y="1154"/>
                  </a:lnTo>
                  <a:lnTo>
                    <a:pt x="192" y="673"/>
                  </a:lnTo>
                  <a:lnTo>
                    <a:pt x="48" y="28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9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extrusionOk="0">
                  <a:moveTo>
                    <a:pt x="1" y="1"/>
                  </a:moveTo>
                  <a:lnTo>
                    <a:pt x="1165" y="110"/>
                  </a:lnTo>
                  <a:lnTo>
                    <a:pt x="1165" y="110"/>
                  </a:lnTo>
                  <a:lnTo>
                    <a:pt x="1153" y="97"/>
                  </a:lnTo>
                  <a:lnTo>
                    <a:pt x="1" y="1"/>
                  </a:lnTo>
                  <a:close/>
                  <a:moveTo>
                    <a:pt x="1165" y="110"/>
                  </a:move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46" y="5326"/>
                  </a:lnTo>
                  <a:lnTo>
                    <a:pt x="4346" y="532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165" y="110"/>
                  </a:lnTo>
                  <a:close/>
                  <a:moveTo>
                    <a:pt x="4346" y="5326"/>
                  </a:moveTo>
                  <a:lnTo>
                    <a:pt x="4035" y="6436"/>
                  </a:lnTo>
                  <a:lnTo>
                    <a:pt x="4371" y="5380"/>
                  </a:lnTo>
                  <a:lnTo>
                    <a:pt x="4346" y="5326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9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4371" y="145"/>
                  </a:lnTo>
                  <a:lnTo>
                    <a:pt x="4371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9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extrusionOk="0">
                  <a:moveTo>
                    <a:pt x="1" y="1"/>
                  </a:moveTo>
                  <a:lnTo>
                    <a:pt x="385" y="385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9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5" y="385"/>
                  </a:lnTo>
                  <a:lnTo>
                    <a:pt x="577" y="673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9"/>
            <p:cNvSpPr/>
            <p:nvPr/>
          </p:nvSpPr>
          <p:spPr>
            <a:xfrm>
              <a:off x="1106175" y="3172050"/>
              <a:ext cx="186125" cy="242550"/>
            </a:xfrm>
            <a:custGeom>
              <a:avLst/>
              <a:gdLst/>
              <a:ahLst/>
              <a:cxnLst/>
              <a:rect l="l" t="t" r="r" b="b"/>
              <a:pathLst>
                <a:path w="7445" h="9702" extrusionOk="0">
                  <a:moveTo>
                    <a:pt x="5475" y="0"/>
                  </a:moveTo>
                  <a:lnTo>
                    <a:pt x="4130" y="1633"/>
                  </a:lnTo>
                  <a:lnTo>
                    <a:pt x="2594" y="3362"/>
                  </a:lnTo>
                  <a:lnTo>
                    <a:pt x="1153" y="4947"/>
                  </a:lnTo>
                  <a:lnTo>
                    <a:pt x="0" y="6147"/>
                  </a:lnTo>
                  <a:lnTo>
                    <a:pt x="480" y="9461"/>
                  </a:lnTo>
                  <a:lnTo>
                    <a:pt x="577" y="9605"/>
                  </a:lnTo>
                  <a:lnTo>
                    <a:pt x="673" y="9653"/>
                  </a:lnTo>
                  <a:lnTo>
                    <a:pt x="769" y="9701"/>
                  </a:lnTo>
                  <a:lnTo>
                    <a:pt x="913" y="9701"/>
                  </a:lnTo>
                  <a:lnTo>
                    <a:pt x="1153" y="9653"/>
                  </a:lnTo>
                  <a:lnTo>
                    <a:pt x="1393" y="9509"/>
                  </a:lnTo>
                  <a:lnTo>
                    <a:pt x="2065" y="8981"/>
                  </a:lnTo>
                  <a:lnTo>
                    <a:pt x="2690" y="8405"/>
                  </a:lnTo>
                  <a:lnTo>
                    <a:pt x="3266" y="7780"/>
                  </a:lnTo>
                  <a:lnTo>
                    <a:pt x="3842" y="7156"/>
                  </a:lnTo>
                  <a:lnTo>
                    <a:pt x="4371" y="6484"/>
                  </a:lnTo>
                  <a:lnTo>
                    <a:pt x="4899" y="5811"/>
                  </a:lnTo>
                  <a:lnTo>
                    <a:pt x="5763" y="4514"/>
                  </a:lnTo>
                  <a:lnTo>
                    <a:pt x="6484" y="3314"/>
                  </a:lnTo>
                  <a:lnTo>
                    <a:pt x="6964" y="2305"/>
                  </a:lnTo>
                  <a:lnTo>
                    <a:pt x="7444" y="1441"/>
                  </a:lnTo>
                  <a:lnTo>
                    <a:pt x="547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9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extrusionOk="0">
                  <a:moveTo>
                    <a:pt x="3171" y="0"/>
                  </a:move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9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fill="none" extrusionOk="0">
                  <a:moveTo>
                    <a:pt x="5620" y="3266"/>
                  </a:move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332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67" y="48"/>
                  </a:lnTo>
                  <a:lnTo>
                    <a:pt x="3219" y="0"/>
                  </a:lnTo>
                  <a:lnTo>
                    <a:pt x="3171" y="0"/>
                  </a:ln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9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extrusionOk="0">
                  <a:moveTo>
                    <a:pt x="1" y="0"/>
                  </a:move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9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9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extrusionOk="0">
                  <a:moveTo>
                    <a:pt x="1" y="0"/>
                  </a:move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9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9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extrusionOk="0">
                  <a:moveTo>
                    <a:pt x="1729" y="0"/>
                  </a:move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9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fill="none" extrusionOk="0">
                  <a:moveTo>
                    <a:pt x="14936" y="6532"/>
                  </a:move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lnTo>
                    <a:pt x="0" y="1633"/>
                  </a:ln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9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9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9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extrusionOk="0">
                  <a:moveTo>
                    <a:pt x="384" y="0"/>
                  </a:moveTo>
                  <a:lnTo>
                    <a:pt x="0" y="441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9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fill="none" extrusionOk="0">
                  <a:moveTo>
                    <a:pt x="384" y="0"/>
                  </a:moveTo>
                  <a:lnTo>
                    <a:pt x="0" y="4419"/>
                  </a:lnTo>
                  <a:lnTo>
                    <a:pt x="0" y="4419"/>
                  </a:lnTo>
                  <a:lnTo>
                    <a:pt x="576" y="465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1153" y="288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9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extrusionOk="0">
                  <a:moveTo>
                    <a:pt x="1009" y="0"/>
                  </a:move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9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fill="none" extrusionOk="0">
                  <a:moveTo>
                    <a:pt x="5475" y="720"/>
                  </a:move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9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extrusionOk="0">
                  <a:moveTo>
                    <a:pt x="1009" y="0"/>
                  </a:move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9"/>
            <p:cNvSpPr/>
            <p:nvPr/>
          </p:nvSpPr>
          <p:spPr>
            <a:xfrm>
              <a:off x="7519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9"/>
            <p:cNvSpPr/>
            <p:nvPr/>
          </p:nvSpPr>
          <p:spPr>
            <a:xfrm>
              <a:off x="753175" y="3282500"/>
              <a:ext cx="12050" cy="25"/>
            </a:xfrm>
            <a:custGeom>
              <a:avLst/>
              <a:gdLst/>
              <a:ahLst/>
              <a:cxnLst/>
              <a:rect l="l" t="t" r="r" b="b"/>
              <a:pathLst>
                <a:path w="482" h="1" fill="none" extrusionOk="0">
                  <a:moveTo>
                    <a:pt x="481" y="0"/>
                  </a:moveTo>
                  <a:lnTo>
                    <a:pt x="48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81" y="0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9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fill="none" extrusionOk="0">
                  <a:moveTo>
                    <a:pt x="1009" y="0"/>
                  </a:move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9"/>
            <p:cNvSpPr/>
            <p:nvPr/>
          </p:nvSpPr>
          <p:spPr>
            <a:xfrm>
              <a:off x="727975" y="3282500"/>
              <a:ext cx="25225" cy="159700"/>
            </a:xfrm>
            <a:custGeom>
              <a:avLst/>
              <a:gdLst/>
              <a:ahLst/>
              <a:cxnLst/>
              <a:rect l="l" t="t" r="r" b="b"/>
              <a:pathLst>
                <a:path w="1009" h="6388" extrusionOk="0">
                  <a:moveTo>
                    <a:pt x="0" y="6244"/>
                  </a:move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0" y="6244"/>
                  </a:lnTo>
                  <a:close/>
                  <a:moveTo>
                    <a:pt x="961" y="0"/>
                  </a:move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961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9"/>
            <p:cNvSpPr/>
            <p:nvPr/>
          </p:nvSpPr>
          <p:spPr>
            <a:xfrm>
              <a:off x="727975" y="3438575"/>
              <a:ext cx="16825" cy="3625"/>
            </a:xfrm>
            <a:custGeom>
              <a:avLst/>
              <a:gdLst/>
              <a:ahLst/>
              <a:cxnLst/>
              <a:rect l="l" t="t" r="r" b="b"/>
              <a:pathLst>
                <a:path w="673" h="14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73" y="145"/>
                  </a:lnTo>
                  <a:lnTo>
                    <a:pt x="67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9"/>
            <p:cNvSpPr/>
            <p:nvPr/>
          </p:nvSpPr>
          <p:spPr>
            <a:xfrm>
              <a:off x="741175" y="3282500"/>
              <a:ext cx="10825" cy="1225"/>
            </a:xfrm>
            <a:custGeom>
              <a:avLst/>
              <a:gdLst/>
              <a:ahLst/>
              <a:cxnLst/>
              <a:rect l="l" t="t" r="r" b="b"/>
              <a:pathLst>
                <a:path w="433" h="49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9"/>
            <p:cNvSpPr/>
            <p:nvPr/>
          </p:nvSpPr>
          <p:spPr>
            <a:xfrm>
              <a:off x="751975" y="32825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9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extrusionOk="0">
                  <a:moveTo>
                    <a:pt x="961" y="0"/>
                  </a:move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9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9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extrusionOk="0">
                  <a:moveTo>
                    <a:pt x="1921" y="0"/>
                  </a:moveTo>
                  <a:lnTo>
                    <a:pt x="1873" y="48"/>
                  </a:lnTo>
                  <a:lnTo>
                    <a:pt x="1873" y="241"/>
                  </a:lnTo>
                  <a:lnTo>
                    <a:pt x="1969" y="529"/>
                  </a:lnTo>
                  <a:lnTo>
                    <a:pt x="2114" y="817"/>
                  </a:lnTo>
                  <a:lnTo>
                    <a:pt x="2306" y="1153"/>
                  </a:lnTo>
                  <a:lnTo>
                    <a:pt x="269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450" y="1777"/>
                  </a:lnTo>
                  <a:lnTo>
                    <a:pt x="1729" y="1249"/>
                  </a:lnTo>
                  <a:lnTo>
                    <a:pt x="1345" y="1009"/>
                  </a:lnTo>
                  <a:lnTo>
                    <a:pt x="1009" y="865"/>
                  </a:lnTo>
                  <a:lnTo>
                    <a:pt x="769" y="769"/>
                  </a:lnTo>
                  <a:lnTo>
                    <a:pt x="673" y="817"/>
                  </a:lnTo>
                  <a:lnTo>
                    <a:pt x="625" y="865"/>
                  </a:lnTo>
                  <a:lnTo>
                    <a:pt x="625" y="1009"/>
                  </a:lnTo>
                  <a:lnTo>
                    <a:pt x="625" y="1105"/>
                  </a:lnTo>
                  <a:lnTo>
                    <a:pt x="769" y="1441"/>
                  </a:lnTo>
                  <a:lnTo>
                    <a:pt x="1009" y="1777"/>
                  </a:lnTo>
                  <a:lnTo>
                    <a:pt x="1297" y="2114"/>
                  </a:lnTo>
                  <a:lnTo>
                    <a:pt x="1825" y="2690"/>
                  </a:lnTo>
                  <a:lnTo>
                    <a:pt x="2066" y="2978"/>
                  </a:lnTo>
                  <a:lnTo>
                    <a:pt x="1777" y="2786"/>
                  </a:lnTo>
                  <a:lnTo>
                    <a:pt x="1105" y="2402"/>
                  </a:lnTo>
                  <a:lnTo>
                    <a:pt x="721" y="2210"/>
                  </a:lnTo>
                  <a:lnTo>
                    <a:pt x="385" y="2114"/>
                  </a:lnTo>
                  <a:lnTo>
                    <a:pt x="145" y="2066"/>
                  </a:lnTo>
                  <a:lnTo>
                    <a:pt x="97" y="2114"/>
                  </a:lnTo>
                  <a:lnTo>
                    <a:pt x="48" y="2162"/>
                  </a:lnTo>
                  <a:lnTo>
                    <a:pt x="48" y="2258"/>
                  </a:lnTo>
                  <a:lnTo>
                    <a:pt x="97" y="2354"/>
                  </a:lnTo>
                  <a:lnTo>
                    <a:pt x="241" y="2546"/>
                  </a:lnTo>
                  <a:lnTo>
                    <a:pt x="481" y="2738"/>
                  </a:lnTo>
                  <a:lnTo>
                    <a:pt x="769" y="2978"/>
                  </a:lnTo>
                  <a:lnTo>
                    <a:pt x="1345" y="336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297" y="3506"/>
                  </a:lnTo>
                  <a:lnTo>
                    <a:pt x="769" y="3410"/>
                  </a:lnTo>
                  <a:lnTo>
                    <a:pt x="241" y="3410"/>
                  </a:lnTo>
                  <a:lnTo>
                    <a:pt x="48" y="3458"/>
                  </a:lnTo>
                  <a:lnTo>
                    <a:pt x="0" y="3506"/>
                  </a:lnTo>
                  <a:lnTo>
                    <a:pt x="0" y="3554"/>
                  </a:lnTo>
                  <a:lnTo>
                    <a:pt x="0" y="3698"/>
                  </a:lnTo>
                  <a:lnTo>
                    <a:pt x="145" y="3794"/>
                  </a:lnTo>
                  <a:lnTo>
                    <a:pt x="529" y="4035"/>
                  </a:lnTo>
                  <a:lnTo>
                    <a:pt x="1057" y="4275"/>
                  </a:lnTo>
                  <a:lnTo>
                    <a:pt x="1585" y="4515"/>
                  </a:lnTo>
                  <a:lnTo>
                    <a:pt x="1633" y="4755"/>
                  </a:lnTo>
                  <a:lnTo>
                    <a:pt x="1729" y="4995"/>
                  </a:lnTo>
                  <a:lnTo>
                    <a:pt x="1873" y="5187"/>
                  </a:lnTo>
                  <a:lnTo>
                    <a:pt x="2066" y="5427"/>
                  </a:lnTo>
                  <a:lnTo>
                    <a:pt x="2354" y="5619"/>
                  </a:lnTo>
                  <a:lnTo>
                    <a:pt x="2642" y="5811"/>
                  </a:lnTo>
                  <a:lnTo>
                    <a:pt x="2930" y="5908"/>
                  </a:lnTo>
                  <a:lnTo>
                    <a:pt x="3266" y="5956"/>
                  </a:lnTo>
                  <a:lnTo>
                    <a:pt x="3602" y="5908"/>
                  </a:lnTo>
                  <a:lnTo>
                    <a:pt x="3939" y="5811"/>
                  </a:lnTo>
                  <a:lnTo>
                    <a:pt x="4227" y="5667"/>
                  </a:lnTo>
                  <a:lnTo>
                    <a:pt x="4515" y="5427"/>
                  </a:lnTo>
                  <a:lnTo>
                    <a:pt x="5139" y="4851"/>
                  </a:lnTo>
                  <a:lnTo>
                    <a:pt x="5331" y="4611"/>
                  </a:lnTo>
                  <a:lnTo>
                    <a:pt x="5475" y="4323"/>
                  </a:lnTo>
                  <a:lnTo>
                    <a:pt x="5571" y="4035"/>
                  </a:lnTo>
                  <a:lnTo>
                    <a:pt x="5619" y="3746"/>
                  </a:lnTo>
                  <a:lnTo>
                    <a:pt x="5619" y="3458"/>
                  </a:lnTo>
                  <a:lnTo>
                    <a:pt x="5571" y="3170"/>
                  </a:lnTo>
                  <a:lnTo>
                    <a:pt x="5475" y="2882"/>
                  </a:lnTo>
                  <a:lnTo>
                    <a:pt x="5331" y="2642"/>
                  </a:lnTo>
                  <a:lnTo>
                    <a:pt x="5283" y="2017"/>
                  </a:lnTo>
                  <a:lnTo>
                    <a:pt x="5139" y="1201"/>
                  </a:lnTo>
                  <a:lnTo>
                    <a:pt x="5091" y="817"/>
                  </a:lnTo>
                  <a:lnTo>
                    <a:pt x="4947" y="481"/>
                  </a:lnTo>
                  <a:lnTo>
                    <a:pt x="4803" y="289"/>
                  </a:lnTo>
                  <a:lnTo>
                    <a:pt x="4755" y="241"/>
                  </a:lnTo>
                  <a:lnTo>
                    <a:pt x="4659" y="289"/>
                  </a:lnTo>
                  <a:lnTo>
                    <a:pt x="4515" y="337"/>
                  </a:lnTo>
                  <a:lnTo>
                    <a:pt x="4419" y="529"/>
                  </a:lnTo>
                  <a:lnTo>
                    <a:pt x="4323" y="721"/>
                  </a:lnTo>
                  <a:lnTo>
                    <a:pt x="4275" y="961"/>
                  </a:lnTo>
                  <a:lnTo>
                    <a:pt x="4227" y="1441"/>
                  </a:lnTo>
                  <a:lnTo>
                    <a:pt x="4275" y="1873"/>
                  </a:lnTo>
                  <a:lnTo>
                    <a:pt x="3794" y="1873"/>
                  </a:lnTo>
                  <a:lnTo>
                    <a:pt x="3314" y="1297"/>
                  </a:lnTo>
                  <a:lnTo>
                    <a:pt x="2738" y="625"/>
                  </a:lnTo>
                  <a:lnTo>
                    <a:pt x="2450" y="289"/>
                  </a:lnTo>
                  <a:lnTo>
                    <a:pt x="2162" y="96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9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fill="none" extrusionOk="0">
                  <a:moveTo>
                    <a:pt x="0" y="3554"/>
                  </a:moveTo>
                  <a:lnTo>
                    <a:pt x="0" y="3554"/>
                  </a:lnTo>
                  <a:lnTo>
                    <a:pt x="0" y="3506"/>
                  </a:lnTo>
                  <a:lnTo>
                    <a:pt x="48" y="3458"/>
                  </a:lnTo>
                  <a:lnTo>
                    <a:pt x="241" y="3410"/>
                  </a:lnTo>
                  <a:lnTo>
                    <a:pt x="481" y="3410"/>
                  </a:lnTo>
                  <a:lnTo>
                    <a:pt x="769" y="3410"/>
                  </a:lnTo>
                  <a:lnTo>
                    <a:pt x="1297" y="3506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345" y="3362"/>
                  </a:lnTo>
                  <a:lnTo>
                    <a:pt x="769" y="2978"/>
                  </a:lnTo>
                  <a:lnTo>
                    <a:pt x="481" y="2738"/>
                  </a:lnTo>
                  <a:lnTo>
                    <a:pt x="241" y="2546"/>
                  </a:lnTo>
                  <a:lnTo>
                    <a:pt x="97" y="2354"/>
                  </a:lnTo>
                  <a:lnTo>
                    <a:pt x="48" y="2258"/>
                  </a:lnTo>
                  <a:lnTo>
                    <a:pt x="48" y="2162"/>
                  </a:lnTo>
                  <a:lnTo>
                    <a:pt x="48" y="2162"/>
                  </a:lnTo>
                  <a:lnTo>
                    <a:pt x="97" y="2114"/>
                  </a:lnTo>
                  <a:lnTo>
                    <a:pt x="145" y="2066"/>
                  </a:lnTo>
                  <a:lnTo>
                    <a:pt x="385" y="2114"/>
                  </a:lnTo>
                  <a:lnTo>
                    <a:pt x="721" y="2210"/>
                  </a:lnTo>
                  <a:lnTo>
                    <a:pt x="1105" y="2402"/>
                  </a:lnTo>
                  <a:lnTo>
                    <a:pt x="1777" y="2786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825" y="2690"/>
                  </a:lnTo>
                  <a:lnTo>
                    <a:pt x="1297" y="2114"/>
                  </a:lnTo>
                  <a:lnTo>
                    <a:pt x="1009" y="1777"/>
                  </a:lnTo>
                  <a:lnTo>
                    <a:pt x="769" y="1441"/>
                  </a:lnTo>
                  <a:lnTo>
                    <a:pt x="625" y="1105"/>
                  </a:lnTo>
                  <a:lnTo>
                    <a:pt x="625" y="1009"/>
                  </a:lnTo>
                  <a:lnTo>
                    <a:pt x="625" y="865"/>
                  </a:lnTo>
                  <a:lnTo>
                    <a:pt x="625" y="865"/>
                  </a:lnTo>
                  <a:lnTo>
                    <a:pt x="673" y="817"/>
                  </a:lnTo>
                  <a:lnTo>
                    <a:pt x="769" y="769"/>
                  </a:lnTo>
                  <a:lnTo>
                    <a:pt x="1009" y="865"/>
                  </a:lnTo>
                  <a:lnTo>
                    <a:pt x="1345" y="1009"/>
                  </a:lnTo>
                  <a:lnTo>
                    <a:pt x="1729" y="1249"/>
                  </a:lnTo>
                  <a:lnTo>
                    <a:pt x="245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690" y="1777"/>
                  </a:lnTo>
                  <a:lnTo>
                    <a:pt x="2306" y="1153"/>
                  </a:lnTo>
                  <a:lnTo>
                    <a:pt x="2114" y="817"/>
                  </a:lnTo>
                  <a:lnTo>
                    <a:pt x="1969" y="529"/>
                  </a:lnTo>
                  <a:lnTo>
                    <a:pt x="1873" y="241"/>
                  </a:lnTo>
                  <a:lnTo>
                    <a:pt x="1873" y="48"/>
                  </a:lnTo>
                  <a:lnTo>
                    <a:pt x="1873" y="48"/>
                  </a:lnTo>
                  <a:lnTo>
                    <a:pt x="1921" y="0"/>
                  </a:lnTo>
                  <a:lnTo>
                    <a:pt x="1969" y="0"/>
                  </a:lnTo>
                  <a:lnTo>
                    <a:pt x="2162" y="96"/>
                  </a:lnTo>
                  <a:lnTo>
                    <a:pt x="2450" y="289"/>
                  </a:lnTo>
                  <a:lnTo>
                    <a:pt x="2738" y="625"/>
                  </a:lnTo>
                  <a:lnTo>
                    <a:pt x="3314" y="1297"/>
                  </a:lnTo>
                  <a:lnTo>
                    <a:pt x="3794" y="1873"/>
                  </a:lnTo>
                  <a:lnTo>
                    <a:pt x="3794" y="1873"/>
                  </a:lnTo>
                  <a:lnTo>
                    <a:pt x="4035" y="1873"/>
                  </a:lnTo>
                  <a:lnTo>
                    <a:pt x="4275" y="1873"/>
                  </a:lnTo>
                  <a:lnTo>
                    <a:pt x="4275" y="1873"/>
                  </a:lnTo>
                  <a:lnTo>
                    <a:pt x="4227" y="1441"/>
                  </a:lnTo>
                  <a:lnTo>
                    <a:pt x="4275" y="961"/>
                  </a:lnTo>
                  <a:lnTo>
                    <a:pt x="4323" y="721"/>
                  </a:lnTo>
                  <a:lnTo>
                    <a:pt x="4419" y="529"/>
                  </a:lnTo>
                  <a:lnTo>
                    <a:pt x="4515" y="337"/>
                  </a:lnTo>
                  <a:lnTo>
                    <a:pt x="4659" y="289"/>
                  </a:lnTo>
                  <a:lnTo>
                    <a:pt x="4659" y="289"/>
                  </a:lnTo>
                  <a:lnTo>
                    <a:pt x="4755" y="241"/>
                  </a:lnTo>
                  <a:lnTo>
                    <a:pt x="4803" y="289"/>
                  </a:lnTo>
                  <a:lnTo>
                    <a:pt x="4947" y="481"/>
                  </a:lnTo>
                  <a:lnTo>
                    <a:pt x="5091" y="817"/>
                  </a:lnTo>
                  <a:lnTo>
                    <a:pt x="5139" y="1201"/>
                  </a:lnTo>
                  <a:lnTo>
                    <a:pt x="5283" y="2017"/>
                  </a:lnTo>
                  <a:lnTo>
                    <a:pt x="5331" y="2642"/>
                  </a:lnTo>
                  <a:lnTo>
                    <a:pt x="5331" y="2642"/>
                  </a:lnTo>
                  <a:lnTo>
                    <a:pt x="5475" y="2882"/>
                  </a:lnTo>
                  <a:lnTo>
                    <a:pt x="5571" y="3170"/>
                  </a:lnTo>
                  <a:lnTo>
                    <a:pt x="5619" y="3458"/>
                  </a:lnTo>
                  <a:lnTo>
                    <a:pt x="5619" y="3746"/>
                  </a:lnTo>
                  <a:lnTo>
                    <a:pt x="5571" y="4035"/>
                  </a:lnTo>
                  <a:lnTo>
                    <a:pt x="5475" y="4323"/>
                  </a:lnTo>
                  <a:lnTo>
                    <a:pt x="5331" y="4611"/>
                  </a:lnTo>
                  <a:lnTo>
                    <a:pt x="5139" y="4851"/>
                  </a:lnTo>
                  <a:lnTo>
                    <a:pt x="4515" y="5427"/>
                  </a:lnTo>
                  <a:lnTo>
                    <a:pt x="4515" y="5427"/>
                  </a:lnTo>
                  <a:lnTo>
                    <a:pt x="4227" y="5667"/>
                  </a:lnTo>
                  <a:lnTo>
                    <a:pt x="3939" y="5811"/>
                  </a:lnTo>
                  <a:lnTo>
                    <a:pt x="3602" y="5908"/>
                  </a:lnTo>
                  <a:lnTo>
                    <a:pt x="3266" y="5956"/>
                  </a:lnTo>
                  <a:lnTo>
                    <a:pt x="2930" y="5908"/>
                  </a:lnTo>
                  <a:lnTo>
                    <a:pt x="2642" y="5811"/>
                  </a:lnTo>
                  <a:lnTo>
                    <a:pt x="2354" y="5619"/>
                  </a:lnTo>
                  <a:lnTo>
                    <a:pt x="2066" y="5427"/>
                  </a:lnTo>
                  <a:lnTo>
                    <a:pt x="2066" y="5427"/>
                  </a:lnTo>
                  <a:lnTo>
                    <a:pt x="1873" y="5187"/>
                  </a:lnTo>
                  <a:lnTo>
                    <a:pt x="1729" y="4995"/>
                  </a:lnTo>
                  <a:lnTo>
                    <a:pt x="1633" y="4755"/>
                  </a:lnTo>
                  <a:lnTo>
                    <a:pt x="1585" y="4515"/>
                  </a:lnTo>
                  <a:lnTo>
                    <a:pt x="1585" y="4515"/>
                  </a:lnTo>
                  <a:lnTo>
                    <a:pt x="1057" y="4275"/>
                  </a:lnTo>
                  <a:lnTo>
                    <a:pt x="529" y="4035"/>
                  </a:lnTo>
                  <a:lnTo>
                    <a:pt x="145" y="3794"/>
                  </a:lnTo>
                  <a:lnTo>
                    <a:pt x="0" y="3698"/>
                  </a:lnTo>
                  <a:lnTo>
                    <a:pt x="0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9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extrusionOk="0">
                  <a:moveTo>
                    <a:pt x="1633" y="0"/>
                  </a:move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9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9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extrusionOk="0">
                  <a:moveTo>
                    <a:pt x="577" y="0"/>
                  </a:move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9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9"/>
            <p:cNvSpPr/>
            <p:nvPr/>
          </p:nvSpPr>
          <p:spPr>
            <a:xfrm>
              <a:off x="414600" y="3091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9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extrusionOk="0">
                  <a:moveTo>
                    <a:pt x="5235" y="1"/>
                  </a:moveTo>
                  <a:lnTo>
                    <a:pt x="4275" y="145"/>
                  </a:lnTo>
                  <a:lnTo>
                    <a:pt x="3314" y="433"/>
                  </a:lnTo>
                  <a:lnTo>
                    <a:pt x="2402" y="769"/>
                  </a:lnTo>
                  <a:lnTo>
                    <a:pt x="1633" y="1153"/>
                  </a:lnTo>
                  <a:lnTo>
                    <a:pt x="1297" y="1346"/>
                  </a:lnTo>
                  <a:lnTo>
                    <a:pt x="1009" y="1586"/>
                  </a:lnTo>
                  <a:lnTo>
                    <a:pt x="817" y="1778"/>
                  </a:lnTo>
                  <a:lnTo>
                    <a:pt x="673" y="2018"/>
                  </a:lnTo>
                  <a:lnTo>
                    <a:pt x="529" y="2402"/>
                  </a:lnTo>
                  <a:lnTo>
                    <a:pt x="385" y="3026"/>
                  </a:lnTo>
                  <a:lnTo>
                    <a:pt x="241" y="3843"/>
                  </a:lnTo>
                  <a:lnTo>
                    <a:pt x="145" y="4803"/>
                  </a:lnTo>
                  <a:lnTo>
                    <a:pt x="49" y="7013"/>
                  </a:lnTo>
                  <a:lnTo>
                    <a:pt x="1" y="9414"/>
                  </a:lnTo>
                  <a:lnTo>
                    <a:pt x="49" y="10614"/>
                  </a:lnTo>
                  <a:lnTo>
                    <a:pt x="97" y="11767"/>
                  </a:lnTo>
                  <a:lnTo>
                    <a:pt x="145" y="12776"/>
                  </a:lnTo>
                  <a:lnTo>
                    <a:pt x="289" y="13688"/>
                  </a:lnTo>
                  <a:lnTo>
                    <a:pt x="433" y="14456"/>
                  </a:lnTo>
                  <a:lnTo>
                    <a:pt x="625" y="15033"/>
                  </a:lnTo>
                  <a:lnTo>
                    <a:pt x="721" y="15225"/>
                  </a:lnTo>
                  <a:lnTo>
                    <a:pt x="865" y="15369"/>
                  </a:lnTo>
                  <a:lnTo>
                    <a:pt x="1009" y="15417"/>
                  </a:lnTo>
                  <a:lnTo>
                    <a:pt x="1153" y="15417"/>
                  </a:lnTo>
                  <a:lnTo>
                    <a:pt x="12823" y="11239"/>
                  </a:lnTo>
                  <a:lnTo>
                    <a:pt x="12823" y="10855"/>
                  </a:lnTo>
                  <a:lnTo>
                    <a:pt x="12727" y="10278"/>
                  </a:lnTo>
                  <a:lnTo>
                    <a:pt x="12583" y="9606"/>
                  </a:lnTo>
                  <a:lnTo>
                    <a:pt x="12343" y="8886"/>
                  </a:lnTo>
                  <a:lnTo>
                    <a:pt x="12103" y="8021"/>
                  </a:lnTo>
                  <a:lnTo>
                    <a:pt x="11767" y="7157"/>
                  </a:lnTo>
                  <a:lnTo>
                    <a:pt x="11431" y="6244"/>
                  </a:lnTo>
                  <a:lnTo>
                    <a:pt x="10998" y="5332"/>
                  </a:lnTo>
                  <a:lnTo>
                    <a:pt x="10566" y="4419"/>
                  </a:lnTo>
                  <a:lnTo>
                    <a:pt x="10086" y="3507"/>
                  </a:lnTo>
                  <a:lnTo>
                    <a:pt x="9606" y="2690"/>
                  </a:lnTo>
                  <a:lnTo>
                    <a:pt x="9077" y="1970"/>
                  </a:lnTo>
                  <a:lnTo>
                    <a:pt x="8549" y="1298"/>
                  </a:lnTo>
                  <a:lnTo>
                    <a:pt x="8021" y="769"/>
                  </a:lnTo>
                  <a:lnTo>
                    <a:pt x="7781" y="529"/>
                  </a:lnTo>
                  <a:lnTo>
                    <a:pt x="7493" y="337"/>
                  </a:lnTo>
                  <a:lnTo>
                    <a:pt x="7204" y="193"/>
                  </a:lnTo>
                  <a:lnTo>
                    <a:pt x="6964" y="97"/>
                  </a:lnTo>
                  <a:lnTo>
                    <a:pt x="6580" y="49"/>
                  </a:lnTo>
                  <a:lnTo>
                    <a:pt x="6148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9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fill="none" extrusionOk="0">
                  <a:moveTo>
                    <a:pt x="1153" y="15417"/>
                  </a:moveTo>
                  <a:lnTo>
                    <a:pt x="1153" y="15417"/>
                  </a:lnTo>
                  <a:lnTo>
                    <a:pt x="1009" y="15417"/>
                  </a:lnTo>
                  <a:lnTo>
                    <a:pt x="865" y="15369"/>
                  </a:lnTo>
                  <a:lnTo>
                    <a:pt x="721" y="15225"/>
                  </a:lnTo>
                  <a:lnTo>
                    <a:pt x="625" y="15033"/>
                  </a:lnTo>
                  <a:lnTo>
                    <a:pt x="433" y="14456"/>
                  </a:lnTo>
                  <a:lnTo>
                    <a:pt x="289" y="13688"/>
                  </a:lnTo>
                  <a:lnTo>
                    <a:pt x="145" y="12776"/>
                  </a:lnTo>
                  <a:lnTo>
                    <a:pt x="97" y="11767"/>
                  </a:lnTo>
                  <a:lnTo>
                    <a:pt x="49" y="10614"/>
                  </a:lnTo>
                  <a:lnTo>
                    <a:pt x="1" y="9414"/>
                  </a:lnTo>
                  <a:lnTo>
                    <a:pt x="49" y="7013"/>
                  </a:lnTo>
                  <a:lnTo>
                    <a:pt x="145" y="4803"/>
                  </a:lnTo>
                  <a:lnTo>
                    <a:pt x="241" y="3843"/>
                  </a:lnTo>
                  <a:lnTo>
                    <a:pt x="385" y="3026"/>
                  </a:lnTo>
                  <a:lnTo>
                    <a:pt x="529" y="2402"/>
                  </a:lnTo>
                  <a:lnTo>
                    <a:pt x="673" y="2018"/>
                  </a:lnTo>
                  <a:lnTo>
                    <a:pt x="673" y="2018"/>
                  </a:lnTo>
                  <a:lnTo>
                    <a:pt x="817" y="1778"/>
                  </a:lnTo>
                  <a:lnTo>
                    <a:pt x="1009" y="1586"/>
                  </a:lnTo>
                  <a:lnTo>
                    <a:pt x="1297" y="1346"/>
                  </a:lnTo>
                  <a:lnTo>
                    <a:pt x="1633" y="1153"/>
                  </a:lnTo>
                  <a:lnTo>
                    <a:pt x="2402" y="769"/>
                  </a:lnTo>
                  <a:lnTo>
                    <a:pt x="3314" y="433"/>
                  </a:lnTo>
                  <a:lnTo>
                    <a:pt x="4275" y="145"/>
                  </a:lnTo>
                  <a:lnTo>
                    <a:pt x="5235" y="1"/>
                  </a:lnTo>
                  <a:lnTo>
                    <a:pt x="5716" y="1"/>
                  </a:lnTo>
                  <a:lnTo>
                    <a:pt x="6148" y="1"/>
                  </a:lnTo>
                  <a:lnTo>
                    <a:pt x="6580" y="49"/>
                  </a:lnTo>
                  <a:lnTo>
                    <a:pt x="6964" y="97"/>
                  </a:lnTo>
                  <a:lnTo>
                    <a:pt x="6964" y="97"/>
                  </a:lnTo>
                  <a:lnTo>
                    <a:pt x="7204" y="193"/>
                  </a:lnTo>
                  <a:lnTo>
                    <a:pt x="7493" y="337"/>
                  </a:lnTo>
                  <a:lnTo>
                    <a:pt x="7781" y="529"/>
                  </a:lnTo>
                  <a:lnTo>
                    <a:pt x="8021" y="769"/>
                  </a:lnTo>
                  <a:lnTo>
                    <a:pt x="8549" y="1298"/>
                  </a:lnTo>
                  <a:lnTo>
                    <a:pt x="9077" y="1970"/>
                  </a:lnTo>
                  <a:lnTo>
                    <a:pt x="9606" y="2690"/>
                  </a:lnTo>
                  <a:lnTo>
                    <a:pt x="10086" y="3507"/>
                  </a:lnTo>
                  <a:lnTo>
                    <a:pt x="10566" y="4419"/>
                  </a:lnTo>
                  <a:lnTo>
                    <a:pt x="10998" y="5332"/>
                  </a:lnTo>
                  <a:lnTo>
                    <a:pt x="11431" y="6244"/>
                  </a:lnTo>
                  <a:lnTo>
                    <a:pt x="11767" y="7157"/>
                  </a:lnTo>
                  <a:lnTo>
                    <a:pt x="12103" y="8021"/>
                  </a:lnTo>
                  <a:lnTo>
                    <a:pt x="12343" y="8886"/>
                  </a:lnTo>
                  <a:lnTo>
                    <a:pt x="12583" y="9606"/>
                  </a:lnTo>
                  <a:lnTo>
                    <a:pt x="12727" y="10278"/>
                  </a:lnTo>
                  <a:lnTo>
                    <a:pt x="12823" y="10855"/>
                  </a:lnTo>
                  <a:lnTo>
                    <a:pt x="12823" y="11239"/>
                  </a:lnTo>
                  <a:lnTo>
                    <a:pt x="1153" y="154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9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extrusionOk="0">
                  <a:moveTo>
                    <a:pt x="5668" y="0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9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fill="none" extrusionOk="0">
                  <a:moveTo>
                    <a:pt x="913" y="1729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lnTo>
                    <a:pt x="913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9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extrusionOk="0">
                  <a:moveTo>
                    <a:pt x="1393" y="1"/>
                  </a:moveTo>
                  <a:lnTo>
                    <a:pt x="0" y="385"/>
                  </a:lnTo>
                  <a:lnTo>
                    <a:pt x="288" y="2066"/>
                  </a:lnTo>
                  <a:lnTo>
                    <a:pt x="1825" y="1537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9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fill="none" extrusionOk="0">
                  <a:moveTo>
                    <a:pt x="1393" y="1"/>
                  </a:moveTo>
                  <a:lnTo>
                    <a:pt x="1825" y="1537"/>
                  </a:lnTo>
                  <a:lnTo>
                    <a:pt x="288" y="2066"/>
                  </a:lnTo>
                  <a:lnTo>
                    <a:pt x="0" y="385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9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extrusionOk="0">
                  <a:moveTo>
                    <a:pt x="1537" y="0"/>
                  </a:move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9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fill="none" extrusionOk="0">
                  <a:moveTo>
                    <a:pt x="1537" y="0"/>
                  </a:moveTo>
                  <a:lnTo>
                    <a:pt x="240" y="192"/>
                  </a:ln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9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306" y="1"/>
                  </a:moveTo>
                  <a:lnTo>
                    <a:pt x="2066" y="97"/>
                  </a:lnTo>
                  <a:lnTo>
                    <a:pt x="1778" y="193"/>
                  </a:lnTo>
                  <a:lnTo>
                    <a:pt x="1490" y="289"/>
                  </a:lnTo>
                  <a:lnTo>
                    <a:pt x="1250" y="433"/>
                  </a:lnTo>
                  <a:lnTo>
                    <a:pt x="1057" y="625"/>
                  </a:lnTo>
                  <a:lnTo>
                    <a:pt x="817" y="817"/>
                  </a:lnTo>
                  <a:lnTo>
                    <a:pt x="481" y="1297"/>
                  </a:lnTo>
                  <a:lnTo>
                    <a:pt x="241" y="1778"/>
                  </a:lnTo>
                  <a:lnTo>
                    <a:pt x="49" y="2354"/>
                  </a:lnTo>
                  <a:lnTo>
                    <a:pt x="1" y="2978"/>
                  </a:lnTo>
                  <a:lnTo>
                    <a:pt x="1" y="3266"/>
                  </a:lnTo>
                  <a:lnTo>
                    <a:pt x="49" y="3603"/>
                  </a:lnTo>
                  <a:lnTo>
                    <a:pt x="97" y="3939"/>
                  </a:lnTo>
                  <a:lnTo>
                    <a:pt x="193" y="4227"/>
                  </a:lnTo>
                  <a:lnTo>
                    <a:pt x="481" y="4755"/>
                  </a:lnTo>
                  <a:lnTo>
                    <a:pt x="817" y="5235"/>
                  </a:lnTo>
                  <a:lnTo>
                    <a:pt x="1250" y="5620"/>
                  </a:lnTo>
                  <a:lnTo>
                    <a:pt x="1730" y="5956"/>
                  </a:lnTo>
                  <a:lnTo>
                    <a:pt x="2018" y="6052"/>
                  </a:lnTo>
                  <a:lnTo>
                    <a:pt x="2258" y="6148"/>
                  </a:lnTo>
                  <a:lnTo>
                    <a:pt x="2546" y="6196"/>
                  </a:lnTo>
                  <a:lnTo>
                    <a:pt x="2834" y="6244"/>
                  </a:lnTo>
                  <a:lnTo>
                    <a:pt x="3123" y="6244"/>
                  </a:lnTo>
                  <a:lnTo>
                    <a:pt x="3411" y="6196"/>
                  </a:lnTo>
                  <a:lnTo>
                    <a:pt x="3699" y="6148"/>
                  </a:lnTo>
                  <a:lnTo>
                    <a:pt x="3987" y="6052"/>
                  </a:lnTo>
                  <a:lnTo>
                    <a:pt x="4227" y="5908"/>
                  </a:lnTo>
                  <a:lnTo>
                    <a:pt x="4467" y="5764"/>
                  </a:lnTo>
                  <a:lnTo>
                    <a:pt x="4707" y="5572"/>
                  </a:lnTo>
                  <a:lnTo>
                    <a:pt x="4899" y="5380"/>
                  </a:lnTo>
                  <a:lnTo>
                    <a:pt x="5284" y="4947"/>
                  </a:lnTo>
                  <a:lnTo>
                    <a:pt x="5524" y="4419"/>
                  </a:lnTo>
                  <a:lnTo>
                    <a:pt x="5716" y="3843"/>
                  </a:lnTo>
                  <a:lnTo>
                    <a:pt x="5764" y="3218"/>
                  </a:lnTo>
                  <a:lnTo>
                    <a:pt x="5764" y="2930"/>
                  </a:lnTo>
                  <a:lnTo>
                    <a:pt x="5716" y="2594"/>
                  </a:lnTo>
                  <a:lnTo>
                    <a:pt x="5620" y="2306"/>
                  </a:lnTo>
                  <a:lnTo>
                    <a:pt x="5524" y="1970"/>
                  </a:lnTo>
                  <a:lnTo>
                    <a:pt x="5284" y="1441"/>
                  </a:lnTo>
                  <a:lnTo>
                    <a:pt x="4899" y="961"/>
                  </a:lnTo>
                  <a:lnTo>
                    <a:pt x="4467" y="577"/>
                  </a:lnTo>
                  <a:lnTo>
                    <a:pt x="3987" y="241"/>
                  </a:lnTo>
                  <a:lnTo>
                    <a:pt x="3747" y="145"/>
                  </a:lnTo>
                  <a:lnTo>
                    <a:pt x="3459" y="49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9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5716" y="2594"/>
                  </a:moveTo>
                  <a:lnTo>
                    <a:pt x="5716" y="2594"/>
                  </a:lnTo>
                  <a:lnTo>
                    <a:pt x="5764" y="2930"/>
                  </a:lnTo>
                  <a:lnTo>
                    <a:pt x="5764" y="3218"/>
                  </a:lnTo>
                  <a:lnTo>
                    <a:pt x="5716" y="3843"/>
                  </a:lnTo>
                  <a:lnTo>
                    <a:pt x="5524" y="4419"/>
                  </a:lnTo>
                  <a:lnTo>
                    <a:pt x="5284" y="4947"/>
                  </a:lnTo>
                  <a:lnTo>
                    <a:pt x="4899" y="5380"/>
                  </a:lnTo>
                  <a:lnTo>
                    <a:pt x="4707" y="5572"/>
                  </a:lnTo>
                  <a:lnTo>
                    <a:pt x="4467" y="5764"/>
                  </a:lnTo>
                  <a:lnTo>
                    <a:pt x="4227" y="5908"/>
                  </a:lnTo>
                  <a:lnTo>
                    <a:pt x="3987" y="6052"/>
                  </a:lnTo>
                  <a:lnTo>
                    <a:pt x="3699" y="6148"/>
                  </a:lnTo>
                  <a:lnTo>
                    <a:pt x="3411" y="6196"/>
                  </a:lnTo>
                  <a:lnTo>
                    <a:pt x="3411" y="6196"/>
                  </a:lnTo>
                  <a:lnTo>
                    <a:pt x="3123" y="6244"/>
                  </a:lnTo>
                  <a:lnTo>
                    <a:pt x="2834" y="6244"/>
                  </a:lnTo>
                  <a:lnTo>
                    <a:pt x="2546" y="6196"/>
                  </a:lnTo>
                  <a:lnTo>
                    <a:pt x="2258" y="6148"/>
                  </a:lnTo>
                  <a:lnTo>
                    <a:pt x="2018" y="6052"/>
                  </a:lnTo>
                  <a:lnTo>
                    <a:pt x="1730" y="5956"/>
                  </a:lnTo>
                  <a:lnTo>
                    <a:pt x="1250" y="5620"/>
                  </a:lnTo>
                  <a:lnTo>
                    <a:pt x="817" y="5235"/>
                  </a:lnTo>
                  <a:lnTo>
                    <a:pt x="481" y="4755"/>
                  </a:lnTo>
                  <a:lnTo>
                    <a:pt x="193" y="4227"/>
                  </a:lnTo>
                  <a:lnTo>
                    <a:pt x="97" y="3939"/>
                  </a:lnTo>
                  <a:lnTo>
                    <a:pt x="49" y="3603"/>
                  </a:lnTo>
                  <a:lnTo>
                    <a:pt x="49" y="3603"/>
                  </a:lnTo>
                  <a:lnTo>
                    <a:pt x="1" y="3266"/>
                  </a:lnTo>
                  <a:lnTo>
                    <a:pt x="1" y="2978"/>
                  </a:lnTo>
                  <a:lnTo>
                    <a:pt x="49" y="2354"/>
                  </a:lnTo>
                  <a:lnTo>
                    <a:pt x="241" y="1778"/>
                  </a:lnTo>
                  <a:lnTo>
                    <a:pt x="481" y="1297"/>
                  </a:lnTo>
                  <a:lnTo>
                    <a:pt x="817" y="817"/>
                  </a:lnTo>
                  <a:lnTo>
                    <a:pt x="1057" y="625"/>
                  </a:lnTo>
                  <a:lnTo>
                    <a:pt x="1250" y="433"/>
                  </a:lnTo>
                  <a:lnTo>
                    <a:pt x="1490" y="289"/>
                  </a:lnTo>
                  <a:lnTo>
                    <a:pt x="1778" y="193"/>
                  </a:lnTo>
                  <a:lnTo>
                    <a:pt x="2066" y="97"/>
                  </a:lnTo>
                  <a:lnTo>
                    <a:pt x="2306" y="1"/>
                  </a:lnTo>
                  <a:lnTo>
                    <a:pt x="2306" y="1"/>
                  </a:lnTo>
                  <a:lnTo>
                    <a:pt x="2642" y="1"/>
                  </a:lnTo>
                  <a:lnTo>
                    <a:pt x="2930" y="1"/>
                  </a:lnTo>
                  <a:lnTo>
                    <a:pt x="3219" y="1"/>
                  </a:lnTo>
                  <a:lnTo>
                    <a:pt x="3459" y="49"/>
                  </a:lnTo>
                  <a:lnTo>
                    <a:pt x="3747" y="145"/>
                  </a:lnTo>
                  <a:lnTo>
                    <a:pt x="3987" y="241"/>
                  </a:lnTo>
                  <a:lnTo>
                    <a:pt x="4467" y="577"/>
                  </a:lnTo>
                  <a:lnTo>
                    <a:pt x="4899" y="961"/>
                  </a:lnTo>
                  <a:lnTo>
                    <a:pt x="5284" y="1441"/>
                  </a:lnTo>
                  <a:lnTo>
                    <a:pt x="5524" y="1970"/>
                  </a:lnTo>
                  <a:lnTo>
                    <a:pt x="5620" y="2306"/>
                  </a:lnTo>
                  <a:lnTo>
                    <a:pt x="5716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9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extrusionOk="0">
                  <a:moveTo>
                    <a:pt x="1345" y="0"/>
                  </a:move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9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9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extrusionOk="0">
                  <a:moveTo>
                    <a:pt x="10374" y="0"/>
                  </a:moveTo>
                  <a:lnTo>
                    <a:pt x="9606" y="96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9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fill="none" extrusionOk="0">
                  <a:moveTo>
                    <a:pt x="9606" y="96"/>
                  </a:moveTo>
                  <a:lnTo>
                    <a:pt x="5667" y="1057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lnTo>
                    <a:pt x="10374" y="0"/>
                  </a:lnTo>
                  <a:lnTo>
                    <a:pt x="9606" y="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9"/>
            <p:cNvSpPr/>
            <p:nvPr/>
          </p:nvSpPr>
          <p:spPr>
            <a:xfrm>
              <a:off x="754375" y="3097600"/>
              <a:ext cx="165725" cy="103275"/>
            </a:xfrm>
            <a:custGeom>
              <a:avLst/>
              <a:gdLst/>
              <a:ahLst/>
              <a:cxnLst/>
              <a:rect l="l" t="t" r="r" b="b"/>
              <a:pathLst>
                <a:path w="6629" h="4131" extrusionOk="0">
                  <a:moveTo>
                    <a:pt x="4851" y="1"/>
                  </a:moveTo>
                  <a:lnTo>
                    <a:pt x="4371" y="97"/>
                  </a:lnTo>
                  <a:lnTo>
                    <a:pt x="4035" y="241"/>
                  </a:lnTo>
                  <a:lnTo>
                    <a:pt x="3747" y="433"/>
                  </a:lnTo>
                  <a:lnTo>
                    <a:pt x="3315" y="817"/>
                  </a:lnTo>
                  <a:lnTo>
                    <a:pt x="3122" y="913"/>
                  </a:lnTo>
                  <a:lnTo>
                    <a:pt x="2882" y="913"/>
                  </a:lnTo>
                  <a:lnTo>
                    <a:pt x="2642" y="817"/>
                  </a:lnTo>
                  <a:lnTo>
                    <a:pt x="2354" y="673"/>
                  </a:lnTo>
                  <a:lnTo>
                    <a:pt x="1826" y="337"/>
                  </a:lnTo>
                  <a:lnTo>
                    <a:pt x="1490" y="193"/>
                  </a:lnTo>
                  <a:lnTo>
                    <a:pt x="1201" y="145"/>
                  </a:lnTo>
                  <a:lnTo>
                    <a:pt x="1009" y="145"/>
                  </a:lnTo>
                  <a:lnTo>
                    <a:pt x="865" y="193"/>
                  </a:lnTo>
                  <a:lnTo>
                    <a:pt x="673" y="241"/>
                  </a:lnTo>
                  <a:lnTo>
                    <a:pt x="481" y="337"/>
                  </a:lnTo>
                  <a:lnTo>
                    <a:pt x="337" y="529"/>
                  </a:lnTo>
                  <a:lnTo>
                    <a:pt x="193" y="721"/>
                  </a:lnTo>
                  <a:lnTo>
                    <a:pt x="97" y="1009"/>
                  </a:lnTo>
                  <a:lnTo>
                    <a:pt x="1" y="1297"/>
                  </a:lnTo>
                  <a:lnTo>
                    <a:pt x="1" y="1633"/>
                  </a:lnTo>
                  <a:lnTo>
                    <a:pt x="49" y="2018"/>
                  </a:lnTo>
                  <a:lnTo>
                    <a:pt x="145" y="2354"/>
                  </a:lnTo>
                  <a:lnTo>
                    <a:pt x="289" y="2690"/>
                  </a:lnTo>
                  <a:lnTo>
                    <a:pt x="481" y="3026"/>
                  </a:lnTo>
                  <a:lnTo>
                    <a:pt x="769" y="3362"/>
                  </a:lnTo>
                  <a:lnTo>
                    <a:pt x="1153" y="3650"/>
                  </a:lnTo>
                  <a:lnTo>
                    <a:pt x="1586" y="3843"/>
                  </a:lnTo>
                  <a:lnTo>
                    <a:pt x="2066" y="4035"/>
                  </a:lnTo>
                  <a:lnTo>
                    <a:pt x="2690" y="4131"/>
                  </a:lnTo>
                  <a:lnTo>
                    <a:pt x="3363" y="4131"/>
                  </a:lnTo>
                  <a:lnTo>
                    <a:pt x="4179" y="4083"/>
                  </a:lnTo>
                  <a:lnTo>
                    <a:pt x="4707" y="3987"/>
                  </a:lnTo>
                  <a:lnTo>
                    <a:pt x="5188" y="3795"/>
                  </a:lnTo>
                  <a:lnTo>
                    <a:pt x="5572" y="3554"/>
                  </a:lnTo>
                  <a:lnTo>
                    <a:pt x="5908" y="3314"/>
                  </a:lnTo>
                  <a:lnTo>
                    <a:pt x="6196" y="2978"/>
                  </a:lnTo>
                  <a:lnTo>
                    <a:pt x="6388" y="2642"/>
                  </a:lnTo>
                  <a:lnTo>
                    <a:pt x="6532" y="2306"/>
                  </a:lnTo>
                  <a:lnTo>
                    <a:pt x="6580" y="1970"/>
                  </a:lnTo>
                  <a:lnTo>
                    <a:pt x="6628" y="1633"/>
                  </a:lnTo>
                  <a:lnTo>
                    <a:pt x="6580" y="1297"/>
                  </a:lnTo>
                  <a:lnTo>
                    <a:pt x="6484" y="961"/>
                  </a:lnTo>
                  <a:lnTo>
                    <a:pt x="6388" y="673"/>
                  </a:lnTo>
                  <a:lnTo>
                    <a:pt x="6196" y="433"/>
                  </a:lnTo>
                  <a:lnTo>
                    <a:pt x="5956" y="241"/>
                  </a:lnTo>
                  <a:lnTo>
                    <a:pt x="5716" y="97"/>
                  </a:lnTo>
                  <a:lnTo>
                    <a:pt x="5380" y="49"/>
                  </a:lnTo>
                  <a:lnTo>
                    <a:pt x="509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9"/>
            <p:cNvSpPr/>
            <p:nvPr/>
          </p:nvSpPr>
          <p:spPr>
            <a:xfrm>
              <a:off x="754375" y="3133625"/>
              <a:ext cx="128500" cy="67250"/>
            </a:xfrm>
            <a:custGeom>
              <a:avLst/>
              <a:gdLst/>
              <a:ahLst/>
              <a:cxnLst/>
              <a:rect l="l" t="t" r="r" b="b"/>
              <a:pathLst>
                <a:path w="5140" h="2690" extrusionOk="0">
                  <a:moveTo>
                    <a:pt x="1105" y="0"/>
                  </a:moveTo>
                  <a:lnTo>
                    <a:pt x="721" y="48"/>
                  </a:lnTo>
                  <a:lnTo>
                    <a:pt x="1" y="144"/>
                  </a:lnTo>
                  <a:lnTo>
                    <a:pt x="49" y="625"/>
                  </a:lnTo>
                  <a:lnTo>
                    <a:pt x="241" y="1153"/>
                  </a:lnTo>
                  <a:lnTo>
                    <a:pt x="337" y="1393"/>
                  </a:lnTo>
                  <a:lnTo>
                    <a:pt x="481" y="1633"/>
                  </a:lnTo>
                  <a:lnTo>
                    <a:pt x="673" y="1825"/>
                  </a:lnTo>
                  <a:lnTo>
                    <a:pt x="913" y="2017"/>
                  </a:lnTo>
                  <a:lnTo>
                    <a:pt x="1201" y="2209"/>
                  </a:lnTo>
                  <a:lnTo>
                    <a:pt x="1490" y="2402"/>
                  </a:lnTo>
                  <a:lnTo>
                    <a:pt x="1826" y="2498"/>
                  </a:lnTo>
                  <a:lnTo>
                    <a:pt x="2210" y="2594"/>
                  </a:lnTo>
                  <a:lnTo>
                    <a:pt x="2642" y="2690"/>
                  </a:lnTo>
                  <a:lnTo>
                    <a:pt x="3603" y="2690"/>
                  </a:lnTo>
                  <a:lnTo>
                    <a:pt x="4179" y="2642"/>
                  </a:lnTo>
                  <a:lnTo>
                    <a:pt x="4659" y="2546"/>
                  </a:lnTo>
                  <a:lnTo>
                    <a:pt x="5140" y="2402"/>
                  </a:lnTo>
                  <a:lnTo>
                    <a:pt x="4899" y="1921"/>
                  </a:lnTo>
                  <a:lnTo>
                    <a:pt x="4563" y="1489"/>
                  </a:lnTo>
                  <a:lnTo>
                    <a:pt x="4179" y="1105"/>
                  </a:lnTo>
                  <a:lnTo>
                    <a:pt x="3747" y="769"/>
                  </a:lnTo>
                  <a:lnTo>
                    <a:pt x="3267" y="481"/>
                  </a:lnTo>
                  <a:lnTo>
                    <a:pt x="2690" y="288"/>
                  </a:lnTo>
                  <a:lnTo>
                    <a:pt x="2114" y="96"/>
                  </a:lnTo>
                  <a:lnTo>
                    <a:pt x="1490" y="48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9"/>
            <p:cNvSpPr/>
            <p:nvPr/>
          </p:nvSpPr>
          <p:spPr>
            <a:xfrm>
              <a:off x="761575" y="3097600"/>
              <a:ext cx="142900" cy="51650"/>
            </a:xfrm>
            <a:custGeom>
              <a:avLst/>
              <a:gdLst/>
              <a:ahLst/>
              <a:cxnLst/>
              <a:rect l="l" t="t" r="r" b="b"/>
              <a:pathLst>
                <a:path w="5716" h="2066" extrusionOk="0">
                  <a:moveTo>
                    <a:pt x="4563" y="1"/>
                  </a:moveTo>
                  <a:lnTo>
                    <a:pt x="4083" y="97"/>
                  </a:lnTo>
                  <a:lnTo>
                    <a:pt x="3747" y="241"/>
                  </a:lnTo>
                  <a:lnTo>
                    <a:pt x="3459" y="433"/>
                  </a:lnTo>
                  <a:lnTo>
                    <a:pt x="3027" y="817"/>
                  </a:lnTo>
                  <a:lnTo>
                    <a:pt x="2834" y="913"/>
                  </a:lnTo>
                  <a:lnTo>
                    <a:pt x="2594" y="913"/>
                  </a:lnTo>
                  <a:lnTo>
                    <a:pt x="2354" y="817"/>
                  </a:lnTo>
                  <a:lnTo>
                    <a:pt x="2066" y="673"/>
                  </a:lnTo>
                  <a:lnTo>
                    <a:pt x="1538" y="337"/>
                  </a:lnTo>
                  <a:lnTo>
                    <a:pt x="1202" y="193"/>
                  </a:lnTo>
                  <a:lnTo>
                    <a:pt x="913" y="145"/>
                  </a:lnTo>
                  <a:lnTo>
                    <a:pt x="721" y="145"/>
                  </a:lnTo>
                  <a:lnTo>
                    <a:pt x="577" y="193"/>
                  </a:lnTo>
                  <a:lnTo>
                    <a:pt x="385" y="241"/>
                  </a:lnTo>
                  <a:lnTo>
                    <a:pt x="193" y="337"/>
                  </a:lnTo>
                  <a:lnTo>
                    <a:pt x="1" y="529"/>
                  </a:lnTo>
                  <a:lnTo>
                    <a:pt x="193" y="817"/>
                  </a:lnTo>
                  <a:lnTo>
                    <a:pt x="433" y="1105"/>
                  </a:lnTo>
                  <a:lnTo>
                    <a:pt x="721" y="1345"/>
                  </a:lnTo>
                  <a:lnTo>
                    <a:pt x="1058" y="1585"/>
                  </a:lnTo>
                  <a:lnTo>
                    <a:pt x="1394" y="1777"/>
                  </a:lnTo>
                  <a:lnTo>
                    <a:pt x="1778" y="1874"/>
                  </a:lnTo>
                  <a:lnTo>
                    <a:pt x="2162" y="2018"/>
                  </a:lnTo>
                  <a:lnTo>
                    <a:pt x="2594" y="2066"/>
                  </a:lnTo>
                  <a:lnTo>
                    <a:pt x="3123" y="2066"/>
                  </a:lnTo>
                  <a:lnTo>
                    <a:pt x="3651" y="1970"/>
                  </a:lnTo>
                  <a:lnTo>
                    <a:pt x="4083" y="1825"/>
                  </a:lnTo>
                  <a:lnTo>
                    <a:pt x="4563" y="1633"/>
                  </a:lnTo>
                  <a:lnTo>
                    <a:pt x="4948" y="1345"/>
                  </a:lnTo>
                  <a:lnTo>
                    <a:pt x="5236" y="1057"/>
                  </a:lnTo>
                  <a:lnTo>
                    <a:pt x="5524" y="673"/>
                  </a:lnTo>
                  <a:lnTo>
                    <a:pt x="5716" y="289"/>
                  </a:lnTo>
                  <a:lnTo>
                    <a:pt x="5428" y="97"/>
                  </a:lnTo>
                  <a:lnTo>
                    <a:pt x="5092" y="49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9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extrusionOk="0">
                  <a:moveTo>
                    <a:pt x="2641" y="0"/>
                  </a:moveTo>
                  <a:lnTo>
                    <a:pt x="2353" y="48"/>
                  </a:lnTo>
                  <a:lnTo>
                    <a:pt x="2065" y="144"/>
                  </a:lnTo>
                  <a:lnTo>
                    <a:pt x="1777" y="240"/>
                  </a:lnTo>
                  <a:lnTo>
                    <a:pt x="1489" y="336"/>
                  </a:lnTo>
                  <a:lnTo>
                    <a:pt x="1249" y="480"/>
                  </a:lnTo>
                  <a:lnTo>
                    <a:pt x="1057" y="672"/>
                  </a:lnTo>
                  <a:lnTo>
                    <a:pt x="816" y="864"/>
                  </a:lnTo>
                  <a:lnTo>
                    <a:pt x="480" y="1297"/>
                  </a:lnTo>
                  <a:lnTo>
                    <a:pt x="240" y="1825"/>
                  </a:lnTo>
                  <a:lnTo>
                    <a:pt x="48" y="2401"/>
                  </a:lnTo>
                  <a:lnTo>
                    <a:pt x="0" y="3026"/>
                  </a:lnTo>
                  <a:lnTo>
                    <a:pt x="0" y="3314"/>
                  </a:lnTo>
                  <a:lnTo>
                    <a:pt x="48" y="3650"/>
                  </a:lnTo>
                  <a:lnTo>
                    <a:pt x="96" y="3938"/>
                  </a:lnTo>
                  <a:lnTo>
                    <a:pt x="192" y="4274"/>
                  </a:lnTo>
                  <a:lnTo>
                    <a:pt x="480" y="4803"/>
                  </a:lnTo>
                  <a:lnTo>
                    <a:pt x="816" y="5283"/>
                  </a:lnTo>
                  <a:lnTo>
                    <a:pt x="1249" y="5667"/>
                  </a:lnTo>
                  <a:lnTo>
                    <a:pt x="1729" y="6003"/>
                  </a:lnTo>
                  <a:lnTo>
                    <a:pt x="2017" y="6099"/>
                  </a:lnTo>
                  <a:lnTo>
                    <a:pt x="2257" y="6195"/>
                  </a:lnTo>
                  <a:lnTo>
                    <a:pt x="2545" y="6243"/>
                  </a:lnTo>
                  <a:lnTo>
                    <a:pt x="2833" y="6291"/>
                  </a:lnTo>
                  <a:lnTo>
                    <a:pt x="3122" y="6291"/>
                  </a:lnTo>
                  <a:lnTo>
                    <a:pt x="3410" y="6243"/>
                  </a:lnTo>
                  <a:lnTo>
                    <a:pt x="3698" y="6147"/>
                  </a:lnTo>
                  <a:lnTo>
                    <a:pt x="3986" y="6051"/>
                  </a:lnTo>
                  <a:lnTo>
                    <a:pt x="4226" y="5955"/>
                  </a:lnTo>
                  <a:lnTo>
                    <a:pt x="4466" y="5811"/>
                  </a:lnTo>
                  <a:lnTo>
                    <a:pt x="4706" y="5619"/>
                  </a:lnTo>
                  <a:lnTo>
                    <a:pt x="4899" y="5427"/>
                  </a:lnTo>
                  <a:lnTo>
                    <a:pt x="5283" y="4995"/>
                  </a:lnTo>
                  <a:lnTo>
                    <a:pt x="5523" y="4466"/>
                  </a:lnTo>
                  <a:lnTo>
                    <a:pt x="5715" y="3890"/>
                  </a:lnTo>
                  <a:lnTo>
                    <a:pt x="5763" y="3266"/>
                  </a:lnTo>
                  <a:lnTo>
                    <a:pt x="5763" y="2978"/>
                  </a:lnTo>
                  <a:lnTo>
                    <a:pt x="5715" y="2641"/>
                  </a:lnTo>
                  <a:lnTo>
                    <a:pt x="5619" y="2353"/>
                  </a:lnTo>
                  <a:lnTo>
                    <a:pt x="5523" y="2017"/>
                  </a:lnTo>
                  <a:lnTo>
                    <a:pt x="5283" y="1489"/>
                  </a:lnTo>
                  <a:lnTo>
                    <a:pt x="4899" y="1009"/>
                  </a:lnTo>
                  <a:lnTo>
                    <a:pt x="4514" y="624"/>
                  </a:lnTo>
                  <a:lnTo>
                    <a:pt x="3986" y="288"/>
                  </a:lnTo>
                  <a:lnTo>
                    <a:pt x="3746" y="192"/>
                  </a:lnTo>
                  <a:lnTo>
                    <a:pt x="3458" y="96"/>
                  </a:lnTo>
                  <a:lnTo>
                    <a:pt x="3218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9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fill="none" extrusionOk="0">
                  <a:moveTo>
                    <a:pt x="5715" y="2641"/>
                  </a:moveTo>
                  <a:lnTo>
                    <a:pt x="5715" y="2641"/>
                  </a:lnTo>
                  <a:lnTo>
                    <a:pt x="5763" y="2978"/>
                  </a:lnTo>
                  <a:lnTo>
                    <a:pt x="5763" y="3266"/>
                  </a:lnTo>
                  <a:lnTo>
                    <a:pt x="5715" y="3890"/>
                  </a:lnTo>
                  <a:lnTo>
                    <a:pt x="5523" y="4466"/>
                  </a:lnTo>
                  <a:lnTo>
                    <a:pt x="5283" y="4995"/>
                  </a:lnTo>
                  <a:lnTo>
                    <a:pt x="4899" y="5427"/>
                  </a:lnTo>
                  <a:lnTo>
                    <a:pt x="4706" y="5619"/>
                  </a:lnTo>
                  <a:lnTo>
                    <a:pt x="4466" y="5811"/>
                  </a:lnTo>
                  <a:lnTo>
                    <a:pt x="4226" y="5955"/>
                  </a:lnTo>
                  <a:lnTo>
                    <a:pt x="3986" y="6051"/>
                  </a:lnTo>
                  <a:lnTo>
                    <a:pt x="3698" y="6147"/>
                  </a:lnTo>
                  <a:lnTo>
                    <a:pt x="3410" y="6243"/>
                  </a:lnTo>
                  <a:lnTo>
                    <a:pt x="3410" y="6243"/>
                  </a:lnTo>
                  <a:lnTo>
                    <a:pt x="3122" y="6291"/>
                  </a:lnTo>
                  <a:lnTo>
                    <a:pt x="2833" y="6291"/>
                  </a:lnTo>
                  <a:lnTo>
                    <a:pt x="2545" y="6243"/>
                  </a:lnTo>
                  <a:lnTo>
                    <a:pt x="2257" y="6195"/>
                  </a:lnTo>
                  <a:lnTo>
                    <a:pt x="2017" y="6099"/>
                  </a:lnTo>
                  <a:lnTo>
                    <a:pt x="1729" y="6003"/>
                  </a:lnTo>
                  <a:lnTo>
                    <a:pt x="1249" y="5667"/>
                  </a:lnTo>
                  <a:lnTo>
                    <a:pt x="816" y="5283"/>
                  </a:lnTo>
                  <a:lnTo>
                    <a:pt x="480" y="4803"/>
                  </a:lnTo>
                  <a:lnTo>
                    <a:pt x="192" y="4274"/>
                  </a:lnTo>
                  <a:lnTo>
                    <a:pt x="96" y="3938"/>
                  </a:lnTo>
                  <a:lnTo>
                    <a:pt x="48" y="3650"/>
                  </a:lnTo>
                  <a:lnTo>
                    <a:pt x="48" y="3650"/>
                  </a:lnTo>
                  <a:lnTo>
                    <a:pt x="0" y="3314"/>
                  </a:lnTo>
                  <a:lnTo>
                    <a:pt x="0" y="3026"/>
                  </a:lnTo>
                  <a:lnTo>
                    <a:pt x="48" y="2401"/>
                  </a:lnTo>
                  <a:lnTo>
                    <a:pt x="240" y="1825"/>
                  </a:lnTo>
                  <a:lnTo>
                    <a:pt x="480" y="1297"/>
                  </a:lnTo>
                  <a:lnTo>
                    <a:pt x="816" y="864"/>
                  </a:lnTo>
                  <a:lnTo>
                    <a:pt x="1057" y="672"/>
                  </a:lnTo>
                  <a:lnTo>
                    <a:pt x="1249" y="480"/>
                  </a:lnTo>
                  <a:lnTo>
                    <a:pt x="1489" y="336"/>
                  </a:lnTo>
                  <a:lnTo>
                    <a:pt x="1777" y="240"/>
                  </a:lnTo>
                  <a:lnTo>
                    <a:pt x="2065" y="144"/>
                  </a:lnTo>
                  <a:lnTo>
                    <a:pt x="2353" y="48"/>
                  </a:lnTo>
                  <a:lnTo>
                    <a:pt x="2353" y="48"/>
                  </a:lnTo>
                  <a:lnTo>
                    <a:pt x="2641" y="0"/>
                  </a:lnTo>
                  <a:lnTo>
                    <a:pt x="2930" y="0"/>
                  </a:lnTo>
                  <a:lnTo>
                    <a:pt x="3218" y="48"/>
                  </a:lnTo>
                  <a:lnTo>
                    <a:pt x="3458" y="96"/>
                  </a:lnTo>
                  <a:lnTo>
                    <a:pt x="3746" y="192"/>
                  </a:lnTo>
                  <a:lnTo>
                    <a:pt x="3986" y="288"/>
                  </a:lnTo>
                  <a:lnTo>
                    <a:pt x="4514" y="624"/>
                  </a:lnTo>
                  <a:lnTo>
                    <a:pt x="4899" y="1009"/>
                  </a:lnTo>
                  <a:lnTo>
                    <a:pt x="5283" y="1489"/>
                  </a:lnTo>
                  <a:lnTo>
                    <a:pt x="5523" y="2017"/>
                  </a:lnTo>
                  <a:lnTo>
                    <a:pt x="5619" y="2353"/>
                  </a:lnTo>
                  <a:lnTo>
                    <a:pt x="5715" y="26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9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extrusionOk="0">
                  <a:moveTo>
                    <a:pt x="1633" y="1"/>
                  </a:move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9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2114" y="97"/>
                  </a:lnTo>
                  <a:lnTo>
                    <a:pt x="1874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9"/>
            <p:cNvSpPr/>
            <p:nvPr/>
          </p:nvSpPr>
          <p:spPr>
            <a:xfrm>
              <a:off x="537075" y="30736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9"/>
            <p:cNvSpPr/>
            <p:nvPr/>
          </p:nvSpPr>
          <p:spPr>
            <a:xfrm>
              <a:off x="528675" y="306277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49"/>
                  </a:moveTo>
                  <a:lnTo>
                    <a:pt x="0" y="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9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extrusionOk="0">
                  <a:moveTo>
                    <a:pt x="1490" y="1"/>
                  </a:move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9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fill="none" extrusionOk="0">
                  <a:moveTo>
                    <a:pt x="1490" y="1"/>
                  </a:moveTo>
                  <a:lnTo>
                    <a:pt x="1490" y="1"/>
                  </a:ln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442" y="2642"/>
                  </a:lnTo>
                  <a:lnTo>
                    <a:pt x="1586" y="2642"/>
                  </a:lnTo>
                  <a:lnTo>
                    <a:pt x="1586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lnTo>
                    <a:pt x="1586" y="1"/>
                  </a:lnTo>
                  <a:lnTo>
                    <a:pt x="14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9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extrusionOk="0">
                  <a:moveTo>
                    <a:pt x="673" y="1"/>
                  </a:move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9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9"/>
            <p:cNvSpPr/>
            <p:nvPr/>
          </p:nvSpPr>
          <p:spPr>
            <a:xfrm>
              <a:off x="886450" y="2915100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393" y="1"/>
                  </a:moveTo>
                  <a:lnTo>
                    <a:pt x="1153" y="49"/>
                  </a:lnTo>
                  <a:lnTo>
                    <a:pt x="913" y="97"/>
                  </a:lnTo>
                  <a:lnTo>
                    <a:pt x="625" y="241"/>
                  </a:lnTo>
                  <a:lnTo>
                    <a:pt x="385" y="385"/>
                  </a:lnTo>
                  <a:lnTo>
                    <a:pt x="193" y="625"/>
                  </a:lnTo>
                  <a:lnTo>
                    <a:pt x="49" y="865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193" y="1105"/>
                  </a:lnTo>
                  <a:lnTo>
                    <a:pt x="289" y="1057"/>
                  </a:lnTo>
                  <a:lnTo>
                    <a:pt x="337" y="1009"/>
                  </a:lnTo>
                  <a:lnTo>
                    <a:pt x="433" y="817"/>
                  </a:lnTo>
                  <a:lnTo>
                    <a:pt x="625" y="625"/>
                  </a:lnTo>
                  <a:lnTo>
                    <a:pt x="817" y="529"/>
                  </a:lnTo>
                  <a:lnTo>
                    <a:pt x="1009" y="385"/>
                  </a:lnTo>
                  <a:lnTo>
                    <a:pt x="1201" y="337"/>
                  </a:lnTo>
                  <a:lnTo>
                    <a:pt x="1441" y="337"/>
                  </a:lnTo>
                  <a:lnTo>
                    <a:pt x="1826" y="433"/>
                  </a:lnTo>
                  <a:lnTo>
                    <a:pt x="2210" y="577"/>
                  </a:lnTo>
                  <a:lnTo>
                    <a:pt x="2594" y="817"/>
                  </a:lnTo>
                  <a:lnTo>
                    <a:pt x="2882" y="1153"/>
                  </a:lnTo>
                  <a:lnTo>
                    <a:pt x="2978" y="1345"/>
                  </a:lnTo>
                  <a:lnTo>
                    <a:pt x="3026" y="1538"/>
                  </a:lnTo>
                  <a:lnTo>
                    <a:pt x="3122" y="1634"/>
                  </a:lnTo>
                  <a:lnTo>
                    <a:pt x="3218" y="1634"/>
                  </a:lnTo>
                  <a:lnTo>
                    <a:pt x="3314" y="1538"/>
                  </a:lnTo>
                  <a:lnTo>
                    <a:pt x="3314" y="1441"/>
                  </a:lnTo>
                  <a:lnTo>
                    <a:pt x="3218" y="1201"/>
                  </a:lnTo>
                  <a:lnTo>
                    <a:pt x="3122" y="961"/>
                  </a:lnTo>
                  <a:lnTo>
                    <a:pt x="2978" y="721"/>
                  </a:lnTo>
                  <a:lnTo>
                    <a:pt x="2834" y="529"/>
                  </a:lnTo>
                  <a:lnTo>
                    <a:pt x="2594" y="385"/>
                  </a:lnTo>
                  <a:lnTo>
                    <a:pt x="2402" y="193"/>
                  </a:lnTo>
                  <a:lnTo>
                    <a:pt x="2162" y="97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9"/>
            <p:cNvSpPr/>
            <p:nvPr/>
          </p:nvSpPr>
          <p:spPr>
            <a:xfrm>
              <a:off x="683550" y="2918700"/>
              <a:ext cx="81675" cy="39650"/>
            </a:xfrm>
            <a:custGeom>
              <a:avLst/>
              <a:gdLst/>
              <a:ahLst/>
              <a:cxnLst/>
              <a:rect l="l" t="t" r="r" b="b"/>
              <a:pathLst>
                <a:path w="3267" h="1586" extrusionOk="0">
                  <a:moveTo>
                    <a:pt x="1585" y="1"/>
                  </a:moveTo>
                  <a:lnTo>
                    <a:pt x="1345" y="97"/>
                  </a:lnTo>
                  <a:lnTo>
                    <a:pt x="913" y="289"/>
                  </a:lnTo>
                  <a:lnTo>
                    <a:pt x="673" y="433"/>
                  </a:lnTo>
                  <a:lnTo>
                    <a:pt x="529" y="577"/>
                  </a:lnTo>
                  <a:lnTo>
                    <a:pt x="337" y="769"/>
                  </a:lnTo>
                  <a:lnTo>
                    <a:pt x="192" y="961"/>
                  </a:lnTo>
                  <a:lnTo>
                    <a:pt x="96" y="1201"/>
                  </a:lnTo>
                  <a:lnTo>
                    <a:pt x="0" y="1442"/>
                  </a:lnTo>
                  <a:lnTo>
                    <a:pt x="0" y="1538"/>
                  </a:lnTo>
                  <a:lnTo>
                    <a:pt x="96" y="1586"/>
                  </a:lnTo>
                  <a:lnTo>
                    <a:pt x="192" y="1586"/>
                  </a:lnTo>
                  <a:lnTo>
                    <a:pt x="289" y="1490"/>
                  </a:lnTo>
                  <a:lnTo>
                    <a:pt x="337" y="1297"/>
                  </a:lnTo>
                  <a:lnTo>
                    <a:pt x="481" y="1153"/>
                  </a:lnTo>
                  <a:lnTo>
                    <a:pt x="769" y="865"/>
                  </a:lnTo>
                  <a:lnTo>
                    <a:pt x="1105" y="625"/>
                  </a:lnTo>
                  <a:lnTo>
                    <a:pt x="1441" y="481"/>
                  </a:lnTo>
                  <a:lnTo>
                    <a:pt x="1873" y="337"/>
                  </a:lnTo>
                  <a:lnTo>
                    <a:pt x="2065" y="337"/>
                  </a:lnTo>
                  <a:lnTo>
                    <a:pt x="2258" y="385"/>
                  </a:lnTo>
                  <a:lnTo>
                    <a:pt x="2450" y="433"/>
                  </a:lnTo>
                  <a:lnTo>
                    <a:pt x="2690" y="529"/>
                  </a:lnTo>
                  <a:lnTo>
                    <a:pt x="2834" y="673"/>
                  </a:lnTo>
                  <a:lnTo>
                    <a:pt x="2978" y="817"/>
                  </a:lnTo>
                  <a:lnTo>
                    <a:pt x="3074" y="865"/>
                  </a:lnTo>
                  <a:lnTo>
                    <a:pt x="3122" y="865"/>
                  </a:lnTo>
                  <a:lnTo>
                    <a:pt x="3218" y="817"/>
                  </a:lnTo>
                  <a:lnTo>
                    <a:pt x="3266" y="721"/>
                  </a:lnTo>
                  <a:lnTo>
                    <a:pt x="3266" y="673"/>
                  </a:lnTo>
                  <a:lnTo>
                    <a:pt x="3218" y="577"/>
                  </a:lnTo>
                  <a:lnTo>
                    <a:pt x="3026" y="385"/>
                  </a:lnTo>
                  <a:lnTo>
                    <a:pt x="2834" y="241"/>
                  </a:lnTo>
                  <a:lnTo>
                    <a:pt x="2594" y="145"/>
                  </a:lnTo>
                  <a:lnTo>
                    <a:pt x="2354" y="49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9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extrusionOk="0">
                  <a:moveTo>
                    <a:pt x="1682" y="1"/>
                  </a:move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9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fill="none" extrusionOk="0">
                  <a:moveTo>
                    <a:pt x="1922" y="1"/>
                  </a:moveTo>
                  <a:lnTo>
                    <a:pt x="1922" y="1"/>
                  </a:lnTo>
                  <a:lnTo>
                    <a:pt x="1682" y="1"/>
                  </a:lnTo>
                  <a:lnTo>
                    <a:pt x="1393" y="49"/>
                  </a:ln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lnTo>
                    <a:pt x="19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9"/>
            <p:cNvSpPr/>
            <p:nvPr/>
          </p:nvSpPr>
          <p:spPr>
            <a:xfrm>
              <a:off x="682350" y="2973925"/>
              <a:ext cx="97275" cy="121300"/>
            </a:xfrm>
            <a:custGeom>
              <a:avLst/>
              <a:gdLst/>
              <a:ahLst/>
              <a:cxnLst/>
              <a:rect l="l" t="t" r="r" b="b"/>
              <a:pathLst>
                <a:path w="3891" h="4852" extrusionOk="0">
                  <a:moveTo>
                    <a:pt x="1873" y="1"/>
                  </a:moveTo>
                  <a:lnTo>
                    <a:pt x="1489" y="49"/>
                  </a:lnTo>
                  <a:lnTo>
                    <a:pt x="1105" y="193"/>
                  </a:lnTo>
                  <a:lnTo>
                    <a:pt x="817" y="385"/>
                  </a:lnTo>
                  <a:lnTo>
                    <a:pt x="529" y="625"/>
                  </a:lnTo>
                  <a:lnTo>
                    <a:pt x="288" y="913"/>
                  </a:lnTo>
                  <a:lnTo>
                    <a:pt x="144" y="1250"/>
                  </a:lnTo>
                  <a:lnTo>
                    <a:pt x="48" y="1586"/>
                  </a:lnTo>
                  <a:lnTo>
                    <a:pt x="0" y="2018"/>
                  </a:lnTo>
                  <a:lnTo>
                    <a:pt x="48" y="3027"/>
                  </a:lnTo>
                  <a:lnTo>
                    <a:pt x="96" y="3411"/>
                  </a:lnTo>
                  <a:lnTo>
                    <a:pt x="240" y="3747"/>
                  </a:lnTo>
                  <a:lnTo>
                    <a:pt x="433" y="4083"/>
                  </a:lnTo>
                  <a:lnTo>
                    <a:pt x="673" y="4371"/>
                  </a:lnTo>
                  <a:lnTo>
                    <a:pt x="961" y="4563"/>
                  </a:lnTo>
                  <a:lnTo>
                    <a:pt x="1297" y="4755"/>
                  </a:lnTo>
                  <a:lnTo>
                    <a:pt x="1681" y="4851"/>
                  </a:lnTo>
                  <a:lnTo>
                    <a:pt x="2065" y="4851"/>
                  </a:lnTo>
                  <a:lnTo>
                    <a:pt x="2450" y="4803"/>
                  </a:lnTo>
                  <a:lnTo>
                    <a:pt x="2786" y="4659"/>
                  </a:lnTo>
                  <a:lnTo>
                    <a:pt x="3122" y="4467"/>
                  </a:lnTo>
                  <a:lnTo>
                    <a:pt x="3410" y="4227"/>
                  </a:lnTo>
                  <a:lnTo>
                    <a:pt x="3650" y="3939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890" y="2834"/>
                  </a:lnTo>
                  <a:lnTo>
                    <a:pt x="3842" y="1826"/>
                  </a:lnTo>
                  <a:lnTo>
                    <a:pt x="3794" y="1442"/>
                  </a:lnTo>
                  <a:lnTo>
                    <a:pt x="3698" y="1106"/>
                  </a:lnTo>
                  <a:lnTo>
                    <a:pt x="3506" y="769"/>
                  </a:lnTo>
                  <a:lnTo>
                    <a:pt x="3266" y="481"/>
                  </a:lnTo>
                  <a:lnTo>
                    <a:pt x="2930" y="289"/>
                  </a:lnTo>
                  <a:lnTo>
                    <a:pt x="2594" y="97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9"/>
            <p:cNvSpPr/>
            <p:nvPr/>
          </p:nvSpPr>
          <p:spPr>
            <a:xfrm>
              <a:off x="708750" y="2982350"/>
              <a:ext cx="70875" cy="105675"/>
            </a:xfrm>
            <a:custGeom>
              <a:avLst/>
              <a:gdLst/>
              <a:ahLst/>
              <a:cxnLst/>
              <a:rect l="l" t="t" r="r" b="b"/>
              <a:pathLst>
                <a:path w="2835" h="4227" extrusionOk="0">
                  <a:moveTo>
                    <a:pt x="1634" y="0"/>
                  </a:moveTo>
                  <a:lnTo>
                    <a:pt x="1250" y="96"/>
                  </a:lnTo>
                  <a:lnTo>
                    <a:pt x="961" y="192"/>
                  </a:lnTo>
                  <a:lnTo>
                    <a:pt x="673" y="432"/>
                  </a:lnTo>
                  <a:lnTo>
                    <a:pt x="433" y="672"/>
                  </a:lnTo>
                  <a:lnTo>
                    <a:pt x="241" y="1009"/>
                  </a:lnTo>
                  <a:lnTo>
                    <a:pt x="97" y="1345"/>
                  </a:lnTo>
                  <a:lnTo>
                    <a:pt x="1" y="1777"/>
                  </a:lnTo>
                  <a:lnTo>
                    <a:pt x="1" y="2161"/>
                  </a:lnTo>
                  <a:lnTo>
                    <a:pt x="49" y="2593"/>
                  </a:lnTo>
                  <a:lnTo>
                    <a:pt x="193" y="2978"/>
                  </a:lnTo>
                  <a:lnTo>
                    <a:pt x="337" y="3362"/>
                  </a:lnTo>
                  <a:lnTo>
                    <a:pt x="577" y="3650"/>
                  </a:lnTo>
                  <a:lnTo>
                    <a:pt x="817" y="3890"/>
                  </a:lnTo>
                  <a:lnTo>
                    <a:pt x="1105" y="4082"/>
                  </a:lnTo>
                  <a:lnTo>
                    <a:pt x="1442" y="4178"/>
                  </a:lnTo>
                  <a:lnTo>
                    <a:pt x="1778" y="4226"/>
                  </a:lnTo>
                  <a:lnTo>
                    <a:pt x="2018" y="4178"/>
                  </a:lnTo>
                  <a:lnTo>
                    <a:pt x="2402" y="3842"/>
                  </a:lnTo>
                  <a:lnTo>
                    <a:pt x="2546" y="3650"/>
                  </a:lnTo>
                  <a:lnTo>
                    <a:pt x="2642" y="3458"/>
                  </a:lnTo>
                  <a:lnTo>
                    <a:pt x="2738" y="3266"/>
                  </a:lnTo>
                  <a:lnTo>
                    <a:pt x="2834" y="3026"/>
                  </a:lnTo>
                  <a:lnTo>
                    <a:pt x="2834" y="2786"/>
                  </a:lnTo>
                  <a:lnTo>
                    <a:pt x="2834" y="2497"/>
                  </a:lnTo>
                  <a:lnTo>
                    <a:pt x="2786" y="1489"/>
                  </a:lnTo>
                  <a:lnTo>
                    <a:pt x="2738" y="1105"/>
                  </a:lnTo>
                  <a:lnTo>
                    <a:pt x="2594" y="721"/>
                  </a:lnTo>
                  <a:lnTo>
                    <a:pt x="2402" y="384"/>
                  </a:lnTo>
                  <a:lnTo>
                    <a:pt x="2114" y="96"/>
                  </a:lnTo>
                  <a:lnTo>
                    <a:pt x="1874" y="48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9"/>
            <p:cNvSpPr/>
            <p:nvPr/>
          </p:nvSpPr>
          <p:spPr>
            <a:xfrm>
              <a:off x="828825" y="3030375"/>
              <a:ext cx="21625" cy="22825"/>
            </a:xfrm>
            <a:custGeom>
              <a:avLst/>
              <a:gdLst/>
              <a:ahLst/>
              <a:cxnLst/>
              <a:rect l="l" t="t" r="r" b="b"/>
              <a:pathLst>
                <a:path w="865" h="913" extrusionOk="0">
                  <a:moveTo>
                    <a:pt x="721" y="0"/>
                  </a:moveTo>
                  <a:lnTo>
                    <a:pt x="673" y="48"/>
                  </a:lnTo>
                  <a:lnTo>
                    <a:pt x="577" y="192"/>
                  </a:lnTo>
                  <a:lnTo>
                    <a:pt x="481" y="288"/>
                  </a:lnTo>
                  <a:lnTo>
                    <a:pt x="333" y="436"/>
                  </a:lnTo>
                  <a:lnTo>
                    <a:pt x="333" y="436"/>
                  </a:lnTo>
                  <a:lnTo>
                    <a:pt x="144" y="96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92"/>
                  </a:lnTo>
                  <a:lnTo>
                    <a:pt x="241" y="624"/>
                  </a:lnTo>
                  <a:lnTo>
                    <a:pt x="241" y="672"/>
                  </a:lnTo>
                  <a:lnTo>
                    <a:pt x="289" y="672"/>
                  </a:lnTo>
                  <a:lnTo>
                    <a:pt x="385" y="624"/>
                  </a:lnTo>
                  <a:lnTo>
                    <a:pt x="577" y="384"/>
                  </a:lnTo>
                  <a:lnTo>
                    <a:pt x="673" y="240"/>
                  </a:lnTo>
                  <a:lnTo>
                    <a:pt x="673" y="288"/>
                  </a:lnTo>
                  <a:lnTo>
                    <a:pt x="673" y="480"/>
                  </a:lnTo>
                  <a:lnTo>
                    <a:pt x="673" y="672"/>
                  </a:lnTo>
                  <a:lnTo>
                    <a:pt x="673" y="769"/>
                  </a:lnTo>
                  <a:lnTo>
                    <a:pt x="673" y="865"/>
                  </a:lnTo>
                  <a:lnTo>
                    <a:pt x="721" y="913"/>
                  </a:lnTo>
                  <a:lnTo>
                    <a:pt x="769" y="913"/>
                  </a:lnTo>
                  <a:lnTo>
                    <a:pt x="817" y="865"/>
                  </a:lnTo>
                  <a:lnTo>
                    <a:pt x="865" y="769"/>
                  </a:lnTo>
                  <a:lnTo>
                    <a:pt x="865" y="672"/>
                  </a:lnTo>
                  <a:lnTo>
                    <a:pt x="865" y="480"/>
                  </a:lnTo>
                  <a:lnTo>
                    <a:pt x="817" y="96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9"/>
            <p:cNvSpPr/>
            <p:nvPr/>
          </p:nvSpPr>
          <p:spPr>
            <a:xfrm>
              <a:off x="239325" y="2558525"/>
              <a:ext cx="283350" cy="421450"/>
            </a:xfrm>
            <a:custGeom>
              <a:avLst/>
              <a:gdLst/>
              <a:ahLst/>
              <a:cxnLst/>
              <a:rect l="l" t="t" r="r" b="b"/>
              <a:pathLst>
                <a:path w="11334" h="16858" extrusionOk="0">
                  <a:moveTo>
                    <a:pt x="4995" y="0"/>
                  </a:moveTo>
                  <a:lnTo>
                    <a:pt x="4322" y="48"/>
                  </a:lnTo>
                  <a:lnTo>
                    <a:pt x="3698" y="144"/>
                  </a:lnTo>
                  <a:lnTo>
                    <a:pt x="4226" y="336"/>
                  </a:lnTo>
                  <a:lnTo>
                    <a:pt x="4755" y="625"/>
                  </a:lnTo>
                  <a:lnTo>
                    <a:pt x="5331" y="961"/>
                  </a:lnTo>
                  <a:lnTo>
                    <a:pt x="5571" y="1153"/>
                  </a:lnTo>
                  <a:lnTo>
                    <a:pt x="5811" y="1393"/>
                  </a:lnTo>
                  <a:lnTo>
                    <a:pt x="6051" y="1633"/>
                  </a:lnTo>
                  <a:lnTo>
                    <a:pt x="6195" y="1921"/>
                  </a:lnTo>
                  <a:lnTo>
                    <a:pt x="6291" y="2209"/>
                  </a:lnTo>
                  <a:lnTo>
                    <a:pt x="6291" y="2498"/>
                  </a:lnTo>
                  <a:lnTo>
                    <a:pt x="6243" y="2834"/>
                  </a:lnTo>
                  <a:lnTo>
                    <a:pt x="6051" y="3170"/>
                  </a:lnTo>
                  <a:lnTo>
                    <a:pt x="5715" y="3602"/>
                  </a:lnTo>
                  <a:lnTo>
                    <a:pt x="5379" y="4082"/>
                  </a:lnTo>
                  <a:lnTo>
                    <a:pt x="5379" y="4082"/>
                  </a:lnTo>
                  <a:lnTo>
                    <a:pt x="5427" y="3746"/>
                  </a:lnTo>
                  <a:lnTo>
                    <a:pt x="5475" y="3410"/>
                  </a:lnTo>
                  <a:lnTo>
                    <a:pt x="5475" y="3122"/>
                  </a:lnTo>
                  <a:lnTo>
                    <a:pt x="5427" y="2930"/>
                  </a:lnTo>
                  <a:lnTo>
                    <a:pt x="5283" y="2594"/>
                  </a:lnTo>
                  <a:lnTo>
                    <a:pt x="5139" y="2305"/>
                  </a:lnTo>
                  <a:lnTo>
                    <a:pt x="4947" y="2017"/>
                  </a:lnTo>
                  <a:lnTo>
                    <a:pt x="4706" y="1825"/>
                  </a:lnTo>
                  <a:lnTo>
                    <a:pt x="4514" y="1681"/>
                  </a:lnTo>
                  <a:lnTo>
                    <a:pt x="4274" y="1537"/>
                  </a:lnTo>
                  <a:lnTo>
                    <a:pt x="3842" y="1345"/>
                  </a:lnTo>
                  <a:lnTo>
                    <a:pt x="3410" y="1249"/>
                  </a:lnTo>
                  <a:lnTo>
                    <a:pt x="3026" y="1201"/>
                  </a:lnTo>
                  <a:lnTo>
                    <a:pt x="2689" y="1249"/>
                  </a:lnTo>
                  <a:lnTo>
                    <a:pt x="3218" y="1249"/>
                  </a:lnTo>
                  <a:lnTo>
                    <a:pt x="3458" y="1345"/>
                  </a:lnTo>
                  <a:lnTo>
                    <a:pt x="3650" y="1441"/>
                  </a:lnTo>
                  <a:lnTo>
                    <a:pt x="4034" y="1729"/>
                  </a:lnTo>
                  <a:lnTo>
                    <a:pt x="4370" y="2017"/>
                  </a:lnTo>
                  <a:lnTo>
                    <a:pt x="4562" y="2353"/>
                  </a:lnTo>
                  <a:lnTo>
                    <a:pt x="4755" y="2642"/>
                  </a:lnTo>
                  <a:lnTo>
                    <a:pt x="4899" y="2930"/>
                  </a:lnTo>
                  <a:lnTo>
                    <a:pt x="4466" y="3170"/>
                  </a:lnTo>
                  <a:lnTo>
                    <a:pt x="4034" y="3458"/>
                  </a:lnTo>
                  <a:lnTo>
                    <a:pt x="3458" y="3890"/>
                  </a:lnTo>
                  <a:lnTo>
                    <a:pt x="2785" y="4419"/>
                  </a:lnTo>
                  <a:lnTo>
                    <a:pt x="2113" y="5091"/>
                  </a:lnTo>
                  <a:lnTo>
                    <a:pt x="1393" y="5907"/>
                  </a:lnTo>
                  <a:lnTo>
                    <a:pt x="1057" y="6340"/>
                  </a:lnTo>
                  <a:lnTo>
                    <a:pt x="768" y="6820"/>
                  </a:lnTo>
                  <a:lnTo>
                    <a:pt x="432" y="7396"/>
                  </a:lnTo>
                  <a:lnTo>
                    <a:pt x="240" y="7972"/>
                  </a:lnTo>
                  <a:lnTo>
                    <a:pt x="48" y="8549"/>
                  </a:lnTo>
                  <a:lnTo>
                    <a:pt x="0" y="9173"/>
                  </a:lnTo>
                  <a:lnTo>
                    <a:pt x="0" y="9797"/>
                  </a:lnTo>
                  <a:lnTo>
                    <a:pt x="48" y="10374"/>
                  </a:lnTo>
                  <a:lnTo>
                    <a:pt x="144" y="10998"/>
                  </a:lnTo>
                  <a:lnTo>
                    <a:pt x="288" y="11622"/>
                  </a:lnTo>
                  <a:lnTo>
                    <a:pt x="528" y="12247"/>
                  </a:lnTo>
                  <a:lnTo>
                    <a:pt x="816" y="12823"/>
                  </a:lnTo>
                  <a:lnTo>
                    <a:pt x="1105" y="13399"/>
                  </a:lnTo>
                  <a:lnTo>
                    <a:pt x="1489" y="13928"/>
                  </a:lnTo>
                  <a:lnTo>
                    <a:pt x="1873" y="14408"/>
                  </a:lnTo>
                  <a:lnTo>
                    <a:pt x="2305" y="14888"/>
                  </a:lnTo>
                  <a:lnTo>
                    <a:pt x="2737" y="15320"/>
                  </a:lnTo>
                  <a:lnTo>
                    <a:pt x="3218" y="15752"/>
                  </a:lnTo>
                  <a:lnTo>
                    <a:pt x="3746" y="16089"/>
                  </a:lnTo>
                  <a:lnTo>
                    <a:pt x="4274" y="16377"/>
                  </a:lnTo>
                  <a:lnTo>
                    <a:pt x="4803" y="16569"/>
                  </a:lnTo>
                  <a:lnTo>
                    <a:pt x="5331" y="16761"/>
                  </a:lnTo>
                  <a:lnTo>
                    <a:pt x="5859" y="16857"/>
                  </a:lnTo>
                  <a:lnTo>
                    <a:pt x="6435" y="16857"/>
                  </a:lnTo>
                  <a:lnTo>
                    <a:pt x="7012" y="16809"/>
                  </a:lnTo>
                  <a:lnTo>
                    <a:pt x="7540" y="16713"/>
                  </a:lnTo>
                  <a:lnTo>
                    <a:pt x="8068" y="16473"/>
                  </a:lnTo>
                  <a:lnTo>
                    <a:pt x="8597" y="16137"/>
                  </a:lnTo>
                  <a:lnTo>
                    <a:pt x="9125" y="15752"/>
                  </a:lnTo>
                  <a:lnTo>
                    <a:pt x="9605" y="15224"/>
                  </a:lnTo>
                  <a:lnTo>
                    <a:pt x="10037" y="14600"/>
                  </a:lnTo>
                  <a:lnTo>
                    <a:pt x="10470" y="13880"/>
                  </a:lnTo>
                  <a:lnTo>
                    <a:pt x="10902" y="13015"/>
                  </a:lnTo>
                  <a:lnTo>
                    <a:pt x="11238" y="12055"/>
                  </a:lnTo>
                  <a:lnTo>
                    <a:pt x="11334" y="11766"/>
                  </a:lnTo>
                  <a:lnTo>
                    <a:pt x="11334" y="11478"/>
                  </a:lnTo>
                  <a:lnTo>
                    <a:pt x="11286" y="11238"/>
                  </a:lnTo>
                  <a:lnTo>
                    <a:pt x="11142" y="10998"/>
                  </a:lnTo>
                  <a:lnTo>
                    <a:pt x="10998" y="10854"/>
                  </a:lnTo>
                  <a:lnTo>
                    <a:pt x="10806" y="10662"/>
                  </a:lnTo>
                  <a:lnTo>
                    <a:pt x="10566" y="10566"/>
                  </a:lnTo>
                  <a:lnTo>
                    <a:pt x="10325" y="10470"/>
                  </a:lnTo>
                  <a:lnTo>
                    <a:pt x="9845" y="10326"/>
                  </a:lnTo>
                  <a:lnTo>
                    <a:pt x="9413" y="10230"/>
                  </a:lnTo>
                  <a:lnTo>
                    <a:pt x="8933" y="10182"/>
                  </a:lnTo>
                  <a:lnTo>
                    <a:pt x="9077" y="10037"/>
                  </a:lnTo>
                  <a:lnTo>
                    <a:pt x="9413" y="9557"/>
                  </a:lnTo>
                  <a:lnTo>
                    <a:pt x="9845" y="8789"/>
                  </a:lnTo>
                  <a:lnTo>
                    <a:pt x="10037" y="8309"/>
                  </a:lnTo>
                  <a:lnTo>
                    <a:pt x="10229" y="7780"/>
                  </a:lnTo>
                  <a:lnTo>
                    <a:pt x="10373" y="7204"/>
                  </a:lnTo>
                  <a:lnTo>
                    <a:pt x="10470" y="6580"/>
                  </a:lnTo>
                  <a:lnTo>
                    <a:pt x="10518" y="5859"/>
                  </a:lnTo>
                  <a:lnTo>
                    <a:pt x="10470" y="5139"/>
                  </a:lnTo>
                  <a:lnTo>
                    <a:pt x="10325" y="4419"/>
                  </a:lnTo>
                  <a:lnTo>
                    <a:pt x="10085" y="3602"/>
                  </a:lnTo>
                  <a:lnTo>
                    <a:pt x="9749" y="2786"/>
                  </a:lnTo>
                  <a:lnTo>
                    <a:pt x="9269" y="1969"/>
                  </a:lnTo>
                  <a:lnTo>
                    <a:pt x="8933" y="1489"/>
                  </a:lnTo>
                  <a:lnTo>
                    <a:pt x="8500" y="1105"/>
                  </a:lnTo>
                  <a:lnTo>
                    <a:pt x="8116" y="769"/>
                  </a:lnTo>
                  <a:lnTo>
                    <a:pt x="7636" y="529"/>
                  </a:lnTo>
                  <a:lnTo>
                    <a:pt x="7204" y="336"/>
                  </a:lnTo>
                  <a:lnTo>
                    <a:pt x="6724" y="192"/>
                  </a:lnTo>
                  <a:lnTo>
                    <a:pt x="6243" y="96"/>
                  </a:lnTo>
                  <a:lnTo>
                    <a:pt x="5811" y="48"/>
                  </a:lnTo>
                  <a:lnTo>
                    <a:pt x="4995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9"/>
            <p:cNvSpPr/>
            <p:nvPr/>
          </p:nvSpPr>
          <p:spPr>
            <a:xfrm>
              <a:off x="442225" y="2804650"/>
              <a:ext cx="97275" cy="169300"/>
            </a:xfrm>
            <a:custGeom>
              <a:avLst/>
              <a:gdLst/>
              <a:ahLst/>
              <a:cxnLst/>
              <a:rect l="l" t="t" r="r" b="b"/>
              <a:pathLst>
                <a:path w="3891" h="6772" extrusionOk="0">
                  <a:moveTo>
                    <a:pt x="2450" y="0"/>
                  </a:moveTo>
                  <a:lnTo>
                    <a:pt x="2161" y="48"/>
                  </a:lnTo>
                  <a:lnTo>
                    <a:pt x="2017" y="144"/>
                  </a:lnTo>
                  <a:lnTo>
                    <a:pt x="1825" y="337"/>
                  </a:lnTo>
                  <a:lnTo>
                    <a:pt x="1633" y="625"/>
                  </a:lnTo>
                  <a:lnTo>
                    <a:pt x="1441" y="961"/>
                  </a:lnTo>
                  <a:lnTo>
                    <a:pt x="1057" y="1825"/>
                  </a:lnTo>
                  <a:lnTo>
                    <a:pt x="673" y="2834"/>
                  </a:lnTo>
                  <a:lnTo>
                    <a:pt x="384" y="3842"/>
                  </a:lnTo>
                  <a:lnTo>
                    <a:pt x="144" y="4851"/>
                  </a:lnTo>
                  <a:lnTo>
                    <a:pt x="0" y="5619"/>
                  </a:lnTo>
                  <a:lnTo>
                    <a:pt x="0" y="5956"/>
                  </a:lnTo>
                  <a:lnTo>
                    <a:pt x="48" y="6196"/>
                  </a:lnTo>
                  <a:lnTo>
                    <a:pt x="192" y="6484"/>
                  </a:lnTo>
                  <a:lnTo>
                    <a:pt x="336" y="6676"/>
                  </a:lnTo>
                  <a:lnTo>
                    <a:pt x="481" y="6772"/>
                  </a:lnTo>
                  <a:lnTo>
                    <a:pt x="625" y="6772"/>
                  </a:lnTo>
                  <a:lnTo>
                    <a:pt x="769" y="6724"/>
                  </a:lnTo>
                  <a:lnTo>
                    <a:pt x="913" y="6676"/>
                  </a:lnTo>
                  <a:lnTo>
                    <a:pt x="1009" y="6628"/>
                  </a:lnTo>
                  <a:lnTo>
                    <a:pt x="3890" y="721"/>
                  </a:lnTo>
                  <a:lnTo>
                    <a:pt x="3746" y="577"/>
                  </a:lnTo>
                  <a:lnTo>
                    <a:pt x="3314" y="289"/>
                  </a:lnTo>
                  <a:lnTo>
                    <a:pt x="3074" y="144"/>
                  </a:lnTo>
                  <a:lnTo>
                    <a:pt x="2786" y="48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9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extrusionOk="0">
                  <a:moveTo>
                    <a:pt x="1729" y="1"/>
                  </a:move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9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fill="none" extrusionOk="0">
                  <a:moveTo>
                    <a:pt x="2209" y="4851"/>
                  </a:moveTo>
                  <a:lnTo>
                    <a:pt x="2209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lnTo>
                    <a:pt x="1729" y="1"/>
                  </a:lnTo>
                  <a:lnTo>
                    <a:pt x="1729" y="1"/>
                  </a:ln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9"/>
            <p:cNvSpPr/>
            <p:nvPr/>
          </p:nvSpPr>
          <p:spPr>
            <a:xfrm>
              <a:off x="868450" y="2969125"/>
              <a:ext cx="72050" cy="104500"/>
            </a:xfrm>
            <a:custGeom>
              <a:avLst/>
              <a:gdLst/>
              <a:ahLst/>
              <a:cxnLst/>
              <a:rect l="l" t="t" r="r" b="b"/>
              <a:pathLst>
                <a:path w="2882" h="4180" extrusionOk="0">
                  <a:moveTo>
                    <a:pt x="961" y="1"/>
                  </a:moveTo>
                  <a:lnTo>
                    <a:pt x="721" y="49"/>
                  </a:lnTo>
                  <a:lnTo>
                    <a:pt x="529" y="145"/>
                  </a:lnTo>
                  <a:lnTo>
                    <a:pt x="288" y="481"/>
                  </a:lnTo>
                  <a:lnTo>
                    <a:pt x="96" y="817"/>
                  </a:lnTo>
                  <a:lnTo>
                    <a:pt x="0" y="1250"/>
                  </a:lnTo>
                  <a:lnTo>
                    <a:pt x="0" y="1634"/>
                  </a:lnTo>
                  <a:lnTo>
                    <a:pt x="96" y="2690"/>
                  </a:lnTo>
                  <a:lnTo>
                    <a:pt x="144" y="2930"/>
                  </a:lnTo>
                  <a:lnTo>
                    <a:pt x="192" y="3171"/>
                  </a:lnTo>
                  <a:lnTo>
                    <a:pt x="288" y="3363"/>
                  </a:lnTo>
                  <a:lnTo>
                    <a:pt x="432" y="3555"/>
                  </a:lnTo>
                  <a:lnTo>
                    <a:pt x="577" y="3747"/>
                  </a:lnTo>
                  <a:lnTo>
                    <a:pt x="721" y="3939"/>
                  </a:lnTo>
                  <a:lnTo>
                    <a:pt x="1105" y="4179"/>
                  </a:lnTo>
                  <a:lnTo>
                    <a:pt x="1393" y="4179"/>
                  </a:lnTo>
                  <a:lnTo>
                    <a:pt x="1729" y="4131"/>
                  </a:lnTo>
                  <a:lnTo>
                    <a:pt x="2017" y="3987"/>
                  </a:lnTo>
                  <a:lnTo>
                    <a:pt x="2305" y="3747"/>
                  </a:lnTo>
                  <a:lnTo>
                    <a:pt x="2498" y="3459"/>
                  </a:lnTo>
                  <a:lnTo>
                    <a:pt x="2690" y="3122"/>
                  </a:lnTo>
                  <a:lnTo>
                    <a:pt x="2834" y="2786"/>
                  </a:lnTo>
                  <a:lnTo>
                    <a:pt x="2882" y="2354"/>
                  </a:lnTo>
                  <a:lnTo>
                    <a:pt x="2882" y="1970"/>
                  </a:lnTo>
                  <a:lnTo>
                    <a:pt x="2786" y="1538"/>
                  </a:lnTo>
                  <a:lnTo>
                    <a:pt x="2642" y="1153"/>
                  </a:lnTo>
                  <a:lnTo>
                    <a:pt x="2498" y="817"/>
                  </a:lnTo>
                  <a:lnTo>
                    <a:pt x="2257" y="529"/>
                  </a:lnTo>
                  <a:lnTo>
                    <a:pt x="1969" y="289"/>
                  </a:lnTo>
                  <a:lnTo>
                    <a:pt x="1681" y="145"/>
                  </a:lnTo>
                  <a:lnTo>
                    <a:pt x="1345" y="49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9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extrusionOk="0">
                  <a:moveTo>
                    <a:pt x="13832" y="1"/>
                  </a:move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9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fill="none" extrusionOk="0">
                  <a:moveTo>
                    <a:pt x="25070" y="5235"/>
                  </a:moveTo>
                  <a:lnTo>
                    <a:pt x="25070" y="5235"/>
                  </a:lnTo>
                  <a:lnTo>
                    <a:pt x="2555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6148" y="20267"/>
                  </a:lnTo>
                  <a:lnTo>
                    <a:pt x="5764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425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567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9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extrusionOk="0">
                  <a:moveTo>
                    <a:pt x="816" y="1"/>
                  </a:move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9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fill="none" extrusionOk="0">
                  <a:moveTo>
                    <a:pt x="816" y="1"/>
                  </a:moveTo>
                  <a:lnTo>
                    <a:pt x="816" y="1"/>
                  </a:ln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641" y="1682"/>
                  </a:lnTo>
                  <a:lnTo>
                    <a:pt x="264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9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extrusionOk="0">
                  <a:moveTo>
                    <a:pt x="433" y="0"/>
                  </a:moveTo>
                  <a:lnTo>
                    <a:pt x="241" y="48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9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241" y="4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9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extrusionOk="0">
                  <a:moveTo>
                    <a:pt x="1201" y="0"/>
                  </a:move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9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fill="none" extrusionOk="0">
                  <a:moveTo>
                    <a:pt x="1297" y="0"/>
                  </a:moveTo>
                  <a:lnTo>
                    <a:pt x="1297" y="0"/>
                  </a:lnTo>
                  <a:lnTo>
                    <a:pt x="1201" y="0"/>
                  </a:lnTo>
                  <a:lnTo>
                    <a:pt x="1201" y="0"/>
                  </a:ln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lnTo>
                    <a:pt x="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9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extrusionOk="0">
                  <a:moveTo>
                    <a:pt x="817" y="1"/>
                  </a:move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9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fill="none" extrusionOk="0">
                  <a:moveTo>
                    <a:pt x="913" y="1"/>
                  </a:moveTo>
                  <a:lnTo>
                    <a:pt x="913" y="1"/>
                  </a:lnTo>
                  <a:lnTo>
                    <a:pt x="817" y="1"/>
                  </a:lnTo>
                  <a:lnTo>
                    <a:pt x="817" y="1"/>
                  </a:ln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337" y="1634"/>
                  </a:lnTo>
                  <a:lnTo>
                    <a:pt x="385" y="1634"/>
                  </a:lnTo>
                  <a:lnTo>
                    <a:pt x="385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lnTo>
                    <a:pt x="9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4510;p66">
            <a:extLst>
              <a:ext uri="{FF2B5EF4-FFF2-40B4-BE49-F238E27FC236}">
                <a16:creationId xmlns:a16="http://schemas.microsoft.com/office/drawing/2014/main" id="{DC7B8702-F9B5-487D-ACA7-6F2F40C13167}"/>
              </a:ext>
            </a:extLst>
          </p:cNvPr>
          <p:cNvSpPr/>
          <p:nvPr/>
        </p:nvSpPr>
        <p:spPr>
          <a:xfrm>
            <a:off x="1366327" y="703199"/>
            <a:ext cx="469634" cy="46199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rPr>
              <a:t>1</a:t>
            </a:r>
            <a:endParaRPr sz="1700" dirty="0">
              <a:solidFill>
                <a:schemeClr val="accent5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374D9A-B297-42F8-924A-62C78D4EDBF7}"/>
              </a:ext>
            </a:extLst>
          </p:cNvPr>
          <p:cNvSpPr txBox="1"/>
          <p:nvPr/>
        </p:nvSpPr>
        <p:spPr>
          <a:xfrm>
            <a:off x="1971674" y="717768"/>
            <a:ext cx="5805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Lắp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máy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bay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sàn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ca bin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đỡ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9EB29C-7BB2-4E65-8338-E69FDD5FAB7B}"/>
              </a:ext>
            </a:extLst>
          </p:cNvPr>
          <p:cNvGrpSpPr/>
          <p:nvPr/>
        </p:nvGrpSpPr>
        <p:grpSpPr>
          <a:xfrm>
            <a:off x="1601144" y="1538509"/>
            <a:ext cx="6411346" cy="476234"/>
            <a:chOff x="1366327" y="1642999"/>
            <a:chExt cx="6411346" cy="476234"/>
          </a:xfrm>
        </p:grpSpPr>
        <p:sp>
          <p:nvSpPr>
            <p:cNvPr id="34" name="Google Shape;4510;p66">
              <a:extLst>
                <a:ext uri="{FF2B5EF4-FFF2-40B4-BE49-F238E27FC236}">
                  <a16:creationId xmlns:a16="http://schemas.microsoft.com/office/drawing/2014/main" id="{23ACAB8D-C316-456A-A831-C43F171E0582}"/>
                </a:ext>
              </a:extLst>
            </p:cNvPr>
            <p:cNvSpPr/>
            <p:nvPr/>
          </p:nvSpPr>
          <p:spPr>
            <a:xfrm>
              <a:off x="1366327" y="1642999"/>
              <a:ext cx="469634" cy="461993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accent5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2</a:t>
              </a:r>
              <a:endParaRPr sz="1700" dirty="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2BC7488-F056-4F7F-9BF3-7E9EE4EDEAAA}"/>
                </a:ext>
              </a:extLst>
            </p:cNvPr>
            <p:cNvSpPr txBox="1"/>
            <p:nvPr/>
          </p:nvSpPr>
          <p:spPr>
            <a:xfrm>
              <a:off x="1971674" y="1657568"/>
              <a:ext cx="58059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cánh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quạt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trần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ca bin</a:t>
              </a:r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5E22E5-FA45-4CEF-861D-725C6ED007C5}"/>
              </a:ext>
            </a:extLst>
          </p:cNvPr>
          <p:cNvGrpSpPr/>
          <p:nvPr/>
        </p:nvGrpSpPr>
        <p:grpSpPr>
          <a:xfrm>
            <a:off x="760980" y="2290476"/>
            <a:ext cx="6411346" cy="476234"/>
            <a:chOff x="1366327" y="1642999"/>
            <a:chExt cx="6411346" cy="476234"/>
          </a:xfrm>
        </p:grpSpPr>
        <p:sp>
          <p:nvSpPr>
            <p:cNvPr id="38" name="Google Shape;4510;p66">
              <a:extLst>
                <a:ext uri="{FF2B5EF4-FFF2-40B4-BE49-F238E27FC236}">
                  <a16:creationId xmlns:a16="http://schemas.microsoft.com/office/drawing/2014/main" id="{44496CCC-680B-416F-9E54-2055E0EDFAB3}"/>
                </a:ext>
              </a:extLst>
            </p:cNvPr>
            <p:cNvSpPr/>
            <p:nvPr/>
          </p:nvSpPr>
          <p:spPr>
            <a:xfrm>
              <a:off x="1366327" y="1642999"/>
              <a:ext cx="469634" cy="461993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accent5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3</a:t>
              </a:r>
              <a:endParaRPr sz="1700" dirty="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9CAB3AA-19D5-4024-90BF-F20D57A56715}"/>
                </a:ext>
              </a:extLst>
            </p:cNvPr>
            <p:cNvSpPr txBox="1"/>
            <p:nvPr/>
          </p:nvSpPr>
          <p:spPr>
            <a:xfrm>
              <a:off x="1971674" y="1657568"/>
              <a:ext cx="58059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ca bin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sàn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ca bin</a:t>
              </a:r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2E1741-4ECD-47A2-A3CB-140C8A6F9216}"/>
              </a:ext>
            </a:extLst>
          </p:cNvPr>
          <p:cNvGrpSpPr/>
          <p:nvPr/>
        </p:nvGrpSpPr>
        <p:grpSpPr>
          <a:xfrm>
            <a:off x="1835961" y="3071253"/>
            <a:ext cx="6411346" cy="476234"/>
            <a:chOff x="1366327" y="1642999"/>
            <a:chExt cx="6411346" cy="476234"/>
          </a:xfrm>
        </p:grpSpPr>
        <p:sp>
          <p:nvSpPr>
            <p:cNvPr id="41" name="Google Shape;4510;p66">
              <a:extLst>
                <a:ext uri="{FF2B5EF4-FFF2-40B4-BE49-F238E27FC236}">
                  <a16:creationId xmlns:a16="http://schemas.microsoft.com/office/drawing/2014/main" id="{52AB0370-DA40-4AA0-8DDC-8A1F5B5097BD}"/>
                </a:ext>
              </a:extLst>
            </p:cNvPr>
            <p:cNvSpPr/>
            <p:nvPr/>
          </p:nvSpPr>
          <p:spPr>
            <a:xfrm>
              <a:off x="1366327" y="1642999"/>
              <a:ext cx="469634" cy="461993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accent5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4</a:t>
              </a:r>
              <a:endParaRPr sz="1700" dirty="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92432B0-FEE9-4E66-9A40-6ED62B5B371E}"/>
                </a:ext>
              </a:extLst>
            </p:cNvPr>
            <p:cNvSpPr txBox="1"/>
            <p:nvPr/>
          </p:nvSpPr>
          <p:spPr>
            <a:xfrm>
              <a:off x="1971674" y="1657568"/>
              <a:ext cx="58059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ca bin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máy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bay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0B7724F-91D1-4123-B116-18809A60B361}"/>
              </a:ext>
            </a:extLst>
          </p:cNvPr>
          <p:cNvGrpSpPr/>
          <p:nvPr/>
        </p:nvGrpSpPr>
        <p:grpSpPr>
          <a:xfrm>
            <a:off x="1230614" y="3949498"/>
            <a:ext cx="6411346" cy="476234"/>
            <a:chOff x="1366327" y="1642999"/>
            <a:chExt cx="6411346" cy="476234"/>
          </a:xfrm>
        </p:grpSpPr>
        <p:sp>
          <p:nvSpPr>
            <p:cNvPr id="44" name="Google Shape;4510;p66">
              <a:extLst>
                <a:ext uri="{FF2B5EF4-FFF2-40B4-BE49-F238E27FC236}">
                  <a16:creationId xmlns:a16="http://schemas.microsoft.com/office/drawing/2014/main" id="{69770F3D-8277-4110-9BA5-177F02C07D32}"/>
                </a:ext>
              </a:extLst>
            </p:cNvPr>
            <p:cNvSpPr/>
            <p:nvPr/>
          </p:nvSpPr>
          <p:spPr>
            <a:xfrm>
              <a:off x="1366327" y="1642999"/>
              <a:ext cx="469634" cy="461993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accent5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5</a:t>
              </a:r>
              <a:endParaRPr sz="1700" dirty="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33B588-C86C-47C8-9040-1F3962B37938}"/>
                </a:ext>
              </a:extLst>
            </p:cNvPr>
            <p:cNvSpPr txBox="1"/>
            <p:nvPr/>
          </p:nvSpPr>
          <p:spPr>
            <a:xfrm>
              <a:off x="1971674" y="1657568"/>
              <a:ext cx="58059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đỡ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sàn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ca bin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càng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máy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bay.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" name="Google Shape;3056;p46"/>
          <p:cNvSpPr/>
          <p:nvPr/>
        </p:nvSpPr>
        <p:spPr>
          <a:xfrm>
            <a:off x="6448380" y="2232107"/>
            <a:ext cx="2315562" cy="2277635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46"/>
          <p:cNvSpPr txBox="1">
            <a:spLocks noGrp="1"/>
          </p:cNvSpPr>
          <p:nvPr>
            <p:ph type="title"/>
          </p:nvPr>
        </p:nvSpPr>
        <p:spPr>
          <a:xfrm>
            <a:off x="615878" y="1053729"/>
            <a:ext cx="3729300" cy="633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ý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58" name="Google Shape;3058;p46"/>
          <p:cNvSpPr txBox="1">
            <a:spLocks noGrp="1"/>
          </p:cNvSpPr>
          <p:nvPr>
            <p:ph type="body" idx="1"/>
          </p:nvPr>
        </p:nvSpPr>
        <p:spPr>
          <a:xfrm>
            <a:off x="-42384" y="1433090"/>
            <a:ext cx="5682303" cy="22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vi-VN" sz="24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lắp thân máy bay vào sàn ca bin và giá đỡ phải lắp đúng vị trí.</a:t>
            </a: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vi-VN" sz="24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lắp giá đỡ sàn ca bin và càng máy bay phải được lắp thật chặt.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059" name="Google Shape;3059;p46"/>
          <p:cNvGrpSpPr/>
          <p:nvPr/>
        </p:nvGrpSpPr>
        <p:grpSpPr>
          <a:xfrm>
            <a:off x="6298181" y="1330894"/>
            <a:ext cx="3042190" cy="3498572"/>
            <a:chOff x="6352925" y="3496200"/>
            <a:chExt cx="1008550" cy="1159850"/>
          </a:xfrm>
        </p:grpSpPr>
        <p:sp>
          <p:nvSpPr>
            <p:cNvPr id="3060" name="Google Shape;3060;p46"/>
            <p:cNvSpPr/>
            <p:nvPr/>
          </p:nvSpPr>
          <p:spPr>
            <a:xfrm>
              <a:off x="6944825" y="3872000"/>
              <a:ext cx="416650" cy="290575"/>
            </a:xfrm>
            <a:custGeom>
              <a:avLst/>
              <a:gdLst/>
              <a:ahLst/>
              <a:cxnLst/>
              <a:rect l="l" t="t" r="r" b="b"/>
              <a:pathLst>
                <a:path w="16666" h="11623" extrusionOk="0">
                  <a:moveTo>
                    <a:pt x="4995" y="1"/>
                  </a:moveTo>
                  <a:lnTo>
                    <a:pt x="1" y="4947"/>
                  </a:lnTo>
                  <a:lnTo>
                    <a:pt x="97" y="5332"/>
                  </a:lnTo>
                  <a:lnTo>
                    <a:pt x="193" y="5716"/>
                  </a:lnTo>
                  <a:lnTo>
                    <a:pt x="385" y="6196"/>
                  </a:lnTo>
                  <a:lnTo>
                    <a:pt x="577" y="6676"/>
                  </a:lnTo>
                  <a:lnTo>
                    <a:pt x="865" y="7157"/>
                  </a:lnTo>
                  <a:lnTo>
                    <a:pt x="1057" y="7397"/>
                  </a:lnTo>
                  <a:lnTo>
                    <a:pt x="1249" y="7589"/>
                  </a:lnTo>
                  <a:lnTo>
                    <a:pt x="1442" y="7781"/>
                  </a:lnTo>
                  <a:lnTo>
                    <a:pt x="1682" y="7925"/>
                  </a:lnTo>
                  <a:lnTo>
                    <a:pt x="1970" y="8069"/>
                  </a:lnTo>
                  <a:lnTo>
                    <a:pt x="2258" y="8165"/>
                  </a:lnTo>
                  <a:lnTo>
                    <a:pt x="2882" y="8261"/>
                  </a:lnTo>
                  <a:lnTo>
                    <a:pt x="3555" y="8309"/>
                  </a:lnTo>
                  <a:lnTo>
                    <a:pt x="4227" y="8309"/>
                  </a:lnTo>
                  <a:lnTo>
                    <a:pt x="5284" y="8213"/>
                  </a:lnTo>
                  <a:lnTo>
                    <a:pt x="5764" y="8117"/>
                  </a:lnTo>
                  <a:lnTo>
                    <a:pt x="5812" y="8501"/>
                  </a:lnTo>
                  <a:lnTo>
                    <a:pt x="5908" y="8885"/>
                  </a:lnTo>
                  <a:lnTo>
                    <a:pt x="6052" y="9366"/>
                  </a:lnTo>
                  <a:lnTo>
                    <a:pt x="6292" y="9846"/>
                  </a:lnTo>
                  <a:lnTo>
                    <a:pt x="6580" y="10278"/>
                  </a:lnTo>
                  <a:lnTo>
                    <a:pt x="6724" y="10518"/>
                  </a:lnTo>
                  <a:lnTo>
                    <a:pt x="6916" y="10710"/>
                  </a:lnTo>
                  <a:lnTo>
                    <a:pt x="7157" y="10854"/>
                  </a:lnTo>
                  <a:lnTo>
                    <a:pt x="7397" y="10951"/>
                  </a:lnTo>
                  <a:lnTo>
                    <a:pt x="7637" y="11047"/>
                  </a:lnTo>
                  <a:lnTo>
                    <a:pt x="7877" y="11095"/>
                  </a:lnTo>
                  <a:lnTo>
                    <a:pt x="8309" y="11095"/>
                  </a:lnTo>
                  <a:lnTo>
                    <a:pt x="8741" y="10999"/>
                  </a:lnTo>
                  <a:lnTo>
                    <a:pt x="9078" y="10903"/>
                  </a:lnTo>
                  <a:lnTo>
                    <a:pt x="9366" y="10758"/>
                  </a:lnTo>
                  <a:lnTo>
                    <a:pt x="9558" y="10614"/>
                  </a:lnTo>
                  <a:lnTo>
                    <a:pt x="9750" y="10422"/>
                  </a:lnTo>
                  <a:lnTo>
                    <a:pt x="9798" y="10614"/>
                  </a:lnTo>
                  <a:lnTo>
                    <a:pt x="9942" y="10806"/>
                  </a:lnTo>
                  <a:lnTo>
                    <a:pt x="10086" y="11047"/>
                  </a:lnTo>
                  <a:lnTo>
                    <a:pt x="10326" y="11239"/>
                  </a:lnTo>
                  <a:lnTo>
                    <a:pt x="10614" y="11431"/>
                  </a:lnTo>
                  <a:lnTo>
                    <a:pt x="10951" y="11575"/>
                  </a:lnTo>
                  <a:lnTo>
                    <a:pt x="11431" y="11623"/>
                  </a:lnTo>
                  <a:lnTo>
                    <a:pt x="11623" y="11623"/>
                  </a:lnTo>
                  <a:lnTo>
                    <a:pt x="11863" y="11575"/>
                  </a:lnTo>
                  <a:lnTo>
                    <a:pt x="12247" y="11383"/>
                  </a:lnTo>
                  <a:lnTo>
                    <a:pt x="12583" y="11143"/>
                  </a:lnTo>
                  <a:lnTo>
                    <a:pt x="12872" y="10903"/>
                  </a:lnTo>
                  <a:lnTo>
                    <a:pt x="13064" y="10614"/>
                  </a:lnTo>
                  <a:lnTo>
                    <a:pt x="13208" y="10374"/>
                  </a:lnTo>
                  <a:lnTo>
                    <a:pt x="13352" y="10134"/>
                  </a:lnTo>
                  <a:lnTo>
                    <a:pt x="13928" y="10182"/>
                  </a:lnTo>
                  <a:lnTo>
                    <a:pt x="14504" y="10182"/>
                  </a:lnTo>
                  <a:lnTo>
                    <a:pt x="15033" y="10134"/>
                  </a:lnTo>
                  <a:lnTo>
                    <a:pt x="15561" y="10038"/>
                  </a:lnTo>
                  <a:lnTo>
                    <a:pt x="16377" y="9846"/>
                  </a:lnTo>
                  <a:lnTo>
                    <a:pt x="16666" y="9750"/>
                  </a:lnTo>
                  <a:lnTo>
                    <a:pt x="16233" y="8693"/>
                  </a:lnTo>
                  <a:lnTo>
                    <a:pt x="14649" y="9318"/>
                  </a:lnTo>
                  <a:lnTo>
                    <a:pt x="16089" y="8357"/>
                  </a:lnTo>
                  <a:lnTo>
                    <a:pt x="15945" y="7973"/>
                  </a:lnTo>
                  <a:lnTo>
                    <a:pt x="14408" y="9126"/>
                  </a:lnTo>
                  <a:lnTo>
                    <a:pt x="14408" y="9126"/>
                  </a:lnTo>
                  <a:lnTo>
                    <a:pt x="15609" y="7733"/>
                  </a:lnTo>
                  <a:lnTo>
                    <a:pt x="14408" y="6868"/>
                  </a:lnTo>
                  <a:lnTo>
                    <a:pt x="14168" y="7109"/>
                  </a:lnTo>
                  <a:lnTo>
                    <a:pt x="13928" y="7541"/>
                  </a:lnTo>
                  <a:lnTo>
                    <a:pt x="13688" y="7973"/>
                  </a:lnTo>
                  <a:lnTo>
                    <a:pt x="13448" y="8453"/>
                  </a:lnTo>
                  <a:lnTo>
                    <a:pt x="13160" y="9318"/>
                  </a:lnTo>
                  <a:lnTo>
                    <a:pt x="13016" y="9654"/>
                  </a:lnTo>
                  <a:lnTo>
                    <a:pt x="12872" y="9510"/>
                  </a:lnTo>
                  <a:lnTo>
                    <a:pt x="12535" y="9126"/>
                  </a:lnTo>
                  <a:lnTo>
                    <a:pt x="12295" y="8933"/>
                  </a:lnTo>
                  <a:lnTo>
                    <a:pt x="12007" y="8789"/>
                  </a:lnTo>
                  <a:lnTo>
                    <a:pt x="11719" y="8645"/>
                  </a:lnTo>
                  <a:lnTo>
                    <a:pt x="11431" y="8597"/>
                  </a:lnTo>
                  <a:lnTo>
                    <a:pt x="11143" y="8597"/>
                  </a:lnTo>
                  <a:lnTo>
                    <a:pt x="10807" y="8741"/>
                  </a:lnTo>
                  <a:lnTo>
                    <a:pt x="10518" y="8885"/>
                  </a:lnTo>
                  <a:lnTo>
                    <a:pt x="10230" y="9078"/>
                  </a:lnTo>
                  <a:lnTo>
                    <a:pt x="9798" y="9462"/>
                  </a:lnTo>
                  <a:lnTo>
                    <a:pt x="9606" y="9654"/>
                  </a:lnTo>
                  <a:lnTo>
                    <a:pt x="9654" y="9318"/>
                  </a:lnTo>
                  <a:lnTo>
                    <a:pt x="9702" y="9030"/>
                  </a:lnTo>
                  <a:lnTo>
                    <a:pt x="9702" y="8645"/>
                  </a:lnTo>
                  <a:lnTo>
                    <a:pt x="9654" y="8213"/>
                  </a:lnTo>
                  <a:lnTo>
                    <a:pt x="9510" y="7781"/>
                  </a:lnTo>
                  <a:lnTo>
                    <a:pt x="9318" y="7397"/>
                  </a:lnTo>
                  <a:lnTo>
                    <a:pt x="9174" y="7205"/>
                  </a:lnTo>
                  <a:lnTo>
                    <a:pt x="9030" y="7060"/>
                  </a:lnTo>
                  <a:lnTo>
                    <a:pt x="8837" y="6916"/>
                  </a:lnTo>
                  <a:lnTo>
                    <a:pt x="8645" y="6820"/>
                  </a:lnTo>
                  <a:lnTo>
                    <a:pt x="8261" y="6676"/>
                  </a:lnTo>
                  <a:lnTo>
                    <a:pt x="7877" y="6628"/>
                  </a:lnTo>
                  <a:lnTo>
                    <a:pt x="7493" y="6676"/>
                  </a:lnTo>
                  <a:lnTo>
                    <a:pt x="7157" y="6724"/>
                  </a:lnTo>
                  <a:lnTo>
                    <a:pt x="6916" y="6772"/>
                  </a:lnTo>
                  <a:lnTo>
                    <a:pt x="6676" y="6868"/>
                  </a:lnTo>
                  <a:lnTo>
                    <a:pt x="6676" y="6868"/>
                  </a:lnTo>
                  <a:lnTo>
                    <a:pt x="6964" y="6580"/>
                  </a:lnTo>
                  <a:lnTo>
                    <a:pt x="7253" y="6244"/>
                  </a:lnTo>
                  <a:lnTo>
                    <a:pt x="7541" y="5764"/>
                  </a:lnTo>
                  <a:lnTo>
                    <a:pt x="7829" y="5236"/>
                  </a:lnTo>
                  <a:lnTo>
                    <a:pt x="7973" y="4947"/>
                  </a:lnTo>
                  <a:lnTo>
                    <a:pt x="8069" y="4611"/>
                  </a:lnTo>
                  <a:lnTo>
                    <a:pt x="8117" y="4275"/>
                  </a:lnTo>
                  <a:lnTo>
                    <a:pt x="8165" y="3939"/>
                  </a:lnTo>
                  <a:lnTo>
                    <a:pt x="8117" y="3555"/>
                  </a:lnTo>
                  <a:lnTo>
                    <a:pt x="8069" y="3170"/>
                  </a:lnTo>
                  <a:lnTo>
                    <a:pt x="7973" y="2834"/>
                  </a:lnTo>
                  <a:lnTo>
                    <a:pt x="7781" y="2450"/>
                  </a:lnTo>
                  <a:lnTo>
                    <a:pt x="7589" y="2162"/>
                  </a:lnTo>
                  <a:lnTo>
                    <a:pt x="7397" y="1826"/>
                  </a:lnTo>
                  <a:lnTo>
                    <a:pt x="6868" y="1297"/>
                  </a:lnTo>
                  <a:lnTo>
                    <a:pt x="6340" y="817"/>
                  </a:lnTo>
                  <a:lnTo>
                    <a:pt x="5860" y="481"/>
                  </a:lnTo>
                  <a:lnTo>
                    <a:pt x="5428" y="241"/>
                  </a:lnTo>
                  <a:lnTo>
                    <a:pt x="4995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6"/>
            <p:cNvSpPr/>
            <p:nvPr/>
          </p:nvSpPr>
          <p:spPr>
            <a:xfrm>
              <a:off x="6944825" y="3872000"/>
              <a:ext cx="416650" cy="290575"/>
            </a:xfrm>
            <a:custGeom>
              <a:avLst/>
              <a:gdLst/>
              <a:ahLst/>
              <a:cxnLst/>
              <a:rect l="l" t="t" r="r" b="b"/>
              <a:pathLst>
                <a:path w="16666" h="11623" fill="none" extrusionOk="0">
                  <a:moveTo>
                    <a:pt x="4995" y="1"/>
                  </a:moveTo>
                  <a:lnTo>
                    <a:pt x="4995" y="1"/>
                  </a:lnTo>
                  <a:lnTo>
                    <a:pt x="5428" y="241"/>
                  </a:lnTo>
                  <a:lnTo>
                    <a:pt x="5860" y="481"/>
                  </a:lnTo>
                  <a:lnTo>
                    <a:pt x="6340" y="817"/>
                  </a:lnTo>
                  <a:lnTo>
                    <a:pt x="6868" y="1297"/>
                  </a:lnTo>
                  <a:lnTo>
                    <a:pt x="7397" y="1826"/>
                  </a:lnTo>
                  <a:lnTo>
                    <a:pt x="7589" y="2162"/>
                  </a:lnTo>
                  <a:lnTo>
                    <a:pt x="7781" y="2450"/>
                  </a:lnTo>
                  <a:lnTo>
                    <a:pt x="7973" y="2834"/>
                  </a:lnTo>
                  <a:lnTo>
                    <a:pt x="8069" y="3170"/>
                  </a:lnTo>
                  <a:lnTo>
                    <a:pt x="8069" y="3170"/>
                  </a:lnTo>
                  <a:lnTo>
                    <a:pt x="8117" y="3555"/>
                  </a:lnTo>
                  <a:lnTo>
                    <a:pt x="8165" y="3939"/>
                  </a:lnTo>
                  <a:lnTo>
                    <a:pt x="8117" y="4275"/>
                  </a:lnTo>
                  <a:lnTo>
                    <a:pt x="8069" y="4611"/>
                  </a:lnTo>
                  <a:lnTo>
                    <a:pt x="7973" y="4947"/>
                  </a:lnTo>
                  <a:lnTo>
                    <a:pt x="7829" y="5236"/>
                  </a:lnTo>
                  <a:lnTo>
                    <a:pt x="7541" y="5764"/>
                  </a:lnTo>
                  <a:lnTo>
                    <a:pt x="7253" y="6244"/>
                  </a:lnTo>
                  <a:lnTo>
                    <a:pt x="6964" y="6580"/>
                  </a:lnTo>
                  <a:lnTo>
                    <a:pt x="6676" y="6868"/>
                  </a:lnTo>
                  <a:lnTo>
                    <a:pt x="6676" y="6868"/>
                  </a:lnTo>
                  <a:lnTo>
                    <a:pt x="6916" y="6772"/>
                  </a:lnTo>
                  <a:lnTo>
                    <a:pt x="7157" y="6724"/>
                  </a:lnTo>
                  <a:lnTo>
                    <a:pt x="7493" y="6676"/>
                  </a:lnTo>
                  <a:lnTo>
                    <a:pt x="7877" y="6628"/>
                  </a:lnTo>
                  <a:lnTo>
                    <a:pt x="8261" y="6676"/>
                  </a:lnTo>
                  <a:lnTo>
                    <a:pt x="8645" y="6820"/>
                  </a:lnTo>
                  <a:lnTo>
                    <a:pt x="8837" y="6916"/>
                  </a:lnTo>
                  <a:lnTo>
                    <a:pt x="9030" y="7060"/>
                  </a:lnTo>
                  <a:lnTo>
                    <a:pt x="9030" y="7060"/>
                  </a:lnTo>
                  <a:lnTo>
                    <a:pt x="9174" y="7205"/>
                  </a:lnTo>
                  <a:lnTo>
                    <a:pt x="9318" y="7397"/>
                  </a:lnTo>
                  <a:lnTo>
                    <a:pt x="9510" y="7781"/>
                  </a:lnTo>
                  <a:lnTo>
                    <a:pt x="9654" y="8213"/>
                  </a:lnTo>
                  <a:lnTo>
                    <a:pt x="9702" y="8645"/>
                  </a:lnTo>
                  <a:lnTo>
                    <a:pt x="9702" y="9030"/>
                  </a:lnTo>
                  <a:lnTo>
                    <a:pt x="9654" y="9318"/>
                  </a:lnTo>
                  <a:lnTo>
                    <a:pt x="9606" y="9654"/>
                  </a:lnTo>
                  <a:lnTo>
                    <a:pt x="9606" y="9654"/>
                  </a:lnTo>
                  <a:lnTo>
                    <a:pt x="9798" y="9462"/>
                  </a:lnTo>
                  <a:lnTo>
                    <a:pt x="10230" y="9078"/>
                  </a:lnTo>
                  <a:lnTo>
                    <a:pt x="10518" y="8885"/>
                  </a:lnTo>
                  <a:lnTo>
                    <a:pt x="10807" y="8741"/>
                  </a:lnTo>
                  <a:lnTo>
                    <a:pt x="11143" y="8597"/>
                  </a:lnTo>
                  <a:lnTo>
                    <a:pt x="11431" y="8597"/>
                  </a:lnTo>
                  <a:lnTo>
                    <a:pt x="11431" y="8597"/>
                  </a:lnTo>
                  <a:lnTo>
                    <a:pt x="11719" y="8645"/>
                  </a:lnTo>
                  <a:lnTo>
                    <a:pt x="12007" y="8789"/>
                  </a:lnTo>
                  <a:lnTo>
                    <a:pt x="12295" y="8933"/>
                  </a:lnTo>
                  <a:lnTo>
                    <a:pt x="12535" y="9126"/>
                  </a:lnTo>
                  <a:lnTo>
                    <a:pt x="12872" y="9510"/>
                  </a:lnTo>
                  <a:lnTo>
                    <a:pt x="13016" y="9654"/>
                  </a:lnTo>
                  <a:lnTo>
                    <a:pt x="13016" y="9654"/>
                  </a:lnTo>
                  <a:lnTo>
                    <a:pt x="13160" y="9318"/>
                  </a:lnTo>
                  <a:lnTo>
                    <a:pt x="13448" y="8453"/>
                  </a:lnTo>
                  <a:lnTo>
                    <a:pt x="13688" y="7973"/>
                  </a:lnTo>
                  <a:lnTo>
                    <a:pt x="13928" y="7541"/>
                  </a:lnTo>
                  <a:lnTo>
                    <a:pt x="14168" y="7109"/>
                  </a:lnTo>
                  <a:lnTo>
                    <a:pt x="14408" y="6868"/>
                  </a:lnTo>
                  <a:lnTo>
                    <a:pt x="15609" y="7733"/>
                  </a:lnTo>
                  <a:lnTo>
                    <a:pt x="14408" y="9126"/>
                  </a:lnTo>
                  <a:lnTo>
                    <a:pt x="15945" y="7973"/>
                  </a:lnTo>
                  <a:lnTo>
                    <a:pt x="16089" y="8357"/>
                  </a:lnTo>
                  <a:lnTo>
                    <a:pt x="14649" y="9318"/>
                  </a:lnTo>
                  <a:lnTo>
                    <a:pt x="16233" y="8693"/>
                  </a:lnTo>
                  <a:lnTo>
                    <a:pt x="16666" y="9750"/>
                  </a:lnTo>
                  <a:lnTo>
                    <a:pt x="16666" y="9750"/>
                  </a:lnTo>
                  <a:lnTo>
                    <a:pt x="16377" y="9846"/>
                  </a:lnTo>
                  <a:lnTo>
                    <a:pt x="15561" y="10038"/>
                  </a:lnTo>
                  <a:lnTo>
                    <a:pt x="15033" y="10134"/>
                  </a:lnTo>
                  <a:lnTo>
                    <a:pt x="14504" y="10182"/>
                  </a:lnTo>
                  <a:lnTo>
                    <a:pt x="13928" y="10182"/>
                  </a:lnTo>
                  <a:lnTo>
                    <a:pt x="13352" y="10134"/>
                  </a:lnTo>
                  <a:lnTo>
                    <a:pt x="13352" y="10134"/>
                  </a:lnTo>
                  <a:lnTo>
                    <a:pt x="13208" y="10374"/>
                  </a:lnTo>
                  <a:lnTo>
                    <a:pt x="13064" y="10614"/>
                  </a:lnTo>
                  <a:lnTo>
                    <a:pt x="12872" y="10903"/>
                  </a:lnTo>
                  <a:lnTo>
                    <a:pt x="12583" y="11143"/>
                  </a:lnTo>
                  <a:lnTo>
                    <a:pt x="12247" y="11383"/>
                  </a:lnTo>
                  <a:lnTo>
                    <a:pt x="11863" y="11575"/>
                  </a:lnTo>
                  <a:lnTo>
                    <a:pt x="11623" y="11623"/>
                  </a:lnTo>
                  <a:lnTo>
                    <a:pt x="11431" y="11623"/>
                  </a:lnTo>
                  <a:lnTo>
                    <a:pt x="11431" y="11623"/>
                  </a:lnTo>
                  <a:lnTo>
                    <a:pt x="10951" y="11575"/>
                  </a:lnTo>
                  <a:lnTo>
                    <a:pt x="10614" y="11431"/>
                  </a:lnTo>
                  <a:lnTo>
                    <a:pt x="10326" y="11239"/>
                  </a:lnTo>
                  <a:lnTo>
                    <a:pt x="10086" y="11047"/>
                  </a:lnTo>
                  <a:lnTo>
                    <a:pt x="9942" y="10806"/>
                  </a:lnTo>
                  <a:lnTo>
                    <a:pt x="9798" y="10614"/>
                  </a:lnTo>
                  <a:lnTo>
                    <a:pt x="9750" y="10422"/>
                  </a:lnTo>
                  <a:lnTo>
                    <a:pt x="9750" y="10422"/>
                  </a:lnTo>
                  <a:lnTo>
                    <a:pt x="9558" y="10614"/>
                  </a:lnTo>
                  <a:lnTo>
                    <a:pt x="9366" y="10758"/>
                  </a:lnTo>
                  <a:lnTo>
                    <a:pt x="9078" y="10903"/>
                  </a:lnTo>
                  <a:lnTo>
                    <a:pt x="8741" y="10999"/>
                  </a:lnTo>
                  <a:lnTo>
                    <a:pt x="8309" y="11095"/>
                  </a:lnTo>
                  <a:lnTo>
                    <a:pt x="7877" y="11095"/>
                  </a:lnTo>
                  <a:lnTo>
                    <a:pt x="7637" y="11047"/>
                  </a:lnTo>
                  <a:lnTo>
                    <a:pt x="7397" y="10951"/>
                  </a:lnTo>
                  <a:lnTo>
                    <a:pt x="7397" y="10951"/>
                  </a:lnTo>
                  <a:lnTo>
                    <a:pt x="7157" y="10854"/>
                  </a:lnTo>
                  <a:lnTo>
                    <a:pt x="6916" y="10710"/>
                  </a:lnTo>
                  <a:lnTo>
                    <a:pt x="6724" y="10518"/>
                  </a:lnTo>
                  <a:lnTo>
                    <a:pt x="6580" y="10278"/>
                  </a:lnTo>
                  <a:lnTo>
                    <a:pt x="6292" y="9846"/>
                  </a:lnTo>
                  <a:lnTo>
                    <a:pt x="6052" y="9366"/>
                  </a:lnTo>
                  <a:lnTo>
                    <a:pt x="5908" y="8885"/>
                  </a:lnTo>
                  <a:lnTo>
                    <a:pt x="5812" y="8501"/>
                  </a:lnTo>
                  <a:lnTo>
                    <a:pt x="5764" y="8117"/>
                  </a:lnTo>
                  <a:lnTo>
                    <a:pt x="5764" y="8117"/>
                  </a:lnTo>
                  <a:lnTo>
                    <a:pt x="5284" y="8213"/>
                  </a:lnTo>
                  <a:lnTo>
                    <a:pt x="4227" y="8309"/>
                  </a:lnTo>
                  <a:lnTo>
                    <a:pt x="3555" y="8309"/>
                  </a:lnTo>
                  <a:lnTo>
                    <a:pt x="2882" y="8261"/>
                  </a:lnTo>
                  <a:lnTo>
                    <a:pt x="2258" y="8165"/>
                  </a:lnTo>
                  <a:lnTo>
                    <a:pt x="1970" y="8069"/>
                  </a:lnTo>
                  <a:lnTo>
                    <a:pt x="1682" y="7925"/>
                  </a:lnTo>
                  <a:lnTo>
                    <a:pt x="1682" y="7925"/>
                  </a:lnTo>
                  <a:lnTo>
                    <a:pt x="1442" y="7781"/>
                  </a:lnTo>
                  <a:lnTo>
                    <a:pt x="1249" y="7589"/>
                  </a:lnTo>
                  <a:lnTo>
                    <a:pt x="1057" y="7397"/>
                  </a:lnTo>
                  <a:lnTo>
                    <a:pt x="865" y="7157"/>
                  </a:lnTo>
                  <a:lnTo>
                    <a:pt x="577" y="6676"/>
                  </a:lnTo>
                  <a:lnTo>
                    <a:pt x="385" y="6196"/>
                  </a:lnTo>
                  <a:lnTo>
                    <a:pt x="193" y="5716"/>
                  </a:lnTo>
                  <a:lnTo>
                    <a:pt x="97" y="5332"/>
                  </a:lnTo>
                  <a:lnTo>
                    <a:pt x="1" y="4947"/>
                  </a:lnTo>
                  <a:lnTo>
                    <a:pt x="49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6"/>
            <p:cNvSpPr/>
            <p:nvPr/>
          </p:nvSpPr>
          <p:spPr>
            <a:xfrm>
              <a:off x="7263000" y="4100125"/>
              <a:ext cx="24025" cy="36050"/>
            </a:xfrm>
            <a:custGeom>
              <a:avLst/>
              <a:gdLst/>
              <a:ahLst/>
              <a:cxnLst/>
              <a:rect l="l" t="t" r="r" b="b"/>
              <a:pathLst>
                <a:path w="961" h="1442" extrusionOk="0">
                  <a:moveTo>
                    <a:pt x="433" y="1"/>
                  </a:moveTo>
                  <a:lnTo>
                    <a:pt x="1" y="337"/>
                  </a:lnTo>
                  <a:lnTo>
                    <a:pt x="433" y="1441"/>
                  </a:lnTo>
                  <a:lnTo>
                    <a:pt x="961" y="1153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6"/>
            <p:cNvSpPr/>
            <p:nvPr/>
          </p:nvSpPr>
          <p:spPr>
            <a:xfrm>
              <a:off x="6352925" y="3837200"/>
              <a:ext cx="417850" cy="255750"/>
            </a:xfrm>
            <a:custGeom>
              <a:avLst/>
              <a:gdLst/>
              <a:ahLst/>
              <a:cxnLst/>
              <a:rect l="l" t="t" r="r" b="b"/>
              <a:pathLst>
                <a:path w="16714" h="10230" extrusionOk="0">
                  <a:moveTo>
                    <a:pt x="12679" y="0"/>
                  </a:moveTo>
                  <a:lnTo>
                    <a:pt x="12247" y="144"/>
                  </a:lnTo>
                  <a:lnTo>
                    <a:pt x="11815" y="336"/>
                  </a:lnTo>
                  <a:lnTo>
                    <a:pt x="11286" y="624"/>
                  </a:lnTo>
                  <a:lnTo>
                    <a:pt x="10662" y="961"/>
                  </a:lnTo>
                  <a:lnTo>
                    <a:pt x="10134" y="1393"/>
                  </a:lnTo>
                  <a:lnTo>
                    <a:pt x="9846" y="1681"/>
                  </a:lnTo>
                  <a:lnTo>
                    <a:pt x="9653" y="1969"/>
                  </a:lnTo>
                  <a:lnTo>
                    <a:pt x="9413" y="2257"/>
                  </a:lnTo>
                  <a:lnTo>
                    <a:pt x="9269" y="2593"/>
                  </a:lnTo>
                  <a:lnTo>
                    <a:pt x="9125" y="2930"/>
                  </a:lnTo>
                  <a:lnTo>
                    <a:pt x="9077" y="3314"/>
                  </a:lnTo>
                  <a:lnTo>
                    <a:pt x="9029" y="3650"/>
                  </a:lnTo>
                  <a:lnTo>
                    <a:pt x="9077" y="3986"/>
                  </a:lnTo>
                  <a:lnTo>
                    <a:pt x="9125" y="4274"/>
                  </a:lnTo>
                  <a:lnTo>
                    <a:pt x="9173" y="4610"/>
                  </a:lnTo>
                  <a:lnTo>
                    <a:pt x="9365" y="5187"/>
                  </a:lnTo>
                  <a:lnTo>
                    <a:pt x="9605" y="5667"/>
                  </a:lnTo>
                  <a:lnTo>
                    <a:pt x="9798" y="6003"/>
                  </a:lnTo>
                  <a:lnTo>
                    <a:pt x="10038" y="6339"/>
                  </a:lnTo>
                  <a:lnTo>
                    <a:pt x="9846" y="6243"/>
                  </a:lnTo>
                  <a:lnTo>
                    <a:pt x="9605" y="6147"/>
                  </a:lnTo>
                  <a:lnTo>
                    <a:pt x="9269" y="6051"/>
                  </a:lnTo>
                  <a:lnTo>
                    <a:pt x="8933" y="5955"/>
                  </a:lnTo>
                  <a:lnTo>
                    <a:pt x="8549" y="5955"/>
                  </a:lnTo>
                  <a:lnTo>
                    <a:pt x="8165" y="6003"/>
                  </a:lnTo>
                  <a:lnTo>
                    <a:pt x="7973" y="6051"/>
                  </a:lnTo>
                  <a:lnTo>
                    <a:pt x="7732" y="6147"/>
                  </a:lnTo>
                  <a:lnTo>
                    <a:pt x="7588" y="6291"/>
                  </a:lnTo>
                  <a:lnTo>
                    <a:pt x="7396" y="6435"/>
                  </a:lnTo>
                  <a:lnTo>
                    <a:pt x="7156" y="6820"/>
                  </a:lnTo>
                  <a:lnTo>
                    <a:pt x="6964" y="7204"/>
                  </a:lnTo>
                  <a:lnTo>
                    <a:pt x="6868" y="7588"/>
                  </a:lnTo>
                  <a:lnTo>
                    <a:pt x="6820" y="7972"/>
                  </a:lnTo>
                  <a:lnTo>
                    <a:pt x="6772" y="8260"/>
                  </a:lnTo>
                  <a:lnTo>
                    <a:pt x="6772" y="8549"/>
                  </a:lnTo>
                  <a:lnTo>
                    <a:pt x="6676" y="8356"/>
                  </a:lnTo>
                  <a:lnTo>
                    <a:pt x="6292" y="7924"/>
                  </a:lnTo>
                  <a:lnTo>
                    <a:pt x="6052" y="7684"/>
                  </a:lnTo>
                  <a:lnTo>
                    <a:pt x="5763" y="7492"/>
                  </a:lnTo>
                  <a:lnTo>
                    <a:pt x="5475" y="7348"/>
                  </a:lnTo>
                  <a:lnTo>
                    <a:pt x="5187" y="7300"/>
                  </a:lnTo>
                  <a:lnTo>
                    <a:pt x="4899" y="7300"/>
                  </a:lnTo>
                  <a:lnTo>
                    <a:pt x="4611" y="7396"/>
                  </a:lnTo>
                  <a:lnTo>
                    <a:pt x="4323" y="7492"/>
                  </a:lnTo>
                  <a:lnTo>
                    <a:pt x="4083" y="7636"/>
                  </a:lnTo>
                  <a:lnTo>
                    <a:pt x="3698" y="7924"/>
                  </a:lnTo>
                  <a:lnTo>
                    <a:pt x="3506" y="8068"/>
                  </a:lnTo>
                  <a:lnTo>
                    <a:pt x="3458" y="7684"/>
                  </a:lnTo>
                  <a:lnTo>
                    <a:pt x="3266" y="6868"/>
                  </a:lnTo>
                  <a:lnTo>
                    <a:pt x="3122" y="6339"/>
                  </a:lnTo>
                  <a:lnTo>
                    <a:pt x="2978" y="5859"/>
                  </a:lnTo>
                  <a:lnTo>
                    <a:pt x="2786" y="5475"/>
                  </a:lnTo>
                  <a:lnTo>
                    <a:pt x="2594" y="5139"/>
                  </a:lnTo>
                  <a:lnTo>
                    <a:pt x="1297" y="5811"/>
                  </a:lnTo>
                  <a:lnTo>
                    <a:pt x="2258" y="7348"/>
                  </a:lnTo>
                  <a:lnTo>
                    <a:pt x="961" y="6003"/>
                  </a:lnTo>
                  <a:lnTo>
                    <a:pt x="769" y="6339"/>
                  </a:lnTo>
                  <a:lnTo>
                    <a:pt x="1969" y="7492"/>
                  </a:lnTo>
                  <a:lnTo>
                    <a:pt x="1969" y="7492"/>
                  </a:lnTo>
                  <a:lnTo>
                    <a:pt x="577" y="6676"/>
                  </a:lnTo>
                  <a:lnTo>
                    <a:pt x="0" y="7588"/>
                  </a:lnTo>
                  <a:lnTo>
                    <a:pt x="289" y="7732"/>
                  </a:lnTo>
                  <a:lnTo>
                    <a:pt x="1009" y="8020"/>
                  </a:lnTo>
                  <a:lnTo>
                    <a:pt x="1489" y="8212"/>
                  </a:lnTo>
                  <a:lnTo>
                    <a:pt x="2017" y="8308"/>
                  </a:lnTo>
                  <a:lnTo>
                    <a:pt x="2594" y="8452"/>
                  </a:lnTo>
                  <a:lnTo>
                    <a:pt x="3170" y="8452"/>
                  </a:lnTo>
                  <a:lnTo>
                    <a:pt x="3218" y="8693"/>
                  </a:lnTo>
                  <a:lnTo>
                    <a:pt x="3314" y="8981"/>
                  </a:lnTo>
                  <a:lnTo>
                    <a:pt x="3506" y="9269"/>
                  </a:lnTo>
                  <a:lnTo>
                    <a:pt x="3698" y="9557"/>
                  </a:lnTo>
                  <a:lnTo>
                    <a:pt x="3986" y="9845"/>
                  </a:lnTo>
                  <a:lnTo>
                    <a:pt x="4323" y="10085"/>
                  </a:lnTo>
                  <a:lnTo>
                    <a:pt x="4515" y="10181"/>
                  </a:lnTo>
                  <a:lnTo>
                    <a:pt x="4755" y="10229"/>
                  </a:lnTo>
                  <a:lnTo>
                    <a:pt x="5187" y="10229"/>
                  </a:lnTo>
                  <a:lnTo>
                    <a:pt x="5571" y="10133"/>
                  </a:lnTo>
                  <a:lnTo>
                    <a:pt x="5859" y="10037"/>
                  </a:lnTo>
                  <a:lnTo>
                    <a:pt x="6148" y="9845"/>
                  </a:lnTo>
                  <a:lnTo>
                    <a:pt x="6340" y="9653"/>
                  </a:lnTo>
                  <a:lnTo>
                    <a:pt x="6436" y="9461"/>
                  </a:lnTo>
                  <a:lnTo>
                    <a:pt x="6532" y="9317"/>
                  </a:lnTo>
                  <a:lnTo>
                    <a:pt x="6676" y="9509"/>
                  </a:lnTo>
                  <a:lnTo>
                    <a:pt x="6868" y="9653"/>
                  </a:lnTo>
                  <a:lnTo>
                    <a:pt x="7108" y="9845"/>
                  </a:lnTo>
                  <a:lnTo>
                    <a:pt x="7444" y="10037"/>
                  </a:lnTo>
                  <a:lnTo>
                    <a:pt x="7780" y="10133"/>
                  </a:lnTo>
                  <a:lnTo>
                    <a:pt x="8213" y="10229"/>
                  </a:lnTo>
                  <a:lnTo>
                    <a:pt x="8453" y="10181"/>
                  </a:lnTo>
                  <a:lnTo>
                    <a:pt x="8741" y="10181"/>
                  </a:lnTo>
                  <a:lnTo>
                    <a:pt x="8981" y="10085"/>
                  </a:lnTo>
                  <a:lnTo>
                    <a:pt x="9221" y="9989"/>
                  </a:lnTo>
                  <a:lnTo>
                    <a:pt x="9413" y="9845"/>
                  </a:lnTo>
                  <a:lnTo>
                    <a:pt x="9605" y="9653"/>
                  </a:lnTo>
                  <a:lnTo>
                    <a:pt x="9990" y="9269"/>
                  </a:lnTo>
                  <a:lnTo>
                    <a:pt x="10230" y="8837"/>
                  </a:lnTo>
                  <a:lnTo>
                    <a:pt x="10470" y="8404"/>
                  </a:lnTo>
                  <a:lnTo>
                    <a:pt x="10614" y="8068"/>
                  </a:lnTo>
                  <a:lnTo>
                    <a:pt x="10758" y="7684"/>
                  </a:lnTo>
                  <a:lnTo>
                    <a:pt x="11142" y="7828"/>
                  </a:lnTo>
                  <a:lnTo>
                    <a:pt x="12199" y="8116"/>
                  </a:lnTo>
                  <a:lnTo>
                    <a:pt x="12823" y="8212"/>
                  </a:lnTo>
                  <a:lnTo>
                    <a:pt x="13495" y="8260"/>
                  </a:lnTo>
                  <a:lnTo>
                    <a:pt x="14120" y="8260"/>
                  </a:lnTo>
                  <a:lnTo>
                    <a:pt x="14408" y="8212"/>
                  </a:lnTo>
                  <a:lnTo>
                    <a:pt x="14648" y="8116"/>
                  </a:lnTo>
                  <a:lnTo>
                    <a:pt x="14888" y="8020"/>
                  </a:lnTo>
                  <a:lnTo>
                    <a:pt x="15128" y="7876"/>
                  </a:lnTo>
                  <a:lnTo>
                    <a:pt x="15561" y="7540"/>
                  </a:lnTo>
                  <a:lnTo>
                    <a:pt x="15897" y="7108"/>
                  </a:lnTo>
                  <a:lnTo>
                    <a:pt x="16185" y="6676"/>
                  </a:lnTo>
                  <a:lnTo>
                    <a:pt x="16425" y="6243"/>
                  </a:lnTo>
                  <a:lnTo>
                    <a:pt x="16569" y="5859"/>
                  </a:lnTo>
                  <a:lnTo>
                    <a:pt x="16713" y="5523"/>
                  </a:lnTo>
                  <a:lnTo>
                    <a:pt x="1267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6"/>
            <p:cNvSpPr/>
            <p:nvPr/>
          </p:nvSpPr>
          <p:spPr>
            <a:xfrm>
              <a:off x="6352925" y="3837200"/>
              <a:ext cx="417850" cy="255750"/>
            </a:xfrm>
            <a:custGeom>
              <a:avLst/>
              <a:gdLst/>
              <a:ahLst/>
              <a:cxnLst/>
              <a:rect l="l" t="t" r="r" b="b"/>
              <a:pathLst>
                <a:path w="16714" h="10230" fill="none" extrusionOk="0">
                  <a:moveTo>
                    <a:pt x="12679" y="0"/>
                  </a:moveTo>
                  <a:lnTo>
                    <a:pt x="12679" y="0"/>
                  </a:lnTo>
                  <a:lnTo>
                    <a:pt x="12247" y="144"/>
                  </a:lnTo>
                  <a:lnTo>
                    <a:pt x="11815" y="336"/>
                  </a:lnTo>
                  <a:lnTo>
                    <a:pt x="11286" y="624"/>
                  </a:lnTo>
                  <a:lnTo>
                    <a:pt x="10662" y="961"/>
                  </a:lnTo>
                  <a:lnTo>
                    <a:pt x="10134" y="1393"/>
                  </a:lnTo>
                  <a:lnTo>
                    <a:pt x="9846" y="1681"/>
                  </a:lnTo>
                  <a:lnTo>
                    <a:pt x="9653" y="1969"/>
                  </a:lnTo>
                  <a:lnTo>
                    <a:pt x="9413" y="2257"/>
                  </a:lnTo>
                  <a:lnTo>
                    <a:pt x="9269" y="2593"/>
                  </a:lnTo>
                  <a:lnTo>
                    <a:pt x="9269" y="2593"/>
                  </a:lnTo>
                  <a:lnTo>
                    <a:pt x="9125" y="2930"/>
                  </a:lnTo>
                  <a:lnTo>
                    <a:pt x="9077" y="3314"/>
                  </a:lnTo>
                  <a:lnTo>
                    <a:pt x="9029" y="3650"/>
                  </a:lnTo>
                  <a:lnTo>
                    <a:pt x="9077" y="3986"/>
                  </a:lnTo>
                  <a:lnTo>
                    <a:pt x="9125" y="4274"/>
                  </a:lnTo>
                  <a:lnTo>
                    <a:pt x="9173" y="4610"/>
                  </a:lnTo>
                  <a:lnTo>
                    <a:pt x="9365" y="5187"/>
                  </a:lnTo>
                  <a:lnTo>
                    <a:pt x="9605" y="5667"/>
                  </a:lnTo>
                  <a:lnTo>
                    <a:pt x="9798" y="6003"/>
                  </a:lnTo>
                  <a:lnTo>
                    <a:pt x="10038" y="6339"/>
                  </a:lnTo>
                  <a:lnTo>
                    <a:pt x="10038" y="6339"/>
                  </a:lnTo>
                  <a:lnTo>
                    <a:pt x="9846" y="6243"/>
                  </a:lnTo>
                  <a:lnTo>
                    <a:pt x="9605" y="6147"/>
                  </a:lnTo>
                  <a:lnTo>
                    <a:pt x="9269" y="6051"/>
                  </a:lnTo>
                  <a:lnTo>
                    <a:pt x="8933" y="5955"/>
                  </a:lnTo>
                  <a:lnTo>
                    <a:pt x="8549" y="5955"/>
                  </a:lnTo>
                  <a:lnTo>
                    <a:pt x="8165" y="6003"/>
                  </a:lnTo>
                  <a:lnTo>
                    <a:pt x="7973" y="6051"/>
                  </a:lnTo>
                  <a:lnTo>
                    <a:pt x="7732" y="6147"/>
                  </a:lnTo>
                  <a:lnTo>
                    <a:pt x="7732" y="6147"/>
                  </a:lnTo>
                  <a:lnTo>
                    <a:pt x="7588" y="6291"/>
                  </a:lnTo>
                  <a:lnTo>
                    <a:pt x="7396" y="6435"/>
                  </a:lnTo>
                  <a:lnTo>
                    <a:pt x="7156" y="6820"/>
                  </a:lnTo>
                  <a:lnTo>
                    <a:pt x="6964" y="7204"/>
                  </a:lnTo>
                  <a:lnTo>
                    <a:pt x="6868" y="7588"/>
                  </a:lnTo>
                  <a:lnTo>
                    <a:pt x="6820" y="7972"/>
                  </a:lnTo>
                  <a:lnTo>
                    <a:pt x="6772" y="8260"/>
                  </a:lnTo>
                  <a:lnTo>
                    <a:pt x="6772" y="8549"/>
                  </a:lnTo>
                  <a:lnTo>
                    <a:pt x="6772" y="8549"/>
                  </a:lnTo>
                  <a:lnTo>
                    <a:pt x="6676" y="8356"/>
                  </a:lnTo>
                  <a:lnTo>
                    <a:pt x="6292" y="7924"/>
                  </a:lnTo>
                  <a:lnTo>
                    <a:pt x="6052" y="7684"/>
                  </a:lnTo>
                  <a:lnTo>
                    <a:pt x="5763" y="7492"/>
                  </a:lnTo>
                  <a:lnTo>
                    <a:pt x="5475" y="7348"/>
                  </a:lnTo>
                  <a:lnTo>
                    <a:pt x="5187" y="7300"/>
                  </a:lnTo>
                  <a:lnTo>
                    <a:pt x="5187" y="7300"/>
                  </a:lnTo>
                  <a:lnTo>
                    <a:pt x="4899" y="7300"/>
                  </a:lnTo>
                  <a:lnTo>
                    <a:pt x="4611" y="7396"/>
                  </a:lnTo>
                  <a:lnTo>
                    <a:pt x="4323" y="7492"/>
                  </a:lnTo>
                  <a:lnTo>
                    <a:pt x="4083" y="7636"/>
                  </a:lnTo>
                  <a:lnTo>
                    <a:pt x="3698" y="7924"/>
                  </a:lnTo>
                  <a:lnTo>
                    <a:pt x="3506" y="8068"/>
                  </a:lnTo>
                  <a:lnTo>
                    <a:pt x="3506" y="8068"/>
                  </a:lnTo>
                  <a:lnTo>
                    <a:pt x="3458" y="7684"/>
                  </a:lnTo>
                  <a:lnTo>
                    <a:pt x="3266" y="6868"/>
                  </a:lnTo>
                  <a:lnTo>
                    <a:pt x="3122" y="6339"/>
                  </a:lnTo>
                  <a:lnTo>
                    <a:pt x="2978" y="5859"/>
                  </a:lnTo>
                  <a:lnTo>
                    <a:pt x="2786" y="5475"/>
                  </a:lnTo>
                  <a:lnTo>
                    <a:pt x="2594" y="5139"/>
                  </a:lnTo>
                  <a:lnTo>
                    <a:pt x="1297" y="5811"/>
                  </a:lnTo>
                  <a:lnTo>
                    <a:pt x="2258" y="7348"/>
                  </a:lnTo>
                  <a:lnTo>
                    <a:pt x="961" y="6003"/>
                  </a:lnTo>
                  <a:lnTo>
                    <a:pt x="769" y="6339"/>
                  </a:lnTo>
                  <a:lnTo>
                    <a:pt x="1969" y="7492"/>
                  </a:lnTo>
                  <a:lnTo>
                    <a:pt x="577" y="6676"/>
                  </a:lnTo>
                  <a:lnTo>
                    <a:pt x="0" y="7588"/>
                  </a:lnTo>
                  <a:lnTo>
                    <a:pt x="0" y="7588"/>
                  </a:lnTo>
                  <a:lnTo>
                    <a:pt x="289" y="7732"/>
                  </a:lnTo>
                  <a:lnTo>
                    <a:pt x="1009" y="8020"/>
                  </a:lnTo>
                  <a:lnTo>
                    <a:pt x="1489" y="8212"/>
                  </a:lnTo>
                  <a:lnTo>
                    <a:pt x="2017" y="8308"/>
                  </a:lnTo>
                  <a:lnTo>
                    <a:pt x="2594" y="8452"/>
                  </a:lnTo>
                  <a:lnTo>
                    <a:pt x="3170" y="8452"/>
                  </a:lnTo>
                  <a:lnTo>
                    <a:pt x="3170" y="8452"/>
                  </a:lnTo>
                  <a:lnTo>
                    <a:pt x="3218" y="8693"/>
                  </a:lnTo>
                  <a:lnTo>
                    <a:pt x="3314" y="8981"/>
                  </a:lnTo>
                  <a:lnTo>
                    <a:pt x="3506" y="9269"/>
                  </a:lnTo>
                  <a:lnTo>
                    <a:pt x="3698" y="9557"/>
                  </a:lnTo>
                  <a:lnTo>
                    <a:pt x="3986" y="9845"/>
                  </a:lnTo>
                  <a:lnTo>
                    <a:pt x="4323" y="10085"/>
                  </a:lnTo>
                  <a:lnTo>
                    <a:pt x="4515" y="10181"/>
                  </a:lnTo>
                  <a:lnTo>
                    <a:pt x="4755" y="10229"/>
                  </a:lnTo>
                  <a:lnTo>
                    <a:pt x="4755" y="10229"/>
                  </a:lnTo>
                  <a:lnTo>
                    <a:pt x="5187" y="10229"/>
                  </a:lnTo>
                  <a:lnTo>
                    <a:pt x="5571" y="10133"/>
                  </a:lnTo>
                  <a:lnTo>
                    <a:pt x="5859" y="10037"/>
                  </a:lnTo>
                  <a:lnTo>
                    <a:pt x="6148" y="9845"/>
                  </a:lnTo>
                  <a:lnTo>
                    <a:pt x="6340" y="9653"/>
                  </a:lnTo>
                  <a:lnTo>
                    <a:pt x="6436" y="9461"/>
                  </a:lnTo>
                  <a:lnTo>
                    <a:pt x="6532" y="9317"/>
                  </a:lnTo>
                  <a:lnTo>
                    <a:pt x="6532" y="9317"/>
                  </a:lnTo>
                  <a:lnTo>
                    <a:pt x="6676" y="9509"/>
                  </a:lnTo>
                  <a:lnTo>
                    <a:pt x="6868" y="9653"/>
                  </a:lnTo>
                  <a:lnTo>
                    <a:pt x="7108" y="9845"/>
                  </a:lnTo>
                  <a:lnTo>
                    <a:pt x="7444" y="10037"/>
                  </a:lnTo>
                  <a:lnTo>
                    <a:pt x="7780" y="10133"/>
                  </a:lnTo>
                  <a:lnTo>
                    <a:pt x="8213" y="10229"/>
                  </a:lnTo>
                  <a:lnTo>
                    <a:pt x="8453" y="10181"/>
                  </a:lnTo>
                  <a:lnTo>
                    <a:pt x="8741" y="10181"/>
                  </a:lnTo>
                  <a:lnTo>
                    <a:pt x="8741" y="10181"/>
                  </a:lnTo>
                  <a:lnTo>
                    <a:pt x="8981" y="10085"/>
                  </a:lnTo>
                  <a:lnTo>
                    <a:pt x="9221" y="9989"/>
                  </a:lnTo>
                  <a:lnTo>
                    <a:pt x="9413" y="9845"/>
                  </a:lnTo>
                  <a:lnTo>
                    <a:pt x="9605" y="9653"/>
                  </a:lnTo>
                  <a:lnTo>
                    <a:pt x="9990" y="9269"/>
                  </a:lnTo>
                  <a:lnTo>
                    <a:pt x="10230" y="8837"/>
                  </a:lnTo>
                  <a:lnTo>
                    <a:pt x="10470" y="8404"/>
                  </a:lnTo>
                  <a:lnTo>
                    <a:pt x="10614" y="8068"/>
                  </a:lnTo>
                  <a:lnTo>
                    <a:pt x="10758" y="7684"/>
                  </a:lnTo>
                  <a:lnTo>
                    <a:pt x="10758" y="7684"/>
                  </a:lnTo>
                  <a:lnTo>
                    <a:pt x="11142" y="7828"/>
                  </a:lnTo>
                  <a:lnTo>
                    <a:pt x="12199" y="8116"/>
                  </a:lnTo>
                  <a:lnTo>
                    <a:pt x="12823" y="8212"/>
                  </a:lnTo>
                  <a:lnTo>
                    <a:pt x="13495" y="8260"/>
                  </a:lnTo>
                  <a:lnTo>
                    <a:pt x="14120" y="8260"/>
                  </a:lnTo>
                  <a:lnTo>
                    <a:pt x="14408" y="8212"/>
                  </a:lnTo>
                  <a:lnTo>
                    <a:pt x="14648" y="8116"/>
                  </a:lnTo>
                  <a:lnTo>
                    <a:pt x="14648" y="8116"/>
                  </a:lnTo>
                  <a:lnTo>
                    <a:pt x="14888" y="8020"/>
                  </a:lnTo>
                  <a:lnTo>
                    <a:pt x="15128" y="7876"/>
                  </a:lnTo>
                  <a:lnTo>
                    <a:pt x="15561" y="7540"/>
                  </a:lnTo>
                  <a:lnTo>
                    <a:pt x="15897" y="7108"/>
                  </a:lnTo>
                  <a:lnTo>
                    <a:pt x="16185" y="6676"/>
                  </a:lnTo>
                  <a:lnTo>
                    <a:pt x="16425" y="6243"/>
                  </a:lnTo>
                  <a:lnTo>
                    <a:pt x="16569" y="5859"/>
                  </a:lnTo>
                  <a:lnTo>
                    <a:pt x="16713" y="5523"/>
                  </a:lnTo>
                  <a:lnTo>
                    <a:pt x="126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6"/>
            <p:cNvSpPr/>
            <p:nvPr/>
          </p:nvSpPr>
          <p:spPr>
            <a:xfrm>
              <a:off x="6422550" y="4025700"/>
              <a:ext cx="25250" cy="34825"/>
            </a:xfrm>
            <a:custGeom>
              <a:avLst/>
              <a:gdLst/>
              <a:ahLst/>
              <a:cxnLst/>
              <a:rect l="l" t="t" r="r" b="b"/>
              <a:pathLst>
                <a:path w="1010" h="1393" extrusionOk="0">
                  <a:moveTo>
                    <a:pt x="673" y="0"/>
                  </a:moveTo>
                  <a:lnTo>
                    <a:pt x="1" y="1009"/>
                  </a:lnTo>
                  <a:lnTo>
                    <a:pt x="481" y="1393"/>
                  </a:lnTo>
                  <a:lnTo>
                    <a:pt x="1009" y="38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6"/>
            <p:cNvSpPr/>
            <p:nvPr/>
          </p:nvSpPr>
          <p:spPr>
            <a:xfrm>
              <a:off x="6880000" y="4068900"/>
              <a:ext cx="360225" cy="357825"/>
            </a:xfrm>
            <a:custGeom>
              <a:avLst/>
              <a:gdLst/>
              <a:ahLst/>
              <a:cxnLst/>
              <a:rect l="l" t="t" r="r" b="b"/>
              <a:pathLst>
                <a:path w="14409" h="14313" extrusionOk="0">
                  <a:moveTo>
                    <a:pt x="337" y="1"/>
                  </a:moveTo>
                  <a:lnTo>
                    <a:pt x="0" y="4611"/>
                  </a:lnTo>
                  <a:lnTo>
                    <a:pt x="9750" y="12247"/>
                  </a:lnTo>
                  <a:lnTo>
                    <a:pt x="9942" y="12584"/>
                  </a:lnTo>
                  <a:lnTo>
                    <a:pt x="10374" y="13256"/>
                  </a:lnTo>
                  <a:lnTo>
                    <a:pt x="10614" y="13640"/>
                  </a:lnTo>
                  <a:lnTo>
                    <a:pt x="10902" y="13976"/>
                  </a:lnTo>
                  <a:lnTo>
                    <a:pt x="11142" y="14216"/>
                  </a:lnTo>
                  <a:lnTo>
                    <a:pt x="11238" y="14264"/>
                  </a:lnTo>
                  <a:lnTo>
                    <a:pt x="11334" y="14312"/>
                  </a:lnTo>
                  <a:lnTo>
                    <a:pt x="11430" y="14264"/>
                  </a:lnTo>
                  <a:lnTo>
                    <a:pt x="11479" y="14264"/>
                  </a:lnTo>
                  <a:lnTo>
                    <a:pt x="11575" y="14072"/>
                  </a:lnTo>
                  <a:lnTo>
                    <a:pt x="11575" y="13832"/>
                  </a:lnTo>
                  <a:lnTo>
                    <a:pt x="11527" y="13496"/>
                  </a:lnTo>
                  <a:lnTo>
                    <a:pt x="11430" y="12968"/>
                  </a:lnTo>
                  <a:lnTo>
                    <a:pt x="11382" y="12680"/>
                  </a:lnTo>
                  <a:lnTo>
                    <a:pt x="11815" y="12680"/>
                  </a:lnTo>
                  <a:lnTo>
                    <a:pt x="12775" y="12535"/>
                  </a:lnTo>
                  <a:lnTo>
                    <a:pt x="13303" y="12439"/>
                  </a:lnTo>
                  <a:lnTo>
                    <a:pt x="13784" y="12295"/>
                  </a:lnTo>
                  <a:lnTo>
                    <a:pt x="14168" y="12103"/>
                  </a:lnTo>
                  <a:lnTo>
                    <a:pt x="14264" y="12007"/>
                  </a:lnTo>
                  <a:lnTo>
                    <a:pt x="14360" y="11911"/>
                  </a:lnTo>
                  <a:lnTo>
                    <a:pt x="14408" y="11815"/>
                  </a:lnTo>
                  <a:lnTo>
                    <a:pt x="14360" y="11719"/>
                  </a:lnTo>
                  <a:lnTo>
                    <a:pt x="14312" y="11671"/>
                  </a:lnTo>
                  <a:lnTo>
                    <a:pt x="14216" y="11623"/>
                  </a:lnTo>
                  <a:lnTo>
                    <a:pt x="13976" y="11575"/>
                  </a:lnTo>
                  <a:lnTo>
                    <a:pt x="13688" y="11527"/>
                  </a:lnTo>
                  <a:lnTo>
                    <a:pt x="13063" y="11623"/>
                  </a:lnTo>
                  <a:lnTo>
                    <a:pt x="12775" y="11623"/>
                  </a:lnTo>
                  <a:lnTo>
                    <a:pt x="12919" y="11575"/>
                  </a:lnTo>
                  <a:lnTo>
                    <a:pt x="13303" y="11287"/>
                  </a:lnTo>
                  <a:lnTo>
                    <a:pt x="13736" y="10999"/>
                  </a:lnTo>
                  <a:lnTo>
                    <a:pt x="13880" y="10807"/>
                  </a:lnTo>
                  <a:lnTo>
                    <a:pt x="13976" y="10614"/>
                  </a:lnTo>
                  <a:lnTo>
                    <a:pt x="13976" y="10566"/>
                  </a:lnTo>
                  <a:lnTo>
                    <a:pt x="13928" y="10470"/>
                  </a:lnTo>
                  <a:lnTo>
                    <a:pt x="13544" y="10470"/>
                  </a:lnTo>
                  <a:lnTo>
                    <a:pt x="13255" y="10566"/>
                  </a:lnTo>
                  <a:lnTo>
                    <a:pt x="12679" y="10711"/>
                  </a:lnTo>
                  <a:lnTo>
                    <a:pt x="12439" y="10807"/>
                  </a:lnTo>
                  <a:lnTo>
                    <a:pt x="12535" y="10759"/>
                  </a:lnTo>
                  <a:lnTo>
                    <a:pt x="12727" y="10518"/>
                  </a:lnTo>
                  <a:lnTo>
                    <a:pt x="12823" y="10422"/>
                  </a:lnTo>
                  <a:lnTo>
                    <a:pt x="12919" y="10230"/>
                  </a:lnTo>
                  <a:lnTo>
                    <a:pt x="12967" y="10086"/>
                  </a:lnTo>
                  <a:lnTo>
                    <a:pt x="12919" y="9894"/>
                  </a:lnTo>
                  <a:lnTo>
                    <a:pt x="12919" y="9798"/>
                  </a:lnTo>
                  <a:lnTo>
                    <a:pt x="12631" y="9798"/>
                  </a:lnTo>
                  <a:lnTo>
                    <a:pt x="12391" y="9846"/>
                  </a:lnTo>
                  <a:lnTo>
                    <a:pt x="12151" y="9990"/>
                  </a:lnTo>
                  <a:lnTo>
                    <a:pt x="11623" y="10278"/>
                  </a:lnTo>
                  <a:lnTo>
                    <a:pt x="11430" y="1047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6"/>
            <p:cNvSpPr/>
            <p:nvPr/>
          </p:nvSpPr>
          <p:spPr>
            <a:xfrm>
              <a:off x="6880000" y="4068900"/>
              <a:ext cx="360225" cy="357825"/>
            </a:xfrm>
            <a:custGeom>
              <a:avLst/>
              <a:gdLst/>
              <a:ahLst/>
              <a:cxnLst/>
              <a:rect l="l" t="t" r="r" b="b"/>
              <a:pathLst>
                <a:path w="14409" h="14313" fill="none" extrusionOk="0">
                  <a:moveTo>
                    <a:pt x="337" y="1"/>
                  </a:moveTo>
                  <a:lnTo>
                    <a:pt x="11430" y="10470"/>
                  </a:lnTo>
                  <a:lnTo>
                    <a:pt x="11430" y="10470"/>
                  </a:lnTo>
                  <a:lnTo>
                    <a:pt x="11623" y="10278"/>
                  </a:lnTo>
                  <a:lnTo>
                    <a:pt x="12151" y="9990"/>
                  </a:lnTo>
                  <a:lnTo>
                    <a:pt x="12391" y="9846"/>
                  </a:lnTo>
                  <a:lnTo>
                    <a:pt x="12631" y="9798"/>
                  </a:lnTo>
                  <a:lnTo>
                    <a:pt x="12823" y="9798"/>
                  </a:lnTo>
                  <a:lnTo>
                    <a:pt x="12919" y="9798"/>
                  </a:lnTo>
                  <a:lnTo>
                    <a:pt x="12919" y="9894"/>
                  </a:lnTo>
                  <a:lnTo>
                    <a:pt x="12919" y="9894"/>
                  </a:lnTo>
                  <a:lnTo>
                    <a:pt x="12967" y="10086"/>
                  </a:lnTo>
                  <a:lnTo>
                    <a:pt x="12919" y="10230"/>
                  </a:lnTo>
                  <a:lnTo>
                    <a:pt x="12823" y="10422"/>
                  </a:lnTo>
                  <a:lnTo>
                    <a:pt x="12727" y="10518"/>
                  </a:lnTo>
                  <a:lnTo>
                    <a:pt x="12535" y="10759"/>
                  </a:lnTo>
                  <a:lnTo>
                    <a:pt x="12439" y="10807"/>
                  </a:lnTo>
                  <a:lnTo>
                    <a:pt x="12439" y="10807"/>
                  </a:lnTo>
                  <a:lnTo>
                    <a:pt x="12679" y="10711"/>
                  </a:lnTo>
                  <a:lnTo>
                    <a:pt x="13255" y="10566"/>
                  </a:lnTo>
                  <a:lnTo>
                    <a:pt x="13544" y="10470"/>
                  </a:lnTo>
                  <a:lnTo>
                    <a:pt x="13784" y="10470"/>
                  </a:lnTo>
                  <a:lnTo>
                    <a:pt x="13928" y="10470"/>
                  </a:lnTo>
                  <a:lnTo>
                    <a:pt x="13976" y="10566"/>
                  </a:lnTo>
                  <a:lnTo>
                    <a:pt x="13976" y="10614"/>
                  </a:lnTo>
                  <a:lnTo>
                    <a:pt x="13976" y="10614"/>
                  </a:lnTo>
                  <a:lnTo>
                    <a:pt x="13880" y="10807"/>
                  </a:lnTo>
                  <a:lnTo>
                    <a:pt x="13736" y="10999"/>
                  </a:lnTo>
                  <a:lnTo>
                    <a:pt x="13303" y="11287"/>
                  </a:lnTo>
                  <a:lnTo>
                    <a:pt x="12919" y="11575"/>
                  </a:lnTo>
                  <a:lnTo>
                    <a:pt x="12775" y="11623"/>
                  </a:lnTo>
                  <a:lnTo>
                    <a:pt x="12775" y="11623"/>
                  </a:lnTo>
                  <a:lnTo>
                    <a:pt x="13063" y="11623"/>
                  </a:lnTo>
                  <a:lnTo>
                    <a:pt x="13688" y="11527"/>
                  </a:lnTo>
                  <a:lnTo>
                    <a:pt x="13976" y="11575"/>
                  </a:lnTo>
                  <a:lnTo>
                    <a:pt x="14216" y="11623"/>
                  </a:lnTo>
                  <a:lnTo>
                    <a:pt x="14312" y="11671"/>
                  </a:lnTo>
                  <a:lnTo>
                    <a:pt x="14360" y="11719"/>
                  </a:lnTo>
                  <a:lnTo>
                    <a:pt x="14408" y="11815"/>
                  </a:lnTo>
                  <a:lnTo>
                    <a:pt x="14360" y="11911"/>
                  </a:lnTo>
                  <a:lnTo>
                    <a:pt x="14360" y="11911"/>
                  </a:lnTo>
                  <a:lnTo>
                    <a:pt x="14264" y="12007"/>
                  </a:lnTo>
                  <a:lnTo>
                    <a:pt x="14168" y="12103"/>
                  </a:lnTo>
                  <a:lnTo>
                    <a:pt x="13784" y="12295"/>
                  </a:lnTo>
                  <a:lnTo>
                    <a:pt x="13303" y="12439"/>
                  </a:lnTo>
                  <a:lnTo>
                    <a:pt x="12775" y="12535"/>
                  </a:lnTo>
                  <a:lnTo>
                    <a:pt x="11815" y="12680"/>
                  </a:lnTo>
                  <a:lnTo>
                    <a:pt x="11382" y="12680"/>
                  </a:lnTo>
                  <a:lnTo>
                    <a:pt x="11382" y="12680"/>
                  </a:lnTo>
                  <a:lnTo>
                    <a:pt x="11430" y="12968"/>
                  </a:lnTo>
                  <a:lnTo>
                    <a:pt x="11527" y="13496"/>
                  </a:lnTo>
                  <a:lnTo>
                    <a:pt x="11575" y="13832"/>
                  </a:lnTo>
                  <a:lnTo>
                    <a:pt x="11575" y="14072"/>
                  </a:lnTo>
                  <a:lnTo>
                    <a:pt x="11479" y="14264"/>
                  </a:lnTo>
                  <a:lnTo>
                    <a:pt x="11430" y="14264"/>
                  </a:lnTo>
                  <a:lnTo>
                    <a:pt x="11334" y="14312"/>
                  </a:lnTo>
                  <a:lnTo>
                    <a:pt x="11334" y="14312"/>
                  </a:lnTo>
                  <a:lnTo>
                    <a:pt x="11238" y="14264"/>
                  </a:lnTo>
                  <a:lnTo>
                    <a:pt x="11142" y="14216"/>
                  </a:lnTo>
                  <a:lnTo>
                    <a:pt x="10902" y="13976"/>
                  </a:lnTo>
                  <a:lnTo>
                    <a:pt x="10614" y="13640"/>
                  </a:lnTo>
                  <a:lnTo>
                    <a:pt x="10374" y="13256"/>
                  </a:lnTo>
                  <a:lnTo>
                    <a:pt x="9942" y="12584"/>
                  </a:lnTo>
                  <a:lnTo>
                    <a:pt x="9750" y="12247"/>
                  </a:lnTo>
                  <a:lnTo>
                    <a:pt x="0" y="4611"/>
                  </a:lnTo>
                  <a:lnTo>
                    <a:pt x="3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6"/>
            <p:cNvSpPr/>
            <p:nvPr/>
          </p:nvSpPr>
          <p:spPr>
            <a:xfrm>
              <a:off x="6914825" y="4113325"/>
              <a:ext cx="70850" cy="110500"/>
            </a:xfrm>
            <a:custGeom>
              <a:avLst/>
              <a:gdLst/>
              <a:ahLst/>
              <a:cxnLst/>
              <a:rect l="l" t="t" r="r" b="b"/>
              <a:pathLst>
                <a:path w="2834" h="4420" extrusionOk="0">
                  <a:moveTo>
                    <a:pt x="0" y="3891"/>
                  </a:moveTo>
                  <a:lnTo>
                    <a:pt x="0" y="3891"/>
                  </a:lnTo>
                  <a:lnTo>
                    <a:pt x="673" y="4419"/>
                  </a:lnTo>
                  <a:lnTo>
                    <a:pt x="0" y="3891"/>
                  </a:lnTo>
                  <a:close/>
                  <a:moveTo>
                    <a:pt x="817" y="1"/>
                  </a:moveTo>
                  <a:lnTo>
                    <a:pt x="817" y="1"/>
                  </a:lnTo>
                  <a:lnTo>
                    <a:pt x="2834" y="1874"/>
                  </a:lnTo>
                  <a:lnTo>
                    <a:pt x="2834" y="187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6"/>
            <p:cNvSpPr/>
            <p:nvPr/>
          </p:nvSpPr>
          <p:spPr>
            <a:xfrm>
              <a:off x="6914825" y="4210575"/>
              <a:ext cx="16825" cy="13250"/>
            </a:xfrm>
            <a:custGeom>
              <a:avLst/>
              <a:gdLst/>
              <a:ahLst/>
              <a:cxnLst/>
              <a:rect l="l" t="t" r="r" b="b"/>
              <a:pathLst>
                <a:path w="673" h="53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73" y="52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6"/>
            <p:cNvSpPr/>
            <p:nvPr/>
          </p:nvSpPr>
          <p:spPr>
            <a:xfrm>
              <a:off x="6935225" y="4113325"/>
              <a:ext cx="50450" cy="46850"/>
            </a:xfrm>
            <a:custGeom>
              <a:avLst/>
              <a:gdLst/>
              <a:ahLst/>
              <a:cxnLst/>
              <a:rect l="l" t="t" r="r" b="b"/>
              <a:pathLst>
                <a:path w="2018" h="187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18" y="1874"/>
                  </a:lnTo>
                  <a:lnTo>
                    <a:pt x="2018" y="187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6"/>
            <p:cNvSpPr/>
            <p:nvPr/>
          </p:nvSpPr>
          <p:spPr>
            <a:xfrm>
              <a:off x="6902800" y="4113325"/>
              <a:ext cx="82875" cy="110500"/>
            </a:xfrm>
            <a:custGeom>
              <a:avLst/>
              <a:gdLst/>
              <a:ahLst/>
              <a:cxnLst/>
              <a:rect l="l" t="t" r="r" b="b"/>
              <a:pathLst>
                <a:path w="3315" h="4420" extrusionOk="0">
                  <a:moveTo>
                    <a:pt x="1298" y="1"/>
                  </a:moveTo>
                  <a:lnTo>
                    <a:pt x="1" y="97"/>
                  </a:lnTo>
                  <a:lnTo>
                    <a:pt x="289" y="1922"/>
                  </a:lnTo>
                  <a:lnTo>
                    <a:pt x="481" y="3891"/>
                  </a:lnTo>
                  <a:lnTo>
                    <a:pt x="1154" y="4419"/>
                  </a:lnTo>
                  <a:lnTo>
                    <a:pt x="3315" y="187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6"/>
            <p:cNvSpPr/>
            <p:nvPr/>
          </p:nvSpPr>
          <p:spPr>
            <a:xfrm>
              <a:off x="6902800" y="4113325"/>
              <a:ext cx="82875" cy="110500"/>
            </a:xfrm>
            <a:custGeom>
              <a:avLst/>
              <a:gdLst/>
              <a:ahLst/>
              <a:cxnLst/>
              <a:rect l="l" t="t" r="r" b="b"/>
              <a:pathLst>
                <a:path w="3315" h="4420" fill="none" extrusionOk="0">
                  <a:moveTo>
                    <a:pt x="1298" y="1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289" y="1922"/>
                  </a:lnTo>
                  <a:lnTo>
                    <a:pt x="481" y="3891"/>
                  </a:lnTo>
                  <a:lnTo>
                    <a:pt x="1154" y="4419"/>
                  </a:lnTo>
                  <a:lnTo>
                    <a:pt x="3315" y="1874"/>
                  </a:lnTo>
                  <a:lnTo>
                    <a:pt x="1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6"/>
            <p:cNvSpPr/>
            <p:nvPr/>
          </p:nvSpPr>
          <p:spPr>
            <a:xfrm>
              <a:off x="6878800" y="4059300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extrusionOk="0">
                  <a:moveTo>
                    <a:pt x="0" y="1"/>
                  </a:moveTo>
                  <a:lnTo>
                    <a:pt x="1441" y="6436"/>
                  </a:lnTo>
                  <a:lnTo>
                    <a:pt x="4371" y="2882"/>
                  </a:lnTo>
                  <a:lnTo>
                    <a:pt x="4371" y="2786"/>
                  </a:lnTo>
                  <a:lnTo>
                    <a:pt x="4275" y="2642"/>
                  </a:lnTo>
                  <a:lnTo>
                    <a:pt x="3842" y="2258"/>
                  </a:lnTo>
                  <a:lnTo>
                    <a:pt x="3122" y="1826"/>
                  </a:lnTo>
                  <a:lnTo>
                    <a:pt x="2306" y="1297"/>
                  </a:lnTo>
                  <a:lnTo>
                    <a:pt x="721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6"/>
            <p:cNvSpPr/>
            <p:nvPr/>
          </p:nvSpPr>
          <p:spPr>
            <a:xfrm>
              <a:off x="6434575" y="3839600"/>
              <a:ext cx="313375" cy="307375"/>
            </a:xfrm>
            <a:custGeom>
              <a:avLst/>
              <a:gdLst/>
              <a:ahLst/>
              <a:cxnLst/>
              <a:rect l="l" t="t" r="r" b="b"/>
              <a:pathLst>
                <a:path w="12535" h="12295" extrusionOk="0">
                  <a:moveTo>
                    <a:pt x="1921" y="0"/>
                  </a:moveTo>
                  <a:lnTo>
                    <a:pt x="0" y="1153"/>
                  </a:lnTo>
                  <a:lnTo>
                    <a:pt x="144" y="1633"/>
                  </a:lnTo>
                  <a:lnTo>
                    <a:pt x="336" y="2161"/>
                  </a:lnTo>
                  <a:lnTo>
                    <a:pt x="576" y="2882"/>
                  </a:lnTo>
                  <a:lnTo>
                    <a:pt x="961" y="3746"/>
                  </a:lnTo>
                  <a:lnTo>
                    <a:pt x="1393" y="4707"/>
                  </a:lnTo>
                  <a:lnTo>
                    <a:pt x="1921" y="5715"/>
                  </a:lnTo>
                  <a:lnTo>
                    <a:pt x="2593" y="6772"/>
                  </a:lnTo>
                  <a:lnTo>
                    <a:pt x="3362" y="7828"/>
                  </a:lnTo>
                  <a:lnTo>
                    <a:pt x="3794" y="8356"/>
                  </a:lnTo>
                  <a:lnTo>
                    <a:pt x="4274" y="8837"/>
                  </a:lnTo>
                  <a:lnTo>
                    <a:pt x="4755" y="9317"/>
                  </a:lnTo>
                  <a:lnTo>
                    <a:pt x="5283" y="9797"/>
                  </a:lnTo>
                  <a:lnTo>
                    <a:pt x="5859" y="10229"/>
                  </a:lnTo>
                  <a:lnTo>
                    <a:pt x="6436" y="10662"/>
                  </a:lnTo>
                  <a:lnTo>
                    <a:pt x="7060" y="10998"/>
                  </a:lnTo>
                  <a:lnTo>
                    <a:pt x="7732" y="11334"/>
                  </a:lnTo>
                  <a:lnTo>
                    <a:pt x="8453" y="11622"/>
                  </a:lnTo>
                  <a:lnTo>
                    <a:pt x="9173" y="11862"/>
                  </a:lnTo>
                  <a:lnTo>
                    <a:pt x="9989" y="12102"/>
                  </a:lnTo>
                  <a:lnTo>
                    <a:pt x="10806" y="12199"/>
                  </a:lnTo>
                  <a:lnTo>
                    <a:pt x="11622" y="12295"/>
                  </a:lnTo>
                  <a:lnTo>
                    <a:pt x="12535" y="12295"/>
                  </a:lnTo>
                  <a:lnTo>
                    <a:pt x="11958" y="8453"/>
                  </a:lnTo>
                  <a:lnTo>
                    <a:pt x="11814" y="8549"/>
                  </a:lnTo>
                  <a:lnTo>
                    <a:pt x="11622" y="8597"/>
                  </a:lnTo>
                  <a:lnTo>
                    <a:pt x="11382" y="8645"/>
                  </a:lnTo>
                  <a:lnTo>
                    <a:pt x="11046" y="8645"/>
                  </a:lnTo>
                  <a:lnTo>
                    <a:pt x="10614" y="8597"/>
                  </a:lnTo>
                  <a:lnTo>
                    <a:pt x="10133" y="8453"/>
                  </a:lnTo>
                  <a:lnTo>
                    <a:pt x="9557" y="8260"/>
                  </a:lnTo>
                  <a:lnTo>
                    <a:pt x="8933" y="7876"/>
                  </a:lnTo>
                  <a:lnTo>
                    <a:pt x="8164" y="7348"/>
                  </a:lnTo>
                  <a:lnTo>
                    <a:pt x="7348" y="6676"/>
                  </a:lnTo>
                  <a:lnTo>
                    <a:pt x="6436" y="5811"/>
                  </a:lnTo>
                  <a:lnTo>
                    <a:pt x="5475" y="4755"/>
                  </a:lnTo>
                  <a:lnTo>
                    <a:pt x="4370" y="3458"/>
                  </a:lnTo>
                  <a:lnTo>
                    <a:pt x="3218" y="1873"/>
                  </a:lnTo>
                  <a:lnTo>
                    <a:pt x="192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6"/>
            <p:cNvSpPr/>
            <p:nvPr/>
          </p:nvSpPr>
          <p:spPr>
            <a:xfrm>
              <a:off x="6434575" y="3839600"/>
              <a:ext cx="313375" cy="307375"/>
            </a:xfrm>
            <a:custGeom>
              <a:avLst/>
              <a:gdLst/>
              <a:ahLst/>
              <a:cxnLst/>
              <a:rect l="l" t="t" r="r" b="b"/>
              <a:pathLst>
                <a:path w="12535" h="12295" fill="none" extrusionOk="0">
                  <a:moveTo>
                    <a:pt x="11958" y="8453"/>
                  </a:moveTo>
                  <a:lnTo>
                    <a:pt x="11958" y="8453"/>
                  </a:lnTo>
                  <a:lnTo>
                    <a:pt x="11814" y="8549"/>
                  </a:lnTo>
                  <a:lnTo>
                    <a:pt x="11622" y="8597"/>
                  </a:lnTo>
                  <a:lnTo>
                    <a:pt x="11382" y="8645"/>
                  </a:lnTo>
                  <a:lnTo>
                    <a:pt x="11046" y="8645"/>
                  </a:lnTo>
                  <a:lnTo>
                    <a:pt x="10614" y="8597"/>
                  </a:lnTo>
                  <a:lnTo>
                    <a:pt x="10133" y="8453"/>
                  </a:lnTo>
                  <a:lnTo>
                    <a:pt x="9557" y="8260"/>
                  </a:lnTo>
                  <a:lnTo>
                    <a:pt x="8933" y="7876"/>
                  </a:lnTo>
                  <a:lnTo>
                    <a:pt x="8164" y="7348"/>
                  </a:lnTo>
                  <a:lnTo>
                    <a:pt x="7348" y="6676"/>
                  </a:lnTo>
                  <a:lnTo>
                    <a:pt x="6436" y="5811"/>
                  </a:lnTo>
                  <a:lnTo>
                    <a:pt x="5475" y="4755"/>
                  </a:lnTo>
                  <a:lnTo>
                    <a:pt x="4370" y="3458"/>
                  </a:lnTo>
                  <a:lnTo>
                    <a:pt x="3218" y="1873"/>
                  </a:lnTo>
                  <a:lnTo>
                    <a:pt x="1921" y="0"/>
                  </a:lnTo>
                  <a:lnTo>
                    <a:pt x="0" y="1153"/>
                  </a:lnTo>
                  <a:lnTo>
                    <a:pt x="0" y="1153"/>
                  </a:lnTo>
                  <a:lnTo>
                    <a:pt x="144" y="1633"/>
                  </a:lnTo>
                  <a:lnTo>
                    <a:pt x="336" y="2161"/>
                  </a:lnTo>
                  <a:lnTo>
                    <a:pt x="576" y="2882"/>
                  </a:lnTo>
                  <a:lnTo>
                    <a:pt x="961" y="3746"/>
                  </a:lnTo>
                  <a:lnTo>
                    <a:pt x="1393" y="4707"/>
                  </a:lnTo>
                  <a:lnTo>
                    <a:pt x="1921" y="5715"/>
                  </a:lnTo>
                  <a:lnTo>
                    <a:pt x="2593" y="6772"/>
                  </a:lnTo>
                  <a:lnTo>
                    <a:pt x="3362" y="7828"/>
                  </a:lnTo>
                  <a:lnTo>
                    <a:pt x="3794" y="8356"/>
                  </a:lnTo>
                  <a:lnTo>
                    <a:pt x="4274" y="8837"/>
                  </a:lnTo>
                  <a:lnTo>
                    <a:pt x="4755" y="9317"/>
                  </a:lnTo>
                  <a:lnTo>
                    <a:pt x="5283" y="9797"/>
                  </a:lnTo>
                  <a:lnTo>
                    <a:pt x="5859" y="10229"/>
                  </a:lnTo>
                  <a:lnTo>
                    <a:pt x="6436" y="10662"/>
                  </a:lnTo>
                  <a:lnTo>
                    <a:pt x="7060" y="10998"/>
                  </a:lnTo>
                  <a:lnTo>
                    <a:pt x="7732" y="11334"/>
                  </a:lnTo>
                  <a:lnTo>
                    <a:pt x="8453" y="11622"/>
                  </a:lnTo>
                  <a:lnTo>
                    <a:pt x="9173" y="11862"/>
                  </a:lnTo>
                  <a:lnTo>
                    <a:pt x="9989" y="12102"/>
                  </a:lnTo>
                  <a:lnTo>
                    <a:pt x="10806" y="12199"/>
                  </a:lnTo>
                  <a:lnTo>
                    <a:pt x="11622" y="12295"/>
                  </a:lnTo>
                  <a:lnTo>
                    <a:pt x="12535" y="12295"/>
                  </a:lnTo>
                  <a:lnTo>
                    <a:pt x="11958" y="84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6"/>
            <p:cNvSpPr/>
            <p:nvPr/>
          </p:nvSpPr>
          <p:spPr>
            <a:xfrm>
              <a:off x="6629075" y="4016075"/>
              <a:ext cx="18025" cy="13250"/>
            </a:xfrm>
            <a:custGeom>
              <a:avLst/>
              <a:gdLst/>
              <a:ahLst/>
              <a:cxnLst/>
              <a:rect l="l" t="t" r="r" b="b"/>
              <a:pathLst>
                <a:path w="721" h="530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721" y="529"/>
                  </a:lnTo>
                  <a:lnTo>
                    <a:pt x="721" y="529"/>
                  </a:lnTo>
                  <a:lnTo>
                    <a:pt x="721" y="5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1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6"/>
            <p:cNvSpPr/>
            <p:nvPr/>
          </p:nvSpPr>
          <p:spPr>
            <a:xfrm>
              <a:off x="6629075" y="4016075"/>
              <a:ext cx="18025" cy="13250"/>
            </a:xfrm>
            <a:custGeom>
              <a:avLst/>
              <a:gdLst/>
              <a:ahLst/>
              <a:cxnLst/>
              <a:rect l="l" t="t" r="r" b="b"/>
              <a:pathLst>
                <a:path w="721" h="53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721" y="529"/>
                  </a:lnTo>
                  <a:lnTo>
                    <a:pt x="721" y="529"/>
                  </a:lnTo>
                  <a:lnTo>
                    <a:pt x="721" y="52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6"/>
            <p:cNvSpPr/>
            <p:nvPr/>
          </p:nvSpPr>
          <p:spPr>
            <a:xfrm>
              <a:off x="6605050" y="4016075"/>
              <a:ext cx="42050" cy="105700"/>
            </a:xfrm>
            <a:custGeom>
              <a:avLst/>
              <a:gdLst/>
              <a:ahLst/>
              <a:cxnLst/>
              <a:rect l="l" t="t" r="r" b="b"/>
              <a:pathLst>
                <a:path w="1682" h="4228" extrusionOk="0">
                  <a:moveTo>
                    <a:pt x="961" y="1"/>
                  </a:moveTo>
                  <a:lnTo>
                    <a:pt x="1" y="3795"/>
                  </a:lnTo>
                  <a:lnTo>
                    <a:pt x="769" y="4227"/>
                  </a:lnTo>
                  <a:lnTo>
                    <a:pt x="1682" y="529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6"/>
            <p:cNvSpPr/>
            <p:nvPr/>
          </p:nvSpPr>
          <p:spPr>
            <a:xfrm>
              <a:off x="6605050" y="4016075"/>
              <a:ext cx="42050" cy="105700"/>
            </a:xfrm>
            <a:custGeom>
              <a:avLst/>
              <a:gdLst/>
              <a:ahLst/>
              <a:cxnLst/>
              <a:rect l="l" t="t" r="r" b="b"/>
              <a:pathLst>
                <a:path w="1682" h="4228" fill="none" extrusionOk="0">
                  <a:moveTo>
                    <a:pt x="961" y="1"/>
                  </a:moveTo>
                  <a:lnTo>
                    <a:pt x="1" y="3795"/>
                  </a:lnTo>
                  <a:lnTo>
                    <a:pt x="1" y="3795"/>
                  </a:lnTo>
                  <a:lnTo>
                    <a:pt x="769" y="4227"/>
                  </a:lnTo>
                  <a:lnTo>
                    <a:pt x="1682" y="529"/>
                  </a:lnTo>
                  <a:lnTo>
                    <a:pt x="1682" y="529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6"/>
            <p:cNvSpPr/>
            <p:nvPr/>
          </p:nvSpPr>
          <p:spPr>
            <a:xfrm>
              <a:off x="6617050" y="4019675"/>
              <a:ext cx="115300" cy="145300"/>
            </a:xfrm>
            <a:custGeom>
              <a:avLst/>
              <a:gdLst/>
              <a:ahLst/>
              <a:cxnLst/>
              <a:rect l="l" t="t" r="r" b="b"/>
              <a:pathLst>
                <a:path w="4612" h="5812" extrusionOk="0">
                  <a:moveTo>
                    <a:pt x="1298" y="1"/>
                  </a:moveTo>
                  <a:lnTo>
                    <a:pt x="1" y="5236"/>
                  </a:lnTo>
                  <a:lnTo>
                    <a:pt x="1730" y="5572"/>
                  </a:lnTo>
                  <a:lnTo>
                    <a:pt x="2979" y="5764"/>
                  </a:lnTo>
                  <a:lnTo>
                    <a:pt x="3411" y="5812"/>
                  </a:lnTo>
                  <a:lnTo>
                    <a:pt x="3651" y="5812"/>
                  </a:lnTo>
                  <a:lnTo>
                    <a:pt x="3747" y="5572"/>
                  </a:lnTo>
                  <a:lnTo>
                    <a:pt x="3891" y="4996"/>
                  </a:lnTo>
                  <a:lnTo>
                    <a:pt x="4179" y="3315"/>
                  </a:lnTo>
                  <a:lnTo>
                    <a:pt x="4611" y="913"/>
                  </a:lnTo>
                  <a:lnTo>
                    <a:pt x="4371" y="913"/>
                  </a:lnTo>
                  <a:lnTo>
                    <a:pt x="3795" y="769"/>
                  </a:lnTo>
                  <a:lnTo>
                    <a:pt x="2786" y="481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6"/>
            <p:cNvSpPr/>
            <p:nvPr/>
          </p:nvSpPr>
          <p:spPr>
            <a:xfrm>
              <a:off x="6617050" y="4019675"/>
              <a:ext cx="115300" cy="145300"/>
            </a:xfrm>
            <a:custGeom>
              <a:avLst/>
              <a:gdLst/>
              <a:ahLst/>
              <a:cxnLst/>
              <a:rect l="l" t="t" r="r" b="b"/>
              <a:pathLst>
                <a:path w="4612" h="5812" fill="none" extrusionOk="0">
                  <a:moveTo>
                    <a:pt x="4611" y="913"/>
                  </a:moveTo>
                  <a:lnTo>
                    <a:pt x="4611" y="913"/>
                  </a:lnTo>
                  <a:lnTo>
                    <a:pt x="4371" y="913"/>
                  </a:lnTo>
                  <a:lnTo>
                    <a:pt x="3795" y="769"/>
                  </a:lnTo>
                  <a:lnTo>
                    <a:pt x="2786" y="481"/>
                  </a:lnTo>
                  <a:lnTo>
                    <a:pt x="1298" y="1"/>
                  </a:lnTo>
                  <a:lnTo>
                    <a:pt x="1" y="5236"/>
                  </a:lnTo>
                  <a:lnTo>
                    <a:pt x="1" y="5236"/>
                  </a:lnTo>
                  <a:lnTo>
                    <a:pt x="1730" y="5572"/>
                  </a:lnTo>
                  <a:lnTo>
                    <a:pt x="2979" y="5764"/>
                  </a:lnTo>
                  <a:lnTo>
                    <a:pt x="3411" y="5812"/>
                  </a:lnTo>
                  <a:lnTo>
                    <a:pt x="3651" y="5812"/>
                  </a:lnTo>
                  <a:lnTo>
                    <a:pt x="3651" y="5812"/>
                  </a:lnTo>
                  <a:lnTo>
                    <a:pt x="3747" y="5572"/>
                  </a:lnTo>
                  <a:lnTo>
                    <a:pt x="3891" y="4996"/>
                  </a:lnTo>
                  <a:lnTo>
                    <a:pt x="4179" y="3315"/>
                  </a:lnTo>
                  <a:lnTo>
                    <a:pt x="4611" y="9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6"/>
            <p:cNvSpPr/>
            <p:nvPr/>
          </p:nvSpPr>
          <p:spPr>
            <a:xfrm>
              <a:off x="6381750" y="3748350"/>
              <a:ext cx="129675" cy="142900"/>
            </a:xfrm>
            <a:custGeom>
              <a:avLst/>
              <a:gdLst/>
              <a:ahLst/>
              <a:cxnLst/>
              <a:rect l="l" t="t" r="r" b="b"/>
              <a:pathLst>
                <a:path w="5187" h="5716" extrusionOk="0">
                  <a:moveTo>
                    <a:pt x="2882" y="0"/>
                  </a:moveTo>
                  <a:lnTo>
                    <a:pt x="2833" y="48"/>
                  </a:lnTo>
                  <a:lnTo>
                    <a:pt x="2737" y="192"/>
                  </a:lnTo>
                  <a:lnTo>
                    <a:pt x="2737" y="480"/>
                  </a:lnTo>
                  <a:lnTo>
                    <a:pt x="2785" y="1153"/>
                  </a:lnTo>
                  <a:lnTo>
                    <a:pt x="2930" y="1777"/>
                  </a:lnTo>
                  <a:lnTo>
                    <a:pt x="3026" y="2209"/>
                  </a:lnTo>
                  <a:lnTo>
                    <a:pt x="2737" y="1729"/>
                  </a:lnTo>
                  <a:lnTo>
                    <a:pt x="2257" y="1009"/>
                  </a:lnTo>
                  <a:lnTo>
                    <a:pt x="2017" y="673"/>
                  </a:lnTo>
                  <a:lnTo>
                    <a:pt x="1777" y="432"/>
                  </a:lnTo>
                  <a:lnTo>
                    <a:pt x="1585" y="288"/>
                  </a:lnTo>
                  <a:lnTo>
                    <a:pt x="1537" y="288"/>
                  </a:lnTo>
                  <a:lnTo>
                    <a:pt x="1441" y="336"/>
                  </a:lnTo>
                  <a:lnTo>
                    <a:pt x="1393" y="432"/>
                  </a:lnTo>
                  <a:lnTo>
                    <a:pt x="1393" y="576"/>
                  </a:lnTo>
                  <a:lnTo>
                    <a:pt x="1393" y="865"/>
                  </a:lnTo>
                  <a:lnTo>
                    <a:pt x="1489" y="1249"/>
                  </a:lnTo>
                  <a:lnTo>
                    <a:pt x="1633" y="1633"/>
                  </a:lnTo>
                  <a:lnTo>
                    <a:pt x="1873" y="2305"/>
                  </a:lnTo>
                  <a:lnTo>
                    <a:pt x="2017" y="2642"/>
                  </a:lnTo>
                  <a:lnTo>
                    <a:pt x="1825" y="2353"/>
                  </a:lnTo>
                  <a:lnTo>
                    <a:pt x="1345" y="1825"/>
                  </a:lnTo>
                  <a:lnTo>
                    <a:pt x="1105" y="1537"/>
                  </a:lnTo>
                  <a:lnTo>
                    <a:pt x="864" y="1345"/>
                  </a:lnTo>
                  <a:lnTo>
                    <a:pt x="672" y="1201"/>
                  </a:lnTo>
                  <a:lnTo>
                    <a:pt x="576" y="1201"/>
                  </a:lnTo>
                  <a:lnTo>
                    <a:pt x="528" y="1249"/>
                  </a:lnTo>
                  <a:lnTo>
                    <a:pt x="528" y="1441"/>
                  </a:lnTo>
                  <a:lnTo>
                    <a:pt x="576" y="1681"/>
                  </a:lnTo>
                  <a:lnTo>
                    <a:pt x="720" y="1921"/>
                  </a:lnTo>
                  <a:lnTo>
                    <a:pt x="864" y="2209"/>
                  </a:lnTo>
                  <a:lnTo>
                    <a:pt x="1249" y="2738"/>
                  </a:lnTo>
                  <a:lnTo>
                    <a:pt x="1441" y="3026"/>
                  </a:lnTo>
                  <a:lnTo>
                    <a:pt x="1441" y="3026"/>
                  </a:lnTo>
                  <a:lnTo>
                    <a:pt x="1201" y="2882"/>
                  </a:lnTo>
                  <a:lnTo>
                    <a:pt x="720" y="2594"/>
                  </a:lnTo>
                  <a:lnTo>
                    <a:pt x="480" y="2498"/>
                  </a:lnTo>
                  <a:lnTo>
                    <a:pt x="288" y="2401"/>
                  </a:lnTo>
                  <a:lnTo>
                    <a:pt x="96" y="2401"/>
                  </a:lnTo>
                  <a:lnTo>
                    <a:pt x="48" y="2449"/>
                  </a:lnTo>
                  <a:lnTo>
                    <a:pt x="0" y="2449"/>
                  </a:lnTo>
                  <a:lnTo>
                    <a:pt x="0" y="2546"/>
                  </a:lnTo>
                  <a:lnTo>
                    <a:pt x="48" y="2690"/>
                  </a:lnTo>
                  <a:lnTo>
                    <a:pt x="336" y="3026"/>
                  </a:lnTo>
                  <a:lnTo>
                    <a:pt x="672" y="3410"/>
                  </a:lnTo>
                  <a:lnTo>
                    <a:pt x="1105" y="3794"/>
                  </a:lnTo>
                  <a:lnTo>
                    <a:pt x="1057" y="4034"/>
                  </a:lnTo>
                  <a:lnTo>
                    <a:pt x="1057" y="4274"/>
                  </a:lnTo>
                  <a:lnTo>
                    <a:pt x="1105" y="4515"/>
                  </a:lnTo>
                  <a:lnTo>
                    <a:pt x="1201" y="4755"/>
                  </a:lnTo>
                  <a:lnTo>
                    <a:pt x="1345" y="5043"/>
                  </a:lnTo>
                  <a:lnTo>
                    <a:pt x="1585" y="5283"/>
                  </a:lnTo>
                  <a:lnTo>
                    <a:pt x="1825" y="5475"/>
                  </a:lnTo>
                  <a:lnTo>
                    <a:pt x="2113" y="5619"/>
                  </a:lnTo>
                  <a:lnTo>
                    <a:pt x="2401" y="5667"/>
                  </a:lnTo>
                  <a:lnTo>
                    <a:pt x="2689" y="5715"/>
                  </a:lnTo>
                  <a:lnTo>
                    <a:pt x="3026" y="5667"/>
                  </a:lnTo>
                  <a:lnTo>
                    <a:pt x="3314" y="5571"/>
                  </a:lnTo>
                  <a:lnTo>
                    <a:pt x="4034" y="5235"/>
                  </a:lnTo>
                  <a:lnTo>
                    <a:pt x="4322" y="5091"/>
                  </a:lnTo>
                  <a:lnTo>
                    <a:pt x="4514" y="4947"/>
                  </a:lnTo>
                  <a:lnTo>
                    <a:pt x="4706" y="4707"/>
                  </a:lnTo>
                  <a:lnTo>
                    <a:pt x="4851" y="4515"/>
                  </a:lnTo>
                  <a:lnTo>
                    <a:pt x="4947" y="4226"/>
                  </a:lnTo>
                  <a:lnTo>
                    <a:pt x="4995" y="3986"/>
                  </a:lnTo>
                  <a:lnTo>
                    <a:pt x="4995" y="3698"/>
                  </a:lnTo>
                  <a:lnTo>
                    <a:pt x="4995" y="3410"/>
                  </a:lnTo>
                  <a:lnTo>
                    <a:pt x="5091" y="2930"/>
                  </a:lnTo>
                  <a:lnTo>
                    <a:pt x="5187" y="2257"/>
                  </a:lnTo>
                  <a:lnTo>
                    <a:pt x="5187" y="1921"/>
                  </a:lnTo>
                  <a:lnTo>
                    <a:pt x="5139" y="1633"/>
                  </a:lnTo>
                  <a:lnTo>
                    <a:pt x="5043" y="1489"/>
                  </a:lnTo>
                  <a:lnTo>
                    <a:pt x="4995" y="1441"/>
                  </a:lnTo>
                  <a:lnTo>
                    <a:pt x="4899" y="1393"/>
                  </a:lnTo>
                  <a:lnTo>
                    <a:pt x="4755" y="1393"/>
                  </a:lnTo>
                  <a:lnTo>
                    <a:pt x="4658" y="1489"/>
                  </a:lnTo>
                  <a:lnTo>
                    <a:pt x="4562" y="1585"/>
                  </a:lnTo>
                  <a:lnTo>
                    <a:pt x="4514" y="1729"/>
                  </a:lnTo>
                  <a:lnTo>
                    <a:pt x="4370" y="2065"/>
                  </a:lnTo>
                  <a:lnTo>
                    <a:pt x="4274" y="2401"/>
                  </a:lnTo>
                  <a:lnTo>
                    <a:pt x="4082" y="2305"/>
                  </a:lnTo>
                  <a:lnTo>
                    <a:pt x="3890" y="2209"/>
                  </a:lnTo>
                  <a:lnTo>
                    <a:pt x="3650" y="1585"/>
                  </a:lnTo>
                  <a:lnTo>
                    <a:pt x="3362" y="817"/>
                  </a:lnTo>
                  <a:lnTo>
                    <a:pt x="3218" y="432"/>
                  </a:lnTo>
                  <a:lnTo>
                    <a:pt x="3074" y="192"/>
                  </a:lnTo>
                  <a:lnTo>
                    <a:pt x="2930" y="4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6"/>
            <p:cNvSpPr/>
            <p:nvPr/>
          </p:nvSpPr>
          <p:spPr>
            <a:xfrm>
              <a:off x="6651875" y="4037700"/>
              <a:ext cx="272575" cy="300175"/>
            </a:xfrm>
            <a:custGeom>
              <a:avLst/>
              <a:gdLst/>
              <a:ahLst/>
              <a:cxnLst/>
              <a:rect l="l" t="t" r="r" b="b"/>
              <a:pathLst>
                <a:path w="10903" h="12007" extrusionOk="0">
                  <a:moveTo>
                    <a:pt x="4563" y="0"/>
                  </a:moveTo>
                  <a:lnTo>
                    <a:pt x="4131" y="96"/>
                  </a:lnTo>
                  <a:lnTo>
                    <a:pt x="3795" y="192"/>
                  </a:lnTo>
                  <a:lnTo>
                    <a:pt x="3459" y="288"/>
                  </a:lnTo>
                  <a:lnTo>
                    <a:pt x="3218" y="432"/>
                  </a:lnTo>
                  <a:lnTo>
                    <a:pt x="2978" y="577"/>
                  </a:lnTo>
                  <a:lnTo>
                    <a:pt x="2786" y="817"/>
                  </a:lnTo>
                  <a:lnTo>
                    <a:pt x="2594" y="1057"/>
                  </a:lnTo>
                  <a:lnTo>
                    <a:pt x="2210" y="1681"/>
                  </a:lnTo>
                  <a:lnTo>
                    <a:pt x="1826" y="2402"/>
                  </a:lnTo>
                  <a:lnTo>
                    <a:pt x="1537" y="3170"/>
                  </a:lnTo>
                  <a:lnTo>
                    <a:pt x="1249" y="4034"/>
                  </a:lnTo>
                  <a:lnTo>
                    <a:pt x="1009" y="4947"/>
                  </a:lnTo>
                  <a:lnTo>
                    <a:pt x="769" y="5859"/>
                  </a:lnTo>
                  <a:lnTo>
                    <a:pt x="433" y="7636"/>
                  </a:lnTo>
                  <a:lnTo>
                    <a:pt x="193" y="9125"/>
                  </a:lnTo>
                  <a:lnTo>
                    <a:pt x="1" y="10566"/>
                  </a:lnTo>
                  <a:lnTo>
                    <a:pt x="1153" y="10950"/>
                  </a:lnTo>
                  <a:lnTo>
                    <a:pt x="2402" y="11286"/>
                  </a:lnTo>
                  <a:lnTo>
                    <a:pt x="3747" y="11622"/>
                  </a:lnTo>
                  <a:lnTo>
                    <a:pt x="5139" y="11814"/>
                  </a:lnTo>
                  <a:lnTo>
                    <a:pt x="6580" y="11959"/>
                  </a:lnTo>
                  <a:lnTo>
                    <a:pt x="7301" y="12007"/>
                  </a:lnTo>
                  <a:lnTo>
                    <a:pt x="8741" y="12007"/>
                  </a:lnTo>
                  <a:lnTo>
                    <a:pt x="9462" y="11911"/>
                  </a:lnTo>
                  <a:lnTo>
                    <a:pt x="10182" y="11814"/>
                  </a:lnTo>
                  <a:lnTo>
                    <a:pt x="10902" y="11718"/>
                  </a:lnTo>
                  <a:lnTo>
                    <a:pt x="10806" y="10230"/>
                  </a:lnTo>
                  <a:lnTo>
                    <a:pt x="10518" y="6964"/>
                  </a:lnTo>
                  <a:lnTo>
                    <a:pt x="10326" y="5139"/>
                  </a:lnTo>
                  <a:lnTo>
                    <a:pt x="10086" y="3458"/>
                  </a:lnTo>
                  <a:lnTo>
                    <a:pt x="9942" y="2690"/>
                  </a:lnTo>
                  <a:lnTo>
                    <a:pt x="9798" y="2065"/>
                  </a:lnTo>
                  <a:lnTo>
                    <a:pt x="9654" y="1585"/>
                  </a:lnTo>
                  <a:lnTo>
                    <a:pt x="9462" y="1249"/>
                  </a:lnTo>
                  <a:lnTo>
                    <a:pt x="9318" y="1057"/>
                  </a:lnTo>
                  <a:lnTo>
                    <a:pt x="9077" y="865"/>
                  </a:lnTo>
                  <a:lnTo>
                    <a:pt x="8789" y="721"/>
                  </a:lnTo>
                  <a:lnTo>
                    <a:pt x="8453" y="577"/>
                  </a:lnTo>
                  <a:lnTo>
                    <a:pt x="7685" y="288"/>
                  </a:lnTo>
                  <a:lnTo>
                    <a:pt x="6820" y="96"/>
                  </a:lnTo>
                  <a:lnTo>
                    <a:pt x="5908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6"/>
            <p:cNvSpPr/>
            <p:nvPr/>
          </p:nvSpPr>
          <p:spPr>
            <a:xfrm>
              <a:off x="6651875" y="4037700"/>
              <a:ext cx="272575" cy="300175"/>
            </a:xfrm>
            <a:custGeom>
              <a:avLst/>
              <a:gdLst/>
              <a:ahLst/>
              <a:cxnLst/>
              <a:rect l="l" t="t" r="r" b="b"/>
              <a:pathLst>
                <a:path w="10903" h="12007" fill="none" extrusionOk="0">
                  <a:moveTo>
                    <a:pt x="1" y="10566"/>
                  </a:moveTo>
                  <a:lnTo>
                    <a:pt x="1" y="10566"/>
                  </a:lnTo>
                  <a:lnTo>
                    <a:pt x="1153" y="10950"/>
                  </a:lnTo>
                  <a:lnTo>
                    <a:pt x="2402" y="11286"/>
                  </a:lnTo>
                  <a:lnTo>
                    <a:pt x="3747" y="11622"/>
                  </a:lnTo>
                  <a:lnTo>
                    <a:pt x="5139" y="11814"/>
                  </a:lnTo>
                  <a:lnTo>
                    <a:pt x="6580" y="11959"/>
                  </a:lnTo>
                  <a:lnTo>
                    <a:pt x="7301" y="12007"/>
                  </a:lnTo>
                  <a:lnTo>
                    <a:pt x="8021" y="12007"/>
                  </a:lnTo>
                  <a:lnTo>
                    <a:pt x="8741" y="12007"/>
                  </a:lnTo>
                  <a:lnTo>
                    <a:pt x="9462" y="11911"/>
                  </a:lnTo>
                  <a:lnTo>
                    <a:pt x="10182" y="11814"/>
                  </a:lnTo>
                  <a:lnTo>
                    <a:pt x="10902" y="11718"/>
                  </a:lnTo>
                  <a:lnTo>
                    <a:pt x="10902" y="11718"/>
                  </a:lnTo>
                  <a:lnTo>
                    <a:pt x="10806" y="10230"/>
                  </a:lnTo>
                  <a:lnTo>
                    <a:pt x="10518" y="6964"/>
                  </a:lnTo>
                  <a:lnTo>
                    <a:pt x="10326" y="5139"/>
                  </a:lnTo>
                  <a:lnTo>
                    <a:pt x="10086" y="3458"/>
                  </a:lnTo>
                  <a:lnTo>
                    <a:pt x="9942" y="2690"/>
                  </a:lnTo>
                  <a:lnTo>
                    <a:pt x="9798" y="2065"/>
                  </a:lnTo>
                  <a:lnTo>
                    <a:pt x="9654" y="1585"/>
                  </a:lnTo>
                  <a:lnTo>
                    <a:pt x="9462" y="1249"/>
                  </a:lnTo>
                  <a:lnTo>
                    <a:pt x="9462" y="1249"/>
                  </a:lnTo>
                  <a:lnTo>
                    <a:pt x="9318" y="1057"/>
                  </a:lnTo>
                  <a:lnTo>
                    <a:pt x="9077" y="865"/>
                  </a:lnTo>
                  <a:lnTo>
                    <a:pt x="8789" y="721"/>
                  </a:lnTo>
                  <a:lnTo>
                    <a:pt x="8453" y="577"/>
                  </a:lnTo>
                  <a:lnTo>
                    <a:pt x="7685" y="288"/>
                  </a:lnTo>
                  <a:lnTo>
                    <a:pt x="6820" y="96"/>
                  </a:lnTo>
                  <a:lnTo>
                    <a:pt x="5908" y="0"/>
                  </a:lnTo>
                  <a:lnTo>
                    <a:pt x="4995" y="0"/>
                  </a:lnTo>
                  <a:lnTo>
                    <a:pt x="4563" y="0"/>
                  </a:lnTo>
                  <a:lnTo>
                    <a:pt x="4131" y="96"/>
                  </a:lnTo>
                  <a:lnTo>
                    <a:pt x="3795" y="192"/>
                  </a:lnTo>
                  <a:lnTo>
                    <a:pt x="3459" y="288"/>
                  </a:lnTo>
                  <a:lnTo>
                    <a:pt x="3459" y="288"/>
                  </a:lnTo>
                  <a:lnTo>
                    <a:pt x="3218" y="432"/>
                  </a:lnTo>
                  <a:lnTo>
                    <a:pt x="2978" y="577"/>
                  </a:lnTo>
                  <a:lnTo>
                    <a:pt x="2786" y="817"/>
                  </a:lnTo>
                  <a:lnTo>
                    <a:pt x="2594" y="1057"/>
                  </a:lnTo>
                  <a:lnTo>
                    <a:pt x="2210" y="1681"/>
                  </a:lnTo>
                  <a:lnTo>
                    <a:pt x="1826" y="2402"/>
                  </a:lnTo>
                  <a:lnTo>
                    <a:pt x="1537" y="3170"/>
                  </a:lnTo>
                  <a:lnTo>
                    <a:pt x="1249" y="4034"/>
                  </a:lnTo>
                  <a:lnTo>
                    <a:pt x="1009" y="4947"/>
                  </a:lnTo>
                  <a:lnTo>
                    <a:pt x="769" y="5859"/>
                  </a:lnTo>
                  <a:lnTo>
                    <a:pt x="433" y="7636"/>
                  </a:lnTo>
                  <a:lnTo>
                    <a:pt x="193" y="9125"/>
                  </a:lnTo>
                  <a:lnTo>
                    <a:pt x="1" y="105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6"/>
            <p:cNvSpPr/>
            <p:nvPr/>
          </p:nvSpPr>
          <p:spPr>
            <a:xfrm>
              <a:off x="6761125" y="4037700"/>
              <a:ext cx="103300" cy="58850"/>
            </a:xfrm>
            <a:custGeom>
              <a:avLst/>
              <a:gdLst/>
              <a:ahLst/>
              <a:cxnLst/>
              <a:rect l="l" t="t" r="r" b="b"/>
              <a:pathLst>
                <a:path w="4132" h="2354" extrusionOk="0">
                  <a:moveTo>
                    <a:pt x="673" y="0"/>
                  </a:moveTo>
                  <a:lnTo>
                    <a:pt x="193" y="48"/>
                  </a:lnTo>
                  <a:lnTo>
                    <a:pt x="49" y="240"/>
                  </a:lnTo>
                  <a:lnTo>
                    <a:pt x="1" y="481"/>
                  </a:lnTo>
                  <a:lnTo>
                    <a:pt x="1" y="769"/>
                  </a:lnTo>
                  <a:lnTo>
                    <a:pt x="49" y="1057"/>
                  </a:lnTo>
                  <a:lnTo>
                    <a:pt x="193" y="1345"/>
                  </a:lnTo>
                  <a:lnTo>
                    <a:pt x="433" y="1633"/>
                  </a:lnTo>
                  <a:lnTo>
                    <a:pt x="721" y="1873"/>
                  </a:lnTo>
                  <a:lnTo>
                    <a:pt x="1010" y="2065"/>
                  </a:lnTo>
                  <a:lnTo>
                    <a:pt x="1394" y="2209"/>
                  </a:lnTo>
                  <a:lnTo>
                    <a:pt x="1826" y="2305"/>
                  </a:lnTo>
                  <a:lnTo>
                    <a:pt x="2210" y="2353"/>
                  </a:lnTo>
                  <a:lnTo>
                    <a:pt x="2642" y="2305"/>
                  </a:lnTo>
                  <a:lnTo>
                    <a:pt x="2979" y="2257"/>
                  </a:lnTo>
                  <a:lnTo>
                    <a:pt x="3315" y="2113"/>
                  </a:lnTo>
                  <a:lnTo>
                    <a:pt x="3603" y="1921"/>
                  </a:lnTo>
                  <a:lnTo>
                    <a:pt x="3843" y="1681"/>
                  </a:lnTo>
                  <a:lnTo>
                    <a:pt x="4035" y="1441"/>
                  </a:lnTo>
                  <a:lnTo>
                    <a:pt x="4131" y="1153"/>
                  </a:lnTo>
                  <a:lnTo>
                    <a:pt x="4131" y="865"/>
                  </a:lnTo>
                  <a:lnTo>
                    <a:pt x="4035" y="529"/>
                  </a:lnTo>
                  <a:lnTo>
                    <a:pt x="3651" y="384"/>
                  </a:lnTo>
                  <a:lnTo>
                    <a:pt x="3171" y="288"/>
                  </a:lnTo>
                  <a:lnTo>
                    <a:pt x="2162" y="96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6"/>
            <p:cNvSpPr/>
            <p:nvPr/>
          </p:nvSpPr>
          <p:spPr>
            <a:xfrm>
              <a:off x="6761125" y="4037700"/>
              <a:ext cx="103300" cy="58850"/>
            </a:xfrm>
            <a:custGeom>
              <a:avLst/>
              <a:gdLst/>
              <a:ahLst/>
              <a:cxnLst/>
              <a:rect l="l" t="t" r="r" b="b"/>
              <a:pathLst>
                <a:path w="4132" h="2354" fill="none" extrusionOk="0">
                  <a:moveTo>
                    <a:pt x="4131" y="1153"/>
                  </a:moveTo>
                  <a:lnTo>
                    <a:pt x="4131" y="1153"/>
                  </a:lnTo>
                  <a:lnTo>
                    <a:pt x="4131" y="865"/>
                  </a:lnTo>
                  <a:lnTo>
                    <a:pt x="4035" y="529"/>
                  </a:lnTo>
                  <a:lnTo>
                    <a:pt x="4035" y="529"/>
                  </a:lnTo>
                  <a:lnTo>
                    <a:pt x="3651" y="384"/>
                  </a:lnTo>
                  <a:lnTo>
                    <a:pt x="3171" y="288"/>
                  </a:lnTo>
                  <a:lnTo>
                    <a:pt x="2162" y="96"/>
                  </a:lnTo>
                  <a:lnTo>
                    <a:pt x="1154" y="0"/>
                  </a:lnTo>
                  <a:lnTo>
                    <a:pt x="673" y="0"/>
                  </a:lnTo>
                  <a:lnTo>
                    <a:pt x="193" y="48"/>
                  </a:lnTo>
                  <a:lnTo>
                    <a:pt x="193" y="48"/>
                  </a:lnTo>
                  <a:lnTo>
                    <a:pt x="49" y="240"/>
                  </a:lnTo>
                  <a:lnTo>
                    <a:pt x="1" y="481"/>
                  </a:lnTo>
                  <a:lnTo>
                    <a:pt x="1" y="481"/>
                  </a:lnTo>
                  <a:lnTo>
                    <a:pt x="1" y="769"/>
                  </a:lnTo>
                  <a:lnTo>
                    <a:pt x="49" y="1057"/>
                  </a:lnTo>
                  <a:lnTo>
                    <a:pt x="193" y="1345"/>
                  </a:lnTo>
                  <a:lnTo>
                    <a:pt x="433" y="1633"/>
                  </a:lnTo>
                  <a:lnTo>
                    <a:pt x="721" y="1873"/>
                  </a:lnTo>
                  <a:lnTo>
                    <a:pt x="1010" y="2065"/>
                  </a:lnTo>
                  <a:lnTo>
                    <a:pt x="1394" y="2209"/>
                  </a:lnTo>
                  <a:lnTo>
                    <a:pt x="1826" y="2305"/>
                  </a:lnTo>
                  <a:lnTo>
                    <a:pt x="1826" y="2305"/>
                  </a:lnTo>
                  <a:lnTo>
                    <a:pt x="2210" y="2353"/>
                  </a:lnTo>
                  <a:lnTo>
                    <a:pt x="2642" y="2305"/>
                  </a:lnTo>
                  <a:lnTo>
                    <a:pt x="2979" y="2257"/>
                  </a:lnTo>
                  <a:lnTo>
                    <a:pt x="3315" y="2113"/>
                  </a:lnTo>
                  <a:lnTo>
                    <a:pt x="3603" y="1921"/>
                  </a:lnTo>
                  <a:lnTo>
                    <a:pt x="3843" y="1681"/>
                  </a:lnTo>
                  <a:lnTo>
                    <a:pt x="4035" y="1441"/>
                  </a:lnTo>
                  <a:lnTo>
                    <a:pt x="4131" y="11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6"/>
            <p:cNvSpPr/>
            <p:nvPr/>
          </p:nvSpPr>
          <p:spPr>
            <a:xfrm>
              <a:off x="6792350" y="4023275"/>
              <a:ext cx="38450" cy="44450"/>
            </a:xfrm>
            <a:custGeom>
              <a:avLst/>
              <a:gdLst/>
              <a:ahLst/>
              <a:cxnLst/>
              <a:rect l="l" t="t" r="r" b="b"/>
              <a:pathLst>
                <a:path w="1538" h="1778" extrusionOk="0">
                  <a:moveTo>
                    <a:pt x="193" y="1"/>
                  </a:moveTo>
                  <a:lnTo>
                    <a:pt x="1" y="1442"/>
                  </a:lnTo>
                  <a:lnTo>
                    <a:pt x="1489" y="1778"/>
                  </a:lnTo>
                  <a:lnTo>
                    <a:pt x="1537" y="14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6"/>
            <p:cNvSpPr/>
            <p:nvPr/>
          </p:nvSpPr>
          <p:spPr>
            <a:xfrm>
              <a:off x="6792350" y="4023275"/>
              <a:ext cx="38450" cy="44450"/>
            </a:xfrm>
            <a:custGeom>
              <a:avLst/>
              <a:gdLst/>
              <a:ahLst/>
              <a:cxnLst/>
              <a:rect l="l" t="t" r="r" b="b"/>
              <a:pathLst>
                <a:path w="1538" h="1778" fill="none" extrusionOk="0">
                  <a:moveTo>
                    <a:pt x="193" y="1"/>
                  </a:moveTo>
                  <a:lnTo>
                    <a:pt x="1" y="1442"/>
                  </a:lnTo>
                  <a:lnTo>
                    <a:pt x="1489" y="1778"/>
                  </a:lnTo>
                  <a:lnTo>
                    <a:pt x="1537" y="145"/>
                  </a:lnTo>
                  <a:lnTo>
                    <a:pt x="1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6"/>
            <p:cNvSpPr/>
            <p:nvPr/>
          </p:nvSpPr>
          <p:spPr>
            <a:xfrm>
              <a:off x="6792350" y="4043700"/>
              <a:ext cx="38450" cy="24025"/>
            </a:xfrm>
            <a:custGeom>
              <a:avLst/>
              <a:gdLst/>
              <a:ahLst/>
              <a:cxnLst/>
              <a:rect l="l" t="t" r="r" b="b"/>
              <a:pathLst>
                <a:path w="1538" h="961" extrusionOk="0">
                  <a:moveTo>
                    <a:pt x="97" y="0"/>
                  </a:moveTo>
                  <a:lnTo>
                    <a:pt x="1" y="625"/>
                  </a:lnTo>
                  <a:lnTo>
                    <a:pt x="1489" y="961"/>
                  </a:lnTo>
                  <a:lnTo>
                    <a:pt x="1537" y="289"/>
                  </a:lnTo>
                  <a:lnTo>
                    <a:pt x="817" y="19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6"/>
            <p:cNvSpPr/>
            <p:nvPr/>
          </p:nvSpPr>
          <p:spPr>
            <a:xfrm>
              <a:off x="6792350" y="4043700"/>
              <a:ext cx="38450" cy="24025"/>
            </a:xfrm>
            <a:custGeom>
              <a:avLst/>
              <a:gdLst/>
              <a:ahLst/>
              <a:cxnLst/>
              <a:rect l="l" t="t" r="r" b="b"/>
              <a:pathLst>
                <a:path w="1538" h="961" fill="none" extrusionOk="0">
                  <a:moveTo>
                    <a:pt x="97" y="0"/>
                  </a:moveTo>
                  <a:lnTo>
                    <a:pt x="1" y="625"/>
                  </a:lnTo>
                  <a:lnTo>
                    <a:pt x="1489" y="961"/>
                  </a:lnTo>
                  <a:lnTo>
                    <a:pt x="1537" y="289"/>
                  </a:lnTo>
                  <a:lnTo>
                    <a:pt x="1537" y="289"/>
                  </a:lnTo>
                  <a:lnTo>
                    <a:pt x="817" y="192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6"/>
            <p:cNvSpPr/>
            <p:nvPr/>
          </p:nvSpPr>
          <p:spPr>
            <a:xfrm>
              <a:off x="6561825" y="3714725"/>
              <a:ext cx="134500" cy="144100"/>
            </a:xfrm>
            <a:custGeom>
              <a:avLst/>
              <a:gdLst/>
              <a:ahLst/>
              <a:cxnLst/>
              <a:rect l="l" t="t" r="r" b="b"/>
              <a:pathLst>
                <a:path w="5380" h="5764" extrusionOk="0">
                  <a:moveTo>
                    <a:pt x="2642" y="0"/>
                  </a:moveTo>
                  <a:lnTo>
                    <a:pt x="2114" y="97"/>
                  </a:lnTo>
                  <a:lnTo>
                    <a:pt x="1634" y="289"/>
                  </a:lnTo>
                  <a:lnTo>
                    <a:pt x="1201" y="577"/>
                  </a:lnTo>
                  <a:lnTo>
                    <a:pt x="769" y="961"/>
                  </a:lnTo>
                  <a:lnTo>
                    <a:pt x="433" y="1393"/>
                  </a:lnTo>
                  <a:lnTo>
                    <a:pt x="193" y="1921"/>
                  </a:lnTo>
                  <a:lnTo>
                    <a:pt x="49" y="2498"/>
                  </a:lnTo>
                  <a:lnTo>
                    <a:pt x="1" y="3074"/>
                  </a:lnTo>
                  <a:lnTo>
                    <a:pt x="49" y="3650"/>
                  </a:lnTo>
                  <a:lnTo>
                    <a:pt x="193" y="4131"/>
                  </a:lnTo>
                  <a:lnTo>
                    <a:pt x="481" y="4611"/>
                  </a:lnTo>
                  <a:lnTo>
                    <a:pt x="817" y="5043"/>
                  </a:lnTo>
                  <a:lnTo>
                    <a:pt x="1201" y="5379"/>
                  </a:lnTo>
                  <a:lnTo>
                    <a:pt x="1442" y="5475"/>
                  </a:lnTo>
                  <a:lnTo>
                    <a:pt x="1682" y="5619"/>
                  </a:lnTo>
                  <a:lnTo>
                    <a:pt x="1970" y="5667"/>
                  </a:lnTo>
                  <a:lnTo>
                    <a:pt x="2210" y="5715"/>
                  </a:lnTo>
                  <a:lnTo>
                    <a:pt x="2738" y="5764"/>
                  </a:lnTo>
                  <a:lnTo>
                    <a:pt x="3267" y="5667"/>
                  </a:lnTo>
                  <a:lnTo>
                    <a:pt x="3747" y="5475"/>
                  </a:lnTo>
                  <a:lnTo>
                    <a:pt x="4227" y="5187"/>
                  </a:lnTo>
                  <a:lnTo>
                    <a:pt x="4611" y="4803"/>
                  </a:lnTo>
                  <a:lnTo>
                    <a:pt x="4947" y="4323"/>
                  </a:lnTo>
                  <a:lnTo>
                    <a:pt x="5188" y="3794"/>
                  </a:lnTo>
                  <a:lnTo>
                    <a:pt x="5380" y="3218"/>
                  </a:lnTo>
                  <a:lnTo>
                    <a:pt x="5380" y="2642"/>
                  </a:lnTo>
                  <a:lnTo>
                    <a:pt x="5332" y="2114"/>
                  </a:lnTo>
                  <a:lnTo>
                    <a:pt x="5188" y="1585"/>
                  </a:lnTo>
                  <a:lnTo>
                    <a:pt x="4947" y="1105"/>
                  </a:lnTo>
                  <a:lnTo>
                    <a:pt x="4611" y="721"/>
                  </a:lnTo>
                  <a:lnTo>
                    <a:pt x="4179" y="385"/>
                  </a:lnTo>
                  <a:lnTo>
                    <a:pt x="3939" y="241"/>
                  </a:lnTo>
                  <a:lnTo>
                    <a:pt x="3699" y="145"/>
                  </a:lnTo>
                  <a:lnTo>
                    <a:pt x="3459" y="49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6"/>
            <p:cNvSpPr/>
            <p:nvPr/>
          </p:nvSpPr>
          <p:spPr>
            <a:xfrm>
              <a:off x="6561825" y="3714725"/>
              <a:ext cx="134500" cy="144100"/>
            </a:xfrm>
            <a:custGeom>
              <a:avLst/>
              <a:gdLst/>
              <a:ahLst/>
              <a:cxnLst/>
              <a:rect l="l" t="t" r="r" b="b"/>
              <a:pathLst>
                <a:path w="5380" h="5764" fill="none" extrusionOk="0">
                  <a:moveTo>
                    <a:pt x="193" y="1921"/>
                  </a:moveTo>
                  <a:lnTo>
                    <a:pt x="193" y="1921"/>
                  </a:lnTo>
                  <a:lnTo>
                    <a:pt x="49" y="2498"/>
                  </a:lnTo>
                  <a:lnTo>
                    <a:pt x="1" y="3074"/>
                  </a:lnTo>
                  <a:lnTo>
                    <a:pt x="49" y="3650"/>
                  </a:lnTo>
                  <a:lnTo>
                    <a:pt x="193" y="4131"/>
                  </a:lnTo>
                  <a:lnTo>
                    <a:pt x="481" y="4611"/>
                  </a:lnTo>
                  <a:lnTo>
                    <a:pt x="817" y="5043"/>
                  </a:lnTo>
                  <a:lnTo>
                    <a:pt x="1201" y="5379"/>
                  </a:lnTo>
                  <a:lnTo>
                    <a:pt x="1442" y="5475"/>
                  </a:lnTo>
                  <a:lnTo>
                    <a:pt x="1682" y="5619"/>
                  </a:lnTo>
                  <a:lnTo>
                    <a:pt x="1682" y="5619"/>
                  </a:lnTo>
                  <a:lnTo>
                    <a:pt x="1970" y="5667"/>
                  </a:lnTo>
                  <a:lnTo>
                    <a:pt x="2210" y="5715"/>
                  </a:lnTo>
                  <a:lnTo>
                    <a:pt x="2738" y="5764"/>
                  </a:lnTo>
                  <a:lnTo>
                    <a:pt x="3267" y="5667"/>
                  </a:lnTo>
                  <a:lnTo>
                    <a:pt x="3747" y="5475"/>
                  </a:lnTo>
                  <a:lnTo>
                    <a:pt x="4227" y="5187"/>
                  </a:lnTo>
                  <a:lnTo>
                    <a:pt x="4611" y="4803"/>
                  </a:lnTo>
                  <a:lnTo>
                    <a:pt x="4947" y="4323"/>
                  </a:lnTo>
                  <a:lnTo>
                    <a:pt x="5188" y="3794"/>
                  </a:lnTo>
                  <a:lnTo>
                    <a:pt x="5188" y="3794"/>
                  </a:lnTo>
                  <a:lnTo>
                    <a:pt x="5380" y="3218"/>
                  </a:lnTo>
                  <a:lnTo>
                    <a:pt x="5380" y="2642"/>
                  </a:lnTo>
                  <a:lnTo>
                    <a:pt x="5332" y="2114"/>
                  </a:lnTo>
                  <a:lnTo>
                    <a:pt x="5188" y="1585"/>
                  </a:lnTo>
                  <a:lnTo>
                    <a:pt x="4947" y="1105"/>
                  </a:lnTo>
                  <a:lnTo>
                    <a:pt x="4611" y="721"/>
                  </a:lnTo>
                  <a:lnTo>
                    <a:pt x="4179" y="385"/>
                  </a:lnTo>
                  <a:lnTo>
                    <a:pt x="3939" y="241"/>
                  </a:lnTo>
                  <a:lnTo>
                    <a:pt x="3699" y="145"/>
                  </a:lnTo>
                  <a:lnTo>
                    <a:pt x="3699" y="145"/>
                  </a:lnTo>
                  <a:lnTo>
                    <a:pt x="3459" y="49"/>
                  </a:lnTo>
                  <a:lnTo>
                    <a:pt x="3170" y="0"/>
                  </a:lnTo>
                  <a:lnTo>
                    <a:pt x="2642" y="0"/>
                  </a:lnTo>
                  <a:lnTo>
                    <a:pt x="2114" y="97"/>
                  </a:lnTo>
                  <a:lnTo>
                    <a:pt x="1634" y="289"/>
                  </a:lnTo>
                  <a:lnTo>
                    <a:pt x="1201" y="577"/>
                  </a:lnTo>
                  <a:lnTo>
                    <a:pt x="769" y="961"/>
                  </a:lnTo>
                  <a:lnTo>
                    <a:pt x="433" y="1393"/>
                  </a:lnTo>
                  <a:lnTo>
                    <a:pt x="193" y="19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6"/>
            <p:cNvSpPr/>
            <p:nvPr/>
          </p:nvSpPr>
          <p:spPr>
            <a:xfrm>
              <a:off x="6579850" y="3739950"/>
              <a:ext cx="39625" cy="81650"/>
            </a:xfrm>
            <a:custGeom>
              <a:avLst/>
              <a:gdLst/>
              <a:ahLst/>
              <a:cxnLst/>
              <a:rect l="l" t="t" r="r" b="b"/>
              <a:pathLst>
                <a:path w="1585" h="3266" extrusionOk="0">
                  <a:moveTo>
                    <a:pt x="1585" y="0"/>
                  </a:moveTo>
                  <a:lnTo>
                    <a:pt x="1345" y="48"/>
                  </a:lnTo>
                  <a:lnTo>
                    <a:pt x="1105" y="96"/>
                  </a:lnTo>
                  <a:lnTo>
                    <a:pt x="913" y="240"/>
                  </a:lnTo>
                  <a:lnTo>
                    <a:pt x="721" y="336"/>
                  </a:lnTo>
                  <a:lnTo>
                    <a:pt x="528" y="528"/>
                  </a:lnTo>
                  <a:lnTo>
                    <a:pt x="336" y="720"/>
                  </a:lnTo>
                  <a:lnTo>
                    <a:pt x="192" y="912"/>
                  </a:lnTo>
                  <a:lnTo>
                    <a:pt x="96" y="1153"/>
                  </a:lnTo>
                  <a:lnTo>
                    <a:pt x="0" y="1489"/>
                  </a:lnTo>
                  <a:lnTo>
                    <a:pt x="0" y="1825"/>
                  </a:lnTo>
                  <a:lnTo>
                    <a:pt x="0" y="2113"/>
                  </a:lnTo>
                  <a:lnTo>
                    <a:pt x="96" y="2401"/>
                  </a:lnTo>
                  <a:lnTo>
                    <a:pt x="240" y="2689"/>
                  </a:lnTo>
                  <a:lnTo>
                    <a:pt x="384" y="2930"/>
                  </a:lnTo>
                  <a:lnTo>
                    <a:pt x="625" y="3122"/>
                  </a:lnTo>
                  <a:lnTo>
                    <a:pt x="865" y="3266"/>
                  </a:lnTo>
                  <a:lnTo>
                    <a:pt x="1009" y="2545"/>
                  </a:lnTo>
                  <a:lnTo>
                    <a:pt x="1249" y="1825"/>
                  </a:lnTo>
                  <a:lnTo>
                    <a:pt x="1585" y="912"/>
                  </a:lnTo>
                  <a:lnTo>
                    <a:pt x="1537" y="961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6"/>
            <p:cNvSpPr/>
            <p:nvPr/>
          </p:nvSpPr>
          <p:spPr>
            <a:xfrm>
              <a:off x="6579850" y="3739950"/>
              <a:ext cx="39625" cy="81650"/>
            </a:xfrm>
            <a:custGeom>
              <a:avLst/>
              <a:gdLst/>
              <a:ahLst/>
              <a:cxnLst/>
              <a:rect l="l" t="t" r="r" b="b"/>
              <a:pathLst>
                <a:path w="1585" h="3266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345" y="48"/>
                  </a:lnTo>
                  <a:lnTo>
                    <a:pt x="1105" y="96"/>
                  </a:lnTo>
                  <a:lnTo>
                    <a:pt x="913" y="240"/>
                  </a:lnTo>
                  <a:lnTo>
                    <a:pt x="721" y="336"/>
                  </a:lnTo>
                  <a:lnTo>
                    <a:pt x="528" y="528"/>
                  </a:lnTo>
                  <a:lnTo>
                    <a:pt x="336" y="720"/>
                  </a:lnTo>
                  <a:lnTo>
                    <a:pt x="192" y="912"/>
                  </a:lnTo>
                  <a:lnTo>
                    <a:pt x="96" y="1153"/>
                  </a:lnTo>
                  <a:lnTo>
                    <a:pt x="96" y="1153"/>
                  </a:lnTo>
                  <a:lnTo>
                    <a:pt x="0" y="1489"/>
                  </a:lnTo>
                  <a:lnTo>
                    <a:pt x="0" y="1825"/>
                  </a:lnTo>
                  <a:lnTo>
                    <a:pt x="0" y="2113"/>
                  </a:lnTo>
                  <a:lnTo>
                    <a:pt x="96" y="2401"/>
                  </a:lnTo>
                  <a:lnTo>
                    <a:pt x="240" y="2689"/>
                  </a:lnTo>
                  <a:lnTo>
                    <a:pt x="384" y="2930"/>
                  </a:lnTo>
                  <a:lnTo>
                    <a:pt x="625" y="3122"/>
                  </a:lnTo>
                  <a:lnTo>
                    <a:pt x="865" y="3266"/>
                  </a:lnTo>
                  <a:lnTo>
                    <a:pt x="865" y="3266"/>
                  </a:lnTo>
                  <a:lnTo>
                    <a:pt x="1009" y="2545"/>
                  </a:lnTo>
                  <a:lnTo>
                    <a:pt x="1249" y="1825"/>
                  </a:lnTo>
                  <a:lnTo>
                    <a:pt x="1585" y="912"/>
                  </a:lnTo>
                  <a:lnTo>
                    <a:pt x="1585" y="912"/>
                  </a:lnTo>
                  <a:lnTo>
                    <a:pt x="1537" y="961"/>
                  </a:lnTo>
                  <a:lnTo>
                    <a:pt x="1537" y="961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6"/>
            <p:cNvSpPr/>
            <p:nvPr/>
          </p:nvSpPr>
          <p:spPr>
            <a:xfrm>
              <a:off x="6600250" y="3625875"/>
              <a:ext cx="445450" cy="427450"/>
            </a:xfrm>
            <a:custGeom>
              <a:avLst/>
              <a:gdLst/>
              <a:ahLst/>
              <a:cxnLst/>
              <a:rect l="l" t="t" r="r" b="b"/>
              <a:pathLst>
                <a:path w="17818" h="17098" extrusionOk="0">
                  <a:moveTo>
                    <a:pt x="8069" y="1"/>
                  </a:moveTo>
                  <a:lnTo>
                    <a:pt x="7348" y="49"/>
                  </a:lnTo>
                  <a:lnTo>
                    <a:pt x="6628" y="193"/>
                  </a:lnTo>
                  <a:lnTo>
                    <a:pt x="5956" y="385"/>
                  </a:lnTo>
                  <a:lnTo>
                    <a:pt x="5283" y="625"/>
                  </a:lnTo>
                  <a:lnTo>
                    <a:pt x="4659" y="961"/>
                  </a:lnTo>
                  <a:lnTo>
                    <a:pt x="4035" y="1345"/>
                  </a:lnTo>
                  <a:lnTo>
                    <a:pt x="3410" y="1778"/>
                  </a:lnTo>
                  <a:lnTo>
                    <a:pt x="2882" y="2258"/>
                  </a:lnTo>
                  <a:lnTo>
                    <a:pt x="2354" y="2786"/>
                  </a:lnTo>
                  <a:lnTo>
                    <a:pt x="1874" y="3362"/>
                  </a:lnTo>
                  <a:lnTo>
                    <a:pt x="1489" y="3987"/>
                  </a:lnTo>
                  <a:lnTo>
                    <a:pt x="1153" y="4611"/>
                  </a:lnTo>
                  <a:lnTo>
                    <a:pt x="865" y="5283"/>
                  </a:lnTo>
                  <a:lnTo>
                    <a:pt x="433" y="6388"/>
                  </a:lnTo>
                  <a:lnTo>
                    <a:pt x="241" y="7108"/>
                  </a:lnTo>
                  <a:lnTo>
                    <a:pt x="97" y="7781"/>
                  </a:lnTo>
                  <a:lnTo>
                    <a:pt x="1" y="8501"/>
                  </a:lnTo>
                  <a:lnTo>
                    <a:pt x="1" y="9173"/>
                  </a:lnTo>
                  <a:lnTo>
                    <a:pt x="49" y="9894"/>
                  </a:lnTo>
                  <a:lnTo>
                    <a:pt x="193" y="10566"/>
                  </a:lnTo>
                  <a:lnTo>
                    <a:pt x="385" y="11190"/>
                  </a:lnTo>
                  <a:lnTo>
                    <a:pt x="625" y="11815"/>
                  </a:lnTo>
                  <a:lnTo>
                    <a:pt x="961" y="12439"/>
                  </a:lnTo>
                  <a:lnTo>
                    <a:pt x="1345" y="13015"/>
                  </a:lnTo>
                  <a:lnTo>
                    <a:pt x="1778" y="13544"/>
                  </a:lnTo>
                  <a:lnTo>
                    <a:pt x="2258" y="14072"/>
                  </a:lnTo>
                  <a:lnTo>
                    <a:pt x="2786" y="14504"/>
                  </a:lnTo>
                  <a:lnTo>
                    <a:pt x="3362" y="14888"/>
                  </a:lnTo>
                  <a:lnTo>
                    <a:pt x="3987" y="15273"/>
                  </a:lnTo>
                  <a:lnTo>
                    <a:pt x="4659" y="15513"/>
                  </a:lnTo>
                  <a:lnTo>
                    <a:pt x="7493" y="16617"/>
                  </a:lnTo>
                  <a:lnTo>
                    <a:pt x="8213" y="16809"/>
                  </a:lnTo>
                  <a:lnTo>
                    <a:pt x="8933" y="17002"/>
                  </a:lnTo>
                  <a:lnTo>
                    <a:pt x="9702" y="17098"/>
                  </a:lnTo>
                  <a:lnTo>
                    <a:pt x="11239" y="17098"/>
                  </a:lnTo>
                  <a:lnTo>
                    <a:pt x="11959" y="17002"/>
                  </a:lnTo>
                  <a:lnTo>
                    <a:pt x="12679" y="16809"/>
                  </a:lnTo>
                  <a:lnTo>
                    <a:pt x="13400" y="16617"/>
                  </a:lnTo>
                  <a:lnTo>
                    <a:pt x="14072" y="16281"/>
                  </a:lnTo>
                  <a:lnTo>
                    <a:pt x="14648" y="15945"/>
                  </a:lnTo>
                  <a:lnTo>
                    <a:pt x="15177" y="15513"/>
                  </a:lnTo>
                  <a:lnTo>
                    <a:pt x="15657" y="15033"/>
                  </a:lnTo>
                  <a:lnTo>
                    <a:pt x="16041" y="14456"/>
                  </a:lnTo>
                  <a:lnTo>
                    <a:pt x="16233" y="14168"/>
                  </a:lnTo>
                  <a:lnTo>
                    <a:pt x="16377" y="13832"/>
                  </a:lnTo>
                  <a:lnTo>
                    <a:pt x="16473" y="13496"/>
                  </a:lnTo>
                  <a:lnTo>
                    <a:pt x="16569" y="13160"/>
                  </a:lnTo>
                  <a:lnTo>
                    <a:pt x="16617" y="12775"/>
                  </a:lnTo>
                  <a:lnTo>
                    <a:pt x="16665" y="12391"/>
                  </a:lnTo>
                  <a:lnTo>
                    <a:pt x="17050" y="11287"/>
                  </a:lnTo>
                  <a:lnTo>
                    <a:pt x="17290" y="10566"/>
                  </a:lnTo>
                  <a:lnTo>
                    <a:pt x="17482" y="9846"/>
                  </a:lnTo>
                  <a:lnTo>
                    <a:pt x="17626" y="9173"/>
                  </a:lnTo>
                  <a:lnTo>
                    <a:pt x="17722" y="8453"/>
                  </a:lnTo>
                  <a:lnTo>
                    <a:pt x="17818" y="7733"/>
                  </a:lnTo>
                  <a:lnTo>
                    <a:pt x="17770" y="7012"/>
                  </a:lnTo>
                  <a:lnTo>
                    <a:pt x="17722" y="6340"/>
                  </a:lnTo>
                  <a:lnTo>
                    <a:pt x="17578" y="5668"/>
                  </a:lnTo>
                  <a:lnTo>
                    <a:pt x="17386" y="5043"/>
                  </a:lnTo>
                  <a:lnTo>
                    <a:pt x="17098" y="4419"/>
                  </a:lnTo>
                  <a:lnTo>
                    <a:pt x="16761" y="3891"/>
                  </a:lnTo>
                  <a:lnTo>
                    <a:pt x="16281" y="3362"/>
                  </a:lnTo>
                  <a:lnTo>
                    <a:pt x="15753" y="2882"/>
                  </a:lnTo>
                  <a:lnTo>
                    <a:pt x="15177" y="2498"/>
                  </a:lnTo>
                  <a:lnTo>
                    <a:pt x="14456" y="2162"/>
                  </a:lnTo>
                  <a:lnTo>
                    <a:pt x="13640" y="1922"/>
                  </a:lnTo>
                  <a:lnTo>
                    <a:pt x="10182" y="385"/>
                  </a:lnTo>
                  <a:lnTo>
                    <a:pt x="9462" y="145"/>
                  </a:lnTo>
                  <a:lnTo>
                    <a:pt x="8789" y="49"/>
                  </a:lnTo>
                  <a:lnTo>
                    <a:pt x="806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6"/>
            <p:cNvSpPr/>
            <p:nvPr/>
          </p:nvSpPr>
          <p:spPr>
            <a:xfrm>
              <a:off x="6600250" y="3625875"/>
              <a:ext cx="445450" cy="427450"/>
            </a:xfrm>
            <a:custGeom>
              <a:avLst/>
              <a:gdLst/>
              <a:ahLst/>
              <a:cxnLst/>
              <a:rect l="l" t="t" r="r" b="b"/>
              <a:pathLst>
                <a:path w="17818" h="17098" fill="none" extrusionOk="0">
                  <a:moveTo>
                    <a:pt x="10182" y="385"/>
                  </a:moveTo>
                  <a:lnTo>
                    <a:pt x="13640" y="1922"/>
                  </a:lnTo>
                  <a:lnTo>
                    <a:pt x="13640" y="1922"/>
                  </a:lnTo>
                  <a:lnTo>
                    <a:pt x="14456" y="2162"/>
                  </a:lnTo>
                  <a:lnTo>
                    <a:pt x="15177" y="2498"/>
                  </a:lnTo>
                  <a:lnTo>
                    <a:pt x="15753" y="2882"/>
                  </a:lnTo>
                  <a:lnTo>
                    <a:pt x="16281" y="3362"/>
                  </a:lnTo>
                  <a:lnTo>
                    <a:pt x="16761" y="3891"/>
                  </a:lnTo>
                  <a:lnTo>
                    <a:pt x="17098" y="4419"/>
                  </a:lnTo>
                  <a:lnTo>
                    <a:pt x="17386" y="5043"/>
                  </a:lnTo>
                  <a:lnTo>
                    <a:pt x="17578" y="5668"/>
                  </a:lnTo>
                  <a:lnTo>
                    <a:pt x="17722" y="6340"/>
                  </a:lnTo>
                  <a:lnTo>
                    <a:pt x="17770" y="7012"/>
                  </a:lnTo>
                  <a:lnTo>
                    <a:pt x="17818" y="7733"/>
                  </a:lnTo>
                  <a:lnTo>
                    <a:pt x="17722" y="8453"/>
                  </a:lnTo>
                  <a:lnTo>
                    <a:pt x="17626" y="9173"/>
                  </a:lnTo>
                  <a:lnTo>
                    <a:pt x="17482" y="9846"/>
                  </a:lnTo>
                  <a:lnTo>
                    <a:pt x="17290" y="10566"/>
                  </a:lnTo>
                  <a:lnTo>
                    <a:pt x="17050" y="11287"/>
                  </a:lnTo>
                  <a:lnTo>
                    <a:pt x="16665" y="12391"/>
                  </a:lnTo>
                  <a:lnTo>
                    <a:pt x="16665" y="12391"/>
                  </a:lnTo>
                  <a:lnTo>
                    <a:pt x="16617" y="12775"/>
                  </a:lnTo>
                  <a:lnTo>
                    <a:pt x="16569" y="13160"/>
                  </a:lnTo>
                  <a:lnTo>
                    <a:pt x="16473" y="13496"/>
                  </a:lnTo>
                  <a:lnTo>
                    <a:pt x="16377" y="13832"/>
                  </a:lnTo>
                  <a:lnTo>
                    <a:pt x="16233" y="14168"/>
                  </a:lnTo>
                  <a:lnTo>
                    <a:pt x="16041" y="14456"/>
                  </a:lnTo>
                  <a:lnTo>
                    <a:pt x="15657" y="15033"/>
                  </a:lnTo>
                  <a:lnTo>
                    <a:pt x="15177" y="15513"/>
                  </a:lnTo>
                  <a:lnTo>
                    <a:pt x="14648" y="15945"/>
                  </a:lnTo>
                  <a:lnTo>
                    <a:pt x="14072" y="16281"/>
                  </a:lnTo>
                  <a:lnTo>
                    <a:pt x="13400" y="16617"/>
                  </a:lnTo>
                  <a:lnTo>
                    <a:pt x="12679" y="16809"/>
                  </a:lnTo>
                  <a:lnTo>
                    <a:pt x="11959" y="17002"/>
                  </a:lnTo>
                  <a:lnTo>
                    <a:pt x="11239" y="17098"/>
                  </a:lnTo>
                  <a:lnTo>
                    <a:pt x="10470" y="17098"/>
                  </a:lnTo>
                  <a:lnTo>
                    <a:pt x="9702" y="17098"/>
                  </a:lnTo>
                  <a:lnTo>
                    <a:pt x="8933" y="17002"/>
                  </a:lnTo>
                  <a:lnTo>
                    <a:pt x="8213" y="16809"/>
                  </a:lnTo>
                  <a:lnTo>
                    <a:pt x="7493" y="16617"/>
                  </a:lnTo>
                  <a:lnTo>
                    <a:pt x="4659" y="15513"/>
                  </a:lnTo>
                  <a:lnTo>
                    <a:pt x="4659" y="15513"/>
                  </a:lnTo>
                  <a:lnTo>
                    <a:pt x="3987" y="15273"/>
                  </a:lnTo>
                  <a:lnTo>
                    <a:pt x="3362" y="14888"/>
                  </a:lnTo>
                  <a:lnTo>
                    <a:pt x="2786" y="14504"/>
                  </a:lnTo>
                  <a:lnTo>
                    <a:pt x="2258" y="14072"/>
                  </a:lnTo>
                  <a:lnTo>
                    <a:pt x="1778" y="13544"/>
                  </a:lnTo>
                  <a:lnTo>
                    <a:pt x="1345" y="13015"/>
                  </a:lnTo>
                  <a:lnTo>
                    <a:pt x="961" y="12439"/>
                  </a:lnTo>
                  <a:lnTo>
                    <a:pt x="625" y="11815"/>
                  </a:lnTo>
                  <a:lnTo>
                    <a:pt x="385" y="11190"/>
                  </a:lnTo>
                  <a:lnTo>
                    <a:pt x="193" y="10566"/>
                  </a:lnTo>
                  <a:lnTo>
                    <a:pt x="49" y="9894"/>
                  </a:lnTo>
                  <a:lnTo>
                    <a:pt x="1" y="9173"/>
                  </a:lnTo>
                  <a:lnTo>
                    <a:pt x="1" y="8501"/>
                  </a:lnTo>
                  <a:lnTo>
                    <a:pt x="97" y="7781"/>
                  </a:lnTo>
                  <a:lnTo>
                    <a:pt x="241" y="7108"/>
                  </a:lnTo>
                  <a:lnTo>
                    <a:pt x="433" y="6388"/>
                  </a:lnTo>
                  <a:lnTo>
                    <a:pt x="865" y="5283"/>
                  </a:lnTo>
                  <a:lnTo>
                    <a:pt x="865" y="5283"/>
                  </a:lnTo>
                  <a:lnTo>
                    <a:pt x="1153" y="4611"/>
                  </a:lnTo>
                  <a:lnTo>
                    <a:pt x="1489" y="3987"/>
                  </a:lnTo>
                  <a:lnTo>
                    <a:pt x="1874" y="3362"/>
                  </a:lnTo>
                  <a:lnTo>
                    <a:pt x="2354" y="2786"/>
                  </a:lnTo>
                  <a:lnTo>
                    <a:pt x="2882" y="2258"/>
                  </a:lnTo>
                  <a:lnTo>
                    <a:pt x="3410" y="1778"/>
                  </a:lnTo>
                  <a:lnTo>
                    <a:pt x="4035" y="1345"/>
                  </a:lnTo>
                  <a:lnTo>
                    <a:pt x="4659" y="961"/>
                  </a:lnTo>
                  <a:lnTo>
                    <a:pt x="5283" y="625"/>
                  </a:lnTo>
                  <a:lnTo>
                    <a:pt x="5956" y="385"/>
                  </a:lnTo>
                  <a:lnTo>
                    <a:pt x="6628" y="193"/>
                  </a:lnTo>
                  <a:lnTo>
                    <a:pt x="7348" y="49"/>
                  </a:lnTo>
                  <a:lnTo>
                    <a:pt x="8069" y="1"/>
                  </a:lnTo>
                  <a:lnTo>
                    <a:pt x="8789" y="49"/>
                  </a:lnTo>
                  <a:lnTo>
                    <a:pt x="9462" y="145"/>
                  </a:lnTo>
                  <a:lnTo>
                    <a:pt x="10182" y="3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6"/>
            <p:cNvSpPr/>
            <p:nvPr/>
          </p:nvSpPr>
          <p:spPr>
            <a:xfrm>
              <a:off x="6865600" y="3796375"/>
              <a:ext cx="94875" cy="111675"/>
            </a:xfrm>
            <a:custGeom>
              <a:avLst/>
              <a:gdLst/>
              <a:ahLst/>
              <a:cxnLst/>
              <a:rect l="l" t="t" r="r" b="b"/>
              <a:pathLst>
                <a:path w="3795" h="4467" extrusionOk="0">
                  <a:moveTo>
                    <a:pt x="1729" y="0"/>
                  </a:moveTo>
                  <a:lnTo>
                    <a:pt x="1393" y="96"/>
                  </a:lnTo>
                  <a:lnTo>
                    <a:pt x="1105" y="240"/>
                  </a:lnTo>
                  <a:lnTo>
                    <a:pt x="817" y="432"/>
                  </a:lnTo>
                  <a:lnTo>
                    <a:pt x="576" y="673"/>
                  </a:lnTo>
                  <a:lnTo>
                    <a:pt x="384" y="961"/>
                  </a:lnTo>
                  <a:lnTo>
                    <a:pt x="288" y="1297"/>
                  </a:lnTo>
                  <a:lnTo>
                    <a:pt x="48" y="2257"/>
                  </a:lnTo>
                  <a:lnTo>
                    <a:pt x="0" y="2594"/>
                  </a:lnTo>
                  <a:lnTo>
                    <a:pt x="0" y="2930"/>
                  </a:lnTo>
                  <a:lnTo>
                    <a:pt x="96" y="3266"/>
                  </a:lnTo>
                  <a:lnTo>
                    <a:pt x="240" y="3602"/>
                  </a:lnTo>
                  <a:lnTo>
                    <a:pt x="432" y="3890"/>
                  </a:lnTo>
                  <a:lnTo>
                    <a:pt x="673" y="4130"/>
                  </a:lnTo>
                  <a:lnTo>
                    <a:pt x="1009" y="4274"/>
                  </a:lnTo>
                  <a:lnTo>
                    <a:pt x="1345" y="4419"/>
                  </a:lnTo>
                  <a:lnTo>
                    <a:pt x="1681" y="4467"/>
                  </a:lnTo>
                  <a:lnTo>
                    <a:pt x="2017" y="4467"/>
                  </a:lnTo>
                  <a:lnTo>
                    <a:pt x="2353" y="4370"/>
                  </a:lnTo>
                  <a:lnTo>
                    <a:pt x="2690" y="4226"/>
                  </a:lnTo>
                  <a:lnTo>
                    <a:pt x="2978" y="4034"/>
                  </a:lnTo>
                  <a:lnTo>
                    <a:pt x="3218" y="3794"/>
                  </a:lnTo>
                  <a:lnTo>
                    <a:pt x="3362" y="3458"/>
                  </a:lnTo>
                  <a:lnTo>
                    <a:pt x="3506" y="3122"/>
                  </a:lnTo>
                  <a:lnTo>
                    <a:pt x="3746" y="2209"/>
                  </a:lnTo>
                  <a:lnTo>
                    <a:pt x="3794" y="1873"/>
                  </a:lnTo>
                  <a:lnTo>
                    <a:pt x="3794" y="1489"/>
                  </a:lnTo>
                  <a:lnTo>
                    <a:pt x="3698" y="1153"/>
                  </a:lnTo>
                  <a:lnTo>
                    <a:pt x="3554" y="865"/>
                  </a:lnTo>
                  <a:lnTo>
                    <a:pt x="3362" y="577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49" y="48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6"/>
            <p:cNvSpPr/>
            <p:nvPr/>
          </p:nvSpPr>
          <p:spPr>
            <a:xfrm>
              <a:off x="6865600" y="3801175"/>
              <a:ext cx="69650" cy="96075"/>
            </a:xfrm>
            <a:custGeom>
              <a:avLst/>
              <a:gdLst/>
              <a:ahLst/>
              <a:cxnLst/>
              <a:rect l="l" t="t" r="r" b="b"/>
              <a:pathLst>
                <a:path w="2786" h="3843" extrusionOk="0">
                  <a:moveTo>
                    <a:pt x="1201" y="0"/>
                  </a:moveTo>
                  <a:lnTo>
                    <a:pt x="913" y="192"/>
                  </a:lnTo>
                  <a:lnTo>
                    <a:pt x="625" y="433"/>
                  </a:lnTo>
                  <a:lnTo>
                    <a:pt x="432" y="769"/>
                  </a:lnTo>
                  <a:lnTo>
                    <a:pt x="288" y="1105"/>
                  </a:lnTo>
                  <a:lnTo>
                    <a:pt x="48" y="2065"/>
                  </a:lnTo>
                  <a:lnTo>
                    <a:pt x="0" y="2257"/>
                  </a:lnTo>
                  <a:lnTo>
                    <a:pt x="0" y="2498"/>
                  </a:lnTo>
                  <a:lnTo>
                    <a:pt x="48" y="2930"/>
                  </a:lnTo>
                  <a:lnTo>
                    <a:pt x="192" y="3362"/>
                  </a:lnTo>
                  <a:lnTo>
                    <a:pt x="480" y="3698"/>
                  </a:lnTo>
                  <a:lnTo>
                    <a:pt x="673" y="3794"/>
                  </a:lnTo>
                  <a:lnTo>
                    <a:pt x="1009" y="3842"/>
                  </a:lnTo>
                  <a:lnTo>
                    <a:pt x="1297" y="3794"/>
                  </a:lnTo>
                  <a:lnTo>
                    <a:pt x="1633" y="3698"/>
                  </a:lnTo>
                  <a:lnTo>
                    <a:pt x="1921" y="3506"/>
                  </a:lnTo>
                  <a:lnTo>
                    <a:pt x="2161" y="3266"/>
                  </a:lnTo>
                  <a:lnTo>
                    <a:pt x="2401" y="2978"/>
                  </a:lnTo>
                  <a:lnTo>
                    <a:pt x="2546" y="2690"/>
                  </a:lnTo>
                  <a:lnTo>
                    <a:pt x="2690" y="2306"/>
                  </a:lnTo>
                  <a:lnTo>
                    <a:pt x="2786" y="1921"/>
                  </a:lnTo>
                  <a:lnTo>
                    <a:pt x="2786" y="1537"/>
                  </a:lnTo>
                  <a:lnTo>
                    <a:pt x="2690" y="1153"/>
                  </a:lnTo>
                  <a:lnTo>
                    <a:pt x="2594" y="865"/>
                  </a:lnTo>
                  <a:lnTo>
                    <a:pt x="2449" y="577"/>
                  </a:lnTo>
                  <a:lnTo>
                    <a:pt x="2209" y="336"/>
                  </a:lnTo>
                  <a:lnTo>
                    <a:pt x="1969" y="144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6"/>
            <p:cNvSpPr/>
            <p:nvPr/>
          </p:nvSpPr>
          <p:spPr>
            <a:xfrm>
              <a:off x="6699900" y="3747150"/>
              <a:ext cx="96075" cy="111675"/>
            </a:xfrm>
            <a:custGeom>
              <a:avLst/>
              <a:gdLst/>
              <a:ahLst/>
              <a:cxnLst/>
              <a:rect l="l" t="t" r="r" b="b"/>
              <a:pathLst>
                <a:path w="3843" h="4467" extrusionOk="0">
                  <a:moveTo>
                    <a:pt x="1874" y="0"/>
                  </a:moveTo>
                  <a:lnTo>
                    <a:pt x="1538" y="48"/>
                  </a:lnTo>
                  <a:lnTo>
                    <a:pt x="1201" y="192"/>
                  </a:lnTo>
                  <a:lnTo>
                    <a:pt x="913" y="384"/>
                  </a:lnTo>
                  <a:lnTo>
                    <a:pt x="673" y="624"/>
                  </a:lnTo>
                  <a:lnTo>
                    <a:pt x="481" y="913"/>
                  </a:lnTo>
                  <a:lnTo>
                    <a:pt x="337" y="1249"/>
                  </a:lnTo>
                  <a:lnTo>
                    <a:pt x="49" y="2161"/>
                  </a:lnTo>
                  <a:lnTo>
                    <a:pt x="1" y="2497"/>
                  </a:lnTo>
                  <a:lnTo>
                    <a:pt x="1" y="2834"/>
                  </a:lnTo>
                  <a:lnTo>
                    <a:pt x="49" y="3170"/>
                  </a:lnTo>
                  <a:lnTo>
                    <a:pt x="193" y="3506"/>
                  </a:lnTo>
                  <a:lnTo>
                    <a:pt x="385" y="3794"/>
                  </a:lnTo>
                  <a:lnTo>
                    <a:pt x="625" y="4034"/>
                  </a:lnTo>
                  <a:lnTo>
                    <a:pt x="913" y="4226"/>
                  </a:lnTo>
                  <a:lnTo>
                    <a:pt x="1249" y="4370"/>
                  </a:lnTo>
                  <a:lnTo>
                    <a:pt x="1634" y="4467"/>
                  </a:lnTo>
                  <a:lnTo>
                    <a:pt x="1970" y="4467"/>
                  </a:lnTo>
                  <a:lnTo>
                    <a:pt x="2306" y="4370"/>
                  </a:lnTo>
                  <a:lnTo>
                    <a:pt x="2642" y="4226"/>
                  </a:lnTo>
                  <a:lnTo>
                    <a:pt x="2930" y="4034"/>
                  </a:lnTo>
                  <a:lnTo>
                    <a:pt x="3170" y="3794"/>
                  </a:lnTo>
                  <a:lnTo>
                    <a:pt x="3362" y="3506"/>
                  </a:lnTo>
                  <a:lnTo>
                    <a:pt x="3507" y="3170"/>
                  </a:lnTo>
                  <a:lnTo>
                    <a:pt x="3747" y="2305"/>
                  </a:lnTo>
                  <a:lnTo>
                    <a:pt x="3843" y="1921"/>
                  </a:lnTo>
                  <a:lnTo>
                    <a:pt x="3843" y="1585"/>
                  </a:lnTo>
                  <a:lnTo>
                    <a:pt x="3747" y="1249"/>
                  </a:lnTo>
                  <a:lnTo>
                    <a:pt x="3651" y="913"/>
                  </a:lnTo>
                  <a:lnTo>
                    <a:pt x="3459" y="624"/>
                  </a:lnTo>
                  <a:lnTo>
                    <a:pt x="3218" y="384"/>
                  </a:lnTo>
                  <a:lnTo>
                    <a:pt x="2930" y="192"/>
                  </a:lnTo>
                  <a:lnTo>
                    <a:pt x="2594" y="48"/>
                  </a:lnTo>
                  <a:lnTo>
                    <a:pt x="2210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6"/>
            <p:cNvSpPr/>
            <p:nvPr/>
          </p:nvSpPr>
          <p:spPr>
            <a:xfrm>
              <a:off x="6699900" y="3747150"/>
              <a:ext cx="96075" cy="111675"/>
            </a:xfrm>
            <a:custGeom>
              <a:avLst/>
              <a:gdLst/>
              <a:ahLst/>
              <a:cxnLst/>
              <a:rect l="l" t="t" r="r" b="b"/>
              <a:pathLst>
                <a:path w="3843" h="4467" fill="none" extrusionOk="0">
                  <a:moveTo>
                    <a:pt x="1249" y="4370"/>
                  </a:moveTo>
                  <a:lnTo>
                    <a:pt x="1249" y="4370"/>
                  </a:lnTo>
                  <a:lnTo>
                    <a:pt x="1249" y="4370"/>
                  </a:lnTo>
                  <a:lnTo>
                    <a:pt x="1634" y="4467"/>
                  </a:lnTo>
                  <a:lnTo>
                    <a:pt x="1970" y="4467"/>
                  </a:lnTo>
                  <a:lnTo>
                    <a:pt x="2306" y="4370"/>
                  </a:lnTo>
                  <a:lnTo>
                    <a:pt x="2642" y="4226"/>
                  </a:lnTo>
                  <a:lnTo>
                    <a:pt x="2930" y="4034"/>
                  </a:lnTo>
                  <a:lnTo>
                    <a:pt x="3170" y="3794"/>
                  </a:lnTo>
                  <a:lnTo>
                    <a:pt x="3362" y="3506"/>
                  </a:lnTo>
                  <a:lnTo>
                    <a:pt x="3507" y="3170"/>
                  </a:lnTo>
                  <a:lnTo>
                    <a:pt x="3747" y="2305"/>
                  </a:lnTo>
                  <a:lnTo>
                    <a:pt x="3747" y="2305"/>
                  </a:lnTo>
                  <a:lnTo>
                    <a:pt x="3843" y="1921"/>
                  </a:lnTo>
                  <a:lnTo>
                    <a:pt x="3843" y="1585"/>
                  </a:lnTo>
                  <a:lnTo>
                    <a:pt x="3747" y="1249"/>
                  </a:lnTo>
                  <a:lnTo>
                    <a:pt x="3651" y="913"/>
                  </a:lnTo>
                  <a:lnTo>
                    <a:pt x="3459" y="624"/>
                  </a:lnTo>
                  <a:lnTo>
                    <a:pt x="3218" y="384"/>
                  </a:lnTo>
                  <a:lnTo>
                    <a:pt x="2930" y="192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210" y="0"/>
                  </a:lnTo>
                  <a:lnTo>
                    <a:pt x="1874" y="0"/>
                  </a:lnTo>
                  <a:lnTo>
                    <a:pt x="1538" y="48"/>
                  </a:lnTo>
                  <a:lnTo>
                    <a:pt x="1201" y="192"/>
                  </a:lnTo>
                  <a:lnTo>
                    <a:pt x="913" y="384"/>
                  </a:lnTo>
                  <a:lnTo>
                    <a:pt x="673" y="624"/>
                  </a:lnTo>
                  <a:lnTo>
                    <a:pt x="481" y="913"/>
                  </a:lnTo>
                  <a:lnTo>
                    <a:pt x="337" y="1249"/>
                  </a:lnTo>
                  <a:lnTo>
                    <a:pt x="49" y="2161"/>
                  </a:lnTo>
                  <a:lnTo>
                    <a:pt x="49" y="2161"/>
                  </a:lnTo>
                  <a:lnTo>
                    <a:pt x="1" y="2497"/>
                  </a:lnTo>
                  <a:lnTo>
                    <a:pt x="1" y="2834"/>
                  </a:lnTo>
                  <a:lnTo>
                    <a:pt x="49" y="3170"/>
                  </a:lnTo>
                  <a:lnTo>
                    <a:pt x="193" y="3506"/>
                  </a:lnTo>
                  <a:lnTo>
                    <a:pt x="385" y="3794"/>
                  </a:lnTo>
                  <a:lnTo>
                    <a:pt x="625" y="4034"/>
                  </a:lnTo>
                  <a:lnTo>
                    <a:pt x="913" y="4226"/>
                  </a:lnTo>
                  <a:lnTo>
                    <a:pt x="1249" y="43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6"/>
            <p:cNvSpPr/>
            <p:nvPr/>
          </p:nvSpPr>
          <p:spPr>
            <a:xfrm>
              <a:off x="6699900" y="3750750"/>
              <a:ext cx="70875" cy="96075"/>
            </a:xfrm>
            <a:custGeom>
              <a:avLst/>
              <a:gdLst/>
              <a:ahLst/>
              <a:cxnLst/>
              <a:rect l="l" t="t" r="r" b="b"/>
              <a:pathLst>
                <a:path w="2835" h="3843" extrusionOk="0">
                  <a:moveTo>
                    <a:pt x="1297" y="0"/>
                  </a:moveTo>
                  <a:lnTo>
                    <a:pt x="1009" y="192"/>
                  </a:lnTo>
                  <a:lnTo>
                    <a:pt x="721" y="432"/>
                  </a:lnTo>
                  <a:lnTo>
                    <a:pt x="481" y="721"/>
                  </a:lnTo>
                  <a:lnTo>
                    <a:pt x="337" y="1105"/>
                  </a:lnTo>
                  <a:lnTo>
                    <a:pt x="49" y="2017"/>
                  </a:lnTo>
                  <a:lnTo>
                    <a:pt x="1" y="2209"/>
                  </a:lnTo>
                  <a:lnTo>
                    <a:pt x="1" y="2450"/>
                  </a:lnTo>
                  <a:lnTo>
                    <a:pt x="49" y="2882"/>
                  </a:lnTo>
                  <a:lnTo>
                    <a:pt x="193" y="3314"/>
                  </a:lnTo>
                  <a:lnTo>
                    <a:pt x="433" y="3698"/>
                  </a:lnTo>
                  <a:lnTo>
                    <a:pt x="625" y="3746"/>
                  </a:lnTo>
                  <a:lnTo>
                    <a:pt x="961" y="3842"/>
                  </a:lnTo>
                  <a:lnTo>
                    <a:pt x="1249" y="3794"/>
                  </a:lnTo>
                  <a:lnTo>
                    <a:pt x="1586" y="3698"/>
                  </a:lnTo>
                  <a:lnTo>
                    <a:pt x="1874" y="3554"/>
                  </a:lnTo>
                  <a:lnTo>
                    <a:pt x="2114" y="3314"/>
                  </a:lnTo>
                  <a:lnTo>
                    <a:pt x="2354" y="3074"/>
                  </a:lnTo>
                  <a:lnTo>
                    <a:pt x="2546" y="2738"/>
                  </a:lnTo>
                  <a:lnTo>
                    <a:pt x="2690" y="2353"/>
                  </a:lnTo>
                  <a:lnTo>
                    <a:pt x="2786" y="1969"/>
                  </a:lnTo>
                  <a:lnTo>
                    <a:pt x="2834" y="1585"/>
                  </a:lnTo>
                  <a:lnTo>
                    <a:pt x="2786" y="1249"/>
                  </a:lnTo>
                  <a:lnTo>
                    <a:pt x="2690" y="913"/>
                  </a:lnTo>
                  <a:lnTo>
                    <a:pt x="2498" y="625"/>
                  </a:lnTo>
                  <a:lnTo>
                    <a:pt x="2306" y="384"/>
                  </a:lnTo>
                  <a:lnTo>
                    <a:pt x="2066" y="192"/>
                  </a:lnTo>
                  <a:lnTo>
                    <a:pt x="1778" y="48"/>
                  </a:lnTo>
                  <a:lnTo>
                    <a:pt x="1538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6"/>
            <p:cNvSpPr/>
            <p:nvPr/>
          </p:nvSpPr>
          <p:spPr>
            <a:xfrm>
              <a:off x="6961650" y="3846800"/>
              <a:ext cx="134475" cy="144100"/>
            </a:xfrm>
            <a:custGeom>
              <a:avLst/>
              <a:gdLst/>
              <a:ahLst/>
              <a:cxnLst/>
              <a:rect l="l" t="t" r="r" b="b"/>
              <a:pathLst>
                <a:path w="5379" h="5764" extrusionOk="0">
                  <a:moveTo>
                    <a:pt x="2642" y="0"/>
                  </a:moveTo>
                  <a:lnTo>
                    <a:pt x="2113" y="96"/>
                  </a:lnTo>
                  <a:lnTo>
                    <a:pt x="1633" y="288"/>
                  </a:lnTo>
                  <a:lnTo>
                    <a:pt x="1153" y="577"/>
                  </a:lnTo>
                  <a:lnTo>
                    <a:pt x="769" y="961"/>
                  </a:lnTo>
                  <a:lnTo>
                    <a:pt x="432" y="1441"/>
                  </a:lnTo>
                  <a:lnTo>
                    <a:pt x="192" y="1969"/>
                  </a:lnTo>
                  <a:lnTo>
                    <a:pt x="48" y="2546"/>
                  </a:lnTo>
                  <a:lnTo>
                    <a:pt x="0" y="3074"/>
                  </a:lnTo>
                  <a:lnTo>
                    <a:pt x="48" y="3650"/>
                  </a:lnTo>
                  <a:lnTo>
                    <a:pt x="192" y="4178"/>
                  </a:lnTo>
                  <a:lnTo>
                    <a:pt x="432" y="4611"/>
                  </a:lnTo>
                  <a:lnTo>
                    <a:pt x="769" y="5043"/>
                  </a:lnTo>
                  <a:lnTo>
                    <a:pt x="1201" y="5379"/>
                  </a:lnTo>
                  <a:lnTo>
                    <a:pt x="1441" y="5523"/>
                  </a:lnTo>
                  <a:lnTo>
                    <a:pt x="1681" y="5619"/>
                  </a:lnTo>
                  <a:lnTo>
                    <a:pt x="1921" y="5715"/>
                  </a:lnTo>
                  <a:lnTo>
                    <a:pt x="2209" y="5763"/>
                  </a:lnTo>
                  <a:lnTo>
                    <a:pt x="2738" y="5763"/>
                  </a:lnTo>
                  <a:lnTo>
                    <a:pt x="3266" y="5667"/>
                  </a:lnTo>
                  <a:lnTo>
                    <a:pt x="3746" y="5475"/>
                  </a:lnTo>
                  <a:lnTo>
                    <a:pt x="4178" y="5187"/>
                  </a:lnTo>
                  <a:lnTo>
                    <a:pt x="4611" y="4803"/>
                  </a:lnTo>
                  <a:lnTo>
                    <a:pt x="4947" y="4323"/>
                  </a:lnTo>
                  <a:lnTo>
                    <a:pt x="5187" y="3794"/>
                  </a:lnTo>
                  <a:lnTo>
                    <a:pt x="5331" y="3218"/>
                  </a:lnTo>
                  <a:lnTo>
                    <a:pt x="5379" y="2690"/>
                  </a:lnTo>
                  <a:lnTo>
                    <a:pt x="5331" y="2113"/>
                  </a:lnTo>
                  <a:lnTo>
                    <a:pt x="5187" y="1585"/>
                  </a:lnTo>
                  <a:lnTo>
                    <a:pt x="4947" y="1153"/>
                  </a:lnTo>
                  <a:lnTo>
                    <a:pt x="4611" y="721"/>
                  </a:lnTo>
                  <a:lnTo>
                    <a:pt x="4178" y="384"/>
                  </a:lnTo>
                  <a:lnTo>
                    <a:pt x="3938" y="240"/>
                  </a:lnTo>
                  <a:lnTo>
                    <a:pt x="3698" y="144"/>
                  </a:lnTo>
                  <a:lnTo>
                    <a:pt x="3458" y="48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6"/>
            <p:cNvSpPr/>
            <p:nvPr/>
          </p:nvSpPr>
          <p:spPr>
            <a:xfrm>
              <a:off x="6961650" y="3846800"/>
              <a:ext cx="134475" cy="144100"/>
            </a:xfrm>
            <a:custGeom>
              <a:avLst/>
              <a:gdLst/>
              <a:ahLst/>
              <a:cxnLst/>
              <a:rect l="l" t="t" r="r" b="b"/>
              <a:pathLst>
                <a:path w="5379" h="5764" fill="none" extrusionOk="0">
                  <a:moveTo>
                    <a:pt x="192" y="1969"/>
                  </a:moveTo>
                  <a:lnTo>
                    <a:pt x="192" y="1969"/>
                  </a:lnTo>
                  <a:lnTo>
                    <a:pt x="48" y="2546"/>
                  </a:lnTo>
                  <a:lnTo>
                    <a:pt x="0" y="3074"/>
                  </a:lnTo>
                  <a:lnTo>
                    <a:pt x="48" y="3650"/>
                  </a:lnTo>
                  <a:lnTo>
                    <a:pt x="192" y="4178"/>
                  </a:lnTo>
                  <a:lnTo>
                    <a:pt x="432" y="4611"/>
                  </a:lnTo>
                  <a:lnTo>
                    <a:pt x="769" y="5043"/>
                  </a:lnTo>
                  <a:lnTo>
                    <a:pt x="1201" y="5379"/>
                  </a:lnTo>
                  <a:lnTo>
                    <a:pt x="1441" y="5523"/>
                  </a:lnTo>
                  <a:lnTo>
                    <a:pt x="1681" y="5619"/>
                  </a:lnTo>
                  <a:lnTo>
                    <a:pt x="1681" y="5619"/>
                  </a:lnTo>
                  <a:lnTo>
                    <a:pt x="1921" y="5715"/>
                  </a:lnTo>
                  <a:lnTo>
                    <a:pt x="2209" y="5763"/>
                  </a:lnTo>
                  <a:lnTo>
                    <a:pt x="2738" y="5763"/>
                  </a:lnTo>
                  <a:lnTo>
                    <a:pt x="3266" y="5667"/>
                  </a:lnTo>
                  <a:lnTo>
                    <a:pt x="3746" y="5475"/>
                  </a:lnTo>
                  <a:lnTo>
                    <a:pt x="4178" y="5187"/>
                  </a:lnTo>
                  <a:lnTo>
                    <a:pt x="4611" y="4803"/>
                  </a:lnTo>
                  <a:lnTo>
                    <a:pt x="4947" y="4323"/>
                  </a:lnTo>
                  <a:lnTo>
                    <a:pt x="5187" y="3794"/>
                  </a:lnTo>
                  <a:lnTo>
                    <a:pt x="5187" y="3794"/>
                  </a:lnTo>
                  <a:lnTo>
                    <a:pt x="5331" y="3218"/>
                  </a:lnTo>
                  <a:lnTo>
                    <a:pt x="5379" y="2690"/>
                  </a:lnTo>
                  <a:lnTo>
                    <a:pt x="5331" y="2113"/>
                  </a:lnTo>
                  <a:lnTo>
                    <a:pt x="5187" y="1585"/>
                  </a:lnTo>
                  <a:lnTo>
                    <a:pt x="4947" y="1153"/>
                  </a:lnTo>
                  <a:lnTo>
                    <a:pt x="4611" y="721"/>
                  </a:lnTo>
                  <a:lnTo>
                    <a:pt x="4178" y="384"/>
                  </a:lnTo>
                  <a:lnTo>
                    <a:pt x="3938" y="240"/>
                  </a:lnTo>
                  <a:lnTo>
                    <a:pt x="3698" y="144"/>
                  </a:lnTo>
                  <a:lnTo>
                    <a:pt x="3698" y="144"/>
                  </a:lnTo>
                  <a:lnTo>
                    <a:pt x="3458" y="48"/>
                  </a:lnTo>
                  <a:lnTo>
                    <a:pt x="3170" y="0"/>
                  </a:lnTo>
                  <a:lnTo>
                    <a:pt x="2642" y="0"/>
                  </a:lnTo>
                  <a:lnTo>
                    <a:pt x="2113" y="96"/>
                  </a:lnTo>
                  <a:lnTo>
                    <a:pt x="1633" y="288"/>
                  </a:lnTo>
                  <a:lnTo>
                    <a:pt x="1153" y="577"/>
                  </a:lnTo>
                  <a:lnTo>
                    <a:pt x="769" y="961"/>
                  </a:lnTo>
                  <a:lnTo>
                    <a:pt x="432" y="1441"/>
                  </a:lnTo>
                  <a:lnTo>
                    <a:pt x="192" y="19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6"/>
            <p:cNvSpPr/>
            <p:nvPr/>
          </p:nvSpPr>
          <p:spPr>
            <a:xfrm>
              <a:off x="6991650" y="3876800"/>
              <a:ext cx="80475" cy="85275"/>
            </a:xfrm>
            <a:custGeom>
              <a:avLst/>
              <a:gdLst/>
              <a:ahLst/>
              <a:cxnLst/>
              <a:rect l="l" t="t" r="r" b="b"/>
              <a:pathLst>
                <a:path w="3219" h="3411" extrusionOk="0">
                  <a:moveTo>
                    <a:pt x="1442" y="1"/>
                  </a:moveTo>
                  <a:lnTo>
                    <a:pt x="1201" y="97"/>
                  </a:lnTo>
                  <a:lnTo>
                    <a:pt x="961" y="193"/>
                  </a:lnTo>
                  <a:lnTo>
                    <a:pt x="769" y="337"/>
                  </a:lnTo>
                  <a:lnTo>
                    <a:pt x="577" y="481"/>
                  </a:lnTo>
                  <a:lnTo>
                    <a:pt x="385" y="673"/>
                  </a:lnTo>
                  <a:lnTo>
                    <a:pt x="241" y="913"/>
                  </a:lnTo>
                  <a:lnTo>
                    <a:pt x="145" y="1153"/>
                  </a:lnTo>
                  <a:lnTo>
                    <a:pt x="49" y="1490"/>
                  </a:lnTo>
                  <a:lnTo>
                    <a:pt x="1" y="1826"/>
                  </a:lnTo>
                  <a:lnTo>
                    <a:pt x="49" y="2162"/>
                  </a:lnTo>
                  <a:lnTo>
                    <a:pt x="145" y="2450"/>
                  </a:lnTo>
                  <a:lnTo>
                    <a:pt x="289" y="2738"/>
                  </a:lnTo>
                  <a:lnTo>
                    <a:pt x="481" y="2978"/>
                  </a:lnTo>
                  <a:lnTo>
                    <a:pt x="721" y="3171"/>
                  </a:lnTo>
                  <a:lnTo>
                    <a:pt x="1009" y="3315"/>
                  </a:lnTo>
                  <a:lnTo>
                    <a:pt x="1249" y="3363"/>
                  </a:lnTo>
                  <a:lnTo>
                    <a:pt x="1538" y="3411"/>
                  </a:lnTo>
                  <a:lnTo>
                    <a:pt x="1778" y="3411"/>
                  </a:lnTo>
                  <a:lnTo>
                    <a:pt x="2018" y="3315"/>
                  </a:lnTo>
                  <a:lnTo>
                    <a:pt x="2258" y="3219"/>
                  </a:lnTo>
                  <a:lnTo>
                    <a:pt x="2450" y="3075"/>
                  </a:lnTo>
                  <a:lnTo>
                    <a:pt x="2642" y="2930"/>
                  </a:lnTo>
                  <a:lnTo>
                    <a:pt x="2834" y="2738"/>
                  </a:lnTo>
                  <a:lnTo>
                    <a:pt x="2978" y="2498"/>
                  </a:lnTo>
                  <a:lnTo>
                    <a:pt x="3074" y="2258"/>
                  </a:lnTo>
                  <a:lnTo>
                    <a:pt x="3170" y="1922"/>
                  </a:lnTo>
                  <a:lnTo>
                    <a:pt x="3219" y="1586"/>
                  </a:lnTo>
                  <a:lnTo>
                    <a:pt x="3170" y="1250"/>
                  </a:lnTo>
                  <a:lnTo>
                    <a:pt x="3074" y="961"/>
                  </a:lnTo>
                  <a:lnTo>
                    <a:pt x="2930" y="673"/>
                  </a:lnTo>
                  <a:lnTo>
                    <a:pt x="2738" y="433"/>
                  </a:lnTo>
                  <a:lnTo>
                    <a:pt x="2498" y="241"/>
                  </a:lnTo>
                  <a:lnTo>
                    <a:pt x="2210" y="97"/>
                  </a:lnTo>
                  <a:lnTo>
                    <a:pt x="1970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6"/>
            <p:cNvSpPr/>
            <p:nvPr/>
          </p:nvSpPr>
          <p:spPr>
            <a:xfrm>
              <a:off x="6991650" y="3876800"/>
              <a:ext cx="80475" cy="85275"/>
            </a:xfrm>
            <a:custGeom>
              <a:avLst/>
              <a:gdLst/>
              <a:ahLst/>
              <a:cxnLst/>
              <a:rect l="l" t="t" r="r" b="b"/>
              <a:pathLst>
                <a:path w="3219" h="3411" fill="none" extrusionOk="0">
                  <a:moveTo>
                    <a:pt x="1682" y="1"/>
                  </a:moveTo>
                  <a:lnTo>
                    <a:pt x="1682" y="1"/>
                  </a:lnTo>
                  <a:lnTo>
                    <a:pt x="1442" y="1"/>
                  </a:lnTo>
                  <a:lnTo>
                    <a:pt x="1201" y="97"/>
                  </a:lnTo>
                  <a:lnTo>
                    <a:pt x="961" y="193"/>
                  </a:lnTo>
                  <a:lnTo>
                    <a:pt x="769" y="337"/>
                  </a:lnTo>
                  <a:lnTo>
                    <a:pt x="577" y="481"/>
                  </a:lnTo>
                  <a:lnTo>
                    <a:pt x="385" y="673"/>
                  </a:lnTo>
                  <a:lnTo>
                    <a:pt x="241" y="913"/>
                  </a:lnTo>
                  <a:lnTo>
                    <a:pt x="145" y="1153"/>
                  </a:lnTo>
                  <a:lnTo>
                    <a:pt x="145" y="1153"/>
                  </a:lnTo>
                  <a:lnTo>
                    <a:pt x="49" y="1490"/>
                  </a:lnTo>
                  <a:lnTo>
                    <a:pt x="1" y="1826"/>
                  </a:lnTo>
                  <a:lnTo>
                    <a:pt x="49" y="2162"/>
                  </a:lnTo>
                  <a:lnTo>
                    <a:pt x="145" y="2450"/>
                  </a:lnTo>
                  <a:lnTo>
                    <a:pt x="289" y="2738"/>
                  </a:lnTo>
                  <a:lnTo>
                    <a:pt x="481" y="2978"/>
                  </a:lnTo>
                  <a:lnTo>
                    <a:pt x="721" y="3171"/>
                  </a:lnTo>
                  <a:lnTo>
                    <a:pt x="1009" y="3315"/>
                  </a:lnTo>
                  <a:lnTo>
                    <a:pt x="1009" y="3315"/>
                  </a:lnTo>
                  <a:lnTo>
                    <a:pt x="1249" y="3363"/>
                  </a:lnTo>
                  <a:lnTo>
                    <a:pt x="1538" y="3411"/>
                  </a:lnTo>
                  <a:lnTo>
                    <a:pt x="1538" y="3411"/>
                  </a:lnTo>
                  <a:lnTo>
                    <a:pt x="1778" y="3411"/>
                  </a:lnTo>
                  <a:lnTo>
                    <a:pt x="2018" y="3315"/>
                  </a:lnTo>
                  <a:lnTo>
                    <a:pt x="2258" y="3219"/>
                  </a:lnTo>
                  <a:lnTo>
                    <a:pt x="2450" y="3075"/>
                  </a:lnTo>
                  <a:lnTo>
                    <a:pt x="2642" y="2930"/>
                  </a:lnTo>
                  <a:lnTo>
                    <a:pt x="2834" y="2738"/>
                  </a:lnTo>
                  <a:lnTo>
                    <a:pt x="2978" y="2498"/>
                  </a:lnTo>
                  <a:lnTo>
                    <a:pt x="3074" y="2258"/>
                  </a:lnTo>
                  <a:lnTo>
                    <a:pt x="3074" y="2258"/>
                  </a:lnTo>
                  <a:lnTo>
                    <a:pt x="3170" y="1922"/>
                  </a:lnTo>
                  <a:lnTo>
                    <a:pt x="3219" y="1586"/>
                  </a:lnTo>
                  <a:lnTo>
                    <a:pt x="3170" y="1250"/>
                  </a:lnTo>
                  <a:lnTo>
                    <a:pt x="3074" y="961"/>
                  </a:lnTo>
                  <a:lnTo>
                    <a:pt x="2930" y="673"/>
                  </a:lnTo>
                  <a:lnTo>
                    <a:pt x="2738" y="433"/>
                  </a:lnTo>
                  <a:lnTo>
                    <a:pt x="2498" y="241"/>
                  </a:lnTo>
                  <a:lnTo>
                    <a:pt x="2210" y="97"/>
                  </a:lnTo>
                  <a:lnTo>
                    <a:pt x="2210" y="97"/>
                  </a:lnTo>
                  <a:lnTo>
                    <a:pt x="1970" y="49"/>
                  </a:lnTo>
                  <a:lnTo>
                    <a:pt x="168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6"/>
            <p:cNvSpPr/>
            <p:nvPr/>
          </p:nvSpPr>
          <p:spPr>
            <a:xfrm>
              <a:off x="6618250" y="3496200"/>
              <a:ext cx="552325" cy="428650"/>
            </a:xfrm>
            <a:custGeom>
              <a:avLst/>
              <a:gdLst/>
              <a:ahLst/>
              <a:cxnLst/>
              <a:rect l="l" t="t" r="r" b="b"/>
              <a:pathLst>
                <a:path w="22093" h="17146" extrusionOk="0">
                  <a:moveTo>
                    <a:pt x="9078" y="1"/>
                  </a:moveTo>
                  <a:lnTo>
                    <a:pt x="8357" y="49"/>
                  </a:lnTo>
                  <a:lnTo>
                    <a:pt x="7589" y="97"/>
                  </a:lnTo>
                  <a:lnTo>
                    <a:pt x="6869" y="241"/>
                  </a:lnTo>
                  <a:lnTo>
                    <a:pt x="6196" y="481"/>
                  </a:lnTo>
                  <a:lnTo>
                    <a:pt x="5476" y="769"/>
                  </a:lnTo>
                  <a:lnTo>
                    <a:pt x="4804" y="1105"/>
                  </a:lnTo>
                  <a:lnTo>
                    <a:pt x="4179" y="1538"/>
                  </a:lnTo>
                  <a:lnTo>
                    <a:pt x="3555" y="2066"/>
                  </a:lnTo>
                  <a:lnTo>
                    <a:pt x="2979" y="2690"/>
                  </a:lnTo>
                  <a:lnTo>
                    <a:pt x="2402" y="3411"/>
                  </a:lnTo>
                  <a:lnTo>
                    <a:pt x="1922" y="4179"/>
                  </a:lnTo>
                  <a:lnTo>
                    <a:pt x="1442" y="5092"/>
                  </a:lnTo>
                  <a:lnTo>
                    <a:pt x="961" y="6100"/>
                  </a:lnTo>
                  <a:lnTo>
                    <a:pt x="577" y="7205"/>
                  </a:lnTo>
                  <a:lnTo>
                    <a:pt x="337" y="8069"/>
                  </a:lnTo>
                  <a:lnTo>
                    <a:pt x="193" y="8934"/>
                  </a:lnTo>
                  <a:lnTo>
                    <a:pt x="49" y="9846"/>
                  </a:lnTo>
                  <a:lnTo>
                    <a:pt x="1" y="10711"/>
                  </a:lnTo>
                  <a:lnTo>
                    <a:pt x="145" y="10518"/>
                  </a:lnTo>
                  <a:lnTo>
                    <a:pt x="673" y="10038"/>
                  </a:lnTo>
                  <a:lnTo>
                    <a:pt x="1490" y="9318"/>
                  </a:lnTo>
                  <a:lnTo>
                    <a:pt x="2546" y="8453"/>
                  </a:lnTo>
                  <a:lnTo>
                    <a:pt x="3123" y="8021"/>
                  </a:lnTo>
                  <a:lnTo>
                    <a:pt x="3795" y="7637"/>
                  </a:lnTo>
                  <a:lnTo>
                    <a:pt x="4515" y="7253"/>
                  </a:lnTo>
                  <a:lnTo>
                    <a:pt x="5236" y="6869"/>
                  </a:lnTo>
                  <a:lnTo>
                    <a:pt x="6004" y="6580"/>
                  </a:lnTo>
                  <a:lnTo>
                    <a:pt x="6821" y="6292"/>
                  </a:lnTo>
                  <a:lnTo>
                    <a:pt x="7637" y="6148"/>
                  </a:lnTo>
                  <a:lnTo>
                    <a:pt x="8453" y="6052"/>
                  </a:lnTo>
                  <a:lnTo>
                    <a:pt x="8549" y="6724"/>
                  </a:lnTo>
                  <a:lnTo>
                    <a:pt x="8694" y="7397"/>
                  </a:lnTo>
                  <a:lnTo>
                    <a:pt x="8838" y="7973"/>
                  </a:lnTo>
                  <a:lnTo>
                    <a:pt x="9030" y="8549"/>
                  </a:lnTo>
                  <a:lnTo>
                    <a:pt x="9174" y="9030"/>
                  </a:lnTo>
                  <a:lnTo>
                    <a:pt x="9414" y="9510"/>
                  </a:lnTo>
                  <a:lnTo>
                    <a:pt x="9606" y="9942"/>
                  </a:lnTo>
                  <a:lnTo>
                    <a:pt x="9846" y="10326"/>
                  </a:lnTo>
                  <a:lnTo>
                    <a:pt x="10374" y="11047"/>
                  </a:lnTo>
                  <a:lnTo>
                    <a:pt x="10903" y="11623"/>
                  </a:lnTo>
                  <a:lnTo>
                    <a:pt x="11431" y="12055"/>
                  </a:lnTo>
                  <a:lnTo>
                    <a:pt x="12007" y="12391"/>
                  </a:lnTo>
                  <a:lnTo>
                    <a:pt x="12536" y="12680"/>
                  </a:lnTo>
                  <a:lnTo>
                    <a:pt x="13064" y="12824"/>
                  </a:lnTo>
                  <a:lnTo>
                    <a:pt x="13544" y="12968"/>
                  </a:lnTo>
                  <a:lnTo>
                    <a:pt x="13976" y="13016"/>
                  </a:lnTo>
                  <a:lnTo>
                    <a:pt x="14601" y="13064"/>
                  </a:lnTo>
                  <a:lnTo>
                    <a:pt x="14841" y="13064"/>
                  </a:lnTo>
                  <a:lnTo>
                    <a:pt x="14505" y="12824"/>
                  </a:lnTo>
                  <a:lnTo>
                    <a:pt x="14168" y="12487"/>
                  </a:lnTo>
                  <a:lnTo>
                    <a:pt x="13832" y="12055"/>
                  </a:lnTo>
                  <a:lnTo>
                    <a:pt x="13544" y="11575"/>
                  </a:lnTo>
                  <a:lnTo>
                    <a:pt x="13208" y="11047"/>
                  </a:lnTo>
                  <a:lnTo>
                    <a:pt x="12968" y="10518"/>
                  </a:lnTo>
                  <a:lnTo>
                    <a:pt x="12440" y="9366"/>
                  </a:lnTo>
                  <a:lnTo>
                    <a:pt x="12007" y="8213"/>
                  </a:lnTo>
                  <a:lnTo>
                    <a:pt x="11671" y="7301"/>
                  </a:lnTo>
                  <a:lnTo>
                    <a:pt x="11431" y="6388"/>
                  </a:lnTo>
                  <a:lnTo>
                    <a:pt x="11575" y="6484"/>
                  </a:lnTo>
                  <a:lnTo>
                    <a:pt x="11767" y="6772"/>
                  </a:lnTo>
                  <a:lnTo>
                    <a:pt x="12391" y="7589"/>
                  </a:lnTo>
                  <a:lnTo>
                    <a:pt x="13112" y="8693"/>
                  </a:lnTo>
                  <a:lnTo>
                    <a:pt x="13928" y="9990"/>
                  </a:lnTo>
                  <a:lnTo>
                    <a:pt x="15321" y="12391"/>
                  </a:lnTo>
                  <a:lnTo>
                    <a:pt x="15945" y="13448"/>
                  </a:lnTo>
                  <a:lnTo>
                    <a:pt x="15657" y="13928"/>
                  </a:lnTo>
                  <a:lnTo>
                    <a:pt x="15081" y="14937"/>
                  </a:lnTo>
                  <a:lnTo>
                    <a:pt x="14793" y="15465"/>
                  </a:lnTo>
                  <a:lnTo>
                    <a:pt x="14601" y="15993"/>
                  </a:lnTo>
                  <a:lnTo>
                    <a:pt x="14505" y="16329"/>
                  </a:lnTo>
                  <a:lnTo>
                    <a:pt x="14505" y="16474"/>
                  </a:lnTo>
                  <a:lnTo>
                    <a:pt x="14553" y="16522"/>
                  </a:lnTo>
                  <a:lnTo>
                    <a:pt x="14601" y="16522"/>
                  </a:lnTo>
                  <a:lnTo>
                    <a:pt x="14697" y="16474"/>
                  </a:lnTo>
                  <a:lnTo>
                    <a:pt x="14889" y="16281"/>
                  </a:lnTo>
                  <a:lnTo>
                    <a:pt x="15465" y="15609"/>
                  </a:lnTo>
                  <a:lnTo>
                    <a:pt x="15753" y="15369"/>
                  </a:lnTo>
                  <a:lnTo>
                    <a:pt x="16089" y="15129"/>
                  </a:lnTo>
                  <a:lnTo>
                    <a:pt x="16426" y="14889"/>
                  </a:lnTo>
                  <a:lnTo>
                    <a:pt x="16858" y="14793"/>
                  </a:lnTo>
                  <a:lnTo>
                    <a:pt x="17290" y="14745"/>
                  </a:lnTo>
                  <a:lnTo>
                    <a:pt x="17530" y="14793"/>
                  </a:lnTo>
                  <a:lnTo>
                    <a:pt x="17770" y="14841"/>
                  </a:lnTo>
                  <a:lnTo>
                    <a:pt x="18010" y="14937"/>
                  </a:lnTo>
                  <a:lnTo>
                    <a:pt x="18251" y="15033"/>
                  </a:lnTo>
                  <a:lnTo>
                    <a:pt x="18539" y="15225"/>
                  </a:lnTo>
                  <a:lnTo>
                    <a:pt x="18827" y="15465"/>
                  </a:lnTo>
                  <a:lnTo>
                    <a:pt x="18923" y="15561"/>
                  </a:lnTo>
                  <a:lnTo>
                    <a:pt x="19067" y="15897"/>
                  </a:lnTo>
                  <a:lnTo>
                    <a:pt x="19163" y="16137"/>
                  </a:lnTo>
                  <a:lnTo>
                    <a:pt x="19163" y="16426"/>
                  </a:lnTo>
                  <a:lnTo>
                    <a:pt x="19163" y="16762"/>
                  </a:lnTo>
                  <a:lnTo>
                    <a:pt x="19115" y="17146"/>
                  </a:lnTo>
                  <a:lnTo>
                    <a:pt x="19355" y="16858"/>
                  </a:lnTo>
                  <a:lnTo>
                    <a:pt x="19979" y="16089"/>
                  </a:lnTo>
                  <a:lnTo>
                    <a:pt x="20364" y="15465"/>
                  </a:lnTo>
                  <a:lnTo>
                    <a:pt x="20748" y="14793"/>
                  </a:lnTo>
                  <a:lnTo>
                    <a:pt x="21180" y="14024"/>
                  </a:lnTo>
                  <a:lnTo>
                    <a:pt x="21516" y="13208"/>
                  </a:lnTo>
                  <a:lnTo>
                    <a:pt x="21804" y="12295"/>
                  </a:lnTo>
                  <a:lnTo>
                    <a:pt x="21997" y="11335"/>
                  </a:lnTo>
                  <a:lnTo>
                    <a:pt x="22045" y="10807"/>
                  </a:lnTo>
                  <a:lnTo>
                    <a:pt x="22093" y="10278"/>
                  </a:lnTo>
                  <a:lnTo>
                    <a:pt x="22093" y="9750"/>
                  </a:lnTo>
                  <a:lnTo>
                    <a:pt x="22045" y="9222"/>
                  </a:lnTo>
                  <a:lnTo>
                    <a:pt x="21949" y="8693"/>
                  </a:lnTo>
                  <a:lnTo>
                    <a:pt x="21804" y="8165"/>
                  </a:lnTo>
                  <a:lnTo>
                    <a:pt x="21612" y="7589"/>
                  </a:lnTo>
                  <a:lnTo>
                    <a:pt x="21420" y="7061"/>
                  </a:lnTo>
                  <a:lnTo>
                    <a:pt x="21132" y="6484"/>
                  </a:lnTo>
                  <a:lnTo>
                    <a:pt x="20748" y="5908"/>
                  </a:lnTo>
                  <a:lnTo>
                    <a:pt x="20364" y="5380"/>
                  </a:lnTo>
                  <a:lnTo>
                    <a:pt x="19883" y="4803"/>
                  </a:lnTo>
                  <a:lnTo>
                    <a:pt x="19211" y="4179"/>
                  </a:lnTo>
                  <a:lnTo>
                    <a:pt x="18347" y="3459"/>
                  </a:lnTo>
                  <a:lnTo>
                    <a:pt x="17290" y="2738"/>
                  </a:lnTo>
                  <a:lnTo>
                    <a:pt x="16137" y="2018"/>
                  </a:lnTo>
                  <a:lnTo>
                    <a:pt x="14841" y="1394"/>
                  </a:lnTo>
                  <a:lnTo>
                    <a:pt x="14168" y="1105"/>
                  </a:lnTo>
                  <a:lnTo>
                    <a:pt x="13496" y="817"/>
                  </a:lnTo>
                  <a:lnTo>
                    <a:pt x="12776" y="577"/>
                  </a:lnTo>
                  <a:lnTo>
                    <a:pt x="12055" y="385"/>
                  </a:lnTo>
                  <a:lnTo>
                    <a:pt x="11287" y="241"/>
                  </a:lnTo>
                  <a:lnTo>
                    <a:pt x="10567" y="97"/>
                  </a:lnTo>
                  <a:lnTo>
                    <a:pt x="979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6"/>
            <p:cNvSpPr/>
            <p:nvPr/>
          </p:nvSpPr>
          <p:spPr>
            <a:xfrm>
              <a:off x="6618250" y="3496200"/>
              <a:ext cx="552325" cy="428650"/>
            </a:xfrm>
            <a:custGeom>
              <a:avLst/>
              <a:gdLst/>
              <a:ahLst/>
              <a:cxnLst/>
              <a:rect l="l" t="t" r="r" b="b"/>
              <a:pathLst>
                <a:path w="22093" h="17146" fill="none" extrusionOk="0">
                  <a:moveTo>
                    <a:pt x="19883" y="4803"/>
                  </a:moveTo>
                  <a:lnTo>
                    <a:pt x="19883" y="4803"/>
                  </a:lnTo>
                  <a:lnTo>
                    <a:pt x="19211" y="4179"/>
                  </a:lnTo>
                  <a:lnTo>
                    <a:pt x="18347" y="3459"/>
                  </a:lnTo>
                  <a:lnTo>
                    <a:pt x="17290" y="2738"/>
                  </a:lnTo>
                  <a:lnTo>
                    <a:pt x="16137" y="2018"/>
                  </a:lnTo>
                  <a:lnTo>
                    <a:pt x="14841" y="1394"/>
                  </a:lnTo>
                  <a:lnTo>
                    <a:pt x="14168" y="1105"/>
                  </a:lnTo>
                  <a:lnTo>
                    <a:pt x="13496" y="817"/>
                  </a:lnTo>
                  <a:lnTo>
                    <a:pt x="12776" y="577"/>
                  </a:lnTo>
                  <a:lnTo>
                    <a:pt x="12055" y="385"/>
                  </a:lnTo>
                  <a:lnTo>
                    <a:pt x="11287" y="241"/>
                  </a:lnTo>
                  <a:lnTo>
                    <a:pt x="10567" y="97"/>
                  </a:lnTo>
                  <a:lnTo>
                    <a:pt x="9798" y="1"/>
                  </a:lnTo>
                  <a:lnTo>
                    <a:pt x="9078" y="1"/>
                  </a:lnTo>
                  <a:lnTo>
                    <a:pt x="8357" y="49"/>
                  </a:lnTo>
                  <a:lnTo>
                    <a:pt x="7589" y="97"/>
                  </a:lnTo>
                  <a:lnTo>
                    <a:pt x="6869" y="241"/>
                  </a:lnTo>
                  <a:lnTo>
                    <a:pt x="6196" y="481"/>
                  </a:lnTo>
                  <a:lnTo>
                    <a:pt x="5476" y="769"/>
                  </a:lnTo>
                  <a:lnTo>
                    <a:pt x="4804" y="1105"/>
                  </a:lnTo>
                  <a:lnTo>
                    <a:pt x="4179" y="1538"/>
                  </a:lnTo>
                  <a:lnTo>
                    <a:pt x="3555" y="2066"/>
                  </a:lnTo>
                  <a:lnTo>
                    <a:pt x="2979" y="2690"/>
                  </a:lnTo>
                  <a:lnTo>
                    <a:pt x="2402" y="3411"/>
                  </a:lnTo>
                  <a:lnTo>
                    <a:pt x="1922" y="4179"/>
                  </a:lnTo>
                  <a:lnTo>
                    <a:pt x="1442" y="5092"/>
                  </a:lnTo>
                  <a:lnTo>
                    <a:pt x="961" y="6100"/>
                  </a:lnTo>
                  <a:lnTo>
                    <a:pt x="577" y="7205"/>
                  </a:lnTo>
                  <a:lnTo>
                    <a:pt x="577" y="7205"/>
                  </a:lnTo>
                  <a:lnTo>
                    <a:pt x="337" y="8069"/>
                  </a:lnTo>
                  <a:lnTo>
                    <a:pt x="193" y="8934"/>
                  </a:lnTo>
                  <a:lnTo>
                    <a:pt x="49" y="9846"/>
                  </a:lnTo>
                  <a:lnTo>
                    <a:pt x="1" y="10711"/>
                  </a:lnTo>
                  <a:lnTo>
                    <a:pt x="1" y="10711"/>
                  </a:lnTo>
                  <a:lnTo>
                    <a:pt x="145" y="10518"/>
                  </a:lnTo>
                  <a:lnTo>
                    <a:pt x="673" y="10038"/>
                  </a:lnTo>
                  <a:lnTo>
                    <a:pt x="1490" y="9318"/>
                  </a:lnTo>
                  <a:lnTo>
                    <a:pt x="2546" y="8453"/>
                  </a:lnTo>
                  <a:lnTo>
                    <a:pt x="3123" y="8021"/>
                  </a:lnTo>
                  <a:lnTo>
                    <a:pt x="3795" y="7637"/>
                  </a:lnTo>
                  <a:lnTo>
                    <a:pt x="4515" y="7253"/>
                  </a:lnTo>
                  <a:lnTo>
                    <a:pt x="5236" y="6869"/>
                  </a:lnTo>
                  <a:lnTo>
                    <a:pt x="6004" y="6580"/>
                  </a:lnTo>
                  <a:lnTo>
                    <a:pt x="6821" y="6292"/>
                  </a:lnTo>
                  <a:lnTo>
                    <a:pt x="7637" y="6148"/>
                  </a:lnTo>
                  <a:lnTo>
                    <a:pt x="8453" y="6052"/>
                  </a:lnTo>
                  <a:lnTo>
                    <a:pt x="8453" y="6052"/>
                  </a:lnTo>
                  <a:lnTo>
                    <a:pt x="8549" y="6724"/>
                  </a:lnTo>
                  <a:lnTo>
                    <a:pt x="8694" y="7397"/>
                  </a:lnTo>
                  <a:lnTo>
                    <a:pt x="8838" y="7973"/>
                  </a:lnTo>
                  <a:lnTo>
                    <a:pt x="9030" y="8549"/>
                  </a:lnTo>
                  <a:lnTo>
                    <a:pt x="9174" y="9030"/>
                  </a:lnTo>
                  <a:lnTo>
                    <a:pt x="9414" y="9510"/>
                  </a:lnTo>
                  <a:lnTo>
                    <a:pt x="9606" y="9942"/>
                  </a:lnTo>
                  <a:lnTo>
                    <a:pt x="9846" y="10326"/>
                  </a:lnTo>
                  <a:lnTo>
                    <a:pt x="10374" y="11047"/>
                  </a:lnTo>
                  <a:lnTo>
                    <a:pt x="10903" y="11623"/>
                  </a:lnTo>
                  <a:lnTo>
                    <a:pt x="11431" y="12055"/>
                  </a:lnTo>
                  <a:lnTo>
                    <a:pt x="12007" y="12391"/>
                  </a:lnTo>
                  <a:lnTo>
                    <a:pt x="12536" y="12680"/>
                  </a:lnTo>
                  <a:lnTo>
                    <a:pt x="13064" y="12824"/>
                  </a:lnTo>
                  <a:lnTo>
                    <a:pt x="13544" y="12968"/>
                  </a:lnTo>
                  <a:lnTo>
                    <a:pt x="13976" y="13016"/>
                  </a:lnTo>
                  <a:lnTo>
                    <a:pt x="14601" y="13064"/>
                  </a:lnTo>
                  <a:lnTo>
                    <a:pt x="14841" y="13064"/>
                  </a:lnTo>
                  <a:lnTo>
                    <a:pt x="14841" y="13064"/>
                  </a:lnTo>
                  <a:lnTo>
                    <a:pt x="14505" y="12824"/>
                  </a:lnTo>
                  <a:lnTo>
                    <a:pt x="14168" y="12487"/>
                  </a:lnTo>
                  <a:lnTo>
                    <a:pt x="13832" y="12055"/>
                  </a:lnTo>
                  <a:lnTo>
                    <a:pt x="13544" y="11575"/>
                  </a:lnTo>
                  <a:lnTo>
                    <a:pt x="13208" y="11047"/>
                  </a:lnTo>
                  <a:lnTo>
                    <a:pt x="12968" y="10518"/>
                  </a:lnTo>
                  <a:lnTo>
                    <a:pt x="12440" y="9366"/>
                  </a:lnTo>
                  <a:lnTo>
                    <a:pt x="12007" y="8213"/>
                  </a:lnTo>
                  <a:lnTo>
                    <a:pt x="11671" y="7301"/>
                  </a:lnTo>
                  <a:lnTo>
                    <a:pt x="11431" y="6388"/>
                  </a:lnTo>
                  <a:lnTo>
                    <a:pt x="11431" y="6388"/>
                  </a:lnTo>
                  <a:lnTo>
                    <a:pt x="11575" y="6484"/>
                  </a:lnTo>
                  <a:lnTo>
                    <a:pt x="11767" y="6772"/>
                  </a:lnTo>
                  <a:lnTo>
                    <a:pt x="12391" y="7589"/>
                  </a:lnTo>
                  <a:lnTo>
                    <a:pt x="13112" y="8693"/>
                  </a:lnTo>
                  <a:lnTo>
                    <a:pt x="13928" y="9990"/>
                  </a:lnTo>
                  <a:lnTo>
                    <a:pt x="15321" y="12391"/>
                  </a:lnTo>
                  <a:lnTo>
                    <a:pt x="15945" y="13448"/>
                  </a:lnTo>
                  <a:lnTo>
                    <a:pt x="15945" y="13448"/>
                  </a:lnTo>
                  <a:lnTo>
                    <a:pt x="15657" y="13928"/>
                  </a:lnTo>
                  <a:lnTo>
                    <a:pt x="15081" y="14937"/>
                  </a:lnTo>
                  <a:lnTo>
                    <a:pt x="14793" y="15465"/>
                  </a:lnTo>
                  <a:lnTo>
                    <a:pt x="14601" y="15993"/>
                  </a:lnTo>
                  <a:lnTo>
                    <a:pt x="14505" y="16329"/>
                  </a:lnTo>
                  <a:lnTo>
                    <a:pt x="14505" y="16474"/>
                  </a:lnTo>
                  <a:lnTo>
                    <a:pt x="14553" y="16522"/>
                  </a:lnTo>
                  <a:lnTo>
                    <a:pt x="14553" y="16522"/>
                  </a:lnTo>
                  <a:lnTo>
                    <a:pt x="14601" y="16522"/>
                  </a:lnTo>
                  <a:lnTo>
                    <a:pt x="14697" y="16474"/>
                  </a:lnTo>
                  <a:lnTo>
                    <a:pt x="14889" y="16281"/>
                  </a:lnTo>
                  <a:lnTo>
                    <a:pt x="15465" y="15609"/>
                  </a:lnTo>
                  <a:lnTo>
                    <a:pt x="15465" y="15609"/>
                  </a:lnTo>
                  <a:lnTo>
                    <a:pt x="15753" y="15369"/>
                  </a:lnTo>
                  <a:lnTo>
                    <a:pt x="16089" y="15129"/>
                  </a:lnTo>
                  <a:lnTo>
                    <a:pt x="16426" y="14889"/>
                  </a:lnTo>
                  <a:lnTo>
                    <a:pt x="16858" y="14793"/>
                  </a:lnTo>
                  <a:lnTo>
                    <a:pt x="17290" y="14745"/>
                  </a:lnTo>
                  <a:lnTo>
                    <a:pt x="17530" y="14793"/>
                  </a:lnTo>
                  <a:lnTo>
                    <a:pt x="17770" y="14841"/>
                  </a:lnTo>
                  <a:lnTo>
                    <a:pt x="18010" y="14937"/>
                  </a:lnTo>
                  <a:lnTo>
                    <a:pt x="18251" y="15033"/>
                  </a:lnTo>
                  <a:lnTo>
                    <a:pt x="18539" y="15225"/>
                  </a:lnTo>
                  <a:lnTo>
                    <a:pt x="18827" y="15465"/>
                  </a:lnTo>
                  <a:lnTo>
                    <a:pt x="18827" y="15465"/>
                  </a:lnTo>
                  <a:lnTo>
                    <a:pt x="18923" y="15561"/>
                  </a:lnTo>
                  <a:lnTo>
                    <a:pt x="19067" y="15897"/>
                  </a:lnTo>
                  <a:lnTo>
                    <a:pt x="19163" y="16137"/>
                  </a:lnTo>
                  <a:lnTo>
                    <a:pt x="19163" y="16426"/>
                  </a:lnTo>
                  <a:lnTo>
                    <a:pt x="19163" y="16762"/>
                  </a:lnTo>
                  <a:lnTo>
                    <a:pt x="19115" y="17146"/>
                  </a:lnTo>
                  <a:lnTo>
                    <a:pt x="19115" y="17146"/>
                  </a:lnTo>
                  <a:lnTo>
                    <a:pt x="19355" y="16858"/>
                  </a:lnTo>
                  <a:lnTo>
                    <a:pt x="19979" y="16089"/>
                  </a:lnTo>
                  <a:lnTo>
                    <a:pt x="20364" y="15465"/>
                  </a:lnTo>
                  <a:lnTo>
                    <a:pt x="20748" y="14793"/>
                  </a:lnTo>
                  <a:lnTo>
                    <a:pt x="21180" y="14024"/>
                  </a:lnTo>
                  <a:lnTo>
                    <a:pt x="21516" y="13208"/>
                  </a:lnTo>
                  <a:lnTo>
                    <a:pt x="21804" y="12295"/>
                  </a:lnTo>
                  <a:lnTo>
                    <a:pt x="21997" y="11335"/>
                  </a:lnTo>
                  <a:lnTo>
                    <a:pt x="22045" y="10807"/>
                  </a:lnTo>
                  <a:lnTo>
                    <a:pt x="22093" y="10278"/>
                  </a:lnTo>
                  <a:lnTo>
                    <a:pt x="22093" y="9750"/>
                  </a:lnTo>
                  <a:lnTo>
                    <a:pt x="22045" y="9222"/>
                  </a:lnTo>
                  <a:lnTo>
                    <a:pt x="21949" y="8693"/>
                  </a:lnTo>
                  <a:lnTo>
                    <a:pt x="21804" y="8165"/>
                  </a:lnTo>
                  <a:lnTo>
                    <a:pt x="21612" y="7589"/>
                  </a:lnTo>
                  <a:lnTo>
                    <a:pt x="21420" y="7061"/>
                  </a:lnTo>
                  <a:lnTo>
                    <a:pt x="21132" y="6484"/>
                  </a:lnTo>
                  <a:lnTo>
                    <a:pt x="20748" y="5908"/>
                  </a:lnTo>
                  <a:lnTo>
                    <a:pt x="20364" y="5380"/>
                  </a:lnTo>
                  <a:lnTo>
                    <a:pt x="19883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6"/>
            <p:cNvSpPr/>
            <p:nvPr/>
          </p:nvSpPr>
          <p:spPr>
            <a:xfrm>
              <a:off x="6752725" y="3519025"/>
              <a:ext cx="86475" cy="33650"/>
            </a:xfrm>
            <a:custGeom>
              <a:avLst/>
              <a:gdLst/>
              <a:ahLst/>
              <a:cxnLst/>
              <a:rect l="l" t="t" r="r" b="b"/>
              <a:pathLst>
                <a:path w="3459" h="1346" extrusionOk="0">
                  <a:moveTo>
                    <a:pt x="1586" y="0"/>
                  </a:moveTo>
                  <a:lnTo>
                    <a:pt x="1201" y="48"/>
                  </a:lnTo>
                  <a:lnTo>
                    <a:pt x="817" y="144"/>
                  </a:lnTo>
                  <a:lnTo>
                    <a:pt x="481" y="241"/>
                  </a:lnTo>
                  <a:lnTo>
                    <a:pt x="241" y="337"/>
                  </a:lnTo>
                  <a:lnTo>
                    <a:pt x="49" y="481"/>
                  </a:lnTo>
                  <a:lnTo>
                    <a:pt x="1" y="577"/>
                  </a:lnTo>
                  <a:lnTo>
                    <a:pt x="1" y="673"/>
                  </a:lnTo>
                  <a:lnTo>
                    <a:pt x="1" y="769"/>
                  </a:lnTo>
                  <a:lnTo>
                    <a:pt x="49" y="865"/>
                  </a:lnTo>
                  <a:lnTo>
                    <a:pt x="145" y="1009"/>
                  </a:lnTo>
                  <a:lnTo>
                    <a:pt x="289" y="1105"/>
                  </a:lnTo>
                  <a:lnTo>
                    <a:pt x="577" y="1249"/>
                  </a:lnTo>
                  <a:lnTo>
                    <a:pt x="913" y="1297"/>
                  </a:lnTo>
                  <a:lnTo>
                    <a:pt x="1346" y="1345"/>
                  </a:lnTo>
                  <a:lnTo>
                    <a:pt x="1730" y="1297"/>
                  </a:lnTo>
                  <a:lnTo>
                    <a:pt x="2114" y="1249"/>
                  </a:lnTo>
                  <a:lnTo>
                    <a:pt x="2498" y="1153"/>
                  </a:lnTo>
                  <a:lnTo>
                    <a:pt x="2834" y="1057"/>
                  </a:lnTo>
                  <a:lnTo>
                    <a:pt x="3122" y="913"/>
                  </a:lnTo>
                  <a:lnTo>
                    <a:pt x="3315" y="721"/>
                  </a:lnTo>
                  <a:lnTo>
                    <a:pt x="3459" y="577"/>
                  </a:lnTo>
                  <a:lnTo>
                    <a:pt x="3459" y="481"/>
                  </a:lnTo>
                  <a:lnTo>
                    <a:pt x="3459" y="385"/>
                  </a:lnTo>
                  <a:lnTo>
                    <a:pt x="3363" y="289"/>
                  </a:lnTo>
                  <a:lnTo>
                    <a:pt x="3267" y="241"/>
                  </a:lnTo>
                  <a:lnTo>
                    <a:pt x="2930" y="96"/>
                  </a:lnTo>
                  <a:lnTo>
                    <a:pt x="2498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6"/>
            <p:cNvSpPr/>
            <p:nvPr/>
          </p:nvSpPr>
          <p:spPr>
            <a:xfrm>
              <a:off x="6752725" y="3519025"/>
              <a:ext cx="86475" cy="33650"/>
            </a:xfrm>
            <a:custGeom>
              <a:avLst/>
              <a:gdLst/>
              <a:ahLst/>
              <a:cxnLst/>
              <a:rect l="l" t="t" r="r" b="b"/>
              <a:pathLst>
                <a:path w="3459" h="1346" fill="none" extrusionOk="0">
                  <a:moveTo>
                    <a:pt x="2018" y="0"/>
                  </a:moveTo>
                  <a:lnTo>
                    <a:pt x="2018" y="0"/>
                  </a:lnTo>
                  <a:lnTo>
                    <a:pt x="1586" y="0"/>
                  </a:lnTo>
                  <a:lnTo>
                    <a:pt x="1201" y="48"/>
                  </a:lnTo>
                  <a:lnTo>
                    <a:pt x="817" y="144"/>
                  </a:lnTo>
                  <a:lnTo>
                    <a:pt x="481" y="241"/>
                  </a:lnTo>
                  <a:lnTo>
                    <a:pt x="241" y="337"/>
                  </a:lnTo>
                  <a:lnTo>
                    <a:pt x="49" y="481"/>
                  </a:lnTo>
                  <a:lnTo>
                    <a:pt x="1" y="577"/>
                  </a:lnTo>
                  <a:lnTo>
                    <a:pt x="1" y="673"/>
                  </a:lnTo>
                  <a:lnTo>
                    <a:pt x="1" y="769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45" y="1009"/>
                  </a:lnTo>
                  <a:lnTo>
                    <a:pt x="289" y="1105"/>
                  </a:lnTo>
                  <a:lnTo>
                    <a:pt x="577" y="1249"/>
                  </a:lnTo>
                  <a:lnTo>
                    <a:pt x="913" y="1297"/>
                  </a:lnTo>
                  <a:lnTo>
                    <a:pt x="1346" y="1345"/>
                  </a:lnTo>
                  <a:lnTo>
                    <a:pt x="1346" y="1345"/>
                  </a:lnTo>
                  <a:lnTo>
                    <a:pt x="1730" y="1297"/>
                  </a:lnTo>
                  <a:lnTo>
                    <a:pt x="2114" y="1249"/>
                  </a:lnTo>
                  <a:lnTo>
                    <a:pt x="2498" y="1153"/>
                  </a:lnTo>
                  <a:lnTo>
                    <a:pt x="2834" y="1057"/>
                  </a:lnTo>
                  <a:lnTo>
                    <a:pt x="3122" y="913"/>
                  </a:lnTo>
                  <a:lnTo>
                    <a:pt x="3315" y="721"/>
                  </a:lnTo>
                  <a:lnTo>
                    <a:pt x="3459" y="577"/>
                  </a:lnTo>
                  <a:lnTo>
                    <a:pt x="3459" y="481"/>
                  </a:lnTo>
                  <a:lnTo>
                    <a:pt x="3459" y="385"/>
                  </a:lnTo>
                  <a:lnTo>
                    <a:pt x="3459" y="385"/>
                  </a:lnTo>
                  <a:lnTo>
                    <a:pt x="3363" y="289"/>
                  </a:lnTo>
                  <a:lnTo>
                    <a:pt x="3267" y="241"/>
                  </a:lnTo>
                  <a:lnTo>
                    <a:pt x="2930" y="96"/>
                  </a:lnTo>
                  <a:lnTo>
                    <a:pt x="2498" y="0"/>
                  </a:lnTo>
                  <a:lnTo>
                    <a:pt x="20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6"/>
            <p:cNvSpPr/>
            <p:nvPr/>
          </p:nvSpPr>
          <p:spPr>
            <a:xfrm>
              <a:off x="6795950" y="3555050"/>
              <a:ext cx="48050" cy="28825"/>
            </a:xfrm>
            <a:custGeom>
              <a:avLst/>
              <a:gdLst/>
              <a:ahLst/>
              <a:cxnLst/>
              <a:rect l="l" t="t" r="r" b="b"/>
              <a:pathLst>
                <a:path w="1922" h="1153" extrusionOk="0">
                  <a:moveTo>
                    <a:pt x="1153" y="0"/>
                  </a:moveTo>
                  <a:lnTo>
                    <a:pt x="865" y="96"/>
                  </a:lnTo>
                  <a:lnTo>
                    <a:pt x="577" y="240"/>
                  </a:lnTo>
                  <a:lnTo>
                    <a:pt x="289" y="384"/>
                  </a:lnTo>
                  <a:lnTo>
                    <a:pt x="97" y="576"/>
                  </a:lnTo>
                  <a:lnTo>
                    <a:pt x="1" y="721"/>
                  </a:lnTo>
                  <a:lnTo>
                    <a:pt x="1" y="817"/>
                  </a:lnTo>
                  <a:lnTo>
                    <a:pt x="1" y="913"/>
                  </a:lnTo>
                  <a:lnTo>
                    <a:pt x="49" y="961"/>
                  </a:lnTo>
                  <a:lnTo>
                    <a:pt x="145" y="1057"/>
                  </a:lnTo>
                  <a:lnTo>
                    <a:pt x="385" y="1153"/>
                  </a:lnTo>
                  <a:lnTo>
                    <a:pt x="913" y="1153"/>
                  </a:lnTo>
                  <a:lnTo>
                    <a:pt x="1201" y="1057"/>
                  </a:lnTo>
                  <a:lnTo>
                    <a:pt x="1441" y="961"/>
                  </a:lnTo>
                  <a:lnTo>
                    <a:pt x="1634" y="817"/>
                  </a:lnTo>
                  <a:lnTo>
                    <a:pt x="1826" y="672"/>
                  </a:lnTo>
                  <a:lnTo>
                    <a:pt x="1922" y="480"/>
                  </a:lnTo>
                  <a:lnTo>
                    <a:pt x="1922" y="288"/>
                  </a:lnTo>
                  <a:lnTo>
                    <a:pt x="1826" y="144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6"/>
            <p:cNvSpPr/>
            <p:nvPr/>
          </p:nvSpPr>
          <p:spPr>
            <a:xfrm>
              <a:off x="6795950" y="3555050"/>
              <a:ext cx="48050" cy="28825"/>
            </a:xfrm>
            <a:custGeom>
              <a:avLst/>
              <a:gdLst/>
              <a:ahLst/>
              <a:cxnLst/>
              <a:rect l="l" t="t" r="r" b="b"/>
              <a:pathLst>
                <a:path w="1922" h="1153" fill="none" extrusionOk="0">
                  <a:moveTo>
                    <a:pt x="1441" y="0"/>
                  </a:moveTo>
                  <a:lnTo>
                    <a:pt x="1441" y="0"/>
                  </a:lnTo>
                  <a:lnTo>
                    <a:pt x="1153" y="0"/>
                  </a:lnTo>
                  <a:lnTo>
                    <a:pt x="865" y="96"/>
                  </a:lnTo>
                  <a:lnTo>
                    <a:pt x="577" y="240"/>
                  </a:lnTo>
                  <a:lnTo>
                    <a:pt x="289" y="384"/>
                  </a:lnTo>
                  <a:lnTo>
                    <a:pt x="97" y="576"/>
                  </a:lnTo>
                  <a:lnTo>
                    <a:pt x="1" y="721"/>
                  </a:lnTo>
                  <a:lnTo>
                    <a:pt x="1" y="817"/>
                  </a:lnTo>
                  <a:lnTo>
                    <a:pt x="1" y="913"/>
                  </a:lnTo>
                  <a:lnTo>
                    <a:pt x="49" y="961"/>
                  </a:lnTo>
                  <a:lnTo>
                    <a:pt x="145" y="1057"/>
                  </a:lnTo>
                  <a:lnTo>
                    <a:pt x="145" y="1057"/>
                  </a:lnTo>
                  <a:lnTo>
                    <a:pt x="385" y="1153"/>
                  </a:lnTo>
                  <a:lnTo>
                    <a:pt x="625" y="1153"/>
                  </a:lnTo>
                  <a:lnTo>
                    <a:pt x="625" y="1153"/>
                  </a:lnTo>
                  <a:lnTo>
                    <a:pt x="913" y="1153"/>
                  </a:lnTo>
                  <a:lnTo>
                    <a:pt x="1201" y="1057"/>
                  </a:lnTo>
                  <a:lnTo>
                    <a:pt x="1441" y="961"/>
                  </a:lnTo>
                  <a:lnTo>
                    <a:pt x="1634" y="817"/>
                  </a:lnTo>
                  <a:lnTo>
                    <a:pt x="1826" y="672"/>
                  </a:lnTo>
                  <a:lnTo>
                    <a:pt x="1922" y="480"/>
                  </a:lnTo>
                  <a:lnTo>
                    <a:pt x="1922" y="288"/>
                  </a:lnTo>
                  <a:lnTo>
                    <a:pt x="1826" y="144"/>
                  </a:lnTo>
                  <a:lnTo>
                    <a:pt x="1826" y="144"/>
                  </a:lnTo>
                  <a:lnTo>
                    <a:pt x="1778" y="48"/>
                  </a:lnTo>
                  <a:lnTo>
                    <a:pt x="1682" y="0"/>
                  </a:lnTo>
                  <a:lnTo>
                    <a:pt x="14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6"/>
            <p:cNvSpPr/>
            <p:nvPr/>
          </p:nvSpPr>
          <p:spPr>
            <a:xfrm>
              <a:off x="7099725" y="3657100"/>
              <a:ext cx="34825" cy="56450"/>
            </a:xfrm>
            <a:custGeom>
              <a:avLst/>
              <a:gdLst/>
              <a:ahLst/>
              <a:cxnLst/>
              <a:rect l="l" t="t" r="r" b="b"/>
              <a:pathLst>
                <a:path w="1393" h="2258" extrusionOk="0">
                  <a:moveTo>
                    <a:pt x="288" y="0"/>
                  </a:moveTo>
                  <a:lnTo>
                    <a:pt x="192" y="96"/>
                  </a:lnTo>
                  <a:lnTo>
                    <a:pt x="144" y="192"/>
                  </a:lnTo>
                  <a:lnTo>
                    <a:pt x="96" y="336"/>
                  </a:lnTo>
                  <a:lnTo>
                    <a:pt x="0" y="721"/>
                  </a:lnTo>
                  <a:lnTo>
                    <a:pt x="48" y="1105"/>
                  </a:lnTo>
                  <a:lnTo>
                    <a:pt x="144" y="1537"/>
                  </a:lnTo>
                  <a:lnTo>
                    <a:pt x="288" y="1921"/>
                  </a:lnTo>
                  <a:lnTo>
                    <a:pt x="384" y="2065"/>
                  </a:lnTo>
                  <a:lnTo>
                    <a:pt x="528" y="2161"/>
                  </a:lnTo>
                  <a:lnTo>
                    <a:pt x="672" y="2257"/>
                  </a:lnTo>
                  <a:lnTo>
                    <a:pt x="1009" y="2257"/>
                  </a:lnTo>
                  <a:lnTo>
                    <a:pt x="1105" y="2161"/>
                  </a:lnTo>
                  <a:lnTo>
                    <a:pt x="1249" y="2065"/>
                  </a:lnTo>
                  <a:lnTo>
                    <a:pt x="1297" y="1969"/>
                  </a:lnTo>
                  <a:lnTo>
                    <a:pt x="1345" y="1825"/>
                  </a:lnTo>
                  <a:lnTo>
                    <a:pt x="1393" y="1633"/>
                  </a:lnTo>
                  <a:lnTo>
                    <a:pt x="1345" y="1249"/>
                  </a:lnTo>
                  <a:lnTo>
                    <a:pt x="1249" y="865"/>
                  </a:lnTo>
                  <a:lnTo>
                    <a:pt x="1105" y="529"/>
                  </a:lnTo>
                  <a:lnTo>
                    <a:pt x="865" y="192"/>
                  </a:lnTo>
                  <a:lnTo>
                    <a:pt x="720" y="96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6"/>
            <p:cNvSpPr/>
            <p:nvPr/>
          </p:nvSpPr>
          <p:spPr>
            <a:xfrm>
              <a:off x="7099725" y="3657100"/>
              <a:ext cx="34825" cy="56450"/>
            </a:xfrm>
            <a:custGeom>
              <a:avLst/>
              <a:gdLst/>
              <a:ahLst/>
              <a:cxnLst/>
              <a:rect l="l" t="t" r="r" b="b"/>
              <a:pathLst>
                <a:path w="1393" h="2258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144" y="192"/>
                  </a:lnTo>
                  <a:lnTo>
                    <a:pt x="96" y="336"/>
                  </a:lnTo>
                  <a:lnTo>
                    <a:pt x="0" y="721"/>
                  </a:lnTo>
                  <a:lnTo>
                    <a:pt x="48" y="1105"/>
                  </a:lnTo>
                  <a:lnTo>
                    <a:pt x="48" y="1105"/>
                  </a:lnTo>
                  <a:lnTo>
                    <a:pt x="144" y="1537"/>
                  </a:lnTo>
                  <a:lnTo>
                    <a:pt x="288" y="1921"/>
                  </a:lnTo>
                  <a:lnTo>
                    <a:pt x="384" y="2065"/>
                  </a:lnTo>
                  <a:lnTo>
                    <a:pt x="528" y="2161"/>
                  </a:lnTo>
                  <a:lnTo>
                    <a:pt x="672" y="2257"/>
                  </a:lnTo>
                  <a:lnTo>
                    <a:pt x="817" y="2257"/>
                  </a:lnTo>
                  <a:lnTo>
                    <a:pt x="817" y="2257"/>
                  </a:lnTo>
                  <a:lnTo>
                    <a:pt x="817" y="2257"/>
                  </a:lnTo>
                  <a:lnTo>
                    <a:pt x="817" y="2257"/>
                  </a:lnTo>
                  <a:lnTo>
                    <a:pt x="1009" y="2257"/>
                  </a:lnTo>
                  <a:lnTo>
                    <a:pt x="1105" y="2161"/>
                  </a:lnTo>
                  <a:lnTo>
                    <a:pt x="1249" y="2065"/>
                  </a:lnTo>
                  <a:lnTo>
                    <a:pt x="1297" y="1969"/>
                  </a:lnTo>
                  <a:lnTo>
                    <a:pt x="1345" y="1825"/>
                  </a:lnTo>
                  <a:lnTo>
                    <a:pt x="1393" y="1633"/>
                  </a:lnTo>
                  <a:lnTo>
                    <a:pt x="1345" y="1249"/>
                  </a:lnTo>
                  <a:lnTo>
                    <a:pt x="1249" y="865"/>
                  </a:lnTo>
                  <a:lnTo>
                    <a:pt x="1105" y="529"/>
                  </a:lnTo>
                  <a:lnTo>
                    <a:pt x="865" y="192"/>
                  </a:lnTo>
                  <a:lnTo>
                    <a:pt x="720" y="96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6"/>
            <p:cNvSpPr/>
            <p:nvPr/>
          </p:nvSpPr>
          <p:spPr>
            <a:xfrm>
              <a:off x="7064900" y="3670300"/>
              <a:ext cx="24025" cy="39650"/>
            </a:xfrm>
            <a:custGeom>
              <a:avLst/>
              <a:gdLst/>
              <a:ahLst/>
              <a:cxnLst/>
              <a:rect l="l" t="t" r="r" b="b"/>
              <a:pathLst>
                <a:path w="961" h="1586" extrusionOk="0">
                  <a:moveTo>
                    <a:pt x="192" y="1"/>
                  </a:moveTo>
                  <a:lnTo>
                    <a:pt x="144" y="49"/>
                  </a:lnTo>
                  <a:lnTo>
                    <a:pt x="48" y="241"/>
                  </a:lnTo>
                  <a:lnTo>
                    <a:pt x="0" y="529"/>
                  </a:lnTo>
                  <a:lnTo>
                    <a:pt x="0" y="817"/>
                  </a:lnTo>
                  <a:lnTo>
                    <a:pt x="96" y="1105"/>
                  </a:lnTo>
                  <a:lnTo>
                    <a:pt x="192" y="1345"/>
                  </a:lnTo>
                  <a:lnTo>
                    <a:pt x="337" y="1537"/>
                  </a:lnTo>
                  <a:lnTo>
                    <a:pt x="481" y="1585"/>
                  </a:lnTo>
                  <a:lnTo>
                    <a:pt x="673" y="1585"/>
                  </a:lnTo>
                  <a:lnTo>
                    <a:pt x="769" y="1537"/>
                  </a:lnTo>
                  <a:lnTo>
                    <a:pt x="865" y="1489"/>
                  </a:lnTo>
                  <a:lnTo>
                    <a:pt x="913" y="1393"/>
                  </a:lnTo>
                  <a:lnTo>
                    <a:pt x="961" y="1153"/>
                  </a:lnTo>
                  <a:lnTo>
                    <a:pt x="961" y="913"/>
                  </a:lnTo>
                  <a:lnTo>
                    <a:pt x="865" y="625"/>
                  </a:lnTo>
                  <a:lnTo>
                    <a:pt x="769" y="385"/>
                  </a:lnTo>
                  <a:lnTo>
                    <a:pt x="577" y="145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6"/>
            <p:cNvSpPr/>
            <p:nvPr/>
          </p:nvSpPr>
          <p:spPr>
            <a:xfrm>
              <a:off x="7064900" y="3670300"/>
              <a:ext cx="24025" cy="39650"/>
            </a:xfrm>
            <a:custGeom>
              <a:avLst/>
              <a:gdLst/>
              <a:ahLst/>
              <a:cxnLst/>
              <a:rect l="l" t="t" r="r" b="b"/>
              <a:pathLst>
                <a:path w="961" h="1586" fill="none" extrusionOk="0">
                  <a:moveTo>
                    <a:pt x="289" y="1"/>
                  </a:moveTo>
                  <a:lnTo>
                    <a:pt x="289" y="1"/>
                  </a:lnTo>
                  <a:lnTo>
                    <a:pt x="192" y="1"/>
                  </a:lnTo>
                  <a:lnTo>
                    <a:pt x="144" y="49"/>
                  </a:lnTo>
                  <a:lnTo>
                    <a:pt x="48" y="241"/>
                  </a:lnTo>
                  <a:lnTo>
                    <a:pt x="0" y="529"/>
                  </a:lnTo>
                  <a:lnTo>
                    <a:pt x="0" y="817"/>
                  </a:lnTo>
                  <a:lnTo>
                    <a:pt x="0" y="817"/>
                  </a:lnTo>
                  <a:lnTo>
                    <a:pt x="96" y="1105"/>
                  </a:lnTo>
                  <a:lnTo>
                    <a:pt x="192" y="1345"/>
                  </a:lnTo>
                  <a:lnTo>
                    <a:pt x="337" y="1537"/>
                  </a:lnTo>
                  <a:lnTo>
                    <a:pt x="481" y="1585"/>
                  </a:lnTo>
                  <a:lnTo>
                    <a:pt x="577" y="1585"/>
                  </a:lnTo>
                  <a:lnTo>
                    <a:pt x="577" y="1585"/>
                  </a:lnTo>
                  <a:lnTo>
                    <a:pt x="577" y="1585"/>
                  </a:lnTo>
                  <a:lnTo>
                    <a:pt x="577" y="1585"/>
                  </a:lnTo>
                  <a:lnTo>
                    <a:pt x="673" y="1585"/>
                  </a:lnTo>
                  <a:lnTo>
                    <a:pt x="769" y="1537"/>
                  </a:lnTo>
                  <a:lnTo>
                    <a:pt x="865" y="1489"/>
                  </a:lnTo>
                  <a:lnTo>
                    <a:pt x="913" y="1393"/>
                  </a:lnTo>
                  <a:lnTo>
                    <a:pt x="961" y="1153"/>
                  </a:lnTo>
                  <a:lnTo>
                    <a:pt x="961" y="913"/>
                  </a:lnTo>
                  <a:lnTo>
                    <a:pt x="865" y="625"/>
                  </a:lnTo>
                  <a:lnTo>
                    <a:pt x="769" y="385"/>
                  </a:lnTo>
                  <a:lnTo>
                    <a:pt x="577" y="145"/>
                  </a:lnTo>
                  <a:lnTo>
                    <a:pt x="385" y="1"/>
                  </a:lnTo>
                  <a:lnTo>
                    <a:pt x="385" y="1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6"/>
            <p:cNvSpPr/>
            <p:nvPr/>
          </p:nvSpPr>
          <p:spPr>
            <a:xfrm>
              <a:off x="7085300" y="3928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6"/>
            <p:cNvSpPr/>
            <p:nvPr/>
          </p:nvSpPr>
          <p:spPr>
            <a:xfrm>
              <a:off x="7094900" y="392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6"/>
            <p:cNvSpPr/>
            <p:nvPr/>
          </p:nvSpPr>
          <p:spPr>
            <a:xfrm>
              <a:off x="6737125" y="3884025"/>
              <a:ext cx="141700" cy="93650"/>
            </a:xfrm>
            <a:custGeom>
              <a:avLst/>
              <a:gdLst/>
              <a:ahLst/>
              <a:cxnLst/>
              <a:rect l="l" t="t" r="r" b="b"/>
              <a:pathLst>
                <a:path w="5668" h="3746" extrusionOk="0">
                  <a:moveTo>
                    <a:pt x="1201" y="0"/>
                  </a:moveTo>
                  <a:lnTo>
                    <a:pt x="913" y="48"/>
                  </a:lnTo>
                  <a:lnTo>
                    <a:pt x="721" y="144"/>
                  </a:lnTo>
                  <a:lnTo>
                    <a:pt x="481" y="288"/>
                  </a:lnTo>
                  <a:lnTo>
                    <a:pt x="337" y="480"/>
                  </a:lnTo>
                  <a:lnTo>
                    <a:pt x="193" y="720"/>
                  </a:lnTo>
                  <a:lnTo>
                    <a:pt x="97" y="1009"/>
                  </a:lnTo>
                  <a:lnTo>
                    <a:pt x="0" y="1297"/>
                  </a:lnTo>
                  <a:lnTo>
                    <a:pt x="0" y="1585"/>
                  </a:lnTo>
                  <a:lnTo>
                    <a:pt x="49" y="1873"/>
                  </a:lnTo>
                  <a:lnTo>
                    <a:pt x="145" y="2161"/>
                  </a:lnTo>
                  <a:lnTo>
                    <a:pt x="241" y="2497"/>
                  </a:lnTo>
                  <a:lnTo>
                    <a:pt x="481" y="2737"/>
                  </a:lnTo>
                  <a:lnTo>
                    <a:pt x="721" y="3026"/>
                  </a:lnTo>
                  <a:lnTo>
                    <a:pt x="1057" y="3266"/>
                  </a:lnTo>
                  <a:lnTo>
                    <a:pt x="1441" y="3458"/>
                  </a:lnTo>
                  <a:lnTo>
                    <a:pt x="1873" y="3602"/>
                  </a:lnTo>
                  <a:lnTo>
                    <a:pt x="2546" y="3698"/>
                  </a:lnTo>
                  <a:lnTo>
                    <a:pt x="3170" y="3746"/>
                  </a:lnTo>
                  <a:lnTo>
                    <a:pt x="3698" y="3746"/>
                  </a:lnTo>
                  <a:lnTo>
                    <a:pt x="4131" y="3650"/>
                  </a:lnTo>
                  <a:lnTo>
                    <a:pt x="4515" y="3458"/>
                  </a:lnTo>
                  <a:lnTo>
                    <a:pt x="4851" y="3266"/>
                  </a:lnTo>
                  <a:lnTo>
                    <a:pt x="5139" y="3026"/>
                  </a:lnTo>
                  <a:lnTo>
                    <a:pt x="5331" y="2786"/>
                  </a:lnTo>
                  <a:lnTo>
                    <a:pt x="5475" y="2497"/>
                  </a:lnTo>
                  <a:lnTo>
                    <a:pt x="5619" y="2161"/>
                  </a:lnTo>
                  <a:lnTo>
                    <a:pt x="5667" y="1873"/>
                  </a:lnTo>
                  <a:lnTo>
                    <a:pt x="5667" y="1585"/>
                  </a:lnTo>
                  <a:lnTo>
                    <a:pt x="5667" y="1345"/>
                  </a:lnTo>
                  <a:lnTo>
                    <a:pt x="5571" y="1105"/>
                  </a:lnTo>
                  <a:lnTo>
                    <a:pt x="5475" y="864"/>
                  </a:lnTo>
                  <a:lnTo>
                    <a:pt x="5379" y="720"/>
                  </a:lnTo>
                  <a:lnTo>
                    <a:pt x="5091" y="528"/>
                  </a:lnTo>
                  <a:lnTo>
                    <a:pt x="4803" y="480"/>
                  </a:lnTo>
                  <a:lnTo>
                    <a:pt x="4515" y="480"/>
                  </a:lnTo>
                  <a:lnTo>
                    <a:pt x="4227" y="576"/>
                  </a:lnTo>
                  <a:lnTo>
                    <a:pt x="3746" y="816"/>
                  </a:lnTo>
                  <a:lnTo>
                    <a:pt x="3506" y="913"/>
                  </a:lnTo>
                  <a:lnTo>
                    <a:pt x="3266" y="1009"/>
                  </a:lnTo>
                  <a:lnTo>
                    <a:pt x="3074" y="961"/>
                  </a:lnTo>
                  <a:lnTo>
                    <a:pt x="2882" y="864"/>
                  </a:lnTo>
                  <a:lnTo>
                    <a:pt x="2546" y="480"/>
                  </a:lnTo>
                  <a:lnTo>
                    <a:pt x="2306" y="336"/>
                  </a:lnTo>
                  <a:lnTo>
                    <a:pt x="2066" y="144"/>
                  </a:lnTo>
                  <a:lnTo>
                    <a:pt x="1681" y="48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6"/>
            <p:cNvSpPr/>
            <p:nvPr/>
          </p:nvSpPr>
          <p:spPr>
            <a:xfrm>
              <a:off x="6737125" y="3884025"/>
              <a:ext cx="141700" cy="93650"/>
            </a:xfrm>
            <a:custGeom>
              <a:avLst/>
              <a:gdLst/>
              <a:ahLst/>
              <a:cxnLst/>
              <a:rect l="l" t="t" r="r" b="b"/>
              <a:pathLst>
                <a:path w="5668" h="3746" fill="none" extrusionOk="0">
                  <a:moveTo>
                    <a:pt x="1201" y="0"/>
                  </a:moveTo>
                  <a:lnTo>
                    <a:pt x="1201" y="0"/>
                  </a:lnTo>
                  <a:lnTo>
                    <a:pt x="1681" y="48"/>
                  </a:lnTo>
                  <a:lnTo>
                    <a:pt x="2066" y="144"/>
                  </a:lnTo>
                  <a:lnTo>
                    <a:pt x="2306" y="336"/>
                  </a:lnTo>
                  <a:lnTo>
                    <a:pt x="2546" y="480"/>
                  </a:lnTo>
                  <a:lnTo>
                    <a:pt x="2546" y="480"/>
                  </a:lnTo>
                  <a:lnTo>
                    <a:pt x="2882" y="864"/>
                  </a:lnTo>
                  <a:lnTo>
                    <a:pt x="3074" y="961"/>
                  </a:lnTo>
                  <a:lnTo>
                    <a:pt x="3266" y="1009"/>
                  </a:lnTo>
                  <a:lnTo>
                    <a:pt x="3266" y="1009"/>
                  </a:lnTo>
                  <a:lnTo>
                    <a:pt x="3506" y="913"/>
                  </a:lnTo>
                  <a:lnTo>
                    <a:pt x="3746" y="816"/>
                  </a:lnTo>
                  <a:lnTo>
                    <a:pt x="4227" y="576"/>
                  </a:lnTo>
                  <a:lnTo>
                    <a:pt x="4515" y="480"/>
                  </a:lnTo>
                  <a:lnTo>
                    <a:pt x="4803" y="480"/>
                  </a:lnTo>
                  <a:lnTo>
                    <a:pt x="5091" y="528"/>
                  </a:lnTo>
                  <a:lnTo>
                    <a:pt x="5379" y="720"/>
                  </a:lnTo>
                  <a:lnTo>
                    <a:pt x="5379" y="720"/>
                  </a:lnTo>
                  <a:lnTo>
                    <a:pt x="5475" y="864"/>
                  </a:lnTo>
                  <a:lnTo>
                    <a:pt x="5571" y="1105"/>
                  </a:lnTo>
                  <a:lnTo>
                    <a:pt x="5667" y="1345"/>
                  </a:lnTo>
                  <a:lnTo>
                    <a:pt x="5667" y="1585"/>
                  </a:lnTo>
                  <a:lnTo>
                    <a:pt x="5667" y="1873"/>
                  </a:lnTo>
                  <a:lnTo>
                    <a:pt x="5619" y="2161"/>
                  </a:lnTo>
                  <a:lnTo>
                    <a:pt x="5475" y="2497"/>
                  </a:lnTo>
                  <a:lnTo>
                    <a:pt x="5331" y="2786"/>
                  </a:lnTo>
                  <a:lnTo>
                    <a:pt x="5139" y="3026"/>
                  </a:lnTo>
                  <a:lnTo>
                    <a:pt x="4851" y="3266"/>
                  </a:lnTo>
                  <a:lnTo>
                    <a:pt x="4515" y="3458"/>
                  </a:lnTo>
                  <a:lnTo>
                    <a:pt x="4131" y="3650"/>
                  </a:lnTo>
                  <a:lnTo>
                    <a:pt x="3698" y="3746"/>
                  </a:lnTo>
                  <a:lnTo>
                    <a:pt x="3170" y="3746"/>
                  </a:lnTo>
                  <a:lnTo>
                    <a:pt x="2546" y="3698"/>
                  </a:lnTo>
                  <a:lnTo>
                    <a:pt x="1873" y="3602"/>
                  </a:lnTo>
                  <a:lnTo>
                    <a:pt x="1873" y="3602"/>
                  </a:lnTo>
                  <a:lnTo>
                    <a:pt x="1441" y="3458"/>
                  </a:lnTo>
                  <a:lnTo>
                    <a:pt x="1057" y="3266"/>
                  </a:lnTo>
                  <a:lnTo>
                    <a:pt x="721" y="3026"/>
                  </a:lnTo>
                  <a:lnTo>
                    <a:pt x="481" y="2737"/>
                  </a:lnTo>
                  <a:lnTo>
                    <a:pt x="241" y="2497"/>
                  </a:lnTo>
                  <a:lnTo>
                    <a:pt x="145" y="2161"/>
                  </a:lnTo>
                  <a:lnTo>
                    <a:pt x="49" y="1873"/>
                  </a:lnTo>
                  <a:lnTo>
                    <a:pt x="0" y="1585"/>
                  </a:lnTo>
                  <a:lnTo>
                    <a:pt x="0" y="1297"/>
                  </a:lnTo>
                  <a:lnTo>
                    <a:pt x="97" y="1009"/>
                  </a:lnTo>
                  <a:lnTo>
                    <a:pt x="193" y="720"/>
                  </a:lnTo>
                  <a:lnTo>
                    <a:pt x="337" y="480"/>
                  </a:lnTo>
                  <a:lnTo>
                    <a:pt x="481" y="288"/>
                  </a:lnTo>
                  <a:lnTo>
                    <a:pt x="721" y="144"/>
                  </a:lnTo>
                  <a:lnTo>
                    <a:pt x="913" y="48"/>
                  </a:lnTo>
                  <a:lnTo>
                    <a:pt x="12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6"/>
            <p:cNvSpPr/>
            <p:nvPr/>
          </p:nvSpPr>
          <p:spPr>
            <a:xfrm>
              <a:off x="6764750" y="3923625"/>
              <a:ext cx="114075" cy="54050"/>
            </a:xfrm>
            <a:custGeom>
              <a:avLst/>
              <a:gdLst/>
              <a:ahLst/>
              <a:cxnLst/>
              <a:rect l="l" t="t" r="r" b="b"/>
              <a:pathLst>
                <a:path w="4563" h="2162" extrusionOk="0">
                  <a:moveTo>
                    <a:pt x="3314" y="1"/>
                  </a:moveTo>
                  <a:lnTo>
                    <a:pt x="2737" y="49"/>
                  </a:lnTo>
                  <a:lnTo>
                    <a:pt x="2257" y="97"/>
                  </a:lnTo>
                  <a:lnTo>
                    <a:pt x="1777" y="241"/>
                  </a:lnTo>
                  <a:lnTo>
                    <a:pt x="1297" y="433"/>
                  </a:lnTo>
                  <a:lnTo>
                    <a:pt x="913" y="721"/>
                  </a:lnTo>
                  <a:lnTo>
                    <a:pt x="528" y="1009"/>
                  </a:lnTo>
                  <a:lnTo>
                    <a:pt x="240" y="1346"/>
                  </a:lnTo>
                  <a:lnTo>
                    <a:pt x="0" y="1682"/>
                  </a:lnTo>
                  <a:lnTo>
                    <a:pt x="336" y="1874"/>
                  </a:lnTo>
                  <a:lnTo>
                    <a:pt x="768" y="2018"/>
                  </a:lnTo>
                  <a:lnTo>
                    <a:pt x="1249" y="2114"/>
                  </a:lnTo>
                  <a:lnTo>
                    <a:pt x="1681" y="2162"/>
                  </a:lnTo>
                  <a:lnTo>
                    <a:pt x="2449" y="2162"/>
                  </a:lnTo>
                  <a:lnTo>
                    <a:pt x="2786" y="2114"/>
                  </a:lnTo>
                  <a:lnTo>
                    <a:pt x="3122" y="2018"/>
                  </a:lnTo>
                  <a:lnTo>
                    <a:pt x="3362" y="1922"/>
                  </a:lnTo>
                  <a:lnTo>
                    <a:pt x="3602" y="1778"/>
                  </a:lnTo>
                  <a:lnTo>
                    <a:pt x="3842" y="1634"/>
                  </a:lnTo>
                  <a:lnTo>
                    <a:pt x="3986" y="1442"/>
                  </a:lnTo>
                  <a:lnTo>
                    <a:pt x="4274" y="1057"/>
                  </a:lnTo>
                  <a:lnTo>
                    <a:pt x="4466" y="673"/>
                  </a:lnTo>
                  <a:lnTo>
                    <a:pt x="4562" y="241"/>
                  </a:lnTo>
                  <a:lnTo>
                    <a:pt x="3938" y="97"/>
                  </a:lnTo>
                  <a:lnTo>
                    <a:pt x="331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6"/>
            <p:cNvSpPr/>
            <p:nvPr/>
          </p:nvSpPr>
          <p:spPr>
            <a:xfrm>
              <a:off x="6764750" y="3923625"/>
              <a:ext cx="114075" cy="54050"/>
            </a:xfrm>
            <a:custGeom>
              <a:avLst/>
              <a:gdLst/>
              <a:ahLst/>
              <a:cxnLst/>
              <a:rect l="l" t="t" r="r" b="b"/>
              <a:pathLst>
                <a:path w="4563" h="2162" fill="none" extrusionOk="0">
                  <a:moveTo>
                    <a:pt x="4562" y="241"/>
                  </a:moveTo>
                  <a:lnTo>
                    <a:pt x="4562" y="241"/>
                  </a:lnTo>
                  <a:lnTo>
                    <a:pt x="3938" y="97"/>
                  </a:lnTo>
                  <a:lnTo>
                    <a:pt x="3314" y="1"/>
                  </a:lnTo>
                  <a:lnTo>
                    <a:pt x="3314" y="1"/>
                  </a:lnTo>
                  <a:lnTo>
                    <a:pt x="2737" y="49"/>
                  </a:lnTo>
                  <a:lnTo>
                    <a:pt x="2257" y="97"/>
                  </a:lnTo>
                  <a:lnTo>
                    <a:pt x="1777" y="241"/>
                  </a:lnTo>
                  <a:lnTo>
                    <a:pt x="1297" y="433"/>
                  </a:lnTo>
                  <a:lnTo>
                    <a:pt x="913" y="721"/>
                  </a:lnTo>
                  <a:lnTo>
                    <a:pt x="528" y="1009"/>
                  </a:lnTo>
                  <a:lnTo>
                    <a:pt x="240" y="1346"/>
                  </a:lnTo>
                  <a:lnTo>
                    <a:pt x="0" y="1682"/>
                  </a:lnTo>
                  <a:lnTo>
                    <a:pt x="0" y="1682"/>
                  </a:lnTo>
                  <a:lnTo>
                    <a:pt x="336" y="1874"/>
                  </a:lnTo>
                  <a:lnTo>
                    <a:pt x="768" y="2018"/>
                  </a:lnTo>
                  <a:lnTo>
                    <a:pt x="768" y="2018"/>
                  </a:lnTo>
                  <a:lnTo>
                    <a:pt x="1249" y="2114"/>
                  </a:lnTo>
                  <a:lnTo>
                    <a:pt x="1681" y="2162"/>
                  </a:lnTo>
                  <a:lnTo>
                    <a:pt x="2113" y="2162"/>
                  </a:lnTo>
                  <a:lnTo>
                    <a:pt x="2449" y="2162"/>
                  </a:lnTo>
                  <a:lnTo>
                    <a:pt x="2786" y="2114"/>
                  </a:lnTo>
                  <a:lnTo>
                    <a:pt x="3122" y="2018"/>
                  </a:lnTo>
                  <a:lnTo>
                    <a:pt x="3362" y="1922"/>
                  </a:lnTo>
                  <a:lnTo>
                    <a:pt x="3602" y="1778"/>
                  </a:lnTo>
                  <a:lnTo>
                    <a:pt x="3842" y="1634"/>
                  </a:lnTo>
                  <a:lnTo>
                    <a:pt x="3986" y="1442"/>
                  </a:lnTo>
                  <a:lnTo>
                    <a:pt x="4274" y="1057"/>
                  </a:lnTo>
                  <a:lnTo>
                    <a:pt x="4466" y="673"/>
                  </a:lnTo>
                  <a:lnTo>
                    <a:pt x="4562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6"/>
            <p:cNvSpPr/>
            <p:nvPr/>
          </p:nvSpPr>
          <p:spPr>
            <a:xfrm>
              <a:off x="6753925" y="3884025"/>
              <a:ext cx="121300" cy="49250"/>
            </a:xfrm>
            <a:custGeom>
              <a:avLst/>
              <a:gdLst/>
              <a:ahLst/>
              <a:cxnLst/>
              <a:rect l="l" t="t" r="r" b="b"/>
              <a:pathLst>
                <a:path w="4852" h="1970" extrusionOk="0">
                  <a:moveTo>
                    <a:pt x="529" y="0"/>
                  </a:moveTo>
                  <a:lnTo>
                    <a:pt x="241" y="48"/>
                  </a:lnTo>
                  <a:lnTo>
                    <a:pt x="1" y="192"/>
                  </a:lnTo>
                  <a:lnTo>
                    <a:pt x="145" y="528"/>
                  </a:lnTo>
                  <a:lnTo>
                    <a:pt x="337" y="864"/>
                  </a:lnTo>
                  <a:lnTo>
                    <a:pt x="577" y="1153"/>
                  </a:lnTo>
                  <a:lnTo>
                    <a:pt x="865" y="1441"/>
                  </a:lnTo>
                  <a:lnTo>
                    <a:pt x="1201" y="1633"/>
                  </a:lnTo>
                  <a:lnTo>
                    <a:pt x="1634" y="1825"/>
                  </a:lnTo>
                  <a:lnTo>
                    <a:pt x="2066" y="1921"/>
                  </a:lnTo>
                  <a:lnTo>
                    <a:pt x="2498" y="1969"/>
                  </a:lnTo>
                  <a:lnTo>
                    <a:pt x="2882" y="1969"/>
                  </a:lnTo>
                  <a:lnTo>
                    <a:pt x="3219" y="1921"/>
                  </a:lnTo>
                  <a:lnTo>
                    <a:pt x="3555" y="1825"/>
                  </a:lnTo>
                  <a:lnTo>
                    <a:pt x="3843" y="1681"/>
                  </a:lnTo>
                  <a:lnTo>
                    <a:pt x="4131" y="1537"/>
                  </a:lnTo>
                  <a:lnTo>
                    <a:pt x="4419" y="1345"/>
                  </a:lnTo>
                  <a:lnTo>
                    <a:pt x="4659" y="1153"/>
                  </a:lnTo>
                  <a:lnTo>
                    <a:pt x="4851" y="913"/>
                  </a:lnTo>
                  <a:lnTo>
                    <a:pt x="4707" y="720"/>
                  </a:lnTo>
                  <a:lnTo>
                    <a:pt x="4419" y="528"/>
                  </a:lnTo>
                  <a:lnTo>
                    <a:pt x="4131" y="480"/>
                  </a:lnTo>
                  <a:lnTo>
                    <a:pt x="3843" y="480"/>
                  </a:lnTo>
                  <a:lnTo>
                    <a:pt x="3555" y="576"/>
                  </a:lnTo>
                  <a:lnTo>
                    <a:pt x="3074" y="816"/>
                  </a:lnTo>
                  <a:lnTo>
                    <a:pt x="2834" y="913"/>
                  </a:lnTo>
                  <a:lnTo>
                    <a:pt x="2594" y="1009"/>
                  </a:lnTo>
                  <a:lnTo>
                    <a:pt x="2402" y="961"/>
                  </a:lnTo>
                  <a:lnTo>
                    <a:pt x="2210" y="864"/>
                  </a:lnTo>
                  <a:lnTo>
                    <a:pt x="1874" y="528"/>
                  </a:lnTo>
                  <a:lnTo>
                    <a:pt x="1682" y="336"/>
                  </a:lnTo>
                  <a:lnTo>
                    <a:pt x="1394" y="144"/>
                  </a:lnTo>
                  <a:lnTo>
                    <a:pt x="1009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6"/>
            <p:cNvSpPr/>
            <p:nvPr/>
          </p:nvSpPr>
          <p:spPr>
            <a:xfrm>
              <a:off x="6876400" y="3926025"/>
              <a:ext cx="78075" cy="63675"/>
            </a:xfrm>
            <a:custGeom>
              <a:avLst/>
              <a:gdLst/>
              <a:ahLst/>
              <a:cxnLst/>
              <a:rect l="l" t="t" r="r" b="b"/>
              <a:pathLst>
                <a:path w="3123" h="2547" extrusionOk="0">
                  <a:moveTo>
                    <a:pt x="1297" y="1"/>
                  </a:moveTo>
                  <a:lnTo>
                    <a:pt x="865" y="49"/>
                  </a:lnTo>
                  <a:lnTo>
                    <a:pt x="529" y="193"/>
                  </a:lnTo>
                  <a:lnTo>
                    <a:pt x="385" y="289"/>
                  </a:lnTo>
                  <a:lnTo>
                    <a:pt x="241" y="433"/>
                  </a:lnTo>
                  <a:lnTo>
                    <a:pt x="144" y="577"/>
                  </a:lnTo>
                  <a:lnTo>
                    <a:pt x="48" y="721"/>
                  </a:lnTo>
                  <a:lnTo>
                    <a:pt x="0" y="961"/>
                  </a:lnTo>
                  <a:lnTo>
                    <a:pt x="0" y="1202"/>
                  </a:lnTo>
                  <a:lnTo>
                    <a:pt x="96" y="1442"/>
                  </a:lnTo>
                  <a:lnTo>
                    <a:pt x="193" y="1682"/>
                  </a:lnTo>
                  <a:lnTo>
                    <a:pt x="385" y="1922"/>
                  </a:lnTo>
                  <a:lnTo>
                    <a:pt x="577" y="2114"/>
                  </a:lnTo>
                  <a:lnTo>
                    <a:pt x="865" y="2306"/>
                  </a:lnTo>
                  <a:lnTo>
                    <a:pt x="1153" y="2450"/>
                  </a:lnTo>
                  <a:lnTo>
                    <a:pt x="1489" y="2546"/>
                  </a:lnTo>
                  <a:lnTo>
                    <a:pt x="1825" y="2546"/>
                  </a:lnTo>
                  <a:lnTo>
                    <a:pt x="2258" y="2498"/>
                  </a:lnTo>
                  <a:lnTo>
                    <a:pt x="2594" y="2354"/>
                  </a:lnTo>
                  <a:lnTo>
                    <a:pt x="2786" y="2258"/>
                  </a:lnTo>
                  <a:lnTo>
                    <a:pt x="2882" y="2162"/>
                  </a:lnTo>
                  <a:lnTo>
                    <a:pt x="2978" y="2018"/>
                  </a:lnTo>
                  <a:lnTo>
                    <a:pt x="3074" y="1826"/>
                  </a:lnTo>
                  <a:lnTo>
                    <a:pt x="3122" y="1586"/>
                  </a:lnTo>
                  <a:lnTo>
                    <a:pt x="3122" y="1346"/>
                  </a:lnTo>
                  <a:lnTo>
                    <a:pt x="3074" y="1106"/>
                  </a:lnTo>
                  <a:lnTo>
                    <a:pt x="2930" y="865"/>
                  </a:lnTo>
                  <a:lnTo>
                    <a:pt x="2786" y="625"/>
                  </a:lnTo>
                  <a:lnTo>
                    <a:pt x="2546" y="433"/>
                  </a:lnTo>
                  <a:lnTo>
                    <a:pt x="2306" y="289"/>
                  </a:lnTo>
                  <a:lnTo>
                    <a:pt x="2017" y="145"/>
                  </a:lnTo>
                  <a:lnTo>
                    <a:pt x="1633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6"/>
            <p:cNvSpPr/>
            <p:nvPr/>
          </p:nvSpPr>
          <p:spPr>
            <a:xfrm>
              <a:off x="6876400" y="3926025"/>
              <a:ext cx="78075" cy="63675"/>
            </a:xfrm>
            <a:custGeom>
              <a:avLst/>
              <a:gdLst/>
              <a:ahLst/>
              <a:cxnLst/>
              <a:rect l="l" t="t" r="r" b="b"/>
              <a:pathLst>
                <a:path w="3123" h="2547" fill="none" extrusionOk="0">
                  <a:moveTo>
                    <a:pt x="1297" y="1"/>
                  </a:moveTo>
                  <a:lnTo>
                    <a:pt x="1297" y="1"/>
                  </a:lnTo>
                  <a:lnTo>
                    <a:pt x="865" y="49"/>
                  </a:lnTo>
                  <a:lnTo>
                    <a:pt x="529" y="193"/>
                  </a:lnTo>
                  <a:lnTo>
                    <a:pt x="385" y="289"/>
                  </a:lnTo>
                  <a:lnTo>
                    <a:pt x="241" y="433"/>
                  </a:lnTo>
                  <a:lnTo>
                    <a:pt x="144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961"/>
                  </a:lnTo>
                  <a:lnTo>
                    <a:pt x="0" y="1202"/>
                  </a:lnTo>
                  <a:lnTo>
                    <a:pt x="96" y="1442"/>
                  </a:lnTo>
                  <a:lnTo>
                    <a:pt x="193" y="1682"/>
                  </a:lnTo>
                  <a:lnTo>
                    <a:pt x="385" y="1922"/>
                  </a:lnTo>
                  <a:lnTo>
                    <a:pt x="577" y="2114"/>
                  </a:lnTo>
                  <a:lnTo>
                    <a:pt x="865" y="2306"/>
                  </a:lnTo>
                  <a:lnTo>
                    <a:pt x="1153" y="2450"/>
                  </a:lnTo>
                  <a:lnTo>
                    <a:pt x="1153" y="2450"/>
                  </a:lnTo>
                  <a:lnTo>
                    <a:pt x="1489" y="2546"/>
                  </a:lnTo>
                  <a:lnTo>
                    <a:pt x="1825" y="2546"/>
                  </a:lnTo>
                  <a:lnTo>
                    <a:pt x="1825" y="2546"/>
                  </a:lnTo>
                  <a:lnTo>
                    <a:pt x="2258" y="2498"/>
                  </a:lnTo>
                  <a:lnTo>
                    <a:pt x="2594" y="2354"/>
                  </a:lnTo>
                  <a:lnTo>
                    <a:pt x="2786" y="2258"/>
                  </a:lnTo>
                  <a:lnTo>
                    <a:pt x="2882" y="2162"/>
                  </a:lnTo>
                  <a:lnTo>
                    <a:pt x="2978" y="2018"/>
                  </a:lnTo>
                  <a:lnTo>
                    <a:pt x="3074" y="1826"/>
                  </a:lnTo>
                  <a:lnTo>
                    <a:pt x="3074" y="1826"/>
                  </a:lnTo>
                  <a:lnTo>
                    <a:pt x="3122" y="1586"/>
                  </a:lnTo>
                  <a:lnTo>
                    <a:pt x="3122" y="1346"/>
                  </a:lnTo>
                  <a:lnTo>
                    <a:pt x="3074" y="1106"/>
                  </a:lnTo>
                  <a:lnTo>
                    <a:pt x="2930" y="865"/>
                  </a:lnTo>
                  <a:lnTo>
                    <a:pt x="2786" y="625"/>
                  </a:lnTo>
                  <a:lnTo>
                    <a:pt x="2546" y="433"/>
                  </a:lnTo>
                  <a:lnTo>
                    <a:pt x="2306" y="289"/>
                  </a:lnTo>
                  <a:lnTo>
                    <a:pt x="2017" y="145"/>
                  </a:lnTo>
                  <a:lnTo>
                    <a:pt x="2017" y="145"/>
                  </a:lnTo>
                  <a:lnTo>
                    <a:pt x="1633" y="49"/>
                  </a:lnTo>
                  <a:lnTo>
                    <a:pt x="12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6"/>
            <p:cNvSpPr/>
            <p:nvPr/>
          </p:nvSpPr>
          <p:spPr>
            <a:xfrm>
              <a:off x="6716725" y="3707525"/>
              <a:ext cx="78050" cy="33650"/>
            </a:xfrm>
            <a:custGeom>
              <a:avLst/>
              <a:gdLst/>
              <a:ahLst/>
              <a:cxnLst/>
              <a:rect l="l" t="t" r="r" b="b"/>
              <a:pathLst>
                <a:path w="3122" h="1346" extrusionOk="0">
                  <a:moveTo>
                    <a:pt x="1633" y="0"/>
                  </a:moveTo>
                  <a:lnTo>
                    <a:pt x="1249" y="48"/>
                  </a:lnTo>
                  <a:lnTo>
                    <a:pt x="865" y="144"/>
                  </a:lnTo>
                  <a:lnTo>
                    <a:pt x="528" y="337"/>
                  </a:lnTo>
                  <a:lnTo>
                    <a:pt x="240" y="673"/>
                  </a:lnTo>
                  <a:lnTo>
                    <a:pt x="0" y="1009"/>
                  </a:lnTo>
                  <a:lnTo>
                    <a:pt x="0" y="1153"/>
                  </a:lnTo>
                  <a:lnTo>
                    <a:pt x="48" y="1249"/>
                  </a:lnTo>
                  <a:lnTo>
                    <a:pt x="144" y="1249"/>
                  </a:lnTo>
                  <a:lnTo>
                    <a:pt x="240" y="1153"/>
                  </a:lnTo>
                  <a:lnTo>
                    <a:pt x="480" y="865"/>
                  </a:lnTo>
                  <a:lnTo>
                    <a:pt x="816" y="625"/>
                  </a:lnTo>
                  <a:lnTo>
                    <a:pt x="1153" y="481"/>
                  </a:lnTo>
                  <a:lnTo>
                    <a:pt x="1537" y="385"/>
                  </a:lnTo>
                  <a:lnTo>
                    <a:pt x="1921" y="433"/>
                  </a:lnTo>
                  <a:lnTo>
                    <a:pt x="2113" y="481"/>
                  </a:lnTo>
                  <a:lnTo>
                    <a:pt x="2257" y="529"/>
                  </a:lnTo>
                  <a:lnTo>
                    <a:pt x="2449" y="673"/>
                  </a:lnTo>
                  <a:lnTo>
                    <a:pt x="2593" y="865"/>
                  </a:lnTo>
                  <a:lnTo>
                    <a:pt x="2689" y="1009"/>
                  </a:lnTo>
                  <a:lnTo>
                    <a:pt x="2786" y="1249"/>
                  </a:lnTo>
                  <a:lnTo>
                    <a:pt x="2834" y="1297"/>
                  </a:lnTo>
                  <a:lnTo>
                    <a:pt x="2882" y="1345"/>
                  </a:lnTo>
                  <a:lnTo>
                    <a:pt x="3026" y="1345"/>
                  </a:lnTo>
                  <a:lnTo>
                    <a:pt x="3122" y="1249"/>
                  </a:lnTo>
                  <a:lnTo>
                    <a:pt x="3122" y="1201"/>
                  </a:lnTo>
                  <a:lnTo>
                    <a:pt x="3122" y="1153"/>
                  </a:lnTo>
                  <a:lnTo>
                    <a:pt x="2930" y="769"/>
                  </a:lnTo>
                  <a:lnTo>
                    <a:pt x="2786" y="577"/>
                  </a:lnTo>
                  <a:lnTo>
                    <a:pt x="2641" y="433"/>
                  </a:lnTo>
                  <a:lnTo>
                    <a:pt x="2353" y="192"/>
                  </a:lnTo>
                  <a:lnTo>
                    <a:pt x="2017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6"/>
            <p:cNvSpPr/>
            <p:nvPr/>
          </p:nvSpPr>
          <p:spPr>
            <a:xfrm>
              <a:off x="6904000" y="3748350"/>
              <a:ext cx="72075" cy="46850"/>
            </a:xfrm>
            <a:custGeom>
              <a:avLst/>
              <a:gdLst/>
              <a:ahLst/>
              <a:cxnLst/>
              <a:rect l="l" t="t" r="r" b="b"/>
              <a:pathLst>
                <a:path w="2883" h="1874" extrusionOk="0">
                  <a:moveTo>
                    <a:pt x="1010" y="0"/>
                  </a:moveTo>
                  <a:lnTo>
                    <a:pt x="769" y="48"/>
                  </a:lnTo>
                  <a:lnTo>
                    <a:pt x="529" y="96"/>
                  </a:lnTo>
                  <a:lnTo>
                    <a:pt x="289" y="192"/>
                  </a:lnTo>
                  <a:lnTo>
                    <a:pt x="97" y="336"/>
                  </a:lnTo>
                  <a:lnTo>
                    <a:pt x="49" y="384"/>
                  </a:lnTo>
                  <a:lnTo>
                    <a:pt x="1" y="432"/>
                  </a:lnTo>
                  <a:lnTo>
                    <a:pt x="49" y="576"/>
                  </a:lnTo>
                  <a:lnTo>
                    <a:pt x="145" y="625"/>
                  </a:lnTo>
                  <a:lnTo>
                    <a:pt x="241" y="625"/>
                  </a:lnTo>
                  <a:lnTo>
                    <a:pt x="289" y="576"/>
                  </a:lnTo>
                  <a:lnTo>
                    <a:pt x="481" y="480"/>
                  </a:lnTo>
                  <a:lnTo>
                    <a:pt x="625" y="432"/>
                  </a:lnTo>
                  <a:lnTo>
                    <a:pt x="817" y="384"/>
                  </a:lnTo>
                  <a:lnTo>
                    <a:pt x="1010" y="336"/>
                  </a:lnTo>
                  <a:lnTo>
                    <a:pt x="1202" y="336"/>
                  </a:lnTo>
                  <a:lnTo>
                    <a:pt x="1394" y="432"/>
                  </a:lnTo>
                  <a:lnTo>
                    <a:pt x="1730" y="576"/>
                  </a:lnTo>
                  <a:lnTo>
                    <a:pt x="2018" y="817"/>
                  </a:lnTo>
                  <a:lnTo>
                    <a:pt x="2306" y="1057"/>
                  </a:lnTo>
                  <a:lnTo>
                    <a:pt x="2498" y="1393"/>
                  </a:lnTo>
                  <a:lnTo>
                    <a:pt x="2546" y="1585"/>
                  </a:lnTo>
                  <a:lnTo>
                    <a:pt x="2594" y="1729"/>
                  </a:lnTo>
                  <a:lnTo>
                    <a:pt x="2642" y="1825"/>
                  </a:lnTo>
                  <a:lnTo>
                    <a:pt x="2738" y="1873"/>
                  </a:lnTo>
                  <a:lnTo>
                    <a:pt x="2834" y="1825"/>
                  </a:lnTo>
                  <a:lnTo>
                    <a:pt x="2882" y="1729"/>
                  </a:lnTo>
                  <a:lnTo>
                    <a:pt x="2834" y="1489"/>
                  </a:lnTo>
                  <a:lnTo>
                    <a:pt x="2786" y="1297"/>
                  </a:lnTo>
                  <a:lnTo>
                    <a:pt x="2690" y="1057"/>
                  </a:lnTo>
                  <a:lnTo>
                    <a:pt x="2594" y="865"/>
                  </a:lnTo>
                  <a:lnTo>
                    <a:pt x="2306" y="528"/>
                  </a:lnTo>
                  <a:lnTo>
                    <a:pt x="1922" y="240"/>
                  </a:lnTo>
                  <a:lnTo>
                    <a:pt x="1730" y="144"/>
                  </a:lnTo>
                  <a:lnTo>
                    <a:pt x="1490" y="96"/>
                  </a:lnTo>
                  <a:lnTo>
                    <a:pt x="1010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6"/>
            <p:cNvSpPr/>
            <p:nvPr/>
          </p:nvSpPr>
          <p:spPr>
            <a:xfrm>
              <a:off x="6643475" y="3839600"/>
              <a:ext cx="78075" cy="63650"/>
            </a:xfrm>
            <a:custGeom>
              <a:avLst/>
              <a:gdLst/>
              <a:ahLst/>
              <a:cxnLst/>
              <a:rect l="l" t="t" r="r" b="b"/>
              <a:pathLst>
                <a:path w="3123" h="2546" extrusionOk="0">
                  <a:moveTo>
                    <a:pt x="1297" y="0"/>
                  </a:moveTo>
                  <a:lnTo>
                    <a:pt x="865" y="48"/>
                  </a:lnTo>
                  <a:lnTo>
                    <a:pt x="529" y="192"/>
                  </a:lnTo>
                  <a:lnTo>
                    <a:pt x="385" y="288"/>
                  </a:lnTo>
                  <a:lnTo>
                    <a:pt x="241" y="432"/>
                  </a:lnTo>
                  <a:lnTo>
                    <a:pt x="145" y="576"/>
                  </a:lnTo>
                  <a:lnTo>
                    <a:pt x="49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41"/>
                  </a:lnTo>
                  <a:lnTo>
                    <a:pt x="193" y="1681"/>
                  </a:lnTo>
                  <a:lnTo>
                    <a:pt x="385" y="1921"/>
                  </a:lnTo>
                  <a:lnTo>
                    <a:pt x="577" y="2113"/>
                  </a:lnTo>
                  <a:lnTo>
                    <a:pt x="817" y="2305"/>
                  </a:lnTo>
                  <a:lnTo>
                    <a:pt x="1153" y="2449"/>
                  </a:lnTo>
                  <a:lnTo>
                    <a:pt x="1489" y="2545"/>
                  </a:lnTo>
                  <a:lnTo>
                    <a:pt x="1825" y="2545"/>
                  </a:lnTo>
                  <a:lnTo>
                    <a:pt x="2258" y="2497"/>
                  </a:lnTo>
                  <a:lnTo>
                    <a:pt x="2594" y="2353"/>
                  </a:lnTo>
                  <a:lnTo>
                    <a:pt x="2738" y="2257"/>
                  </a:lnTo>
                  <a:lnTo>
                    <a:pt x="2882" y="2161"/>
                  </a:lnTo>
                  <a:lnTo>
                    <a:pt x="2978" y="2017"/>
                  </a:lnTo>
                  <a:lnTo>
                    <a:pt x="3074" y="1825"/>
                  </a:lnTo>
                  <a:lnTo>
                    <a:pt x="3122" y="1585"/>
                  </a:lnTo>
                  <a:lnTo>
                    <a:pt x="3122" y="1345"/>
                  </a:lnTo>
                  <a:lnTo>
                    <a:pt x="3026" y="1105"/>
                  </a:lnTo>
                  <a:lnTo>
                    <a:pt x="2930" y="865"/>
                  </a:lnTo>
                  <a:lnTo>
                    <a:pt x="2738" y="624"/>
                  </a:lnTo>
                  <a:lnTo>
                    <a:pt x="2546" y="432"/>
                  </a:lnTo>
                  <a:lnTo>
                    <a:pt x="2258" y="288"/>
                  </a:lnTo>
                  <a:lnTo>
                    <a:pt x="1970" y="144"/>
                  </a:lnTo>
                  <a:lnTo>
                    <a:pt x="1633" y="48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6"/>
            <p:cNvSpPr/>
            <p:nvPr/>
          </p:nvSpPr>
          <p:spPr>
            <a:xfrm>
              <a:off x="6643475" y="3839600"/>
              <a:ext cx="78075" cy="63650"/>
            </a:xfrm>
            <a:custGeom>
              <a:avLst/>
              <a:gdLst/>
              <a:ahLst/>
              <a:cxnLst/>
              <a:rect l="l" t="t" r="r" b="b"/>
              <a:pathLst>
                <a:path w="3123" h="2546" fill="none" extrusionOk="0">
                  <a:moveTo>
                    <a:pt x="1297" y="0"/>
                  </a:moveTo>
                  <a:lnTo>
                    <a:pt x="1297" y="0"/>
                  </a:lnTo>
                  <a:lnTo>
                    <a:pt x="865" y="48"/>
                  </a:lnTo>
                  <a:lnTo>
                    <a:pt x="529" y="192"/>
                  </a:lnTo>
                  <a:lnTo>
                    <a:pt x="385" y="288"/>
                  </a:lnTo>
                  <a:lnTo>
                    <a:pt x="241" y="432"/>
                  </a:lnTo>
                  <a:lnTo>
                    <a:pt x="145" y="576"/>
                  </a:lnTo>
                  <a:lnTo>
                    <a:pt x="49" y="720"/>
                  </a:lnTo>
                  <a:lnTo>
                    <a:pt x="49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41"/>
                  </a:lnTo>
                  <a:lnTo>
                    <a:pt x="193" y="1681"/>
                  </a:lnTo>
                  <a:lnTo>
                    <a:pt x="385" y="1921"/>
                  </a:lnTo>
                  <a:lnTo>
                    <a:pt x="577" y="2113"/>
                  </a:lnTo>
                  <a:lnTo>
                    <a:pt x="817" y="2305"/>
                  </a:lnTo>
                  <a:lnTo>
                    <a:pt x="1153" y="2449"/>
                  </a:lnTo>
                  <a:lnTo>
                    <a:pt x="1153" y="2449"/>
                  </a:lnTo>
                  <a:lnTo>
                    <a:pt x="1489" y="2545"/>
                  </a:lnTo>
                  <a:lnTo>
                    <a:pt x="1825" y="2545"/>
                  </a:lnTo>
                  <a:lnTo>
                    <a:pt x="1825" y="2545"/>
                  </a:lnTo>
                  <a:lnTo>
                    <a:pt x="2258" y="2497"/>
                  </a:lnTo>
                  <a:lnTo>
                    <a:pt x="2594" y="2353"/>
                  </a:lnTo>
                  <a:lnTo>
                    <a:pt x="2738" y="2257"/>
                  </a:lnTo>
                  <a:lnTo>
                    <a:pt x="2882" y="2161"/>
                  </a:lnTo>
                  <a:lnTo>
                    <a:pt x="2978" y="2017"/>
                  </a:lnTo>
                  <a:lnTo>
                    <a:pt x="3074" y="1825"/>
                  </a:lnTo>
                  <a:lnTo>
                    <a:pt x="3074" y="1825"/>
                  </a:lnTo>
                  <a:lnTo>
                    <a:pt x="3122" y="1585"/>
                  </a:lnTo>
                  <a:lnTo>
                    <a:pt x="3122" y="1345"/>
                  </a:lnTo>
                  <a:lnTo>
                    <a:pt x="3026" y="1105"/>
                  </a:lnTo>
                  <a:lnTo>
                    <a:pt x="2930" y="865"/>
                  </a:lnTo>
                  <a:lnTo>
                    <a:pt x="2738" y="624"/>
                  </a:lnTo>
                  <a:lnTo>
                    <a:pt x="2546" y="432"/>
                  </a:lnTo>
                  <a:lnTo>
                    <a:pt x="2258" y="288"/>
                  </a:lnTo>
                  <a:lnTo>
                    <a:pt x="1970" y="144"/>
                  </a:lnTo>
                  <a:lnTo>
                    <a:pt x="1970" y="144"/>
                  </a:lnTo>
                  <a:lnTo>
                    <a:pt x="1633" y="48"/>
                  </a:lnTo>
                  <a:lnTo>
                    <a:pt x="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6"/>
            <p:cNvSpPr/>
            <p:nvPr/>
          </p:nvSpPr>
          <p:spPr>
            <a:xfrm>
              <a:off x="6805550" y="3828775"/>
              <a:ext cx="22850" cy="20450"/>
            </a:xfrm>
            <a:custGeom>
              <a:avLst/>
              <a:gdLst/>
              <a:ahLst/>
              <a:cxnLst/>
              <a:rect l="l" t="t" r="r" b="b"/>
              <a:pathLst>
                <a:path w="914" h="818" extrusionOk="0">
                  <a:moveTo>
                    <a:pt x="241" y="1"/>
                  </a:moveTo>
                  <a:lnTo>
                    <a:pt x="193" y="49"/>
                  </a:lnTo>
                  <a:lnTo>
                    <a:pt x="49" y="385"/>
                  </a:lnTo>
                  <a:lnTo>
                    <a:pt x="49" y="577"/>
                  </a:lnTo>
                  <a:lnTo>
                    <a:pt x="1" y="673"/>
                  </a:lnTo>
                  <a:lnTo>
                    <a:pt x="1" y="769"/>
                  </a:lnTo>
                  <a:lnTo>
                    <a:pt x="97" y="817"/>
                  </a:lnTo>
                  <a:lnTo>
                    <a:pt x="193" y="817"/>
                  </a:lnTo>
                  <a:lnTo>
                    <a:pt x="193" y="721"/>
                  </a:lnTo>
                  <a:lnTo>
                    <a:pt x="193" y="625"/>
                  </a:lnTo>
                  <a:lnTo>
                    <a:pt x="241" y="433"/>
                  </a:lnTo>
                  <a:lnTo>
                    <a:pt x="284" y="282"/>
                  </a:lnTo>
                  <a:lnTo>
                    <a:pt x="289" y="289"/>
                  </a:lnTo>
                  <a:lnTo>
                    <a:pt x="337" y="385"/>
                  </a:lnTo>
                  <a:lnTo>
                    <a:pt x="433" y="673"/>
                  </a:lnTo>
                  <a:lnTo>
                    <a:pt x="529" y="721"/>
                  </a:lnTo>
                  <a:lnTo>
                    <a:pt x="625" y="721"/>
                  </a:lnTo>
                  <a:lnTo>
                    <a:pt x="913" y="337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17" y="145"/>
                  </a:lnTo>
                  <a:lnTo>
                    <a:pt x="769" y="193"/>
                  </a:lnTo>
                  <a:lnTo>
                    <a:pt x="561" y="470"/>
                  </a:lnTo>
                  <a:lnTo>
                    <a:pt x="481" y="337"/>
                  </a:lnTo>
                  <a:lnTo>
                    <a:pt x="385" y="193"/>
                  </a:lnTo>
                  <a:lnTo>
                    <a:pt x="337" y="97"/>
                  </a:lnTo>
                  <a:lnTo>
                    <a:pt x="289" y="49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6"/>
            <p:cNvSpPr/>
            <p:nvPr/>
          </p:nvSpPr>
          <p:spPr>
            <a:xfrm>
              <a:off x="6436975" y="4286225"/>
              <a:ext cx="379425" cy="230550"/>
            </a:xfrm>
            <a:custGeom>
              <a:avLst/>
              <a:gdLst/>
              <a:ahLst/>
              <a:cxnLst/>
              <a:rect l="l" t="t" r="r" b="b"/>
              <a:pathLst>
                <a:path w="15177" h="9222" extrusionOk="0">
                  <a:moveTo>
                    <a:pt x="9989" y="0"/>
                  </a:moveTo>
                  <a:lnTo>
                    <a:pt x="8885" y="673"/>
                  </a:lnTo>
                  <a:lnTo>
                    <a:pt x="7684" y="1441"/>
                  </a:lnTo>
                  <a:lnTo>
                    <a:pt x="6291" y="2402"/>
                  </a:lnTo>
                  <a:lnTo>
                    <a:pt x="4803" y="3506"/>
                  </a:lnTo>
                  <a:lnTo>
                    <a:pt x="3314" y="4659"/>
                  </a:lnTo>
                  <a:lnTo>
                    <a:pt x="2690" y="5235"/>
                  </a:lnTo>
                  <a:lnTo>
                    <a:pt x="2065" y="5812"/>
                  </a:lnTo>
                  <a:lnTo>
                    <a:pt x="1537" y="6340"/>
                  </a:lnTo>
                  <a:lnTo>
                    <a:pt x="1105" y="6868"/>
                  </a:lnTo>
                  <a:lnTo>
                    <a:pt x="0" y="5043"/>
                  </a:lnTo>
                  <a:lnTo>
                    <a:pt x="961" y="9221"/>
                  </a:lnTo>
                  <a:lnTo>
                    <a:pt x="15176" y="961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6"/>
            <p:cNvSpPr/>
            <p:nvPr/>
          </p:nvSpPr>
          <p:spPr>
            <a:xfrm>
              <a:off x="6436975" y="4286225"/>
              <a:ext cx="379425" cy="230550"/>
            </a:xfrm>
            <a:custGeom>
              <a:avLst/>
              <a:gdLst/>
              <a:ahLst/>
              <a:cxnLst/>
              <a:rect l="l" t="t" r="r" b="b"/>
              <a:pathLst>
                <a:path w="15177" h="9222" fill="none" extrusionOk="0">
                  <a:moveTo>
                    <a:pt x="9989" y="0"/>
                  </a:moveTo>
                  <a:lnTo>
                    <a:pt x="9989" y="0"/>
                  </a:lnTo>
                  <a:lnTo>
                    <a:pt x="8885" y="673"/>
                  </a:lnTo>
                  <a:lnTo>
                    <a:pt x="7684" y="1441"/>
                  </a:lnTo>
                  <a:lnTo>
                    <a:pt x="6291" y="2402"/>
                  </a:lnTo>
                  <a:lnTo>
                    <a:pt x="4803" y="3506"/>
                  </a:lnTo>
                  <a:lnTo>
                    <a:pt x="3314" y="4659"/>
                  </a:lnTo>
                  <a:lnTo>
                    <a:pt x="2690" y="5235"/>
                  </a:lnTo>
                  <a:lnTo>
                    <a:pt x="2065" y="5812"/>
                  </a:lnTo>
                  <a:lnTo>
                    <a:pt x="1537" y="6340"/>
                  </a:lnTo>
                  <a:lnTo>
                    <a:pt x="1105" y="6868"/>
                  </a:lnTo>
                  <a:lnTo>
                    <a:pt x="0" y="5043"/>
                  </a:lnTo>
                  <a:lnTo>
                    <a:pt x="961" y="9221"/>
                  </a:lnTo>
                  <a:lnTo>
                    <a:pt x="15176" y="961"/>
                  </a:lnTo>
                  <a:lnTo>
                    <a:pt x="99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6"/>
            <p:cNvSpPr/>
            <p:nvPr/>
          </p:nvSpPr>
          <p:spPr>
            <a:xfrm>
              <a:off x="6479000" y="4426700"/>
              <a:ext cx="40825" cy="67250"/>
            </a:xfrm>
            <a:custGeom>
              <a:avLst/>
              <a:gdLst/>
              <a:ahLst/>
              <a:cxnLst/>
              <a:rect l="l" t="t" r="r" b="b"/>
              <a:pathLst>
                <a:path w="1633" h="2690" extrusionOk="0">
                  <a:moveTo>
                    <a:pt x="576" y="0"/>
                  </a:moveTo>
                  <a:lnTo>
                    <a:pt x="0" y="625"/>
                  </a:lnTo>
                  <a:lnTo>
                    <a:pt x="96" y="721"/>
                  </a:lnTo>
                  <a:lnTo>
                    <a:pt x="192" y="913"/>
                  </a:lnTo>
                  <a:lnTo>
                    <a:pt x="240" y="1057"/>
                  </a:lnTo>
                  <a:lnTo>
                    <a:pt x="192" y="1201"/>
                  </a:lnTo>
                  <a:lnTo>
                    <a:pt x="768" y="2690"/>
                  </a:lnTo>
                  <a:lnTo>
                    <a:pt x="1633" y="2210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6"/>
            <p:cNvSpPr/>
            <p:nvPr/>
          </p:nvSpPr>
          <p:spPr>
            <a:xfrm>
              <a:off x="6479000" y="4426700"/>
              <a:ext cx="40825" cy="67250"/>
            </a:xfrm>
            <a:custGeom>
              <a:avLst/>
              <a:gdLst/>
              <a:ahLst/>
              <a:cxnLst/>
              <a:rect l="l" t="t" r="r" b="b"/>
              <a:pathLst>
                <a:path w="1633" h="2690" fill="none" extrusionOk="0">
                  <a:moveTo>
                    <a:pt x="576" y="0"/>
                  </a:moveTo>
                  <a:lnTo>
                    <a:pt x="576" y="0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96" y="721"/>
                  </a:lnTo>
                  <a:lnTo>
                    <a:pt x="192" y="913"/>
                  </a:lnTo>
                  <a:lnTo>
                    <a:pt x="240" y="1057"/>
                  </a:lnTo>
                  <a:lnTo>
                    <a:pt x="192" y="1201"/>
                  </a:lnTo>
                  <a:lnTo>
                    <a:pt x="768" y="2690"/>
                  </a:lnTo>
                  <a:lnTo>
                    <a:pt x="1633" y="2210"/>
                  </a:lnTo>
                  <a:lnTo>
                    <a:pt x="5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6"/>
            <p:cNvSpPr/>
            <p:nvPr/>
          </p:nvSpPr>
          <p:spPr>
            <a:xfrm>
              <a:off x="6432175" y="4407500"/>
              <a:ext cx="52850" cy="110475"/>
            </a:xfrm>
            <a:custGeom>
              <a:avLst/>
              <a:gdLst/>
              <a:ahLst/>
              <a:cxnLst/>
              <a:rect l="l" t="t" r="r" b="b"/>
              <a:pathLst>
                <a:path w="2114" h="4419" extrusionOk="0">
                  <a:moveTo>
                    <a:pt x="0" y="0"/>
                  </a:moveTo>
                  <a:lnTo>
                    <a:pt x="0" y="192"/>
                  </a:lnTo>
                  <a:lnTo>
                    <a:pt x="96" y="672"/>
                  </a:lnTo>
                  <a:lnTo>
                    <a:pt x="432" y="2209"/>
                  </a:lnTo>
                  <a:lnTo>
                    <a:pt x="961" y="4418"/>
                  </a:lnTo>
                  <a:lnTo>
                    <a:pt x="1105" y="4370"/>
                  </a:lnTo>
                  <a:lnTo>
                    <a:pt x="1393" y="4274"/>
                  </a:lnTo>
                  <a:lnTo>
                    <a:pt x="1729" y="4130"/>
                  </a:lnTo>
                  <a:lnTo>
                    <a:pt x="1921" y="4034"/>
                  </a:lnTo>
                  <a:lnTo>
                    <a:pt x="1873" y="3746"/>
                  </a:lnTo>
                  <a:lnTo>
                    <a:pt x="1681" y="3170"/>
                  </a:lnTo>
                  <a:lnTo>
                    <a:pt x="1441" y="2401"/>
                  </a:lnTo>
                  <a:lnTo>
                    <a:pt x="1681" y="2353"/>
                  </a:lnTo>
                  <a:lnTo>
                    <a:pt x="1873" y="2209"/>
                  </a:lnTo>
                  <a:lnTo>
                    <a:pt x="1969" y="2113"/>
                  </a:lnTo>
                  <a:lnTo>
                    <a:pt x="2065" y="2017"/>
                  </a:lnTo>
                  <a:lnTo>
                    <a:pt x="2113" y="1873"/>
                  </a:lnTo>
                  <a:lnTo>
                    <a:pt x="2065" y="1729"/>
                  </a:lnTo>
                  <a:lnTo>
                    <a:pt x="2017" y="1633"/>
                  </a:lnTo>
                  <a:lnTo>
                    <a:pt x="1921" y="1489"/>
                  </a:lnTo>
                  <a:lnTo>
                    <a:pt x="1729" y="1249"/>
                  </a:lnTo>
                  <a:lnTo>
                    <a:pt x="1537" y="1153"/>
                  </a:lnTo>
                  <a:lnTo>
                    <a:pt x="1489" y="1153"/>
                  </a:lnTo>
                  <a:lnTo>
                    <a:pt x="1393" y="1201"/>
                  </a:lnTo>
                  <a:lnTo>
                    <a:pt x="1297" y="1345"/>
                  </a:lnTo>
                  <a:lnTo>
                    <a:pt x="1201" y="1633"/>
                  </a:lnTo>
                  <a:lnTo>
                    <a:pt x="1153" y="1441"/>
                  </a:lnTo>
                  <a:lnTo>
                    <a:pt x="1009" y="1201"/>
                  </a:lnTo>
                  <a:lnTo>
                    <a:pt x="624" y="672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6"/>
            <p:cNvSpPr/>
            <p:nvPr/>
          </p:nvSpPr>
          <p:spPr>
            <a:xfrm>
              <a:off x="6432175" y="4407500"/>
              <a:ext cx="52850" cy="110475"/>
            </a:xfrm>
            <a:custGeom>
              <a:avLst/>
              <a:gdLst/>
              <a:ahLst/>
              <a:cxnLst/>
              <a:rect l="l" t="t" r="r" b="b"/>
              <a:pathLst>
                <a:path w="2114" h="4419" fill="none" extrusionOk="0">
                  <a:moveTo>
                    <a:pt x="961" y="4418"/>
                  </a:moveTo>
                  <a:lnTo>
                    <a:pt x="961" y="4418"/>
                  </a:lnTo>
                  <a:lnTo>
                    <a:pt x="432" y="2209"/>
                  </a:lnTo>
                  <a:lnTo>
                    <a:pt x="96" y="67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192"/>
                  </a:lnTo>
                  <a:lnTo>
                    <a:pt x="624" y="672"/>
                  </a:lnTo>
                  <a:lnTo>
                    <a:pt x="1009" y="1201"/>
                  </a:lnTo>
                  <a:lnTo>
                    <a:pt x="1153" y="1441"/>
                  </a:lnTo>
                  <a:lnTo>
                    <a:pt x="1201" y="1633"/>
                  </a:lnTo>
                  <a:lnTo>
                    <a:pt x="1201" y="1633"/>
                  </a:lnTo>
                  <a:lnTo>
                    <a:pt x="1297" y="1345"/>
                  </a:lnTo>
                  <a:lnTo>
                    <a:pt x="1393" y="1201"/>
                  </a:lnTo>
                  <a:lnTo>
                    <a:pt x="1489" y="1153"/>
                  </a:lnTo>
                  <a:lnTo>
                    <a:pt x="1537" y="1153"/>
                  </a:lnTo>
                  <a:lnTo>
                    <a:pt x="1537" y="1153"/>
                  </a:lnTo>
                  <a:lnTo>
                    <a:pt x="1729" y="1249"/>
                  </a:lnTo>
                  <a:lnTo>
                    <a:pt x="1921" y="1489"/>
                  </a:lnTo>
                  <a:lnTo>
                    <a:pt x="2017" y="1633"/>
                  </a:lnTo>
                  <a:lnTo>
                    <a:pt x="2065" y="1729"/>
                  </a:lnTo>
                  <a:lnTo>
                    <a:pt x="2113" y="1873"/>
                  </a:lnTo>
                  <a:lnTo>
                    <a:pt x="2065" y="2017"/>
                  </a:lnTo>
                  <a:lnTo>
                    <a:pt x="2065" y="2017"/>
                  </a:lnTo>
                  <a:lnTo>
                    <a:pt x="1969" y="2113"/>
                  </a:lnTo>
                  <a:lnTo>
                    <a:pt x="1873" y="2209"/>
                  </a:lnTo>
                  <a:lnTo>
                    <a:pt x="1681" y="2353"/>
                  </a:lnTo>
                  <a:lnTo>
                    <a:pt x="1441" y="2401"/>
                  </a:lnTo>
                  <a:lnTo>
                    <a:pt x="1441" y="2401"/>
                  </a:lnTo>
                  <a:lnTo>
                    <a:pt x="1681" y="3170"/>
                  </a:lnTo>
                  <a:lnTo>
                    <a:pt x="1873" y="3746"/>
                  </a:lnTo>
                  <a:lnTo>
                    <a:pt x="1921" y="4034"/>
                  </a:lnTo>
                  <a:lnTo>
                    <a:pt x="1921" y="4034"/>
                  </a:lnTo>
                  <a:lnTo>
                    <a:pt x="1729" y="4130"/>
                  </a:lnTo>
                  <a:lnTo>
                    <a:pt x="1393" y="4274"/>
                  </a:lnTo>
                  <a:lnTo>
                    <a:pt x="1105" y="4370"/>
                  </a:lnTo>
                  <a:lnTo>
                    <a:pt x="961" y="44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6"/>
            <p:cNvSpPr/>
            <p:nvPr/>
          </p:nvSpPr>
          <p:spPr>
            <a:xfrm>
              <a:off x="6432175" y="4407500"/>
              <a:ext cx="20425" cy="36025"/>
            </a:xfrm>
            <a:custGeom>
              <a:avLst/>
              <a:gdLst/>
              <a:ahLst/>
              <a:cxnLst/>
              <a:rect l="l" t="t" r="r" b="b"/>
              <a:pathLst>
                <a:path w="817" h="1441" extrusionOk="0">
                  <a:moveTo>
                    <a:pt x="0" y="0"/>
                  </a:moveTo>
                  <a:lnTo>
                    <a:pt x="0" y="96"/>
                  </a:lnTo>
                  <a:lnTo>
                    <a:pt x="48" y="432"/>
                  </a:lnTo>
                  <a:lnTo>
                    <a:pt x="240" y="1441"/>
                  </a:lnTo>
                  <a:lnTo>
                    <a:pt x="576" y="1201"/>
                  </a:lnTo>
                  <a:lnTo>
                    <a:pt x="816" y="961"/>
                  </a:lnTo>
                  <a:lnTo>
                    <a:pt x="336" y="288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6"/>
            <p:cNvSpPr/>
            <p:nvPr/>
          </p:nvSpPr>
          <p:spPr>
            <a:xfrm>
              <a:off x="6432175" y="4407500"/>
              <a:ext cx="20425" cy="36025"/>
            </a:xfrm>
            <a:custGeom>
              <a:avLst/>
              <a:gdLst/>
              <a:ahLst/>
              <a:cxnLst/>
              <a:rect l="l" t="t" r="r" b="b"/>
              <a:pathLst>
                <a:path w="817" h="1441" fill="none" extrusionOk="0">
                  <a:moveTo>
                    <a:pt x="816" y="961"/>
                  </a:moveTo>
                  <a:lnTo>
                    <a:pt x="816" y="961"/>
                  </a:lnTo>
                  <a:lnTo>
                    <a:pt x="336" y="288"/>
                  </a:lnTo>
                  <a:lnTo>
                    <a:pt x="96" y="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48" y="432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576" y="1201"/>
                  </a:lnTo>
                  <a:lnTo>
                    <a:pt x="816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6"/>
            <p:cNvSpPr/>
            <p:nvPr/>
          </p:nvSpPr>
          <p:spPr>
            <a:xfrm>
              <a:off x="6432175" y="4407500"/>
              <a:ext cx="20425" cy="36025"/>
            </a:xfrm>
            <a:custGeom>
              <a:avLst/>
              <a:gdLst/>
              <a:ahLst/>
              <a:cxnLst/>
              <a:rect l="l" t="t" r="r" b="b"/>
              <a:pathLst>
                <a:path w="817" h="1441" extrusionOk="0">
                  <a:moveTo>
                    <a:pt x="0" y="0"/>
                  </a:moveTo>
                  <a:lnTo>
                    <a:pt x="0" y="48"/>
                  </a:lnTo>
                  <a:lnTo>
                    <a:pt x="48" y="528"/>
                  </a:lnTo>
                  <a:lnTo>
                    <a:pt x="240" y="1441"/>
                  </a:lnTo>
                  <a:lnTo>
                    <a:pt x="576" y="1201"/>
                  </a:lnTo>
                  <a:lnTo>
                    <a:pt x="816" y="961"/>
                  </a:lnTo>
                  <a:lnTo>
                    <a:pt x="336" y="288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6"/>
            <p:cNvSpPr/>
            <p:nvPr/>
          </p:nvSpPr>
          <p:spPr>
            <a:xfrm>
              <a:off x="6432175" y="4407500"/>
              <a:ext cx="20425" cy="36025"/>
            </a:xfrm>
            <a:custGeom>
              <a:avLst/>
              <a:gdLst/>
              <a:ahLst/>
              <a:cxnLst/>
              <a:rect l="l" t="t" r="r" b="b"/>
              <a:pathLst>
                <a:path w="817" h="144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8" y="528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576" y="1201"/>
                  </a:lnTo>
                  <a:lnTo>
                    <a:pt x="816" y="961"/>
                  </a:lnTo>
                  <a:lnTo>
                    <a:pt x="816" y="961"/>
                  </a:lnTo>
                  <a:lnTo>
                    <a:pt x="336" y="288"/>
                  </a:lnTo>
                  <a:lnTo>
                    <a:pt x="96" y="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6"/>
            <p:cNvSpPr/>
            <p:nvPr/>
          </p:nvSpPr>
          <p:spPr>
            <a:xfrm>
              <a:off x="6617050" y="4310225"/>
              <a:ext cx="295400" cy="342225"/>
            </a:xfrm>
            <a:custGeom>
              <a:avLst/>
              <a:gdLst/>
              <a:ahLst/>
              <a:cxnLst/>
              <a:rect l="l" t="t" r="r" b="b"/>
              <a:pathLst>
                <a:path w="11816" h="13689" extrusionOk="0">
                  <a:moveTo>
                    <a:pt x="11815" y="1"/>
                  </a:moveTo>
                  <a:lnTo>
                    <a:pt x="6676" y="1442"/>
                  </a:lnTo>
                  <a:lnTo>
                    <a:pt x="6436" y="1682"/>
                  </a:lnTo>
                  <a:lnTo>
                    <a:pt x="5812" y="2402"/>
                  </a:lnTo>
                  <a:lnTo>
                    <a:pt x="4900" y="3507"/>
                  </a:lnTo>
                  <a:lnTo>
                    <a:pt x="4419" y="4179"/>
                  </a:lnTo>
                  <a:lnTo>
                    <a:pt x="3891" y="4900"/>
                  </a:lnTo>
                  <a:lnTo>
                    <a:pt x="3411" y="5668"/>
                  </a:lnTo>
                  <a:lnTo>
                    <a:pt x="2930" y="6484"/>
                  </a:lnTo>
                  <a:lnTo>
                    <a:pt x="2498" y="7301"/>
                  </a:lnTo>
                  <a:lnTo>
                    <a:pt x="2162" y="8165"/>
                  </a:lnTo>
                  <a:lnTo>
                    <a:pt x="1922" y="9030"/>
                  </a:lnTo>
                  <a:lnTo>
                    <a:pt x="1730" y="9894"/>
                  </a:lnTo>
                  <a:lnTo>
                    <a:pt x="1682" y="10326"/>
                  </a:lnTo>
                  <a:lnTo>
                    <a:pt x="1682" y="10711"/>
                  </a:lnTo>
                  <a:lnTo>
                    <a:pt x="1730" y="11143"/>
                  </a:lnTo>
                  <a:lnTo>
                    <a:pt x="1778" y="11527"/>
                  </a:lnTo>
                  <a:lnTo>
                    <a:pt x="1" y="10374"/>
                  </a:lnTo>
                  <a:lnTo>
                    <a:pt x="2690" y="13688"/>
                  </a:lnTo>
                  <a:lnTo>
                    <a:pt x="11815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6"/>
            <p:cNvSpPr/>
            <p:nvPr/>
          </p:nvSpPr>
          <p:spPr>
            <a:xfrm>
              <a:off x="6617050" y="4310225"/>
              <a:ext cx="295400" cy="342225"/>
            </a:xfrm>
            <a:custGeom>
              <a:avLst/>
              <a:gdLst/>
              <a:ahLst/>
              <a:cxnLst/>
              <a:rect l="l" t="t" r="r" b="b"/>
              <a:pathLst>
                <a:path w="11816" h="13689" fill="none" extrusionOk="0">
                  <a:moveTo>
                    <a:pt x="6676" y="1442"/>
                  </a:moveTo>
                  <a:lnTo>
                    <a:pt x="6676" y="1442"/>
                  </a:lnTo>
                  <a:lnTo>
                    <a:pt x="6436" y="1682"/>
                  </a:lnTo>
                  <a:lnTo>
                    <a:pt x="5812" y="2402"/>
                  </a:lnTo>
                  <a:lnTo>
                    <a:pt x="4900" y="3507"/>
                  </a:lnTo>
                  <a:lnTo>
                    <a:pt x="4419" y="4179"/>
                  </a:lnTo>
                  <a:lnTo>
                    <a:pt x="3891" y="4900"/>
                  </a:lnTo>
                  <a:lnTo>
                    <a:pt x="3411" y="5668"/>
                  </a:lnTo>
                  <a:lnTo>
                    <a:pt x="2930" y="6484"/>
                  </a:lnTo>
                  <a:lnTo>
                    <a:pt x="2498" y="7301"/>
                  </a:lnTo>
                  <a:lnTo>
                    <a:pt x="2162" y="8165"/>
                  </a:lnTo>
                  <a:lnTo>
                    <a:pt x="1922" y="9030"/>
                  </a:lnTo>
                  <a:lnTo>
                    <a:pt x="1730" y="9894"/>
                  </a:lnTo>
                  <a:lnTo>
                    <a:pt x="1682" y="10326"/>
                  </a:lnTo>
                  <a:lnTo>
                    <a:pt x="1682" y="10711"/>
                  </a:lnTo>
                  <a:lnTo>
                    <a:pt x="1730" y="11143"/>
                  </a:lnTo>
                  <a:lnTo>
                    <a:pt x="1778" y="11527"/>
                  </a:lnTo>
                  <a:lnTo>
                    <a:pt x="1" y="10374"/>
                  </a:lnTo>
                  <a:lnTo>
                    <a:pt x="2690" y="13688"/>
                  </a:lnTo>
                  <a:lnTo>
                    <a:pt x="11815" y="1"/>
                  </a:lnTo>
                  <a:lnTo>
                    <a:pt x="6676" y="14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6"/>
            <p:cNvSpPr/>
            <p:nvPr/>
          </p:nvSpPr>
          <p:spPr>
            <a:xfrm>
              <a:off x="6711900" y="4592375"/>
              <a:ext cx="12050" cy="19250"/>
            </a:xfrm>
            <a:custGeom>
              <a:avLst/>
              <a:gdLst/>
              <a:ahLst/>
              <a:cxnLst/>
              <a:rect l="l" t="t" r="r" b="b"/>
              <a:pathLst>
                <a:path w="482" h="770" extrusionOk="0">
                  <a:moveTo>
                    <a:pt x="481" y="1"/>
                  </a:moveTo>
                  <a:lnTo>
                    <a:pt x="1" y="769"/>
                  </a:lnTo>
                  <a:lnTo>
                    <a:pt x="1" y="769"/>
                  </a:lnTo>
                  <a:lnTo>
                    <a:pt x="481" y="1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6"/>
            <p:cNvSpPr/>
            <p:nvPr/>
          </p:nvSpPr>
          <p:spPr>
            <a:xfrm>
              <a:off x="6711900" y="4592375"/>
              <a:ext cx="12050" cy="19250"/>
            </a:xfrm>
            <a:custGeom>
              <a:avLst/>
              <a:gdLst/>
              <a:ahLst/>
              <a:cxnLst/>
              <a:rect l="l" t="t" r="r" b="b"/>
              <a:pathLst>
                <a:path w="482" h="770" fill="none" extrusionOk="0">
                  <a:moveTo>
                    <a:pt x="481" y="1"/>
                  </a:moveTo>
                  <a:lnTo>
                    <a:pt x="1" y="769"/>
                  </a:lnTo>
                  <a:lnTo>
                    <a:pt x="1" y="769"/>
                  </a:lnTo>
                  <a:lnTo>
                    <a:pt x="481" y="1"/>
                  </a:lnTo>
                  <a:lnTo>
                    <a:pt x="4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6"/>
            <p:cNvSpPr/>
            <p:nvPr/>
          </p:nvSpPr>
          <p:spPr>
            <a:xfrm>
              <a:off x="6659075" y="4558775"/>
              <a:ext cx="64875" cy="52850"/>
            </a:xfrm>
            <a:custGeom>
              <a:avLst/>
              <a:gdLst/>
              <a:ahLst/>
              <a:cxnLst/>
              <a:rect l="l" t="t" r="r" b="b"/>
              <a:pathLst>
                <a:path w="2595" h="2114" extrusionOk="0">
                  <a:moveTo>
                    <a:pt x="49" y="0"/>
                  </a:moveTo>
                  <a:lnTo>
                    <a:pt x="1" y="673"/>
                  </a:lnTo>
                  <a:lnTo>
                    <a:pt x="241" y="721"/>
                  </a:lnTo>
                  <a:lnTo>
                    <a:pt x="481" y="865"/>
                  </a:lnTo>
                  <a:lnTo>
                    <a:pt x="721" y="1009"/>
                  </a:lnTo>
                  <a:lnTo>
                    <a:pt x="769" y="1105"/>
                  </a:lnTo>
                  <a:lnTo>
                    <a:pt x="769" y="1249"/>
                  </a:lnTo>
                  <a:lnTo>
                    <a:pt x="769" y="1297"/>
                  </a:lnTo>
                  <a:lnTo>
                    <a:pt x="2114" y="2113"/>
                  </a:lnTo>
                  <a:lnTo>
                    <a:pt x="2594" y="134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6"/>
            <p:cNvSpPr/>
            <p:nvPr/>
          </p:nvSpPr>
          <p:spPr>
            <a:xfrm>
              <a:off x="6659075" y="4558775"/>
              <a:ext cx="64875" cy="52850"/>
            </a:xfrm>
            <a:custGeom>
              <a:avLst/>
              <a:gdLst/>
              <a:ahLst/>
              <a:cxnLst/>
              <a:rect l="l" t="t" r="r" b="b"/>
              <a:pathLst>
                <a:path w="2595" h="2114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673"/>
                  </a:lnTo>
                  <a:lnTo>
                    <a:pt x="1" y="673"/>
                  </a:lnTo>
                  <a:lnTo>
                    <a:pt x="241" y="721"/>
                  </a:lnTo>
                  <a:lnTo>
                    <a:pt x="481" y="865"/>
                  </a:lnTo>
                  <a:lnTo>
                    <a:pt x="721" y="1009"/>
                  </a:lnTo>
                  <a:lnTo>
                    <a:pt x="769" y="1105"/>
                  </a:lnTo>
                  <a:lnTo>
                    <a:pt x="769" y="1249"/>
                  </a:lnTo>
                  <a:lnTo>
                    <a:pt x="769" y="1249"/>
                  </a:lnTo>
                  <a:lnTo>
                    <a:pt x="769" y="1297"/>
                  </a:lnTo>
                  <a:lnTo>
                    <a:pt x="2114" y="2113"/>
                  </a:lnTo>
                  <a:lnTo>
                    <a:pt x="2594" y="1345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6"/>
            <p:cNvSpPr/>
            <p:nvPr/>
          </p:nvSpPr>
          <p:spPr>
            <a:xfrm>
              <a:off x="6609850" y="4567175"/>
              <a:ext cx="87675" cy="88875"/>
            </a:xfrm>
            <a:custGeom>
              <a:avLst/>
              <a:gdLst/>
              <a:ahLst/>
              <a:cxnLst/>
              <a:rect l="l" t="t" r="r" b="b"/>
              <a:pathLst>
                <a:path w="3507" h="3555" extrusionOk="0">
                  <a:moveTo>
                    <a:pt x="1" y="0"/>
                  </a:moveTo>
                  <a:lnTo>
                    <a:pt x="97" y="192"/>
                  </a:lnTo>
                  <a:lnTo>
                    <a:pt x="433" y="577"/>
                  </a:lnTo>
                  <a:lnTo>
                    <a:pt x="1394" y="1777"/>
                  </a:lnTo>
                  <a:lnTo>
                    <a:pt x="2834" y="3554"/>
                  </a:lnTo>
                  <a:lnTo>
                    <a:pt x="2930" y="3458"/>
                  </a:lnTo>
                  <a:lnTo>
                    <a:pt x="3170" y="3218"/>
                  </a:lnTo>
                  <a:lnTo>
                    <a:pt x="3411" y="2978"/>
                  </a:lnTo>
                  <a:lnTo>
                    <a:pt x="3507" y="2786"/>
                  </a:lnTo>
                  <a:lnTo>
                    <a:pt x="3363" y="2546"/>
                  </a:lnTo>
                  <a:lnTo>
                    <a:pt x="2930" y="2113"/>
                  </a:lnTo>
                  <a:lnTo>
                    <a:pt x="2354" y="1537"/>
                  </a:lnTo>
                  <a:lnTo>
                    <a:pt x="2546" y="1345"/>
                  </a:lnTo>
                  <a:lnTo>
                    <a:pt x="2690" y="1153"/>
                  </a:lnTo>
                  <a:lnTo>
                    <a:pt x="2738" y="1057"/>
                  </a:lnTo>
                  <a:lnTo>
                    <a:pt x="2738" y="913"/>
                  </a:lnTo>
                  <a:lnTo>
                    <a:pt x="2738" y="769"/>
                  </a:lnTo>
                  <a:lnTo>
                    <a:pt x="2642" y="673"/>
                  </a:lnTo>
                  <a:lnTo>
                    <a:pt x="2546" y="577"/>
                  </a:lnTo>
                  <a:lnTo>
                    <a:pt x="2402" y="481"/>
                  </a:lnTo>
                  <a:lnTo>
                    <a:pt x="2162" y="385"/>
                  </a:lnTo>
                  <a:lnTo>
                    <a:pt x="1922" y="337"/>
                  </a:lnTo>
                  <a:lnTo>
                    <a:pt x="1874" y="385"/>
                  </a:lnTo>
                  <a:lnTo>
                    <a:pt x="1826" y="433"/>
                  </a:lnTo>
                  <a:lnTo>
                    <a:pt x="1778" y="673"/>
                  </a:lnTo>
                  <a:lnTo>
                    <a:pt x="1826" y="961"/>
                  </a:lnTo>
                  <a:lnTo>
                    <a:pt x="1682" y="817"/>
                  </a:lnTo>
                  <a:lnTo>
                    <a:pt x="1442" y="673"/>
                  </a:lnTo>
                  <a:lnTo>
                    <a:pt x="865" y="337"/>
                  </a:lnTo>
                  <a:lnTo>
                    <a:pt x="337" y="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6"/>
            <p:cNvSpPr/>
            <p:nvPr/>
          </p:nvSpPr>
          <p:spPr>
            <a:xfrm>
              <a:off x="6609850" y="4567175"/>
              <a:ext cx="87675" cy="88875"/>
            </a:xfrm>
            <a:custGeom>
              <a:avLst/>
              <a:gdLst/>
              <a:ahLst/>
              <a:cxnLst/>
              <a:rect l="l" t="t" r="r" b="b"/>
              <a:pathLst>
                <a:path w="3507" h="3555" fill="none" extrusionOk="0">
                  <a:moveTo>
                    <a:pt x="2834" y="3554"/>
                  </a:moveTo>
                  <a:lnTo>
                    <a:pt x="2834" y="3554"/>
                  </a:lnTo>
                  <a:lnTo>
                    <a:pt x="1394" y="1777"/>
                  </a:lnTo>
                  <a:lnTo>
                    <a:pt x="433" y="577"/>
                  </a:lnTo>
                  <a:lnTo>
                    <a:pt x="97" y="192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96"/>
                  </a:lnTo>
                  <a:lnTo>
                    <a:pt x="865" y="337"/>
                  </a:lnTo>
                  <a:lnTo>
                    <a:pt x="1442" y="673"/>
                  </a:lnTo>
                  <a:lnTo>
                    <a:pt x="1682" y="817"/>
                  </a:lnTo>
                  <a:lnTo>
                    <a:pt x="1826" y="961"/>
                  </a:lnTo>
                  <a:lnTo>
                    <a:pt x="1826" y="961"/>
                  </a:lnTo>
                  <a:lnTo>
                    <a:pt x="1778" y="673"/>
                  </a:lnTo>
                  <a:lnTo>
                    <a:pt x="1826" y="433"/>
                  </a:lnTo>
                  <a:lnTo>
                    <a:pt x="1874" y="385"/>
                  </a:lnTo>
                  <a:lnTo>
                    <a:pt x="1922" y="337"/>
                  </a:lnTo>
                  <a:lnTo>
                    <a:pt x="1922" y="337"/>
                  </a:lnTo>
                  <a:lnTo>
                    <a:pt x="2162" y="385"/>
                  </a:lnTo>
                  <a:lnTo>
                    <a:pt x="2402" y="481"/>
                  </a:lnTo>
                  <a:lnTo>
                    <a:pt x="2546" y="577"/>
                  </a:lnTo>
                  <a:lnTo>
                    <a:pt x="2642" y="673"/>
                  </a:lnTo>
                  <a:lnTo>
                    <a:pt x="2738" y="769"/>
                  </a:lnTo>
                  <a:lnTo>
                    <a:pt x="2738" y="913"/>
                  </a:lnTo>
                  <a:lnTo>
                    <a:pt x="2738" y="913"/>
                  </a:lnTo>
                  <a:lnTo>
                    <a:pt x="2738" y="1057"/>
                  </a:lnTo>
                  <a:lnTo>
                    <a:pt x="2690" y="1153"/>
                  </a:lnTo>
                  <a:lnTo>
                    <a:pt x="2546" y="1345"/>
                  </a:lnTo>
                  <a:lnTo>
                    <a:pt x="2354" y="1537"/>
                  </a:lnTo>
                  <a:lnTo>
                    <a:pt x="2354" y="1537"/>
                  </a:lnTo>
                  <a:lnTo>
                    <a:pt x="2930" y="2113"/>
                  </a:lnTo>
                  <a:lnTo>
                    <a:pt x="3363" y="2546"/>
                  </a:lnTo>
                  <a:lnTo>
                    <a:pt x="3507" y="2786"/>
                  </a:lnTo>
                  <a:lnTo>
                    <a:pt x="3507" y="2786"/>
                  </a:lnTo>
                  <a:lnTo>
                    <a:pt x="3411" y="2978"/>
                  </a:lnTo>
                  <a:lnTo>
                    <a:pt x="3170" y="3218"/>
                  </a:lnTo>
                  <a:lnTo>
                    <a:pt x="2930" y="3458"/>
                  </a:lnTo>
                  <a:lnTo>
                    <a:pt x="2834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6"/>
            <p:cNvSpPr/>
            <p:nvPr/>
          </p:nvSpPr>
          <p:spPr>
            <a:xfrm>
              <a:off x="6609850" y="4567175"/>
              <a:ext cx="30050" cy="30025"/>
            </a:xfrm>
            <a:custGeom>
              <a:avLst/>
              <a:gdLst/>
              <a:ahLst/>
              <a:cxnLst/>
              <a:rect l="l" t="t" r="r" b="b"/>
              <a:pathLst>
                <a:path w="1202" h="1201" extrusionOk="0">
                  <a:moveTo>
                    <a:pt x="1" y="0"/>
                  </a:moveTo>
                  <a:lnTo>
                    <a:pt x="49" y="144"/>
                  </a:lnTo>
                  <a:lnTo>
                    <a:pt x="241" y="385"/>
                  </a:lnTo>
                  <a:lnTo>
                    <a:pt x="913" y="1201"/>
                  </a:lnTo>
                  <a:lnTo>
                    <a:pt x="1057" y="865"/>
                  </a:lnTo>
                  <a:lnTo>
                    <a:pt x="1201" y="529"/>
                  </a:lnTo>
                  <a:lnTo>
                    <a:pt x="433" y="144"/>
                  </a:lnTo>
                  <a:lnTo>
                    <a:pt x="145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6"/>
            <p:cNvSpPr/>
            <p:nvPr/>
          </p:nvSpPr>
          <p:spPr>
            <a:xfrm>
              <a:off x="6609850" y="4567175"/>
              <a:ext cx="30050" cy="30025"/>
            </a:xfrm>
            <a:custGeom>
              <a:avLst/>
              <a:gdLst/>
              <a:ahLst/>
              <a:cxnLst/>
              <a:rect l="l" t="t" r="r" b="b"/>
              <a:pathLst>
                <a:path w="1202" h="1201" fill="none" extrusionOk="0">
                  <a:moveTo>
                    <a:pt x="1201" y="529"/>
                  </a:moveTo>
                  <a:lnTo>
                    <a:pt x="1201" y="529"/>
                  </a:lnTo>
                  <a:lnTo>
                    <a:pt x="433" y="144"/>
                  </a:lnTo>
                  <a:lnTo>
                    <a:pt x="145" y="48"/>
                  </a:lnTo>
                  <a:lnTo>
                    <a:pt x="1" y="0"/>
                  </a:lnTo>
                  <a:lnTo>
                    <a:pt x="1" y="0"/>
                  </a:lnTo>
                  <a:lnTo>
                    <a:pt x="49" y="144"/>
                  </a:lnTo>
                  <a:lnTo>
                    <a:pt x="241" y="385"/>
                  </a:lnTo>
                  <a:lnTo>
                    <a:pt x="913" y="1201"/>
                  </a:lnTo>
                  <a:lnTo>
                    <a:pt x="913" y="1201"/>
                  </a:lnTo>
                  <a:lnTo>
                    <a:pt x="1057" y="865"/>
                  </a:lnTo>
                  <a:lnTo>
                    <a:pt x="1201" y="5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6"/>
            <p:cNvSpPr/>
            <p:nvPr/>
          </p:nvSpPr>
          <p:spPr>
            <a:xfrm>
              <a:off x="6609850" y="4567175"/>
              <a:ext cx="30050" cy="30025"/>
            </a:xfrm>
            <a:custGeom>
              <a:avLst/>
              <a:gdLst/>
              <a:ahLst/>
              <a:cxnLst/>
              <a:rect l="l" t="t" r="r" b="b"/>
              <a:pathLst>
                <a:path w="1202" h="1201" extrusionOk="0">
                  <a:moveTo>
                    <a:pt x="1" y="0"/>
                  </a:moveTo>
                  <a:lnTo>
                    <a:pt x="1" y="48"/>
                  </a:lnTo>
                  <a:lnTo>
                    <a:pt x="289" y="433"/>
                  </a:lnTo>
                  <a:lnTo>
                    <a:pt x="913" y="1201"/>
                  </a:lnTo>
                  <a:lnTo>
                    <a:pt x="1057" y="865"/>
                  </a:lnTo>
                  <a:lnTo>
                    <a:pt x="1201" y="529"/>
                  </a:lnTo>
                  <a:lnTo>
                    <a:pt x="481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C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6"/>
            <p:cNvSpPr/>
            <p:nvPr/>
          </p:nvSpPr>
          <p:spPr>
            <a:xfrm>
              <a:off x="6609850" y="4567175"/>
              <a:ext cx="30050" cy="30025"/>
            </a:xfrm>
            <a:custGeom>
              <a:avLst/>
              <a:gdLst/>
              <a:ahLst/>
              <a:cxnLst/>
              <a:rect l="l" t="t" r="r" b="b"/>
              <a:pathLst>
                <a:path w="1202" h="1201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289" y="433"/>
                  </a:lnTo>
                  <a:lnTo>
                    <a:pt x="913" y="1201"/>
                  </a:lnTo>
                  <a:lnTo>
                    <a:pt x="913" y="1201"/>
                  </a:lnTo>
                  <a:lnTo>
                    <a:pt x="1057" y="865"/>
                  </a:lnTo>
                  <a:lnTo>
                    <a:pt x="1201" y="529"/>
                  </a:lnTo>
                  <a:lnTo>
                    <a:pt x="1201" y="529"/>
                  </a:lnTo>
                  <a:lnTo>
                    <a:pt x="481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6"/>
            <p:cNvSpPr/>
            <p:nvPr/>
          </p:nvSpPr>
          <p:spPr>
            <a:xfrm>
              <a:off x="6479000" y="4152950"/>
              <a:ext cx="463450" cy="449075"/>
            </a:xfrm>
            <a:custGeom>
              <a:avLst/>
              <a:gdLst/>
              <a:ahLst/>
              <a:cxnLst/>
              <a:rect l="l" t="t" r="r" b="b"/>
              <a:pathLst>
                <a:path w="18538" h="17963" extrusionOk="0">
                  <a:moveTo>
                    <a:pt x="9317" y="1"/>
                  </a:moveTo>
                  <a:lnTo>
                    <a:pt x="9173" y="433"/>
                  </a:lnTo>
                  <a:lnTo>
                    <a:pt x="8981" y="817"/>
                  </a:lnTo>
                  <a:lnTo>
                    <a:pt x="8837" y="1153"/>
                  </a:lnTo>
                  <a:lnTo>
                    <a:pt x="8645" y="1393"/>
                  </a:lnTo>
                  <a:lnTo>
                    <a:pt x="8452" y="1586"/>
                  </a:lnTo>
                  <a:lnTo>
                    <a:pt x="8260" y="1778"/>
                  </a:lnTo>
                  <a:lnTo>
                    <a:pt x="8068" y="1874"/>
                  </a:lnTo>
                  <a:lnTo>
                    <a:pt x="7876" y="1970"/>
                  </a:lnTo>
                  <a:lnTo>
                    <a:pt x="7540" y="2114"/>
                  </a:lnTo>
                  <a:lnTo>
                    <a:pt x="7252" y="2114"/>
                  </a:lnTo>
                  <a:lnTo>
                    <a:pt x="7012" y="2066"/>
                  </a:lnTo>
                  <a:lnTo>
                    <a:pt x="6051" y="5524"/>
                  </a:lnTo>
                  <a:lnTo>
                    <a:pt x="5331" y="5956"/>
                  </a:lnTo>
                  <a:lnTo>
                    <a:pt x="4418" y="6532"/>
                  </a:lnTo>
                  <a:lnTo>
                    <a:pt x="2401" y="7925"/>
                  </a:lnTo>
                  <a:lnTo>
                    <a:pt x="0" y="9702"/>
                  </a:lnTo>
                  <a:lnTo>
                    <a:pt x="1777" y="13448"/>
                  </a:lnTo>
                  <a:lnTo>
                    <a:pt x="2353" y="13064"/>
                  </a:lnTo>
                  <a:lnTo>
                    <a:pt x="3458" y="12439"/>
                  </a:lnTo>
                  <a:lnTo>
                    <a:pt x="6435" y="10806"/>
                  </a:lnTo>
                  <a:lnTo>
                    <a:pt x="10566" y="8597"/>
                  </a:lnTo>
                  <a:lnTo>
                    <a:pt x="10422" y="8789"/>
                  </a:lnTo>
                  <a:lnTo>
                    <a:pt x="10181" y="9077"/>
                  </a:lnTo>
                  <a:lnTo>
                    <a:pt x="9605" y="9990"/>
                  </a:lnTo>
                  <a:lnTo>
                    <a:pt x="8212" y="12439"/>
                  </a:lnTo>
                  <a:lnTo>
                    <a:pt x="6964" y="14744"/>
                  </a:lnTo>
                  <a:lnTo>
                    <a:pt x="6435" y="15801"/>
                  </a:lnTo>
                  <a:lnTo>
                    <a:pt x="10518" y="17962"/>
                  </a:lnTo>
                  <a:lnTo>
                    <a:pt x="11574" y="16665"/>
                  </a:lnTo>
                  <a:lnTo>
                    <a:pt x="14023" y="13688"/>
                  </a:lnTo>
                  <a:lnTo>
                    <a:pt x="15368" y="11959"/>
                  </a:lnTo>
                  <a:lnTo>
                    <a:pt x="16569" y="10326"/>
                  </a:lnTo>
                  <a:lnTo>
                    <a:pt x="17097" y="9558"/>
                  </a:lnTo>
                  <a:lnTo>
                    <a:pt x="17481" y="8885"/>
                  </a:lnTo>
                  <a:lnTo>
                    <a:pt x="17817" y="8309"/>
                  </a:lnTo>
                  <a:lnTo>
                    <a:pt x="17961" y="7877"/>
                  </a:lnTo>
                  <a:lnTo>
                    <a:pt x="18154" y="7156"/>
                  </a:lnTo>
                  <a:lnTo>
                    <a:pt x="18298" y="6436"/>
                  </a:lnTo>
                  <a:lnTo>
                    <a:pt x="18394" y="5716"/>
                  </a:lnTo>
                  <a:lnTo>
                    <a:pt x="18490" y="5091"/>
                  </a:lnTo>
                  <a:lnTo>
                    <a:pt x="18538" y="4179"/>
                  </a:lnTo>
                  <a:lnTo>
                    <a:pt x="18538" y="3795"/>
                  </a:lnTo>
                  <a:lnTo>
                    <a:pt x="17865" y="3843"/>
                  </a:lnTo>
                  <a:lnTo>
                    <a:pt x="17193" y="3795"/>
                  </a:lnTo>
                  <a:lnTo>
                    <a:pt x="16857" y="3747"/>
                  </a:lnTo>
                  <a:lnTo>
                    <a:pt x="16473" y="3699"/>
                  </a:lnTo>
                  <a:lnTo>
                    <a:pt x="16281" y="3603"/>
                  </a:lnTo>
                  <a:lnTo>
                    <a:pt x="16185" y="3458"/>
                  </a:lnTo>
                  <a:lnTo>
                    <a:pt x="16089" y="3314"/>
                  </a:lnTo>
                  <a:lnTo>
                    <a:pt x="15992" y="3074"/>
                  </a:lnTo>
                  <a:lnTo>
                    <a:pt x="15944" y="2594"/>
                  </a:lnTo>
                  <a:lnTo>
                    <a:pt x="15944" y="2066"/>
                  </a:lnTo>
                  <a:lnTo>
                    <a:pt x="15992" y="1489"/>
                  </a:lnTo>
                  <a:lnTo>
                    <a:pt x="16089" y="1057"/>
                  </a:lnTo>
                  <a:lnTo>
                    <a:pt x="16185" y="577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6"/>
            <p:cNvSpPr/>
            <p:nvPr/>
          </p:nvSpPr>
          <p:spPr>
            <a:xfrm>
              <a:off x="6479000" y="4152950"/>
              <a:ext cx="463450" cy="449075"/>
            </a:xfrm>
            <a:custGeom>
              <a:avLst/>
              <a:gdLst/>
              <a:ahLst/>
              <a:cxnLst/>
              <a:rect l="l" t="t" r="r" b="b"/>
              <a:pathLst>
                <a:path w="18538" h="17963" fill="none" extrusionOk="0">
                  <a:moveTo>
                    <a:pt x="1777" y="13448"/>
                  </a:moveTo>
                  <a:lnTo>
                    <a:pt x="0" y="9702"/>
                  </a:lnTo>
                  <a:lnTo>
                    <a:pt x="0" y="9702"/>
                  </a:lnTo>
                  <a:lnTo>
                    <a:pt x="2401" y="7925"/>
                  </a:lnTo>
                  <a:lnTo>
                    <a:pt x="4418" y="6532"/>
                  </a:lnTo>
                  <a:lnTo>
                    <a:pt x="5331" y="5956"/>
                  </a:lnTo>
                  <a:lnTo>
                    <a:pt x="6051" y="5524"/>
                  </a:lnTo>
                  <a:lnTo>
                    <a:pt x="7012" y="2066"/>
                  </a:lnTo>
                  <a:lnTo>
                    <a:pt x="7012" y="2066"/>
                  </a:lnTo>
                  <a:lnTo>
                    <a:pt x="7252" y="2114"/>
                  </a:lnTo>
                  <a:lnTo>
                    <a:pt x="7540" y="2114"/>
                  </a:lnTo>
                  <a:lnTo>
                    <a:pt x="7876" y="1970"/>
                  </a:lnTo>
                  <a:lnTo>
                    <a:pt x="8068" y="1874"/>
                  </a:lnTo>
                  <a:lnTo>
                    <a:pt x="8260" y="1778"/>
                  </a:lnTo>
                  <a:lnTo>
                    <a:pt x="8452" y="1586"/>
                  </a:lnTo>
                  <a:lnTo>
                    <a:pt x="8645" y="1393"/>
                  </a:lnTo>
                  <a:lnTo>
                    <a:pt x="8837" y="1153"/>
                  </a:lnTo>
                  <a:lnTo>
                    <a:pt x="8981" y="817"/>
                  </a:lnTo>
                  <a:lnTo>
                    <a:pt x="9173" y="433"/>
                  </a:lnTo>
                  <a:lnTo>
                    <a:pt x="9317" y="1"/>
                  </a:lnTo>
                  <a:lnTo>
                    <a:pt x="16185" y="577"/>
                  </a:lnTo>
                  <a:lnTo>
                    <a:pt x="16185" y="577"/>
                  </a:lnTo>
                  <a:lnTo>
                    <a:pt x="16089" y="1057"/>
                  </a:lnTo>
                  <a:lnTo>
                    <a:pt x="15992" y="1489"/>
                  </a:lnTo>
                  <a:lnTo>
                    <a:pt x="15944" y="2066"/>
                  </a:lnTo>
                  <a:lnTo>
                    <a:pt x="15944" y="2594"/>
                  </a:lnTo>
                  <a:lnTo>
                    <a:pt x="15992" y="3074"/>
                  </a:lnTo>
                  <a:lnTo>
                    <a:pt x="16089" y="3314"/>
                  </a:lnTo>
                  <a:lnTo>
                    <a:pt x="16185" y="3458"/>
                  </a:lnTo>
                  <a:lnTo>
                    <a:pt x="16281" y="3603"/>
                  </a:lnTo>
                  <a:lnTo>
                    <a:pt x="16473" y="3699"/>
                  </a:lnTo>
                  <a:lnTo>
                    <a:pt x="16473" y="3699"/>
                  </a:lnTo>
                  <a:lnTo>
                    <a:pt x="16857" y="3747"/>
                  </a:lnTo>
                  <a:lnTo>
                    <a:pt x="17193" y="3795"/>
                  </a:lnTo>
                  <a:lnTo>
                    <a:pt x="17865" y="3843"/>
                  </a:lnTo>
                  <a:lnTo>
                    <a:pt x="18538" y="3795"/>
                  </a:lnTo>
                  <a:lnTo>
                    <a:pt x="18538" y="3795"/>
                  </a:lnTo>
                  <a:lnTo>
                    <a:pt x="18538" y="4179"/>
                  </a:lnTo>
                  <a:lnTo>
                    <a:pt x="18490" y="5091"/>
                  </a:lnTo>
                  <a:lnTo>
                    <a:pt x="18394" y="5716"/>
                  </a:lnTo>
                  <a:lnTo>
                    <a:pt x="18298" y="6436"/>
                  </a:lnTo>
                  <a:lnTo>
                    <a:pt x="18154" y="7156"/>
                  </a:lnTo>
                  <a:lnTo>
                    <a:pt x="17961" y="7877"/>
                  </a:lnTo>
                  <a:lnTo>
                    <a:pt x="17961" y="7877"/>
                  </a:lnTo>
                  <a:lnTo>
                    <a:pt x="17817" y="8309"/>
                  </a:lnTo>
                  <a:lnTo>
                    <a:pt x="17481" y="8885"/>
                  </a:lnTo>
                  <a:lnTo>
                    <a:pt x="17097" y="9558"/>
                  </a:lnTo>
                  <a:lnTo>
                    <a:pt x="16569" y="10326"/>
                  </a:lnTo>
                  <a:lnTo>
                    <a:pt x="15368" y="11959"/>
                  </a:lnTo>
                  <a:lnTo>
                    <a:pt x="14023" y="13688"/>
                  </a:lnTo>
                  <a:lnTo>
                    <a:pt x="11574" y="16665"/>
                  </a:lnTo>
                  <a:lnTo>
                    <a:pt x="10518" y="17962"/>
                  </a:lnTo>
                  <a:lnTo>
                    <a:pt x="6435" y="15801"/>
                  </a:lnTo>
                  <a:lnTo>
                    <a:pt x="6435" y="15801"/>
                  </a:lnTo>
                  <a:lnTo>
                    <a:pt x="6964" y="14744"/>
                  </a:lnTo>
                  <a:lnTo>
                    <a:pt x="8212" y="12439"/>
                  </a:lnTo>
                  <a:lnTo>
                    <a:pt x="9605" y="9990"/>
                  </a:lnTo>
                  <a:lnTo>
                    <a:pt x="10181" y="9077"/>
                  </a:lnTo>
                  <a:lnTo>
                    <a:pt x="10422" y="8789"/>
                  </a:lnTo>
                  <a:lnTo>
                    <a:pt x="10566" y="8597"/>
                  </a:lnTo>
                  <a:lnTo>
                    <a:pt x="10566" y="8597"/>
                  </a:lnTo>
                  <a:lnTo>
                    <a:pt x="6435" y="10806"/>
                  </a:lnTo>
                  <a:lnTo>
                    <a:pt x="3458" y="12439"/>
                  </a:lnTo>
                  <a:lnTo>
                    <a:pt x="2353" y="13064"/>
                  </a:lnTo>
                  <a:lnTo>
                    <a:pt x="1777" y="13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6"/>
            <p:cNvSpPr/>
            <p:nvPr/>
          </p:nvSpPr>
          <p:spPr>
            <a:xfrm>
              <a:off x="6479000" y="4152950"/>
              <a:ext cx="463450" cy="449075"/>
            </a:xfrm>
            <a:custGeom>
              <a:avLst/>
              <a:gdLst/>
              <a:ahLst/>
              <a:cxnLst/>
              <a:rect l="l" t="t" r="r" b="b"/>
              <a:pathLst>
                <a:path w="18538" h="17963" extrusionOk="0">
                  <a:moveTo>
                    <a:pt x="9317" y="1"/>
                  </a:moveTo>
                  <a:lnTo>
                    <a:pt x="9077" y="625"/>
                  </a:lnTo>
                  <a:lnTo>
                    <a:pt x="8837" y="1105"/>
                  </a:lnTo>
                  <a:lnTo>
                    <a:pt x="8549" y="1489"/>
                  </a:lnTo>
                  <a:lnTo>
                    <a:pt x="8260" y="1778"/>
                  </a:lnTo>
                  <a:lnTo>
                    <a:pt x="7972" y="1922"/>
                  </a:lnTo>
                  <a:lnTo>
                    <a:pt x="7732" y="2066"/>
                  </a:lnTo>
                  <a:lnTo>
                    <a:pt x="7492" y="2114"/>
                  </a:lnTo>
                  <a:lnTo>
                    <a:pt x="7300" y="2114"/>
                  </a:lnTo>
                  <a:lnTo>
                    <a:pt x="7012" y="2066"/>
                  </a:lnTo>
                  <a:lnTo>
                    <a:pt x="6051" y="5524"/>
                  </a:lnTo>
                  <a:lnTo>
                    <a:pt x="5331" y="5956"/>
                  </a:lnTo>
                  <a:lnTo>
                    <a:pt x="4418" y="6532"/>
                  </a:lnTo>
                  <a:lnTo>
                    <a:pt x="2401" y="7925"/>
                  </a:lnTo>
                  <a:lnTo>
                    <a:pt x="0" y="9702"/>
                  </a:lnTo>
                  <a:lnTo>
                    <a:pt x="1777" y="13448"/>
                  </a:lnTo>
                  <a:lnTo>
                    <a:pt x="2353" y="13064"/>
                  </a:lnTo>
                  <a:lnTo>
                    <a:pt x="3458" y="12439"/>
                  </a:lnTo>
                  <a:lnTo>
                    <a:pt x="6435" y="10806"/>
                  </a:lnTo>
                  <a:lnTo>
                    <a:pt x="10566" y="8597"/>
                  </a:lnTo>
                  <a:lnTo>
                    <a:pt x="10422" y="8789"/>
                  </a:lnTo>
                  <a:lnTo>
                    <a:pt x="10181" y="9077"/>
                  </a:lnTo>
                  <a:lnTo>
                    <a:pt x="9605" y="9990"/>
                  </a:lnTo>
                  <a:lnTo>
                    <a:pt x="8212" y="12439"/>
                  </a:lnTo>
                  <a:lnTo>
                    <a:pt x="6964" y="14744"/>
                  </a:lnTo>
                  <a:lnTo>
                    <a:pt x="6435" y="15801"/>
                  </a:lnTo>
                  <a:lnTo>
                    <a:pt x="10518" y="17962"/>
                  </a:lnTo>
                  <a:lnTo>
                    <a:pt x="11574" y="16665"/>
                  </a:lnTo>
                  <a:lnTo>
                    <a:pt x="14023" y="13688"/>
                  </a:lnTo>
                  <a:lnTo>
                    <a:pt x="15368" y="11959"/>
                  </a:lnTo>
                  <a:lnTo>
                    <a:pt x="16569" y="10326"/>
                  </a:lnTo>
                  <a:lnTo>
                    <a:pt x="17097" y="9558"/>
                  </a:lnTo>
                  <a:lnTo>
                    <a:pt x="17481" y="8885"/>
                  </a:lnTo>
                  <a:lnTo>
                    <a:pt x="17817" y="8309"/>
                  </a:lnTo>
                  <a:lnTo>
                    <a:pt x="17961" y="7877"/>
                  </a:lnTo>
                  <a:lnTo>
                    <a:pt x="18154" y="7252"/>
                  </a:lnTo>
                  <a:lnTo>
                    <a:pt x="18298" y="6580"/>
                  </a:lnTo>
                  <a:lnTo>
                    <a:pt x="18442" y="5428"/>
                  </a:lnTo>
                  <a:lnTo>
                    <a:pt x="18490" y="4467"/>
                  </a:lnTo>
                  <a:lnTo>
                    <a:pt x="18538" y="3891"/>
                  </a:lnTo>
                  <a:lnTo>
                    <a:pt x="18538" y="3795"/>
                  </a:lnTo>
                  <a:lnTo>
                    <a:pt x="17913" y="3843"/>
                  </a:lnTo>
                  <a:lnTo>
                    <a:pt x="17241" y="3795"/>
                  </a:lnTo>
                  <a:lnTo>
                    <a:pt x="16857" y="3747"/>
                  </a:lnTo>
                  <a:lnTo>
                    <a:pt x="16473" y="3699"/>
                  </a:lnTo>
                  <a:lnTo>
                    <a:pt x="16329" y="3603"/>
                  </a:lnTo>
                  <a:lnTo>
                    <a:pt x="16233" y="3507"/>
                  </a:lnTo>
                  <a:lnTo>
                    <a:pt x="16137" y="3410"/>
                  </a:lnTo>
                  <a:lnTo>
                    <a:pt x="16040" y="3266"/>
                  </a:lnTo>
                  <a:lnTo>
                    <a:pt x="15944" y="2882"/>
                  </a:lnTo>
                  <a:lnTo>
                    <a:pt x="15944" y="2450"/>
                  </a:lnTo>
                  <a:lnTo>
                    <a:pt x="15992" y="1778"/>
                  </a:lnTo>
                  <a:lnTo>
                    <a:pt x="16040" y="1201"/>
                  </a:lnTo>
                  <a:lnTo>
                    <a:pt x="16185" y="577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rgbClr val="B4D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6"/>
            <p:cNvSpPr/>
            <p:nvPr/>
          </p:nvSpPr>
          <p:spPr>
            <a:xfrm>
              <a:off x="6479000" y="4152950"/>
              <a:ext cx="463450" cy="449075"/>
            </a:xfrm>
            <a:custGeom>
              <a:avLst/>
              <a:gdLst/>
              <a:ahLst/>
              <a:cxnLst/>
              <a:rect l="l" t="t" r="r" b="b"/>
              <a:pathLst>
                <a:path w="18538" h="17963" fill="none" extrusionOk="0">
                  <a:moveTo>
                    <a:pt x="9317" y="1"/>
                  </a:moveTo>
                  <a:lnTo>
                    <a:pt x="9317" y="1"/>
                  </a:lnTo>
                  <a:lnTo>
                    <a:pt x="9077" y="625"/>
                  </a:lnTo>
                  <a:lnTo>
                    <a:pt x="8837" y="1105"/>
                  </a:lnTo>
                  <a:lnTo>
                    <a:pt x="8549" y="1489"/>
                  </a:lnTo>
                  <a:lnTo>
                    <a:pt x="8260" y="1778"/>
                  </a:lnTo>
                  <a:lnTo>
                    <a:pt x="7972" y="1922"/>
                  </a:lnTo>
                  <a:lnTo>
                    <a:pt x="7732" y="2066"/>
                  </a:lnTo>
                  <a:lnTo>
                    <a:pt x="7492" y="2114"/>
                  </a:lnTo>
                  <a:lnTo>
                    <a:pt x="7300" y="2114"/>
                  </a:lnTo>
                  <a:lnTo>
                    <a:pt x="7300" y="2114"/>
                  </a:lnTo>
                  <a:lnTo>
                    <a:pt x="7012" y="2066"/>
                  </a:lnTo>
                  <a:lnTo>
                    <a:pt x="6051" y="5524"/>
                  </a:lnTo>
                  <a:lnTo>
                    <a:pt x="6051" y="5524"/>
                  </a:lnTo>
                  <a:lnTo>
                    <a:pt x="5331" y="5956"/>
                  </a:lnTo>
                  <a:lnTo>
                    <a:pt x="4418" y="6532"/>
                  </a:lnTo>
                  <a:lnTo>
                    <a:pt x="2401" y="7925"/>
                  </a:lnTo>
                  <a:lnTo>
                    <a:pt x="0" y="9702"/>
                  </a:lnTo>
                  <a:lnTo>
                    <a:pt x="1777" y="13448"/>
                  </a:lnTo>
                  <a:lnTo>
                    <a:pt x="1777" y="13448"/>
                  </a:lnTo>
                  <a:lnTo>
                    <a:pt x="2353" y="13064"/>
                  </a:lnTo>
                  <a:lnTo>
                    <a:pt x="3458" y="12439"/>
                  </a:lnTo>
                  <a:lnTo>
                    <a:pt x="6435" y="10806"/>
                  </a:lnTo>
                  <a:lnTo>
                    <a:pt x="10566" y="8597"/>
                  </a:lnTo>
                  <a:lnTo>
                    <a:pt x="10566" y="8597"/>
                  </a:lnTo>
                  <a:lnTo>
                    <a:pt x="10566" y="8597"/>
                  </a:lnTo>
                  <a:lnTo>
                    <a:pt x="10566" y="8597"/>
                  </a:lnTo>
                  <a:lnTo>
                    <a:pt x="10422" y="8789"/>
                  </a:lnTo>
                  <a:lnTo>
                    <a:pt x="10181" y="9077"/>
                  </a:lnTo>
                  <a:lnTo>
                    <a:pt x="9605" y="9990"/>
                  </a:lnTo>
                  <a:lnTo>
                    <a:pt x="8212" y="12439"/>
                  </a:lnTo>
                  <a:lnTo>
                    <a:pt x="6964" y="14744"/>
                  </a:lnTo>
                  <a:lnTo>
                    <a:pt x="6435" y="15801"/>
                  </a:lnTo>
                  <a:lnTo>
                    <a:pt x="10518" y="17962"/>
                  </a:lnTo>
                  <a:lnTo>
                    <a:pt x="10518" y="17962"/>
                  </a:lnTo>
                  <a:lnTo>
                    <a:pt x="11574" y="16665"/>
                  </a:lnTo>
                  <a:lnTo>
                    <a:pt x="14023" y="13688"/>
                  </a:lnTo>
                  <a:lnTo>
                    <a:pt x="15368" y="11959"/>
                  </a:lnTo>
                  <a:lnTo>
                    <a:pt x="16569" y="10326"/>
                  </a:lnTo>
                  <a:lnTo>
                    <a:pt x="17097" y="9558"/>
                  </a:lnTo>
                  <a:lnTo>
                    <a:pt x="17481" y="8885"/>
                  </a:lnTo>
                  <a:lnTo>
                    <a:pt x="17817" y="8309"/>
                  </a:lnTo>
                  <a:lnTo>
                    <a:pt x="17961" y="7877"/>
                  </a:lnTo>
                  <a:lnTo>
                    <a:pt x="17961" y="7877"/>
                  </a:lnTo>
                  <a:lnTo>
                    <a:pt x="18154" y="7252"/>
                  </a:lnTo>
                  <a:lnTo>
                    <a:pt x="18298" y="6580"/>
                  </a:lnTo>
                  <a:lnTo>
                    <a:pt x="18442" y="5428"/>
                  </a:lnTo>
                  <a:lnTo>
                    <a:pt x="18490" y="4467"/>
                  </a:lnTo>
                  <a:lnTo>
                    <a:pt x="18538" y="3891"/>
                  </a:lnTo>
                  <a:lnTo>
                    <a:pt x="18538" y="3891"/>
                  </a:lnTo>
                  <a:lnTo>
                    <a:pt x="18538" y="3795"/>
                  </a:lnTo>
                  <a:lnTo>
                    <a:pt x="18538" y="3795"/>
                  </a:lnTo>
                  <a:lnTo>
                    <a:pt x="17913" y="3843"/>
                  </a:lnTo>
                  <a:lnTo>
                    <a:pt x="17913" y="3843"/>
                  </a:lnTo>
                  <a:lnTo>
                    <a:pt x="17241" y="3795"/>
                  </a:lnTo>
                  <a:lnTo>
                    <a:pt x="16857" y="3747"/>
                  </a:lnTo>
                  <a:lnTo>
                    <a:pt x="16473" y="3699"/>
                  </a:lnTo>
                  <a:lnTo>
                    <a:pt x="16473" y="3699"/>
                  </a:lnTo>
                  <a:lnTo>
                    <a:pt x="16329" y="3603"/>
                  </a:lnTo>
                  <a:lnTo>
                    <a:pt x="16233" y="3507"/>
                  </a:lnTo>
                  <a:lnTo>
                    <a:pt x="16137" y="3410"/>
                  </a:lnTo>
                  <a:lnTo>
                    <a:pt x="16040" y="3266"/>
                  </a:lnTo>
                  <a:lnTo>
                    <a:pt x="15944" y="2882"/>
                  </a:lnTo>
                  <a:lnTo>
                    <a:pt x="15944" y="2450"/>
                  </a:lnTo>
                  <a:lnTo>
                    <a:pt x="15944" y="2450"/>
                  </a:lnTo>
                  <a:lnTo>
                    <a:pt x="15992" y="1778"/>
                  </a:lnTo>
                  <a:lnTo>
                    <a:pt x="16040" y="1201"/>
                  </a:lnTo>
                  <a:lnTo>
                    <a:pt x="16185" y="577"/>
                  </a:lnTo>
                  <a:lnTo>
                    <a:pt x="93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6"/>
            <p:cNvSpPr/>
            <p:nvPr/>
          </p:nvSpPr>
          <p:spPr>
            <a:xfrm>
              <a:off x="6683100" y="4336650"/>
              <a:ext cx="142900" cy="34850"/>
            </a:xfrm>
            <a:custGeom>
              <a:avLst/>
              <a:gdLst/>
              <a:ahLst/>
              <a:cxnLst/>
              <a:rect l="l" t="t" r="r" b="b"/>
              <a:pathLst>
                <a:path w="5716" h="1394" extrusionOk="0">
                  <a:moveTo>
                    <a:pt x="0" y="1"/>
                  </a:moveTo>
                  <a:lnTo>
                    <a:pt x="96" y="97"/>
                  </a:lnTo>
                  <a:lnTo>
                    <a:pt x="433" y="337"/>
                  </a:lnTo>
                  <a:lnTo>
                    <a:pt x="913" y="673"/>
                  </a:lnTo>
                  <a:lnTo>
                    <a:pt x="1201" y="865"/>
                  </a:lnTo>
                  <a:lnTo>
                    <a:pt x="1585" y="1009"/>
                  </a:lnTo>
                  <a:lnTo>
                    <a:pt x="1969" y="1153"/>
                  </a:lnTo>
                  <a:lnTo>
                    <a:pt x="2402" y="1297"/>
                  </a:lnTo>
                  <a:lnTo>
                    <a:pt x="2882" y="1345"/>
                  </a:lnTo>
                  <a:lnTo>
                    <a:pt x="3410" y="1393"/>
                  </a:lnTo>
                  <a:lnTo>
                    <a:pt x="3938" y="1345"/>
                  </a:lnTo>
                  <a:lnTo>
                    <a:pt x="4515" y="1249"/>
                  </a:lnTo>
                  <a:lnTo>
                    <a:pt x="5091" y="1105"/>
                  </a:lnTo>
                  <a:lnTo>
                    <a:pt x="5715" y="817"/>
                  </a:lnTo>
                  <a:lnTo>
                    <a:pt x="5235" y="913"/>
                  </a:lnTo>
                  <a:lnTo>
                    <a:pt x="3938" y="913"/>
                  </a:lnTo>
                  <a:lnTo>
                    <a:pt x="3074" y="865"/>
                  </a:lnTo>
                  <a:lnTo>
                    <a:pt x="2113" y="721"/>
                  </a:lnTo>
                  <a:lnTo>
                    <a:pt x="1585" y="577"/>
                  </a:lnTo>
                  <a:lnTo>
                    <a:pt x="1057" y="433"/>
                  </a:lnTo>
                  <a:lnTo>
                    <a:pt x="529" y="2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6"/>
            <p:cNvSpPr/>
            <p:nvPr/>
          </p:nvSpPr>
          <p:spPr>
            <a:xfrm>
              <a:off x="6637475" y="4508350"/>
              <a:ext cx="127300" cy="106875"/>
            </a:xfrm>
            <a:custGeom>
              <a:avLst/>
              <a:gdLst/>
              <a:ahLst/>
              <a:cxnLst/>
              <a:rect l="l" t="t" r="r" b="b"/>
              <a:pathLst>
                <a:path w="5092" h="4275" extrusionOk="0">
                  <a:moveTo>
                    <a:pt x="673" y="0"/>
                  </a:moveTo>
                  <a:lnTo>
                    <a:pt x="0" y="1585"/>
                  </a:lnTo>
                  <a:lnTo>
                    <a:pt x="4227" y="4274"/>
                  </a:lnTo>
                  <a:lnTo>
                    <a:pt x="5091" y="2978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6"/>
            <p:cNvSpPr/>
            <p:nvPr/>
          </p:nvSpPr>
          <p:spPr>
            <a:xfrm>
              <a:off x="6469375" y="4359475"/>
              <a:ext cx="76875" cy="136875"/>
            </a:xfrm>
            <a:custGeom>
              <a:avLst/>
              <a:gdLst/>
              <a:ahLst/>
              <a:cxnLst/>
              <a:rect l="l" t="t" r="r" b="b"/>
              <a:pathLst>
                <a:path w="3075" h="5475" extrusionOk="0">
                  <a:moveTo>
                    <a:pt x="1298" y="0"/>
                  </a:moveTo>
                  <a:lnTo>
                    <a:pt x="1" y="1153"/>
                  </a:lnTo>
                  <a:lnTo>
                    <a:pt x="1586" y="5475"/>
                  </a:lnTo>
                  <a:lnTo>
                    <a:pt x="3074" y="4851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6"/>
            <p:cNvSpPr/>
            <p:nvPr/>
          </p:nvSpPr>
          <p:spPr>
            <a:xfrm>
              <a:off x="6697500" y="4199775"/>
              <a:ext cx="168125" cy="99675"/>
            </a:xfrm>
            <a:custGeom>
              <a:avLst/>
              <a:gdLst/>
              <a:ahLst/>
              <a:cxnLst/>
              <a:rect l="l" t="t" r="r" b="b"/>
              <a:pathLst>
                <a:path w="6725" h="3987" extrusionOk="0">
                  <a:moveTo>
                    <a:pt x="481" y="1"/>
                  </a:moveTo>
                  <a:lnTo>
                    <a:pt x="433" y="145"/>
                  </a:lnTo>
                  <a:lnTo>
                    <a:pt x="241" y="577"/>
                  </a:lnTo>
                  <a:lnTo>
                    <a:pt x="97" y="1153"/>
                  </a:lnTo>
                  <a:lnTo>
                    <a:pt x="49" y="1489"/>
                  </a:lnTo>
                  <a:lnTo>
                    <a:pt x="1" y="1826"/>
                  </a:lnTo>
                  <a:lnTo>
                    <a:pt x="1" y="2162"/>
                  </a:lnTo>
                  <a:lnTo>
                    <a:pt x="97" y="2546"/>
                  </a:lnTo>
                  <a:lnTo>
                    <a:pt x="241" y="2882"/>
                  </a:lnTo>
                  <a:lnTo>
                    <a:pt x="433" y="3170"/>
                  </a:lnTo>
                  <a:lnTo>
                    <a:pt x="721" y="3458"/>
                  </a:lnTo>
                  <a:lnTo>
                    <a:pt x="1153" y="3651"/>
                  </a:lnTo>
                  <a:lnTo>
                    <a:pt x="1634" y="3843"/>
                  </a:lnTo>
                  <a:lnTo>
                    <a:pt x="2258" y="3939"/>
                  </a:lnTo>
                  <a:lnTo>
                    <a:pt x="3122" y="3987"/>
                  </a:lnTo>
                  <a:lnTo>
                    <a:pt x="3843" y="3939"/>
                  </a:lnTo>
                  <a:lnTo>
                    <a:pt x="4467" y="3843"/>
                  </a:lnTo>
                  <a:lnTo>
                    <a:pt x="4947" y="3651"/>
                  </a:lnTo>
                  <a:lnTo>
                    <a:pt x="5427" y="3410"/>
                  </a:lnTo>
                  <a:lnTo>
                    <a:pt x="5764" y="3122"/>
                  </a:lnTo>
                  <a:lnTo>
                    <a:pt x="6052" y="2786"/>
                  </a:lnTo>
                  <a:lnTo>
                    <a:pt x="6292" y="2498"/>
                  </a:lnTo>
                  <a:lnTo>
                    <a:pt x="6436" y="2162"/>
                  </a:lnTo>
                  <a:lnTo>
                    <a:pt x="6580" y="1826"/>
                  </a:lnTo>
                  <a:lnTo>
                    <a:pt x="6628" y="1489"/>
                  </a:lnTo>
                  <a:lnTo>
                    <a:pt x="6676" y="1201"/>
                  </a:lnTo>
                  <a:lnTo>
                    <a:pt x="6724" y="769"/>
                  </a:lnTo>
                  <a:lnTo>
                    <a:pt x="6676" y="529"/>
                  </a:lnTo>
                  <a:lnTo>
                    <a:pt x="6436" y="481"/>
                  </a:lnTo>
                  <a:lnTo>
                    <a:pt x="5716" y="433"/>
                  </a:lnTo>
                  <a:lnTo>
                    <a:pt x="3603" y="241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6"/>
            <p:cNvSpPr/>
            <p:nvPr/>
          </p:nvSpPr>
          <p:spPr>
            <a:xfrm>
              <a:off x="6698700" y="4034100"/>
              <a:ext cx="57650" cy="90075"/>
            </a:xfrm>
            <a:custGeom>
              <a:avLst/>
              <a:gdLst/>
              <a:ahLst/>
              <a:cxnLst/>
              <a:rect l="l" t="t" r="r" b="b"/>
              <a:pathLst>
                <a:path w="2306" h="3603" extrusionOk="0">
                  <a:moveTo>
                    <a:pt x="865" y="0"/>
                  </a:moveTo>
                  <a:lnTo>
                    <a:pt x="673" y="48"/>
                  </a:lnTo>
                  <a:lnTo>
                    <a:pt x="529" y="96"/>
                  </a:lnTo>
                  <a:lnTo>
                    <a:pt x="481" y="288"/>
                  </a:lnTo>
                  <a:lnTo>
                    <a:pt x="433" y="721"/>
                  </a:lnTo>
                  <a:lnTo>
                    <a:pt x="241" y="1921"/>
                  </a:lnTo>
                  <a:lnTo>
                    <a:pt x="1" y="3602"/>
                  </a:lnTo>
                  <a:lnTo>
                    <a:pt x="1922" y="3362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6"/>
            <p:cNvSpPr/>
            <p:nvPr/>
          </p:nvSpPr>
          <p:spPr>
            <a:xfrm>
              <a:off x="6689100" y="4115725"/>
              <a:ext cx="68450" cy="51650"/>
            </a:xfrm>
            <a:custGeom>
              <a:avLst/>
              <a:gdLst/>
              <a:ahLst/>
              <a:cxnLst/>
              <a:rect l="l" t="t" r="r" b="b"/>
              <a:pathLst>
                <a:path w="2738" h="2066" extrusionOk="0">
                  <a:moveTo>
                    <a:pt x="2498" y="193"/>
                  </a:moveTo>
                  <a:lnTo>
                    <a:pt x="2546" y="289"/>
                  </a:lnTo>
                  <a:lnTo>
                    <a:pt x="2546" y="481"/>
                  </a:lnTo>
                  <a:lnTo>
                    <a:pt x="2546" y="721"/>
                  </a:lnTo>
                  <a:lnTo>
                    <a:pt x="2546" y="769"/>
                  </a:lnTo>
                  <a:lnTo>
                    <a:pt x="1633" y="1778"/>
                  </a:lnTo>
                  <a:lnTo>
                    <a:pt x="1489" y="1874"/>
                  </a:lnTo>
                  <a:lnTo>
                    <a:pt x="1201" y="1874"/>
                  </a:lnTo>
                  <a:lnTo>
                    <a:pt x="1105" y="1778"/>
                  </a:lnTo>
                  <a:lnTo>
                    <a:pt x="529" y="1298"/>
                  </a:lnTo>
                  <a:lnTo>
                    <a:pt x="289" y="1105"/>
                  </a:lnTo>
                  <a:lnTo>
                    <a:pt x="241" y="1057"/>
                  </a:lnTo>
                  <a:lnTo>
                    <a:pt x="193" y="1009"/>
                  </a:lnTo>
                  <a:lnTo>
                    <a:pt x="193" y="913"/>
                  </a:lnTo>
                  <a:lnTo>
                    <a:pt x="193" y="721"/>
                  </a:lnTo>
                  <a:lnTo>
                    <a:pt x="193" y="424"/>
                  </a:lnTo>
                  <a:lnTo>
                    <a:pt x="193" y="424"/>
                  </a:lnTo>
                  <a:lnTo>
                    <a:pt x="385" y="385"/>
                  </a:lnTo>
                  <a:lnTo>
                    <a:pt x="1345" y="289"/>
                  </a:lnTo>
                  <a:lnTo>
                    <a:pt x="2354" y="193"/>
                  </a:lnTo>
                  <a:close/>
                  <a:moveTo>
                    <a:pt x="2354" y="1"/>
                  </a:moveTo>
                  <a:lnTo>
                    <a:pt x="1729" y="49"/>
                  </a:lnTo>
                  <a:lnTo>
                    <a:pt x="961" y="145"/>
                  </a:lnTo>
                  <a:lnTo>
                    <a:pt x="97" y="241"/>
                  </a:lnTo>
                  <a:lnTo>
                    <a:pt x="0" y="289"/>
                  </a:lnTo>
                  <a:lnTo>
                    <a:pt x="0" y="337"/>
                  </a:lnTo>
                  <a:lnTo>
                    <a:pt x="0" y="721"/>
                  </a:lnTo>
                  <a:lnTo>
                    <a:pt x="0" y="961"/>
                  </a:lnTo>
                  <a:lnTo>
                    <a:pt x="0" y="1057"/>
                  </a:lnTo>
                  <a:lnTo>
                    <a:pt x="48" y="1105"/>
                  </a:lnTo>
                  <a:lnTo>
                    <a:pt x="48" y="1154"/>
                  </a:lnTo>
                  <a:lnTo>
                    <a:pt x="193" y="1298"/>
                  </a:lnTo>
                  <a:lnTo>
                    <a:pt x="961" y="1922"/>
                  </a:lnTo>
                  <a:lnTo>
                    <a:pt x="1153" y="2018"/>
                  </a:lnTo>
                  <a:lnTo>
                    <a:pt x="1345" y="2066"/>
                  </a:lnTo>
                  <a:lnTo>
                    <a:pt x="1585" y="2018"/>
                  </a:lnTo>
                  <a:lnTo>
                    <a:pt x="1777" y="1874"/>
                  </a:lnTo>
                  <a:lnTo>
                    <a:pt x="2690" y="913"/>
                  </a:lnTo>
                  <a:lnTo>
                    <a:pt x="2738" y="865"/>
                  </a:lnTo>
                  <a:lnTo>
                    <a:pt x="2738" y="481"/>
                  </a:lnTo>
                  <a:lnTo>
                    <a:pt x="2738" y="289"/>
                  </a:lnTo>
                  <a:lnTo>
                    <a:pt x="2690" y="97"/>
                  </a:lnTo>
                  <a:lnTo>
                    <a:pt x="2642" y="49"/>
                  </a:lnTo>
                  <a:lnTo>
                    <a:pt x="2594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6"/>
            <p:cNvSpPr/>
            <p:nvPr/>
          </p:nvSpPr>
          <p:spPr>
            <a:xfrm>
              <a:off x="6709500" y="4138550"/>
              <a:ext cx="28850" cy="25225"/>
            </a:xfrm>
            <a:custGeom>
              <a:avLst/>
              <a:gdLst/>
              <a:ahLst/>
              <a:cxnLst/>
              <a:rect l="l" t="t" r="r" b="b"/>
              <a:pathLst>
                <a:path w="1154" h="1009" extrusionOk="0">
                  <a:moveTo>
                    <a:pt x="385" y="0"/>
                  </a:moveTo>
                  <a:lnTo>
                    <a:pt x="193" y="96"/>
                  </a:lnTo>
                  <a:lnTo>
                    <a:pt x="49" y="241"/>
                  </a:lnTo>
                  <a:lnTo>
                    <a:pt x="1" y="433"/>
                  </a:lnTo>
                  <a:lnTo>
                    <a:pt x="49" y="673"/>
                  </a:lnTo>
                  <a:lnTo>
                    <a:pt x="145" y="817"/>
                  </a:lnTo>
                  <a:lnTo>
                    <a:pt x="337" y="961"/>
                  </a:lnTo>
                  <a:lnTo>
                    <a:pt x="577" y="1009"/>
                  </a:lnTo>
                  <a:lnTo>
                    <a:pt x="817" y="961"/>
                  </a:lnTo>
                  <a:lnTo>
                    <a:pt x="1009" y="817"/>
                  </a:lnTo>
                  <a:lnTo>
                    <a:pt x="1105" y="673"/>
                  </a:lnTo>
                  <a:lnTo>
                    <a:pt x="1154" y="481"/>
                  </a:lnTo>
                  <a:lnTo>
                    <a:pt x="1154" y="337"/>
                  </a:lnTo>
                  <a:lnTo>
                    <a:pt x="1057" y="192"/>
                  </a:lnTo>
                  <a:lnTo>
                    <a:pt x="913" y="48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6"/>
            <p:cNvSpPr/>
            <p:nvPr/>
          </p:nvSpPr>
          <p:spPr>
            <a:xfrm>
              <a:off x="6849975" y="4059300"/>
              <a:ext cx="74475" cy="86475"/>
            </a:xfrm>
            <a:custGeom>
              <a:avLst/>
              <a:gdLst/>
              <a:ahLst/>
              <a:cxnLst/>
              <a:rect l="l" t="t" r="r" b="b"/>
              <a:pathLst>
                <a:path w="2979" h="3459" extrusionOk="0">
                  <a:moveTo>
                    <a:pt x="1153" y="1"/>
                  </a:moveTo>
                  <a:lnTo>
                    <a:pt x="529" y="1586"/>
                  </a:lnTo>
                  <a:lnTo>
                    <a:pt x="1" y="3026"/>
                  </a:lnTo>
                  <a:lnTo>
                    <a:pt x="1730" y="3459"/>
                  </a:lnTo>
                  <a:lnTo>
                    <a:pt x="2978" y="577"/>
                  </a:lnTo>
                  <a:lnTo>
                    <a:pt x="2114" y="241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6"/>
            <p:cNvSpPr/>
            <p:nvPr/>
          </p:nvSpPr>
          <p:spPr>
            <a:xfrm>
              <a:off x="6833175" y="4128950"/>
              <a:ext cx="70850" cy="54050"/>
            </a:xfrm>
            <a:custGeom>
              <a:avLst/>
              <a:gdLst/>
              <a:ahLst/>
              <a:cxnLst/>
              <a:rect l="l" t="t" r="r" b="b"/>
              <a:pathLst>
                <a:path w="2834" h="2162" extrusionOk="0">
                  <a:moveTo>
                    <a:pt x="370" y="202"/>
                  </a:moveTo>
                  <a:lnTo>
                    <a:pt x="673" y="240"/>
                  </a:lnTo>
                  <a:lnTo>
                    <a:pt x="1970" y="528"/>
                  </a:lnTo>
                  <a:lnTo>
                    <a:pt x="2498" y="673"/>
                  </a:lnTo>
                  <a:lnTo>
                    <a:pt x="2631" y="717"/>
                  </a:lnTo>
                  <a:lnTo>
                    <a:pt x="2594" y="865"/>
                  </a:lnTo>
                  <a:lnTo>
                    <a:pt x="2498" y="1153"/>
                  </a:lnTo>
                  <a:lnTo>
                    <a:pt x="2450" y="1297"/>
                  </a:lnTo>
                  <a:lnTo>
                    <a:pt x="2450" y="1322"/>
                  </a:lnTo>
                  <a:lnTo>
                    <a:pt x="2450" y="1322"/>
                  </a:lnTo>
                  <a:lnTo>
                    <a:pt x="1297" y="1921"/>
                  </a:lnTo>
                  <a:lnTo>
                    <a:pt x="1105" y="1969"/>
                  </a:lnTo>
                  <a:lnTo>
                    <a:pt x="913" y="1921"/>
                  </a:lnTo>
                  <a:lnTo>
                    <a:pt x="769" y="1777"/>
                  </a:lnTo>
                  <a:lnTo>
                    <a:pt x="385" y="1105"/>
                  </a:lnTo>
                  <a:lnTo>
                    <a:pt x="241" y="865"/>
                  </a:lnTo>
                  <a:lnTo>
                    <a:pt x="193" y="769"/>
                  </a:lnTo>
                  <a:lnTo>
                    <a:pt x="193" y="721"/>
                  </a:lnTo>
                  <a:lnTo>
                    <a:pt x="337" y="336"/>
                  </a:lnTo>
                  <a:lnTo>
                    <a:pt x="370" y="202"/>
                  </a:lnTo>
                  <a:close/>
                  <a:moveTo>
                    <a:pt x="241" y="0"/>
                  </a:moveTo>
                  <a:lnTo>
                    <a:pt x="241" y="48"/>
                  </a:lnTo>
                  <a:lnTo>
                    <a:pt x="97" y="336"/>
                  </a:lnTo>
                  <a:lnTo>
                    <a:pt x="49" y="576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0" y="817"/>
                  </a:lnTo>
                  <a:lnTo>
                    <a:pt x="97" y="1009"/>
                  </a:lnTo>
                  <a:lnTo>
                    <a:pt x="625" y="1873"/>
                  </a:lnTo>
                  <a:lnTo>
                    <a:pt x="721" y="1969"/>
                  </a:lnTo>
                  <a:lnTo>
                    <a:pt x="865" y="2065"/>
                  </a:lnTo>
                  <a:lnTo>
                    <a:pt x="961" y="2113"/>
                  </a:lnTo>
                  <a:lnTo>
                    <a:pt x="1105" y="2161"/>
                  </a:lnTo>
                  <a:lnTo>
                    <a:pt x="1249" y="2113"/>
                  </a:lnTo>
                  <a:lnTo>
                    <a:pt x="1393" y="2065"/>
                  </a:lnTo>
                  <a:lnTo>
                    <a:pt x="2594" y="1441"/>
                  </a:lnTo>
                  <a:lnTo>
                    <a:pt x="2642" y="1393"/>
                  </a:lnTo>
                  <a:lnTo>
                    <a:pt x="2738" y="1153"/>
                  </a:lnTo>
                  <a:lnTo>
                    <a:pt x="2786" y="913"/>
                  </a:lnTo>
                  <a:lnTo>
                    <a:pt x="2834" y="673"/>
                  </a:lnTo>
                  <a:lnTo>
                    <a:pt x="2786" y="625"/>
                  </a:lnTo>
                  <a:lnTo>
                    <a:pt x="2738" y="528"/>
                  </a:lnTo>
                  <a:lnTo>
                    <a:pt x="2498" y="480"/>
                  </a:lnTo>
                  <a:lnTo>
                    <a:pt x="1873" y="288"/>
                  </a:lnTo>
                  <a:lnTo>
                    <a:pt x="1153" y="14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6"/>
            <p:cNvSpPr/>
            <p:nvPr/>
          </p:nvSpPr>
          <p:spPr>
            <a:xfrm>
              <a:off x="6848775" y="4152950"/>
              <a:ext cx="28850" cy="26450"/>
            </a:xfrm>
            <a:custGeom>
              <a:avLst/>
              <a:gdLst/>
              <a:ahLst/>
              <a:cxnLst/>
              <a:rect l="l" t="t" r="r" b="b"/>
              <a:pathLst>
                <a:path w="1154" h="1058" extrusionOk="0">
                  <a:moveTo>
                    <a:pt x="577" y="1"/>
                  </a:moveTo>
                  <a:lnTo>
                    <a:pt x="337" y="49"/>
                  </a:lnTo>
                  <a:lnTo>
                    <a:pt x="145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93" y="913"/>
                  </a:lnTo>
                  <a:lnTo>
                    <a:pt x="385" y="1009"/>
                  </a:lnTo>
                  <a:lnTo>
                    <a:pt x="625" y="1057"/>
                  </a:lnTo>
                  <a:lnTo>
                    <a:pt x="865" y="1009"/>
                  </a:lnTo>
                  <a:lnTo>
                    <a:pt x="1009" y="865"/>
                  </a:lnTo>
                  <a:lnTo>
                    <a:pt x="1105" y="721"/>
                  </a:lnTo>
                  <a:lnTo>
                    <a:pt x="1153" y="577"/>
                  </a:lnTo>
                  <a:lnTo>
                    <a:pt x="1105" y="385"/>
                  </a:lnTo>
                  <a:lnTo>
                    <a:pt x="1009" y="241"/>
                  </a:lnTo>
                  <a:lnTo>
                    <a:pt x="865" y="97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6" name="Google Shape;3166;p46"/>
          <p:cNvGrpSpPr/>
          <p:nvPr/>
        </p:nvGrpSpPr>
        <p:grpSpPr>
          <a:xfrm>
            <a:off x="4575103" y="630001"/>
            <a:ext cx="954083" cy="869661"/>
            <a:chOff x="4890550" y="655525"/>
            <a:chExt cx="312200" cy="284575"/>
          </a:xfrm>
        </p:grpSpPr>
        <p:sp>
          <p:nvSpPr>
            <p:cNvPr id="3167" name="Google Shape;3167;p46"/>
            <p:cNvSpPr/>
            <p:nvPr/>
          </p:nvSpPr>
          <p:spPr>
            <a:xfrm>
              <a:off x="4890550" y="655525"/>
              <a:ext cx="312200" cy="284575"/>
            </a:xfrm>
            <a:custGeom>
              <a:avLst/>
              <a:gdLst/>
              <a:ahLst/>
              <a:cxnLst/>
              <a:rect l="l" t="t" r="r" b="b"/>
              <a:pathLst>
                <a:path w="12488" h="11383" extrusionOk="0">
                  <a:moveTo>
                    <a:pt x="5668" y="0"/>
                  </a:moveTo>
                  <a:lnTo>
                    <a:pt x="2930" y="1153"/>
                  </a:lnTo>
                  <a:lnTo>
                    <a:pt x="1009" y="1969"/>
                  </a:lnTo>
                  <a:lnTo>
                    <a:pt x="337" y="2306"/>
                  </a:lnTo>
                  <a:lnTo>
                    <a:pt x="1" y="2498"/>
                  </a:lnTo>
                  <a:lnTo>
                    <a:pt x="1" y="2594"/>
                  </a:lnTo>
                  <a:lnTo>
                    <a:pt x="1" y="2882"/>
                  </a:lnTo>
                  <a:lnTo>
                    <a:pt x="97" y="3698"/>
                  </a:lnTo>
                  <a:lnTo>
                    <a:pt x="481" y="6100"/>
                  </a:lnTo>
                  <a:lnTo>
                    <a:pt x="1057" y="9557"/>
                  </a:lnTo>
                  <a:lnTo>
                    <a:pt x="3603" y="10470"/>
                  </a:lnTo>
                  <a:lnTo>
                    <a:pt x="5524" y="11094"/>
                  </a:lnTo>
                  <a:lnTo>
                    <a:pt x="6244" y="11286"/>
                  </a:lnTo>
                  <a:lnTo>
                    <a:pt x="6724" y="11382"/>
                  </a:lnTo>
                  <a:lnTo>
                    <a:pt x="6916" y="11334"/>
                  </a:lnTo>
                  <a:lnTo>
                    <a:pt x="7204" y="11238"/>
                  </a:lnTo>
                  <a:lnTo>
                    <a:pt x="7925" y="10854"/>
                  </a:lnTo>
                  <a:lnTo>
                    <a:pt x="8885" y="10326"/>
                  </a:lnTo>
                  <a:lnTo>
                    <a:pt x="9894" y="9701"/>
                  </a:lnTo>
                  <a:lnTo>
                    <a:pt x="11671" y="8501"/>
                  </a:lnTo>
                  <a:lnTo>
                    <a:pt x="12487" y="7972"/>
                  </a:lnTo>
                  <a:lnTo>
                    <a:pt x="11863" y="1153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6"/>
            <p:cNvSpPr/>
            <p:nvPr/>
          </p:nvSpPr>
          <p:spPr>
            <a:xfrm>
              <a:off x="4890550" y="655525"/>
              <a:ext cx="312200" cy="284575"/>
            </a:xfrm>
            <a:custGeom>
              <a:avLst/>
              <a:gdLst/>
              <a:ahLst/>
              <a:cxnLst/>
              <a:rect l="l" t="t" r="r" b="b"/>
              <a:pathLst>
                <a:path w="12488" h="11383" fill="none" extrusionOk="0">
                  <a:moveTo>
                    <a:pt x="1057" y="9557"/>
                  </a:moveTo>
                  <a:lnTo>
                    <a:pt x="1057" y="9557"/>
                  </a:lnTo>
                  <a:lnTo>
                    <a:pt x="481" y="6100"/>
                  </a:lnTo>
                  <a:lnTo>
                    <a:pt x="97" y="3698"/>
                  </a:lnTo>
                  <a:lnTo>
                    <a:pt x="1" y="2882"/>
                  </a:lnTo>
                  <a:lnTo>
                    <a:pt x="1" y="2594"/>
                  </a:lnTo>
                  <a:lnTo>
                    <a:pt x="1" y="2498"/>
                  </a:lnTo>
                  <a:lnTo>
                    <a:pt x="1" y="2498"/>
                  </a:lnTo>
                  <a:lnTo>
                    <a:pt x="337" y="2306"/>
                  </a:lnTo>
                  <a:lnTo>
                    <a:pt x="1009" y="1969"/>
                  </a:lnTo>
                  <a:lnTo>
                    <a:pt x="2930" y="1153"/>
                  </a:lnTo>
                  <a:lnTo>
                    <a:pt x="5668" y="0"/>
                  </a:lnTo>
                  <a:lnTo>
                    <a:pt x="11863" y="1153"/>
                  </a:lnTo>
                  <a:lnTo>
                    <a:pt x="12487" y="7972"/>
                  </a:lnTo>
                  <a:lnTo>
                    <a:pt x="12487" y="7972"/>
                  </a:lnTo>
                  <a:lnTo>
                    <a:pt x="11671" y="8501"/>
                  </a:lnTo>
                  <a:lnTo>
                    <a:pt x="9894" y="9701"/>
                  </a:lnTo>
                  <a:lnTo>
                    <a:pt x="8885" y="10326"/>
                  </a:lnTo>
                  <a:lnTo>
                    <a:pt x="7925" y="10854"/>
                  </a:lnTo>
                  <a:lnTo>
                    <a:pt x="7204" y="11238"/>
                  </a:lnTo>
                  <a:lnTo>
                    <a:pt x="6916" y="11334"/>
                  </a:lnTo>
                  <a:lnTo>
                    <a:pt x="6724" y="11382"/>
                  </a:lnTo>
                  <a:lnTo>
                    <a:pt x="6724" y="11382"/>
                  </a:lnTo>
                  <a:lnTo>
                    <a:pt x="6244" y="11286"/>
                  </a:lnTo>
                  <a:lnTo>
                    <a:pt x="5524" y="11094"/>
                  </a:lnTo>
                  <a:lnTo>
                    <a:pt x="3603" y="10470"/>
                  </a:lnTo>
                  <a:lnTo>
                    <a:pt x="1057" y="95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6"/>
            <p:cNvSpPr/>
            <p:nvPr/>
          </p:nvSpPr>
          <p:spPr>
            <a:xfrm>
              <a:off x="4890550" y="655525"/>
              <a:ext cx="312200" cy="284575"/>
            </a:xfrm>
            <a:custGeom>
              <a:avLst/>
              <a:gdLst/>
              <a:ahLst/>
              <a:cxnLst/>
              <a:rect l="l" t="t" r="r" b="b"/>
              <a:pathLst>
                <a:path w="12488" h="11383" extrusionOk="0">
                  <a:moveTo>
                    <a:pt x="5668" y="0"/>
                  </a:moveTo>
                  <a:lnTo>
                    <a:pt x="2930" y="1153"/>
                  </a:lnTo>
                  <a:lnTo>
                    <a:pt x="1009" y="1969"/>
                  </a:lnTo>
                  <a:lnTo>
                    <a:pt x="337" y="2306"/>
                  </a:lnTo>
                  <a:lnTo>
                    <a:pt x="1" y="2498"/>
                  </a:lnTo>
                  <a:lnTo>
                    <a:pt x="1" y="2594"/>
                  </a:lnTo>
                  <a:lnTo>
                    <a:pt x="1" y="2882"/>
                  </a:lnTo>
                  <a:lnTo>
                    <a:pt x="97" y="3698"/>
                  </a:lnTo>
                  <a:lnTo>
                    <a:pt x="481" y="6100"/>
                  </a:lnTo>
                  <a:lnTo>
                    <a:pt x="1057" y="9557"/>
                  </a:lnTo>
                  <a:lnTo>
                    <a:pt x="3603" y="10470"/>
                  </a:lnTo>
                  <a:lnTo>
                    <a:pt x="5524" y="11094"/>
                  </a:lnTo>
                  <a:lnTo>
                    <a:pt x="6244" y="11286"/>
                  </a:lnTo>
                  <a:lnTo>
                    <a:pt x="6724" y="11382"/>
                  </a:lnTo>
                  <a:lnTo>
                    <a:pt x="6916" y="11334"/>
                  </a:lnTo>
                  <a:lnTo>
                    <a:pt x="7204" y="11238"/>
                  </a:lnTo>
                  <a:lnTo>
                    <a:pt x="7925" y="10854"/>
                  </a:lnTo>
                  <a:lnTo>
                    <a:pt x="8885" y="10326"/>
                  </a:lnTo>
                  <a:lnTo>
                    <a:pt x="9894" y="9701"/>
                  </a:lnTo>
                  <a:lnTo>
                    <a:pt x="11671" y="8501"/>
                  </a:lnTo>
                  <a:lnTo>
                    <a:pt x="12487" y="7972"/>
                  </a:lnTo>
                  <a:lnTo>
                    <a:pt x="11863" y="1153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6"/>
            <p:cNvSpPr/>
            <p:nvPr/>
          </p:nvSpPr>
          <p:spPr>
            <a:xfrm>
              <a:off x="4890550" y="655525"/>
              <a:ext cx="312200" cy="284575"/>
            </a:xfrm>
            <a:custGeom>
              <a:avLst/>
              <a:gdLst/>
              <a:ahLst/>
              <a:cxnLst/>
              <a:rect l="l" t="t" r="r" b="b"/>
              <a:pathLst>
                <a:path w="12488" h="11383" fill="none" extrusionOk="0">
                  <a:moveTo>
                    <a:pt x="1057" y="9557"/>
                  </a:moveTo>
                  <a:lnTo>
                    <a:pt x="1057" y="9557"/>
                  </a:lnTo>
                  <a:lnTo>
                    <a:pt x="481" y="6100"/>
                  </a:lnTo>
                  <a:lnTo>
                    <a:pt x="97" y="3698"/>
                  </a:lnTo>
                  <a:lnTo>
                    <a:pt x="1" y="2882"/>
                  </a:lnTo>
                  <a:lnTo>
                    <a:pt x="1" y="2594"/>
                  </a:lnTo>
                  <a:lnTo>
                    <a:pt x="1" y="2498"/>
                  </a:lnTo>
                  <a:lnTo>
                    <a:pt x="1" y="2498"/>
                  </a:lnTo>
                  <a:lnTo>
                    <a:pt x="337" y="2306"/>
                  </a:lnTo>
                  <a:lnTo>
                    <a:pt x="1009" y="1969"/>
                  </a:lnTo>
                  <a:lnTo>
                    <a:pt x="2930" y="1153"/>
                  </a:lnTo>
                  <a:lnTo>
                    <a:pt x="5668" y="0"/>
                  </a:lnTo>
                  <a:lnTo>
                    <a:pt x="11863" y="1153"/>
                  </a:lnTo>
                  <a:lnTo>
                    <a:pt x="12487" y="7972"/>
                  </a:lnTo>
                  <a:lnTo>
                    <a:pt x="12487" y="7972"/>
                  </a:lnTo>
                  <a:lnTo>
                    <a:pt x="11671" y="8501"/>
                  </a:lnTo>
                  <a:lnTo>
                    <a:pt x="9894" y="9701"/>
                  </a:lnTo>
                  <a:lnTo>
                    <a:pt x="8885" y="10326"/>
                  </a:lnTo>
                  <a:lnTo>
                    <a:pt x="7925" y="10854"/>
                  </a:lnTo>
                  <a:lnTo>
                    <a:pt x="7204" y="11238"/>
                  </a:lnTo>
                  <a:lnTo>
                    <a:pt x="6916" y="11334"/>
                  </a:lnTo>
                  <a:lnTo>
                    <a:pt x="6724" y="11382"/>
                  </a:lnTo>
                  <a:lnTo>
                    <a:pt x="6724" y="11382"/>
                  </a:lnTo>
                  <a:lnTo>
                    <a:pt x="6244" y="11286"/>
                  </a:lnTo>
                  <a:lnTo>
                    <a:pt x="5524" y="11094"/>
                  </a:lnTo>
                  <a:lnTo>
                    <a:pt x="3603" y="10470"/>
                  </a:lnTo>
                  <a:lnTo>
                    <a:pt x="1057" y="95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6"/>
            <p:cNvSpPr/>
            <p:nvPr/>
          </p:nvSpPr>
          <p:spPr>
            <a:xfrm>
              <a:off x="4963800" y="656725"/>
              <a:ext cx="132075" cy="27625"/>
            </a:xfrm>
            <a:custGeom>
              <a:avLst/>
              <a:gdLst/>
              <a:ahLst/>
              <a:cxnLst/>
              <a:rect l="l" t="t" r="r" b="b"/>
              <a:pathLst>
                <a:path w="5283" h="1105" extrusionOk="0">
                  <a:moveTo>
                    <a:pt x="3266" y="48"/>
                  </a:moveTo>
                  <a:lnTo>
                    <a:pt x="5283" y="433"/>
                  </a:lnTo>
                  <a:lnTo>
                    <a:pt x="3266" y="48"/>
                  </a:lnTo>
                  <a:lnTo>
                    <a:pt x="3266" y="48"/>
                  </a:lnTo>
                  <a:lnTo>
                    <a:pt x="3266" y="48"/>
                  </a:lnTo>
                  <a:close/>
                  <a:moveTo>
                    <a:pt x="2690" y="0"/>
                  </a:moveTo>
                  <a:lnTo>
                    <a:pt x="2690" y="0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2690" y="0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6"/>
            <p:cNvSpPr/>
            <p:nvPr/>
          </p:nvSpPr>
          <p:spPr>
            <a:xfrm>
              <a:off x="5045425" y="657925"/>
              <a:ext cx="50450" cy="9625"/>
            </a:xfrm>
            <a:custGeom>
              <a:avLst/>
              <a:gdLst/>
              <a:ahLst/>
              <a:cxnLst/>
              <a:rect l="l" t="t" r="r" b="b"/>
              <a:pathLst>
                <a:path w="2018" h="385" fill="none" extrusionOk="0">
                  <a:moveTo>
                    <a:pt x="1" y="0"/>
                  </a:moveTo>
                  <a:lnTo>
                    <a:pt x="2018" y="385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6"/>
            <p:cNvSpPr/>
            <p:nvPr/>
          </p:nvSpPr>
          <p:spPr>
            <a:xfrm>
              <a:off x="4963800" y="656725"/>
              <a:ext cx="67250" cy="27625"/>
            </a:xfrm>
            <a:custGeom>
              <a:avLst/>
              <a:gdLst/>
              <a:ahLst/>
              <a:cxnLst/>
              <a:rect l="l" t="t" r="r" b="b"/>
              <a:pathLst>
                <a:path w="2690" h="1105" fill="none" extrusionOk="0">
                  <a:moveTo>
                    <a:pt x="2690" y="0"/>
                  </a:moveTo>
                  <a:lnTo>
                    <a:pt x="2690" y="0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2690" y="0"/>
                  </a:lnTo>
                  <a:lnTo>
                    <a:pt x="26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6"/>
            <p:cNvSpPr/>
            <p:nvPr/>
          </p:nvSpPr>
          <p:spPr>
            <a:xfrm>
              <a:off x="4890550" y="656725"/>
              <a:ext cx="296575" cy="106875"/>
            </a:xfrm>
            <a:custGeom>
              <a:avLst/>
              <a:gdLst/>
              <a:ahLst/>
              <a:cxnLst/>
              <a:rect l="l" t="t" r="r" b="b"/>
              <a:pathLst>
                <a:path w="11863" h="4275" extrusionOk="0">
                  <a:moveTo>
                    <a:pt x="5620" y="0"/>
                  </a:moveTo>
                  <a:lnTo>
                    <a:pt x="2930" y="1105"/>
                  </a:lnTo>
                  <a:lnTo>
                    <a:pt x="1009" y="1921"/>
                  </a:lnTo>
                  <a:lnTo>
                    <a:pt x="337" y="2258"/>
                  </a:lnTo>
                  <a:lnTo>
                    <a:pt x="1" y="2450"/>
                  </a:lnTo>
                  <a:lnTo>
                    <a:pt x="2930" y="3458"/>
                  </a:lnTo>
                  <a:lnTo>
                    <a:pt x="4659" y="4034"/>
                  </a:lnTo>
                  <a:lnTo>
                    <a:pt x="5331" y="4227"/>
                  </a:lnTo>
                  <a:lnTo>
                    <a:pt x="5668" y="4275"/>
                  </a:lnTo>
                  <a:lnTo>
                    <a:pt x="5716" y="4275"/>
                  </a:lnTo>
                  <a:lnTo>
                    <a:pt x="8789" y="2738"/>
                  </a:lnTo>
                  <a:lnTo>
                    <a:pt x="10854" y="1681"/>
                  </a:lnTo>
                  <a:lnTo>
                    <a:pt x="11527" y="1345"/>
                  </a:lnTo>
                  <a:lnTo>
                    <a:pt x="11863" y="1153"/>
                  </a:lnTo>
                  <a:lnTo>
                    <a:pt x="11863" y="1105"/>
                  </a:lnTo>
                  <a:lnTo>
                    <a:pt x="11719" y="1057"/>
                  </a:lnTo>
                  <a:lnTo>
                    <a:pt x="8213" y="433"/>
                  </a:lnTo>
                  <a:lnTo>
                    <a:pt x="6196" y="48"/>
                  </a:lnTo>
                  <a:lnTo>
                    <a:pt x="5620" y="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6"/>
            <p:cNvSpPr/>
            <p:nvPr/>
          </p:nvSpPr>
          <p:spPr>
            <a:xfrm>
              <a:off x="4890550" y="656725"/>
              <a:ext cx="296575" cy="106875"/>
            </a:xfrm>
            <a:custGeom>
              <a:avLst/>
              <a:gdLst/>
              <a:ahLst/>
              <a:cxnLst/>
              <a:rect l="l" t="t" r="r" b="b"/>
              <a:pathLst>
                <a:path w="11863" h="4275" fill="none" extrusionOk="0">
                  <a:moveTo>
                    <a:pt x="5620" y="0"/>
                  </a:moveTo>
                  <a:lnTo>
                    <a:pt x="5620" y="0"/>
                  </a:lnTo>
                  <a:lnTo>
                    <a:pt x="2930" y="1105"/>
                  </a:lnTo>
                  <a:lnTo>
                    <a:pt x="2930" y="1105"/>
                  </a:lnTo>
                  <a:lnTo>
                    <a:pt x="1009" y="1921"/>
                  </a:lnTo>
                  <a:lnTo>
                    <a:pt x="337" y="2258"/>
                  </a:lnTo>
                  <a:lnTo>
                    <a:pt x="1" y="2450"/>
                  </a:lnTo>
                  <a:lnTo>
                    <a:pt x="1" y="2450"/>
                  </a:lnTo>
                  <a:lnTo>
                    <a:pt x="1" y="2450"/>
                  </a:lnTo>
                  <a:lnTo>
                    <a:pt x="1" y="2450"/>
                  </a:lnTo>
                  <a:lnTo>
                    <a:pt x="1" y="2450"/>
                  </a:lnTo>
                  <a:lnTo>
                    <a:pt x="1" y="2450"/>
                  </a:lnTo>
                  <a:lnTo>
                    <a:pt x="1" y="2450"/>
                  </a:lnTo>
                  <a:lnTo>
                    <a:pt x="2930" y="3458"/>
                  </a:lnTo>
                  <a:lnTo>
                    <a:pt x="4659" y="4034"/>
                  </a:lnTo>
                  <a:lnTo>
                    <a:pt x="5331" y="4227"/>
                  </a:lnTo>
                  <a:lnTo>
                    <a:pt x="5668" y="4275"/>
                  </a:lnTo>
                  <a:lnTo>
                    <a:pt x="5668" y="4275"/>
                  </a:lnTo>
                  <a:lnTo>
                    <a:pt x="5668" y="4275"/>
                  </a:lnTo>
                  <a:lnTo>
                    <a:pt x="5668" y="4275"/>
                  </a:lnTo>
                  <a:lnTo>
                    <a:pt x="5716" y="4275"/>
                  </a:lnTo>
                  <a:lnTo>
                    <a:pt x="5716" y="4275"/>
                  </a:lnTo>
                  <a:lnTo>
                    <a:pt x="5716" y="4275"/>
                  </a:lnTo>
                  <a:lnTo>
                    <a:pt x="5716" y="4275"/>
                  </a:lnTo>
                  <a:lnTo>
                    <a:pt x="5716" y="4275"/>
                  </a:lnTo>
                  <a:lnTo>
                    <a:pt x="8789" y="2738"/>
                  </a:lnTo>
                  <a:lnTo>
                    <a:pt x="10854" y="1681"/>
                  </a:lnTo>
                  <a:lnTo>
                    <a:pt x="11527" y="1345"/>
                  </a:lnTo>
                  <a:lnTo>
                    <a:pt x="11863" y="1153"/>
                  </a:lnTo>
                  <a:lnTo>
                    <a:pt x="11863" y="1105"/>
                  </a:lnTo>
                  <a:lnTo>
                    <a:pt x="11863" y="1105"/>
                  </a:lnTo>
                  <a:lnTo>
                    <a:pt x="11719" y="1057"/>
                  </a:lnTo>
                  <a:lnTo>
                    <a:pt x="8213" y="433"/>
                  </a:lnTo>
                  <a:lnTo>
                    <a:pt x="6196" y="48"/>
                  </a:lnTo>
                  <a:lnTo>
                    <a:pt x="6196" y="48"/>
                  </a:lnTo>
                  <a:lnTo>
                    <a:pt x="5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6"/>
            <p:cNvSpPr/>
            <p:nvPr/>
          </p:nvSpPr>
          <p:spPr>
            <a:xfrm>
              <a:off x="4890550" y="717950"/>
              <a:ext cx="164525" cy="222150"/>
            </a:xfrm>
            <a:custGeom>
              <a:avLst/>
              <a:gdLst/>
              <a:ahLst/>
              <a:cxnLst/>
              <a:rect l="l" t="t" r="r" b="b"/>
              <a:pathLst>
                <a:path w="6581" h="8886" extrusionOk="0">
                  <a:moveTo>
                    <a:pt x="1" y="1"/>
                  </a:moveTo>
                  <a:lnTo>
                    <a:pt x="1" y="145"/>
                  </a:lnTo>
                  <a:lnTo>
                    <a:pt x="49" y="769"/>
                  </a:lnTo>
                  <a:lnTo>
                    <a:pt x="145" y="1730"/>
                  </a:lnTo>
                  <a:lnTo>
                    <a:pt x="529" y="4035"/>
                  </a:lnTo>
                  <a:lnTo>
                    <a:pt x="1057" y="7060"/>
                  </a:lnTo>
                  <a:lnTo>
                    <a:pt x="3410" y="7925"/>
                  </a:lnTo>
                  <a:lnTo>
                    <a:pt x="5283" y="8501"/>
                  </a:lnTo>
                  <a:lnTo>
                    <a:pt x="6052" y="8741"/>
                  </a:lnTo>
                  <a:lnTo>
                    <a:pt x="6580" y="8885"/>
                  </a:lnTo>
                  <a:lnTo>
                    <a:pt x="5716" y="1826"/>
                  </a:lnTo>
                  <a:lnTo>
                    <a:pt x="5668" y="1826"/>
                  </a:lnTo>
                  <a:lnTo>
                    <a:pt x="5331" y="1778"/>
                  </a:lnTo>
                  <a:lnTo>
                    <a:pt x="4659" y="1585"/>
                  </a:lnTo>
                  <a:lnTo>
                    <a:pt x="2930" y="10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6"/>
            <p:cNvSpPr/>
            <p:nvPr/>
          </p:nvSpPr>
          <p:spPr>
            <a:xfrm>
              <a:off x="4890550" y="717950"/>
              <a:ext cx="164525" cy="222150"/>
            </a:xfrm>
            <a:custGeom>
              <a:avLst/>
              <a:gdLst/>
              <a:ahLst/>
              <a:cxnLst/>
              <a:rect l="l" t="t" r="r" b="b"/>
              <a:pathLst>
                <a:path w="6581" h="888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49" y="769"/>
                  </a:lnTo>
                  <a:lnTo>
                    <a:pt x="145" y="1730"/>
                  </a:lnTo>
                  <a:lnTo>
                    <a:pt x="529" y="4035"/>
                  </a:lnTo>
                  <a:lnTo>
                    <a:pt x="1057" y="7060"/>
                  </a:lnTo>
                  <a:lnTo>
                    <a:pt x="1057" y="7060"/>
                  </a:lnTo>
                  <a:lnTo>
                    <a:pt x="1057" y="7060"/>
                  </a:lnTo>
                  <a:lnTo>
                    <a:pt x="1057" y="7060"/>
                  </a:lnTo>
                  <a:lnTo>
                    <a:pt x="1057" y="7060"/>
                  </a:lnTo>
                  <a:lnTo>
                    <a:pt x="3410" y="7925"/>
                  </a:lnTo>
                  <a:lnTo>
                    <a:pt x="5283" y="8501"/>
                  </a:lnTo>
                  <a:lnTo>
                    <a:pt x="6052" y="8741"/>
                  </a:lnTo>
                  <a:lnTo>
                    <a:pt x="6580" y="8885"/>
                  </a:lnTo>
                  <a:lnTo>
                    <a:pt x="5716" y="1826"/>
                  </a:lnTo>
                  <a:lnTo>
                    <a:pt x="5716" y="1826"/>
                  </a:lnTo>
                  <a:lnTo>
                    <a:pt x="5716" y="1826"/>
                  </a:lnTo>
                  <a:lnTo>
                    <a:pt x="5716" y="1826"/>
                  </a:lnTo>
                  <a:lnTo>
                    <a:pt x="5716" y="1826"/>
                  </a:lnTo>
                  <a:lnTo>
                    <a:pt x="5716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331" y="1778"/>
                  </a:lnTo>
                  <a:lnTo>
                    <a:pt x="4659" y="1585"/>
                  </a:lnTo>
                  <a:lnTo>
                    <a:pt x="2930" y="100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6"/>
            <p:cNvSpPr/>
            <p:nvPr/>
          </p:nvSpPr>
          <p:spPr>
            <a:xfrm>
              <a:off x="4890550" y="717950"/>
              <a:ext cx="142900" cy="45650"/>
            </a:xfrm>
            <a:custGeom>
              <a:avLst/>
              <a:gdLst/>
              <a:ahLst/>
              <a:cxnLst/>
              <a:rect l="l" t="t" r="r" b="b"/>
              <a:pathLst>
                <a:path w="5716" h="1826" extrusionOk="0">
                  <a:moveTo>
                    <a:pt x="5716" y="1826"/>
                  </a:moveTo>
                  <a:lnTo>
                    <a:pt x="5716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716" y="1826"/>
                  </a:lnTo>
                  <a:close/>
                  <a:moveTo>
                    <a:pt x="5716" y="1826"/>
                  </a:moveTo>
                  <a:lnTo>
                    <a:pt x="5716" y="1826"/>
                  </a:lnTo>
                  <a:lnTo>
                    <a:pt x="5716" y="1826"/>
                  </a:lnTo>
                  <a:lnTo>
                    <a:pt x="5716" y="1826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30" y="1009"/>
                  </a:lnTo>
                  <a:lnTo>
                    <a:pt x="4659" y="1585"/>
                  </a:lnTo>
                  <a:lnTo>
                    <a:pt x="5331" y="1778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331" y="1778"/>
                  </a:lnTo>
                  <a:lnTo>
                    <a:pt x="4659" y="1585"/>
                  </a:lnTo>
                  <a:lnTo>
                    <a:pt x="2930" y="1009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6"/>
            <p:cNvSpPr/>
            <p:nvPr/>
          </p:nvSpPr>
          <p:spPr>
            <a:xfrm>
              <a:off x="5032225" y="7635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9" y="1"/>
                  </a:moveTo>
                  <a:lnTo>
                    <a:pt x="49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6"/>
            <p:cNvSpPr/>
            <p:nvPr/>
          </p:nvSpPr>
          <p:spPr>
            <a:xfrm>
              <a:off x="5033425" y="763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6"/>
            <p:cNvSpPr/>
            <p:nvPr/>
          </p:nvSpPr>
          <p:spPr>
            <a:xfrm>
              <a:off x="4890550" y="717950"/>
              <a:ext cx="141700" cy="45650"/>
            </a:xfrm>
            <a:custGeom>
              <a:avLst/>
              <a:gdLst/>
              <a:ahLst/>
              <a:cxnLst/>
              <a:rect l="l" t="t" r="r" b="b"/>
              <a:pathLst>
                <a:path w="5668" h="182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30" y="1009"/>
                  </a:lnTo>
                  <a:lnTo>
                    <a:pt x="4659" y="1585"/>
                  </a:lnTo>
                  <a:lnTo>
                    <a:pt x="5331" y="1778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331" y="1778"/>
                  </a:lnTo>
                  <a:lnTo>
                    <a:pt x="4659" y="1585"/>
                  </a:lnTo>
                  <a:lnTo>
                    <a:pt x="2930" y="100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6"/>
            <p:cNvSpPr/>
            <p:nvPr/>
          </p:nvSpPr>
          <p:spPr>
            <a:xfrm>
              <a:off x="4890550" y="717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6"/>
            <p:cNvSpPr/>
            <p:nvPr/>
          </p:nvSpPr>
          <p:spPr>
            <a:xfrm>
              <a:off x="4890550" y="717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6"/>
            <p:cNvSpPr/>
            <p:nvPr/>
          </p:nvSpPr>
          <p:spPr>
            <a:xfrm>
              <a:off x="5075450" y="747975"/>
              <a:ext cx="106875" cy="136900"/>
            </a:xfrm>
            <a:custGeom>
              <a:avLst/>
              <a:gdLst/>
              <a:ahLst/>
              <a:cxnLst/>
              <a:rect l="l" t="t" r="r" b="b"/>
              <a:pathLst>
                <a:path w="4275" h="5476" extrusionOk="0">
                  <a:moveTo>
                    <a:pt x="1874" y="625"/>
                  </a:moveTo>
                  <a:lnTo>
                    <a:pt x="2114" y="673"/>
                  </a:lnTo>
                  <a:lnTo>
                    <a:pt x="2258" y="769"/>
                  </a:lnTo>
                  <a:lnTo>
                    <a:pt x="2402" y="865"/>
                  </a:lnTo>
                  <a:lnTo>
                    <a:pt x="2450" y="1009"/>
                  </a:lnTo>
                  <a:lnTo>
                    <a:pt x="2498" y="1201"/>
                  </a:lnTo>
                  <a:lnTo>
                    <a:pt x="2402" y="1393"/>
                  </a:lnTo>
                  <a:lnTo>
                    <a:pt x="2210" y="1585"/>
                  </a:lnTo>
                  <a:lnTo>
                    <a:pt x="1922" y="1825"/>
                  </a:lnTo>
                  <a:lnTo>
                    <a:pt x="1441" y="2017"/>
                  </a:lnTo>
                  <a:lnTo>
                    <a:pt x="1345" y="673"/>
                  </a:lnTo>
                  <a:lnTo>
                    <a:pt x="1585" y="625"/>
                  </a:lnTo>
                  <a:close/>
                  <a:moveTo>
                    <a:pt x="2546" y="2834"/>
                  </a:moveTo>
                  <a:lnTo>
                    <a:pt x="2834" y="2882"/>
                  </a:lnTo>
                  <a:lnTo>
                    <a:pt x="3074" y="2978"/>
                  </a:lnTo>
                  <a:lnTo>
                    <a:pt x="3314" y="3122"/>
                  </a:lnTo>
                  <a:lnTo>
                    <a:pt x="3458" y="3362"/>
                  </a:lnTo>
                  <a:lnTo>
                    <a:pt x="3506" y="3602"/>
                  </a:lnTo>
                  <a:lnTo>
                    <a:pt x="3506" y="3698"/>
                  </a:lnTo>
                  <a:lnTo>
                    <a:pt x="3458" y="3842"/>
                  </a:lnTo>
                  <a:lnTo>
                    <a:pt x="3266" y="4130"/>
                  </a:lnTo>
                  <a:lnTo>
                    <a:pt x="2930" y="4371"/>
                  </a:lnTo>
                  <a:lnTo>
                    <a:pt x="2450" y="4659"/>
                  </a:lnTo>
                  <a:lnTo>
                    <a:pt x="1826" y="4851"/>
                  </a:lnTo>
                  <a:lnTo>
                    <a:pt x="1489" y="2930"/>
                  </a:lnTo>
                  <a:lnTo>
                    <a:pt x="1633" y="2882"/>
                  </a:lnTo>
                  <a:lnTo>
                    <a:pt x="2066" y="2834"/>
                  </a:lnTo>
                  <a:close/>
                  <a:moveTo>
                    <a:pt x="1970" y="0"/>
                  </a:moveTo>
                  <a:lnTo>
                    <a:pt x="1489" y="48"/>
                  </a:lnTo>
                  <a:lnTo>
                    <a:pt x="1057" y="144"/>
                  </a:lnTo>
                  <a:lnTo>
                    <a:pt x="337" y="384"/>
                  </a:lnTo>
                  <a:lnTo>
                    <a:pt x="1" y="529"/>
                  </a:lnTo>
                  <a:lnTo>
                    <a:pt x="625" y="5475"/>
                  </a:lnTo>
                  <a:lnTo>
                    <a:pt x="1297" y="5331"/>
                  </a:lnTo>
                  <a:lnTo>
                    <a:pt x="1922" y="5187"/>
                  </a:lnTo>
                  <a:lnTo>
                    <a:pt x="2450" y="4995"/>
                  </a:lnTo>
                  <a:lnTo>
                    <a:pt x="2882" y="4851"/>
                  </a:lnTo>
                  <a:lnTo>
                    <a:pt x="3266" y="4611"/>
                  </a:lnTo>
                  <a:lnTo>
                    <a:pt x="3602" y="4419"/>
                  </a:lnTo>
                  <a:lnTo>
                    <a:pt x="3843" y="4226"/>
                  </a:lnTo>
                  <a:lnTo>
                    <a:pt x="4035" y="4034"/>
                  </a:lnTo>
                  <a:lnTo>
                    <a:pt x="4179" y="3794"/>
                  </a:lnTo>
                  <a:lnTo>
                    <a:pt x="4227" y="3602"/>
                  </a:lnTo>
                  <a:lnTo>
                    <a:pt x="4275" y="3410"/>
                  </a:lnTo>
                  <a:lnTo>
                    <a:pt x="4275" y="3218"/>
                  </a:lnTo>
                  <a:lnTo>
                    <a:pt x="4227" y="3074"/>
                  </a:lnTo>
                  <a:lnTo>
                    <a:pt x="4131" y="2930"/>
                  </a:lnTo>
                  <a:lnTo>
                    <a:pt x="4035" y="2786"/>
                  </a:lnTo>
                  <a:lnTo>
                    <a:pt x="3939" y="2690"/>
                  </a:lnTo>
                  <a:lnTo>
                    <a:pt x="3699" y="2546"/>
                  </a:lnTo>
                  <a:lnTo>
                    <a:pt x="3506" y="2450"/>
                  </a:lnTo>
                  <a:lnTo>
                    <a:pt x="3074" y="2402"/>
                  </a:lnTo>
                  <a:lnTo>
                    <a:pt x="2594" y="2402"/>
                  </a:lnTo>
                  <a:lnTo>
                    <a:pt x="2834" y="2305"/>
                  </a:lnTo>
                  <a:lnTo>
                    <a:pt x="3026" y="2161"/>
                  </a:lnTo>
                  <a:lnTo>
                    <a:pt x="3170" y="2017"/>
                  </a:lnTo>
                  <a:lnTo>
                    <a:pt x="3314" y="1825"/>
                  </a:lnTo>
                  <a:lnTo>
                    <a:pt x="3362" y="1681"/>
                  </a:lnTo>
                  <a:lnTo>
                    <a:pt x="3458" y="1537"/>
                  </a:lnTo>
                  <a:lnTo>
                    <a:pt x="3458" y="1201"/>
                  </a:lnTo>
                  <a:lnTo>
                    <a:pt x="3362" y="865"/>
                  </a:lnTo>
                  <a:lnTo>
                    <a:pt x="3218" y="577"/>
                  </a:lnTo>
                  <a:lnTo>
                    <a:pt x="2978" y="288"/>
                  </a:lnTo>
                  <a:lnTo>
                    <a:pt x="2690" y="96"/>
                  </a:lnTo>
                  <a:lnTo>
                    <a:pt x="2546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5" name="Google Shape;3185;p46"/>
          <p:cNvGrpSpPr/>
          <p:nvPr/>
        </p:nvGrpSpPr>
        <p:grpSpPr>
          <a:xfrm rot="-4665238">
            <a:off x="4756603" y="1322530"/>
            <a:ext cx="413119" cy="961979"/>
            <a:chOff x="4194880" y="328742"/>
            <a:chExt cx="413138" cy="962024"/>
          </a:xfrm>
        </p:grpSpPr>
        <p:sp>
          <p:nvSpPr>
            <p:cNvPr id="3186" name="Google Shape;3186;p46"/>
            <p:cNvSpPr/>
            <p:nvPr/>
          </p:nvSpPr>
          <p:spPr>
            <a:xfrm flipH="1">
              <a:off x="4194880" y="328742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6"/>
            <p:cNvSpPr/>
            <p:nvPr/>
          </p:nvSpPr>
          <p:spPr>
            <a:xfrm rot="-2306925" flipH="1">
              <a:off x="4256692" y="959568"/>
              <a:ext cx="247590" cy="285134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" name="Google Shape;3249;p47"/>
          <p:cNvSpPr txBox="1">
            <a:spLocks noGrp="1"/>
          </p:cNvSpPr>
          <p:nvPr>
            <p:ph type="title"/>
          </p:nvPr>
        </p:nvSpPr>
        <p:spPr>
          <a:xfrm>
            <a:off x="3213506" y="835200"/>
            <a:ext cx="453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Đánh giá sản phẩm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50" name="Google Shape;3250;p47"/>
          <p:cNvSpPr txBox="1">
            <a:spLocks noGrp="1"/>
          </p:cNvSpPr>
          <p:nvPr>
            <p:ph type="subTitle" idx="1"/>
          </p:nvPr>
        </p:nvSpPr>
        <p:spPr>
          <a:xfrm>
            <a:off x="2140056" y="1947951"/>
            <a:ext cx="6680199" cy="14502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Máy bay được lắp chắc chắn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không xộc xệch.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Mối ghép giữa giá đỡ sàn ca bin với càn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máy bay phải chắc chắn và thẳng để máy bay không bị chúc xuống.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1527A2-2EAE-4B87-8F39-84EB698E1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904" y="3195549"/>
            <a:ext cx="2251961" cy="17189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" name="Google Shape;4515;p67"/>
          <p:cNvSpPr txBox="1">
            <a:spLocks noGrp="1"/>
          </p:cNvSpPr>
          <p:nvPr>
            <p:ph type="title"/>
          </p:nvPr>
        </p:nvSpPr>
        <p:spPr>
          <a:xfrm>
            <a:off x="1314535" y="1043461"/>
            <a:ext cx="6346200" cy="11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  <a:endParaRPr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516" name="Google Shape;4516;p67"/>
          <p:cNvGrpSpPr/>
          <p:nvPr/>
        </p:nvGrpSpPr>
        <p:grpSpPr>
          <a:xfrm rot="-611625">
            <a:off x="-200184" y="2430084"/>
            <a:ext cx="2845049" cy="3629196"/>
            <a:chOff x="5111475" y="3562250"/>
            <a:chExt cx="901700" cy="1150225"/>
          </a:xfrm>
        </p:grpSpPr>
        <p:sp>
          <p:nvSpPr>
            <p:cNvPr id="4517" name="Google Shape;4517;p67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67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67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67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67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67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67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67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67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67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67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67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67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67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67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67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67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67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67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67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67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67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67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67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67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67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67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67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67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67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67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67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67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67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67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67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67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67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67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67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67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67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67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67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67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67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67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67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67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67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67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67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67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67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67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67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67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67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67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67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67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67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67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67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67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67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67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67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67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67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67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67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67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67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67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67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67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67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67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67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67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67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67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67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67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67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67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67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67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67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67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67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67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67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67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67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67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67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67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67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67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67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67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67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67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67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67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67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67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67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67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67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67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67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67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67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67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67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67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67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67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67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67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67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67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67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67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45" name="Google Shape;4645;p67"/>
          <p:cNvSpPr/>
          <p:nvPr/>
        </p:nvSpPr>
        <p:spPr>
          <a:xfrm rot="10800000">
            <a:off x="3306277" y="1973192"/>
            <a:ext cx="2531446" cy="174751"/>
          </a:xfrm>
          <a:custGeom>
            <a:avLst/>
            <a:gdLst/>
            <a:ahLst/>
            <a:cxnLst/>
            <a:rect l="l" t="t" r="r" b="b"/>
            <a:pathLst>
              <a:path w="20452" h="2623" extrusionOk="0">
                <a:moveTo>
                  <a:pt x="19806" y="1"/>
                </a:moveTo>
                <a:lnTo>
                  <a:pt x="19342" y="41"/>
                </a:lnTo>
                <a:lnTo>
                  <a:pt x="18757" y="142"/>
                </a:lnTo>
                <a:lnTo>
                  <a:pt x="18051" y="283"/>
                </a:lnTo>
                <a:lnTo>
                  <a:pt x="17325" y="384"/>
                </a:lnTo>
                <a:lnTo>
                  <a:pt x="16539" y="505"/>
                </a:lnTo>
                <a:lnTo>
                  <a:pt x="15712" y="586"/>
                </a:lnTo>
                <a:lnTo>
                  <a:pt x="14824" y="666"/>
                </a:lnTo>
                <a:lnTo>
                  <a:pt x="13896" y="727"/>
                </a:lnTo>
                <a:lnTo>
                  <a:pt x="12928" y="787"/>
                </a:lnTo>
                <a:lnTo>
                  <a:pt x="11920" y="807"/>
                </a:lnTo>
                <a:lnTo>
                  <a:pt x="10851" y="828"/>
                </a:lnTo>
                <a:lnTo>
                  <a:pt x="9742" y="828"/>
                </a:lnTo>
                <a:lnTo>
                  <a:pt x="8592" y="807"/>
                </a:lnTo>
                <a:lnTo>
                  <a:pt x="7382" y="767"/>
                </a:lnTo>
                <a:lnTo>
                  <a:pt x="6152" y="707"/>
                </a:lnTo>
                <a:lnTo>
                  <a:pt x="4861" y="606"/>
                </a:lnTo>
                <a:lnTo>
                  <a:pt x="3530" y="505"/>
                </a:lnTo>
                <a:lnTo>
                  <a:pt x="2158" y="384"/>
                </a:lnTo>
                <a:lnTo>
                  <a:pt x="1614" y="344"/>
                </a:lnTo>
                <a:lnTo>
                  <a:pt x="1150" y="344"/>
                </a:lnTo>
                <a:lnTo>
                  <a:pt x="767" y="384"/>
                </a:lnTo>
                <a:lnTo>
                  <a:pt x="444" y="444"/>
                </a:lnTo>
                <a:lnTo>
                  <a:pt x="323" y="505"/>
                </a:lnTo>
                <a:lnTo>
                  <a:pt x="222" y="545"/>
                </a:lnTo>
                <a:lnTo>
                  <a:pt x="141" y="606"/>
                </a:lnTo>
                <a:lnTo>
                  <a:pt x="61" y="666"/>
                </a:lnTo>
                <a:lnTo>
                  <a:pt x="20" y="747"/>
                </a:lnTo>
                <a:lnTo>
                  <a:pt x="0" y="807"/>
                </a:lnTo>
                <a:lnTo>
                  <a:pt x="0" y="888"/>
                </a:lnTo>
                <a:lnTo>
                  <a:pt x="20" y="969"/>
                </a:lnTo>
                <a:lnTo>
                  <a:pt x="41" y="1050"/>
                </a:lnTo>
                <a:lnTo>
                  <a:pt x="101" y="1130"/>
                </a:lnTo>
                <a:lnTo>
                  <a:pt x="182" y="1211"/>
                </a:lnTo>
                <a:lnTo>
                  <a:pt x="283" y="1292"/>
                </a:lnTo>
                <a:lnTo>
                  <a:pt x="404" y="1372"/>
                </a:lnTo>
                <a:lnTo>
                  <a:pt x="545" y="1453"/>
                </a:lnTo>
                <a:lnTo>
                  <a:pt x="888" y="1614"/>
                </a:lnTo>
                <a:lnTo>
                  <a:pt x="1331" y="1776"/>
                </a:lnTo>
                <a:lnTo>
                  <a:pt x="1856" y="1897"/>
                </a:lnTo>
                <a:lnTo>
                  <a:pt x="2461" y="2018"/>
                </a:lnTo>
                <a:lnTo>
                  <a:pt x="3167" y="2098"/>
                </a:lnTo>
                <a:lnTo>
                  <a:pt x="4659" y="2260"/>
                </a:lnTo>
                <a:lnTo>
                  <a:pt x="6172" y="2401"/>
                </a:lnTo>
                <a:lnTo>
                  <a:pt x="7685" y="2522"/>
                </a:lnTo>
                <a:lnTo>
                  <a:pt x="9197" y="2603"/>
                </a:lnTo>
                <a:lnTo>
                  <a:pt x="9964" y="2623"/>
                </a:lnTo>
                <a:lnTo>
                  <a:pt x="11517" y="2623"/>
                </a:lnTo>
                <a:lnTo>
                  <a:pt x="12303" y="2582"/>
                </a:lnTo>
                <a:lnTo>
                  <a:pt x="13090" y="2542"/>
                </a:lnTo>
                <a:lnTo>
                  <a:pt x="13876" y="2481"/>
                </a:lnTo>
                <a:lnTo>
                  <a:pt x="14683" y="2381"/>
                </a:lnTo>
                <a:lnTo>
                  <a:pt x="15490" y="2280"/>
                </a:lnTo>
                <a:lnTo>
                  <a:pt x="16276" y="2139"/>
                </a:lnTo>
                <a:lnTo>
                  <a:pt x="17023" y="1957"/>
                </a:lnTo>
                <a:lnTo>
                  <a:pt x="17708" y="1776"/>
                </a:lnTo>
                <a:lnTo>
                  <a:pt x="18334" y="1554"/>
                </a:lnTo>
                <a:lnTo>
                  <a:pt x="18898" y="1332"/>
                </a:lnTo>
                <a:lnTo>
                  <a:pt x="19362" y="1110"/>
                </a:lnTo>
                <a:lnTo>
                  <a:pt x="19766" y="888"/>
                </a:lnTo>
                <a:lnTo>
                  <a:pt x="20088" y="686"/>
                </a:lnTo>
                <a:lnTo>
                  <a:pt x="20310" y="485"/>
                </a:lnTo>
                <a:lnTo>
                  <a:pt x="20371" y="404"/>
                </a:lnTo>
                <a:lnTo>
                  <a:pt x="20431" y="323"/>
                </a:lnTo>
                <a:lnTo>
                  <a:pt x="20451" y="243"/>
                </a:lnTo>
                <a:lnTo>
                  <a:pt x="20451" y="182"/>
                </a:lnTo>
                <a:lnTo>
                  <a:pt x="20411" y="122"/>
                </a:lnTo>
                <a:lnTo>
                  <a:pt x="20350" y="81"/>
                </a:lnTo>
                <a:lnTo>
                  <a:pt x="20270" y="41"/>
                </a:lnTo>
                <a:lnTo>
                  <a:pt x="20149" y="21"/>
                </a:lnTo>
                <a:lnTo>
                  <a:pt x="1998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4646;p67">
            <a:extLst>
              <a:ext uri="{FF2B5EF4-FFF2-40B4-BE49-F238E27FC236}">
                <a16:creationId xmlns:a16="http://schemas.microsoft.com/office/drawing/2014/main" id="{9A5720D1-8D1B-441A-ADF6-1DCDB6BE09AC}"/>
              </a:ext>
            </a:extLst>
          </p:cNvPr>
          <p:cNvSpPr txBox="1">
            <a:spLocks/>
          </p:cNvSpPr>
          <p:nvPr/>
        </p:nvSpPr>
        <p:spPr>
          <a:xfrm>
            <a:off x="2586889" y="2453657"/>
            <a:ext cx="3826228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 2"/>
              <a:buNone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indent="0">
              <a:lnSpc>
                <a:spcPct val="150000"/>
              </a:lnSpc>
            </a:pP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(T1)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hysics Class for Kids: Kinetic Energy by Slidesgo">
  <a:themeElements>
    <a:clrScheme name="Simple Light">
      <a:dk1>
        <a:srgbClr val="210A06"/>
      </a:dk1>
      <a:lt1>
        <a:srgbClr val="FF6B6B"/>
      </a:lt1>
      <a:dk2>
        <a:srgbClr val="FFF2F0"/>
      </a:dk2>
      <a:lt2>
        <a:srgbClr val="FFE2DC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FFFFFF"/>
      </a:accent5>
      <a:accent6>
        <a:srgbClr val="4D6D81"/>
      </a:accent6>
      <a:hlink>
        <a:srgbClr val="210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On-screen Show (16:9)</PresentationFormat>
  <Paragraphs>73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Cambria</vt:lpstr>
      <vt:lpstr>Roboto Condensed Light</vt:lpstr>
      <vt:lpstr>Fredoka One</vt:lpstr>
      <vt:lpstr>Arial</vt:lpstr>
      <vt:lpstr>Exo 2</vt:lpstr>
      <vt:lpstr>Physics Class for Kids: Kinetic Energy by Slidesgo</vt:lpstr>
      <vt:lpstr>KĨ THUẬT Lắp máy bay trực thăng (T3)</vt:lpstr>
      <vt:lpstr>01</vt:lpstr>
      <vt:lpstr>Chọn chi tiết</vt:lpstr>
      <vt:lpstr>PowerPoint Presentation</vt:lpstr>
      <vt:lpstr>Các bước lắp  máy bay trực thăng</vt:lpstr>
      <vt:lpstr>PowerPoint Presentation</vt:lpstr>
      <vt:lpstr>Lưu ý</vt:lpstr>
      <vt:lpstr>Đánh giá sản phẩm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KĨ THUẬT Lắp máy bay trực thăng (T3)</dc:title>
  <cp:lastModifiedBy>Admin</cp:lastModifiedBy>
  <cp:revision>1</cp:revision>
  <dcterms:modified xsi:type="dcterms:W3CDTF">2022-03-02T15:45:14Z</dcterms:modified>
</cp:coreProperties>
</file>