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2"/>
  </p:notesMasterIdLst>
  <p:sldIdLst>
    <p:sldId id="257" r:id="rId4"/>
    <p:sldId id="260" r:id="rId5"/>
    <p:sldId id="273" r:id="rId6"/>
    <p:sldId id="274" r:id="rId7"/>
    <p:sldId id="275" r:id="rId8"/>
    <p:sldId id="276" r:id="rId9"/>
    <p:sldId id="27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4/3/2022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4/3/2022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tiếng việt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135188" y="2205038"/>
            <a:ext cx="5249863" cy="157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sz="21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27490" y="0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egoe UI" panose="020B0502040204020203" pitchFamily="34" charset="0"/>
                <a:cs typeface="Segoe UI" panose="020B0502040204020203" pitchFamily="34" charset="0"/>
              </a:rPr>
              <a:t>Chuột</a:t>
            </a:r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 con </a:t>
            </a:r>
            <a:r>
              <a:rPr lang="en-US" sz="7200" dirty="0" err="1">
                <a:latin typeface="Segoe UI" panose="020B0502040204020203" pitchFamily="34" charset="0"/>
                <a:cs typeface="Segoe UI" panose="020B0502040204020203" pitchFamily="34" charset="0"/>
              </a:rPr>
              <a:t>đáng</a:t>
            </a:r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200" dirty="0" err="1">
                <a:latin typeface="Segoe UI" panose="020B0502040204020203" pitchFamily="34" charset="0"/>
                <a:cs typeface="Segoe UI" panose="020B0502040204020203" pitchFamily="34" charset="0"/>
              </a:rPr>
              <a:t>yêu</a:t>
            </a:r>
            <a:endParaRPr lang="en-US" sz="7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8073"/>
          <a:stretch/>
        </p:blipFill>
        <p:spPr>
          <a:xfrm>
            <a:off x="688707" y="334108"/>
            <a:ext cx="10814586" cy="598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43" y="133640"/>
            <a:ext cx="9793067" cy="6344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5031" y="852854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6577" y="1420026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8484" y="1802561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0254" y="1802560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3339" y="2264225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5031" y="2960034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5031" y="3476083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4297" y="3909535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2540" y="3810001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8562" y="4302645"/>
            <a:ext cx="5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5988" y="5410200"/>
            <a:ext cx="55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5031" y="5957228"/>
            <a:ext cx="58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6" y="256732"/>
            <a:ext cx="9793067" cy="6344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769" y="1011116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69" y="3094892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879230"/>
            <a:ext cx="11860823" cy="10990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ca,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5992" y="2444262"/>
            <a:ext cx="641839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5031" y="2435469"/>
            <a:ext cx="9689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thử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lao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leo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mỏm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bay,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rậm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2" y="1397410"/>
            <a:ext cx="10058400" cy="27981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91408" y="2637692"/>
            <a:ext cx="536330" cy="465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" y="369277"/>
            <a:ext cx="105715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64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SimSun</vt:lpstr>
      <vt:lpstr>Arial</vt:lpstr>
      <vt:lpstr>Arial-SGK-TV</vt:lpstr>
      <vt:lpstr>Calibri</vt:lpstr>
      <vt:lpstr>Calibri Light</vt:lpstr>
      <vt:lpstr>Segoe UI</vt:lpstr>
      <vt:lpstr>Segoe UI Semilight</vt:lpstr>
      <vt:lpstr>UTM Avo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7</cp:revision>
  <dcterms:created xsi:type="dcterms:W3CDTF">2021-01-17T13:41:27Z</dcterms:created>
  <dcterms:modified xsi:type="dcterms:W3CDTF">2022-04-03T10:18:21Z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