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6" r:id="rId4"/>
    <p:sldId id="267" r:id="rId5"/>
    <p:sldId id="26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BC5C"/>
    <a:srgbClr val="FF9999"/>
    <a:srgbClr val="E5FFFF"/>
    <a:srgbClr val="CC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DD37-FD94-4F78-B0A0-EA52BC2C4AE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7AE8-4626-496F-B43C-22157AF0F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93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DD37-FD94-4F78-B0A0-EA52BC2C4AE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7AE8-4626-496F-B43C-22157AF0F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6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DD37-FD94-4F78-B0A0-EA52BC2C4AE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7AE8-4626-496F-B43C-22157AF0F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2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DD37-FD94-4F78-B0A0-EA52BC2C4AE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7AE8-4626-496F-B43C-22157AF0F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3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DD37-FD94-4F78-B0A0-EA52BC2C4AE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7AE8-4626-496F-B43C-22157AF0F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5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DD37-FD94-4F78-B0A0-EA52BC2C4AE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7AE8-4626-496F-B43C-22157AF0F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DD37-FD94-4F78-B0A0-EA52BC2C4AE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7AE8-4626-496F-B43C-22157AF0F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6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DD37-FD94-4F78-B0A0-EA52BC2C4AE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7AE8-4626-496F-B43C-22157AF0F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3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DD37-FD94-4F78-B0A0-EA52BC2C4AE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7AE8-4626-496F-B43C-22157AF0F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1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DD37-FD94-4F78-B0A0-EA52BC2C4AE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7AE8-4626-496F-B43C-22157AF0F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DD37-FD94-4F78-B0A0-EA52BC2C4AE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7AE8-4626-496F-B43C-22157AF0F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1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2DD37-FD94-4F78-B0A0-EA52BC2C4AEA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B7AE8-4626-496F-B43C-22157AF0F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0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4188" y="2055989"/>
            <a:ext cx="10551122" cy="228147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 err="1" smtClean="0">
                <a:latin typeface="Arial-SGK-TV" pitchFamily="2" charset="0"/>
                <a:cs typeface="Arial-SGK-TV" pitchFamily="2" charset="0"/>
              </a:rPr>
              <a:t>Luyện</a:t>
            </a:r>
            <a:r>
              <a:rPr lang="en-US" sz="96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9600" b="1" dirty="0" err="1" smtClean="0">
                <a:latin typeface="Arial-SGK-TV" pitchFamily="2" charset="0"/>
                <a:cs typeface="Arial-SGK-TV" pitchFamily="2" charset="0"/>
              </a:rPr>
              <a:t>tập</a:t>
            </a:r>
            <a:r>
              <a:rPr lang="vi-VN" sz="9600" b="1" dirty="0" smtClean="0">
                <a:latin typeface="Arial-SGK-TV" pitchFamily="2" charset="0"/>
                <a:cs typeface="Arial-SGK-TV" pitchFamily="2" charset="0"/>
              </a:rPr>
              <a:t> chung</a:t>
            </a:r>
            <a:r>
              <a:rPr lang="en-US" sz="9600" b="1" dirty="0" smtClean="0">
                <a:latin typeface="Arial-SGK-TV" pitchFamily="2" charset="0"/>
                <a:cs typeface="Arial-SGK-TV" pitchFamily="2" charset="0"/>
              </a:rPr>
              <a:t> </a:t>
            </a:r>
          </a:p>
          <a:p>
            <a:pPr algn="ctr"/>
            <a:r>
              <a:rPr lang="en-US" sz="3200" i="1" dirty="0" err="1" smtClean="0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z="3200" i="1" dirty="0" smtClean="0">
                <a:latin typeface="Arial-SGK-TV" pitchFamily="2" charset="0"/>
                <a:cs typeface="Arial-SGK-TV" pitchFamily="2" charset="0"/>
              </a:rPr>
              <a:t> 6</a:t>
            </a:r>
            <a:r>
              <a:rPr lang="vi-VN" sz="3200" i="1" dirty="0" smtClean="0">
                <a:latin typeface="Arial-SGK-TV" pitchFamily="2" charset="0"/>
                <a:cs typeface="Arial-SGK-TV" pitchFamily="2" charset="0"/>
              </a:rPr>
              <a:t>4</a:t>
            </a:r>
            <a:r>
              <a:rPr lang="en-US" sz="3200" i="1" dirty="0" smtClean="0">
                <a:latin typeface="Arial-SGK-TV" pitchFamily="2" charset="0"/>
                <a:cs typeface="Arial-SGK-TV" pitchFamily="2" charset="0"/>
              </a:rPr>
              <a:t> + </a:t>
            </a:r>
            <a:r>
              <a:rPr lang="vi-VN" sz="3200" i="1" dirty="0" smtClean="0">
                <a:latin typeface="Arial-SGK-TV" pitchFamily="2" charset="0"/>
                <a:cs typeface="Arial-SGK-TV" pitchFamily="2" charset="0"/>
              </a:rPr>
              <a:t>65</a:t>
            </a:r>
            <a:endParaRPr lang="en-US" sz="3200" i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13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214" y="141668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latin typeface="Arial-SGK-TV" pitchFamily="2" charset="0"/>
                <a:cs typeface="Arial-SGK-TV" pitchFamily="2" charset="0"/>
              </a:rPr>
              <a:t>1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. </a:t>
            </a:r>
            <a:endParaRPr lang="en-US" sz="36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729" y="1723116"/>
            <a:ext cx="2486623" cy="715089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Arial-SGK-TV" pitchFamily="2" charset="0"/>
                <a:cs typeface="Arial-SGK-TV" pitchFamily="2" charset="0"/>
              </a:rPr>
              <a:t>20 + 5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6214" y="787999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Arial-SGK-TV" pitchFamily="2" charset="0"/>
                <a:cs typeface="Arial-SGK-TV" pitchFamily="2" charset="0"/>
              </a:rPr>
              <a:t>a) Tính</a:t>
            </a:r>
            <a:endParaRPr lang="en-US" sz="36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5511" y="1723116"/>
            <a:ext cx="2486623" cy="715089"/>
          </a:xfrm>
          <a:prstGeom prst="round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Arial-SGK-TV" pitchFamily="2" charset="0"/>
                <a:cs typeface="Arial-SGK-TV" pitchFamily="2" charset="0"/>
              </a:rPr>
              <a:t>36 + 1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2347" y="1742106"/>
            <a:ext cx="2742203" cy="715089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Arial-SGK-TV" pitchFamily="2" charset="0"/>
                <a:cs typeface="Arial-SGK-TV" pitchFamily="2" charset="0"/>
              </a:rPr>
              <a:t>57 – 40  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41075" y="1723116"/>
            <a:ext cx="2629289" cy="715089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Arial-SGK-TV" pitchFamily="2" charset="0"/>
                <a:cs typeface="Arial-SGK-TV" pitchFamily="2" charset="0"/>
              </a:rPr>
              <a:t>74 - 24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87884" y="1761097"/>
            <a:ext cx="114646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25</a:t>
            </a:r>
            <a:endParaRPr lang="en-US" sz="3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85666" y="1761097"/>
            <a:ext cx="114646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37</a:t>
            </a:r>
            <a:endParaRPr lang="en-US" sz="3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08082" y="1761097"/>
            <a:ext cx="114646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37</a:t>
            </a:r>
            <a:endParaRPr lang="en-US" sz="3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823896" y="1761097"/>
            <a:ext cx="114646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50</a:t>
            </a:r>
            <a:endParaRPr lang="en-US" sz="3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6214" y="3050156"/>
            <a:ext cx="3071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Arial-SGK-TV" pitchFamily="2" charset="0"/>
                <a:cs typeface="Arial-SGK-TV" pitchFamily="2" charset="0"/>
              </a:rPr>
              <a:t>b) Tính nhẩm</a:t>
            </a:r>
            <a:endParaRPr lang="en-US" sz="36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6062" y="4054031"/>
            <a:ext cx="2852923" cy="715089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Arial-SGK-TV" pitchFamily="2" charset="0"/>
                <a:cs typeface="Arial-SGK-TV" pitchFamily="2" charset="0"/>
              </a:rPr>
              <a:t>20 + 30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45511" y="4054031"/>
            <a:ext cx="2680311" cy="715089"/>
          </a:xfrm>
          <a:prstGeom prst="round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Arial-SGK-TV" pitchFamily="2" charset="0"/>
                <a:cs typeface="Arial-SGK-TV" pitchFamily="2" charset="0"/>
              </a:rPr>
              <a:t>40 + 10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12347" y="4073021"/>
            <a:ext cx="2742203" cy="715089"/>
          </a:xfrm>
          <a:prstGeom prst="round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Arial-SGK-TV" pitchFamily="2" charset="0"/>
                <a:cs typeface="Arial-SGK-TV" pitchFamily="2" charset="0"/>
              </a:rPr>
              <a:t>70 – 20  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341075" y="4054031"/>
            <a:ext cx="2629289" cy="715089"/>
          </a:xfrm>
          <a:prstGeom prst="round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Arial-SGK-TV" pitchFamily="2" charset="0"/>
                <a:cs typeface="Arial-SGK-TV" pitchFamily="2" charset="0"/>
              </a:rPr>
              <a:t>90 - 40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84728" y="4069551"/>
            <a:ext cx="114646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50</a:t>
            </a:r>
            <a:endParaRPr lang="en-US" sz="3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41246" y="4111002"/>
            <a:ext cx="114646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50</a:t>
            </a:r>
            <a:endParaRPr lang="en-US" sz="3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08082" y="4092012"/>
            <a:ext cx="114646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50</a:t>
            </a:r>
            <a:endParaRPr lang="en-US" sz="3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823896" y="4092012"/>
            <a:ext cx="114646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= 50</a:t>
            </a:r>
            <a:endParaRPr lang="en-US" sz="3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75008" y="5312313"/>
            <a:ext cx="2331077" cy="7150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Arial-SGK-TV" pitchFamily="2" charset="0"/>
                <a:cs typeface="Arial-SGK-TV" pitchFamily="2" charset="0"/>
              </a:rPr>
              <a:t>20 + 30 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58985" y="5312312"/>
            <a:ext cx="4988366" cy="7150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Arial-SGK-TV" pitchFamily="2" charset="0"/>
                <a:cs typeface="Arial-SGK-TV" pitchFamily="2" charset="0"/>
              </a:rPr>
              <a:t>= 2 chục </a:t>
            </a:r>
            <a:r>
              <a:rPr lang="vi-VN" sz="3600" dirty="0" smtClean="0">
                <a:latin typeface="Arial-SGK-TV" pitchFamily="2" charset="0"/>
                <a:cs typeface="Arial-SGK-TV" pitchFamily="2" charset="0"/>
              </a:rPr>
              <a:t>+3 chục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47172" y="5325295"/>
            <a:ext cx="2072552" cy="7150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Arial-SGK-TV" pitchFamily="2" charset="0"/>
                <a:cs typeface="Arial-SGK-TV" pitchFamily="2" charset="0"/>
              </a:rPr>
              <a:t>= 5 chục</a:t>
            </a:r>
            <a:endParaRPr lang="vi-VN" sz="3600" dirty="0" smtClean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58985" y="5989061"/>
            <a:ext cx="3028729" cy="7150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20 + 30 = 50</a:t>
            </a:r>
          </a:p>
        </p:txBody>
      </p:sp>
    </p:spTree>
    <p:extLst>
      <p:ext uri="{BB962C8B-B14F-4D97-AF65-F5344CB8AC3E}">
        <p14:creationId xmlns:p14="http://schemas.microsoft.com/office/powerpoint/2010/main" val="284423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04" y="619369"/>
            <a:ext cx="11452847" cy="59512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3869" y="142315"/>
            <a:ext cx="116477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latin typeface="Arial-SGK-TV" pitchFamily="2" charset="0"/>
                <a:cs typeface="Arial-SGK-TV" pitchFamily="2" charset="0"/>
              </a:rPr>
              <a:t>2. Mai</a:t>
            </a:r>
            <a:r>
              <a:rPr lang="vi-VN" sz="2800" b="1" dirty="0">
                <a:latin typeface="Arial-SGK-TV" pitchFamily="2" charset="0"/>
                <a:cs typeface="Arial-SGK-TV" pitchFamily="2" charset="0"/>
              </a:rPr>
              <a:t>, Việt và Rô-bốt chơi đá cầu. Em hãy tìm số bước chân thích hợp.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8757" y="5469067"/>
            <a:ext cx="749734" cy="646986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17271" y="5469067"/>
            <a:ext cx="749734" cy="646986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25785" y="5438671"/>
            <a:ext cx="749734" cy="646986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61028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225" y="802285"/>
            <a:ext cx="8442038" cy="57092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3375" y="279065"/>
            <a:ext cx="6300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latin typeface="Arial-SGK-TV" pitchFamily="2" charset="0"/>
                <a:cs typeface="Arial-SGK-TV" pitchFamily="2" charset="0"/>
              </a:rPr>
              <a:t>3. Chú </a:t>
            </a:r>
            <a:r>
              <a:rPr lang="vi-VN" sz="2800" b="1" dirty="0">
                <a:latin typeface="Arial-SGK-TV" pitchFamily="2" charset="0"/>
                <a:cs typeface="Arial-SGK-TV" pitchFamily="2" charset="0"/>
              </a:rPr>
              <a:t>ếch nào được ăn hoa mướp?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Hexagon 3"/>
          <p:cNvSpPr/>
          <p:nvPr/>
        </p:nvSpPr>
        <p:spPr>
          <a:xfrm rot="5400000">
            <a:off x="3460290" y="1502701"/>
            <a:ext cx="1094704" cy="948412"/>
          </a:xfrm>
          <a:prstGeom prst="hexagon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xagon 4"/>
          <p:cNvSpPr/>
          <p:nvPr/>
        </p:nvSpPr>
        <p:spPr>
          <a:xfrm rot="5400000">
            <a:off x="3973133" y="2440712"/>
            <a:ext cx="1094704" cy="948412"/>
          </a:xfrm>
          <a:prstGeom prst="hexagon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/>
          <p:cNvSpPr/>
          <p:nvPr/>
        </p:nvSpPr>
        <p:spPr>
          <a:xfrm rot="5400000">
            <a:off x="4485976" y="3361030"/>
            <a:ext cx="1094704" cy="948412"/>
          </a:xfrm>
          <a:prstGeom prst="hexagon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/>
          <p:cNvSpPr/>
          <p:nvPr/>
        </p:nvSpPr>
        <p:spPr>
          <a:xfrm rot="5400000">
            <a:off x="5552291" y="3361030"/>
            <a:ext cx="1094704" cy="948412"/>
          </a:xfrm>
          <a:prstGeom prst="hexagon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/>
        </p:nvSpPr>
        <p:spPr>
          <a:xfrm rot="5400000">
            <a:off x="3471784" y="5228467"/>
            <a:ext cx="1094704" cy="948412"/>
          </a:xfrm>
          <a:prstGeom prst="hexagon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 rot="5400000">
            <a:off x="3973133" y="4290456"/>
            <a:ext cx="1094704" cy="948412"/>
          </a:xfrm>
          <a:prstGeom prst="hexagon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/>
          <p:cNvSpPr/>
          <p:nvPr/>
        </p:nvSpPr>
        <p:spPr>
          <a:xfrm rot="5400000">
            <a:off x="4998819" y="4290456"/>
            <a:ext cx="1094704" cy="948412"/>
          </a:xfrm>
          <a:prstGeom prst="hexagon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/>
          <p:cNvSpPr/>
          <p:nvPr/>
        </p:nvSpPr>
        <p:spPr>
          <a:xfrm rot="5400000">
            <a:off x="6058198" y="4290456"/>
            <a:ext cx="1094704" cy="948412"/>
          </a:xfrm>
          <a:prstGeom prst="hexagon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 rot="5400000">
            <a:off x="7113953" y="4290456"/>
            <a:ext cx="1094704" cy="948412"/>
          </a:xfrm>
          <a:prstGeom prst="hexagon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 rot="5400000">
            <a:off x="6608046" y="3365583"/>
            <a:ext cx="1094704" cy="948412"/>
          </a:xfrm>
          <a:prstGeom prst="hexagon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 rot="5400000">
            <a:off x="6102139" y="2431604"/>
            <a:ext cx="1094704" cy="948412"/>
          </a:xfrm>
          <a:prstGeom prst="hexagon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 rot="5400000">
            <a:off x="7113953" y="2431604"/>
            <a:ext cx="1094704" cy="948412"/>
          </a:xfrm>
          <a:prstGeom prst="hexagon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 rot="5400000">
            <a:off x="8145912" y="2418725"/>
            <a:ext cx="1094704" cy="948412"/>
          </a:xfrm>
          <a:prstGeom prst="hexagon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5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429" t="5641" r="13280" b="14860"/>
          <a:stretch/>
        </p:blipFill>
        <p:spPr>
          <a:xfrm>
            <a:off x="0" y="1832650"/>
            <a:ext cx="12082503" cy="31786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0446" y="224135"/>
            <a:ext cx="11612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4. </a:t>
            </a:r>
            <a:r>
              <a:rPr lang="vi-VN" sz="2800" b="1" dirty="0" smtClean="0">
                <a:latin typeface="Arial-SGK-TV" pitchFamily="2" charset="0"/>
                <a:cs typeface="Arial-SGK-TV" pitchFamily="2" charset="0"/>
              </a:rPr>
              <a:t>Anh </a:t>
            </a:r>
            <a:r>
              <a:rPr lang="vi-VN" sz="2800" b="1" dirty="0">
                <a:latin typeface="Arial-SGK-TV" pitchFamily="2" charset="0"/>
                <a:cs typeface="Arial-SGK-TV" pitchFamily="2" charset="0"/>
              </a:rPr>
              <a:t>Khoai phải sắp xếp các đốt tre thành phép tính đúng. Nhưng do vội quá nên anh xếp nhầm hai đốt tre. Em hãy xếp lại giúp anh Khoai nhé!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5086" y="3193051"/>
            <a:ext cx="470000" cy="707886"/>
          </a:xfrm>
          <a:prstGeom prst="rect">
            <a:avLst/>
          </a:prstGeom>
          <a:solidFill>
            <a:srgbClr val="83BC5C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52857" y="3193051"/>
            <a:ext cx="470000" cy="707886"/>
          </a:xfrm>
          <a:prstGeom prst="rect">
            <a:avLst/>
          </a:prstGeom>
          <a:solidFill>
            <a:srgbClr val="83BC5C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02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145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49</cp:revision>
  <dcterms:created xsi:type="dcterms:W3CDTF">2022-03-23T10:17:31Z</dcterms:created>
  <dcterms:modified xsi:type="dcterms:W3CDTF">2022-04-11T08:15:24Z</dcterms:modified>
</cp:coreProperties>
</file>