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9"/>
  </p:notesMasterIdLst>
  <p:sldIdLst>
    <p:sldId id="256" r:id="rId2"/>
    <p:sldId id="272" r:id="rId3"/>
    <p:sldId id="342" r:id="rId4"/>
    <p:sldId id="343" r:id="rId5"/>
    <p:sldId id="258" r:id="rId6"/>
    <p:sldId id="374" r:id="rId7"/>
    <p:sldId id="375" r:id="rId8"/>
    <p:sldId id="261" r:id="rId9"/>
    <p:sldId id="346" r:id="rId10"/>
    <p:sldId id="376" r:id="rId11"/>
    <p:sldId id="377" r:id="rId12"/>
    <p:sldId id="373" r:id="rId13"/>
    <p:sldId id="347" r:id="rId14"/>
    <p:sldId id="372" r:id="rId15"/>
    <p:sldId id="378" r:id="rId16"/>
    <p:sldId id="369" r:id="rId17"/>
    <p:sldId id="370" r:id="rId18"/>
  </p:sldIdLst>
  <p:sldSz cx="9144000" cy="5143500" type="screen16x9"/>
  <p:notesSz cx="6858000" cy="9144000"/>
  <p:embeddedFontLst>
    <p:embeddedFont>
      <p:font typeface="Nunito" panose="020B0604020202020204" charset="0"/>
      <p:regular r:id="rId20"/>
      <p:bold r:id="rId21"/>
      <p:italic r:id="rId22"/>
      <p:boldItalic r:id="rId23"/>
    </p:embeddedFont>
    <p:embeddedFont>
      <p:font typeface="Permanent Marker" panose="020B0604020202020204" charset="0"/>
      <p:regular r:id="rId24"/>
    </p:embeddedFont>
    <p:embeddedFont>
      <p:font typeface="Proxima Nova" panose="020B0604020202020204" charset="0"/>
      <p:regular r:id="rId25"/>
      <p:bold r:id="rId26"/>
      <p:italic r:id="rId27"/>
      <p:boldItalic r:id="rId28"/>
    </p:embeddedFont>
    <p:embeddedFont>
      <p:font typeface="HP001 4 hàng" panose="020B060305030202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34">
          <p15:clr>
            <a:srgbClr val="EA4335"/>
          </p15:clr>
        </p15:guide>
        <p15:guide id="2" pos="539">
          <p15:clr>
            <a:srgbClr val="9AA0A6"/>
          </p15:clr>
        </p15:guide>
        <p15:guide id="3" pos="5221">
          <p15:clr>
            <a:srgbClr val="9AA0A6"/>
          </p15:clr>
        </p15:guide>
        <p15:guide id="4" orient="horz" pos="679">
          <p15:clr>
            <a:srgbClr val="9AA0A6"/>
          </p15:clr>
        </p15:guide>
        <p15:guide id="5" orient="horz" pos="1311">
          <p15:clr>
            <a:srgbClr val="9AA0A6"/>
          </p15:clr>
        </p15:guide>
        <p15:guide id="6" orient="horz" pos="1760">
          <p15:clr>
            <a:srgbClr val="9AA0A6"/>
          </p15:clr>
        </p15:guide>
        <p15:guide id="7" orient="horz" pos="2041">
          <p15:clr>
            <a:srgbClr val="9AA0A6"/>
          </p15:clr>
        </p15:guide>
        <p15:guide id="8" orient="horz" pos="103">
          <p15:clr>
            <a:srgbClr val="9AA0A6"/>
          </p15:clr>
        </p15:guide>
        <p15:guide id="9" orient="horz" pos="284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1DD"/>
    <a:srgbClr val="5E5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69E048-32F2-4C34-8485-14F3B4BD9CD7}">
  <a:tblStyle styleId="{ED69E048-32F2-4C34-8485-14F3B4BD9C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autoAdjust="0"/>
    <p:restoredTop sz="94660"/>
  </p:normalViewPr>
  <p:slideViewPr>
    <p:cSldViewPr snapToGrid="0">
      <p:cViewPr varScale="1">
        <p:scale>
          <a:sx n="141" d="100"/>
          <a:sy n="141" d="100"/>
        </p:scale>
        <p:origin x="450" y="120"/>
      </p:cViewPr>
      <p:guideLst>
        <p:guide orient="horz" pos="1134"/>
        <p:guide pos="539"/>
        <p:guide pos="5221"/>
        <p:guide orient="horz" pos="679"/>
        <p:guide orient="horz" pos="1311"/>
        <p:guide orient="horz" pos="1760"/>
        <p:guide orient="horz" pos="2041"/>
        <p:guide orient="horz" pos="103"/>
        <p:guide orient="horz" pos="28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9109fd0a28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9109fd0a28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xl_extra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3" name="Google Shape;1543;xl_extra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90f56ec055_4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90f56ec055_4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90ad29a59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90ad29a59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9109fd0a28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9109fd0a28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62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50000" y="1187200"/>
            <a:ext cx="4895700" cy="2052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49995" y="3239800"/>
            <a:ext cx="27057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b="1">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455645" y="546704"/>
            <a:ext cx="1115223" cy="505646"/>
            <a:chOff x="-889965" y="517131"/>
            <a:chExt cx="2215821" cy="1003863"/>
          </a:xfrm>
        </p:grpSpPr>
        <p:sp>
          <p:nvSpPr>
            <p:cNvPr id="13" name="Google Shape;13;p2"/>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4" name="Google Shape;14;p2"/>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5" name="Google Shape;15;p2"/>
          <p:cNvGrpSpPr/>
          <p:nvPr/>
        </p:nvGrpSpPr>
        <p:grpSpPr>
          <a:xfrm>
            <a:off x="8363614" y="437751"/>
            <a:ext cx="1600229" cy="723488"/>
            <a:chOff x="10729875" y="529734"/>
            <a:chExt cx="3232134" cy="1460117"/>
          </a:xfrm>
        </p:grpSpPr>
        <p:sp>
          <p:nvSpPr>
            <p:cNvPr id="16" name="Google Shape;16;p2"/>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7" name="Google Shape;17;p2"/>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8" name="Google Shape;18;p2"/>
          <p:cNvGrpSpPr/>
          <p:nvPr/>
        </p:nvGrpSpPr>
        <p:grpSpPr>
          <a:xfrm rot="232330">
            <a:off x="3690849" y="4604514"/>
            <a:ext cx="1675164" cy="757484"/>
            <a:chOff x="4007644" y="6063185"/>
            <a:chExt cx="3232140" cy="1460121"/>
          </a:xfrm>
        </p:grpSpPr>
        <p:sp>
          <p:nvSpPr>
            <p:cNvPr id="19" name="Google Shape;19;p2"/>
            <p:cNvSpPr/>
            <p:nvPr/>
          </p:nvSpPr>
          <p:spPr>
            <a:xfrm>
              <a:off x="4007644" y="6086418"/>
              <a:ext cx="3216761" cy="1436888"/>
            </a:xfrm>
            <a:custGeom>
              <a:avLst/>
              <a:gdLst/>
              <a:ahLst/>
              <a:cxnLst/>
              <a:rect l="l" t="t" r="r" b="b"/>
              <a:pathLst>
                <a:path w="3216761" h="1436888" extrusionOk="0">
                  <a:moveTo>
                    <a:pt x="2965968" y="553084"/>
                  </a:moveTo>
                  <a:cubicBezTo>
                    <a:pt x="2860431" y="494485"/>
                    <a:pt x="2733749" y="494643"/>
                    <a:pt x="2622084" y="536564"/>
                  </a:cubicBezTo>
                  <a:cubicBezTo>
                    <a:pt x="2592260" y="285040"/>
                    <a:pt x="2442633" y="48238"/>
                    <a:pt x="2152374" y="77078"/>
                  </a:cubicBezTo>
                  <a:cubicBezTo>
                    <a:pt x="1976426" y="94540"/>
                    <a:pt x="1827720" y="188467"/>
                    <a:pt x="1719738" y="319722"/>
                  </a:cubicBezTo>
                  <a:cubicBezTo>
                    <a:pt x="1698794" y="274933"/>
                    <a:pt x="1672388" y="232568"/>
                    <a:pt x="1637347" y="194204"/>
                  </a:cubicBezTo>
                  <a:cubicBezTo>
                    <a:pt x="1484090" y="26331"/>
                    <a:pt x="1245679" y="0"/>
                    <a:pt x="1040235" y="79036"/>
                  </a:cubicBezTo>
                  <a:cubicBezTo>
                    <a:pt x="734896" y="196521"/>
                    <a:pt x="575786" y="503576"/>
                    <a:pt x="593153" y="806767"/>
                  </a:cubicBezTo>
                  <a:cubicBezTo>
                    <a:pt x="494707" y="747892"/>
                    <a:pt x="376629" y="743278"/>
                    <a:pt x="259757" y="808354"/>
                  </a:cubicBezTo>
                  <a:cubicBezTo>
                    <a:pt x="106362" y="893773"/>
                    <a:pt x="0" y="1104137"/>
                    <a:pt x="119993" y="1260273"/>
                  </a:cubicBezTo>
                  <a:cubicBezTo>
                    <a:pt x="255714" y="1436888"/>
                    <a:pt x="562874" y="1378256"/>
                    <a:pt x="753395" y="1380648"/>
                  </a:cubicBezTo>
                  <a:cubicBezTo>
                    <a:pt x="1069212" y="1384606"/>
                    <a:pt x="1385305" y="1374732"/>
                    <a:pt x="1700688" y="1358222"/>
                  </a:cubicBezTo>
                  <a:cubicBezTo>
                    <a:pt x="2004758" y="1342294"/>
                    <a:pt x="2308944" y="1320080"/>
                    <a:pt x="2611702" y="1287388"/>
                  </a:cubicBezTo>
                  <a:cubicBezTo>
                    <a:pt x="2805334" y="1266475"/>
                    <a:pt x="3029087" y="1229582"/>
                    <a:pt x="3127205" y="1038013"/>
                  </a:cubicBezTo>
                  <a:cubicBezTo>
                    <a:pt x="3216761" y="863166"/>
                    <a:pt x="3134211" y="646493"/>
                    <a:pt x="2965968"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0" name="Google Shape;20;p2"/>
            <p:cNvSpPr/>
            <p:nvPr/>
          </p:nvSpPr>
          <p:spPr>
            <a:xfrm>
              <a:off x="4049587" y="6063185"/>
              <a:ext cx="3190197" cy="1427204"/>
            </a:xfrm>
            <a:custGeom>
              <a:avLst/>
              <a:gdLst/>
              <a:ahLst/>
              <a:cxnLst/>
              <a:rect l="l" t="t" r="r" b="b"/>
              <a:pathLst>
                <a:path w="3190197" h="1427204" extrusionOk="0">
                  <a:moveTo>
                    <a:pt x="452299" y="1427204"/>
                  </a:moveTo>
                  <a:cubicBezTo>
                    <a:pt x="304302" y="1427204"/>
                    <a:pt x="152262" y="1406143"/>
                    <a:pt x="65457" y="1293177"/>
                  </a:cubicBezTo>
                  <a:cubicBezTo>
                    <a:pt x="16890" y="1229984"/>
                    <a:pt x="0" y="1154070"/>
                    <a:pt x="16615" y="1073657"/>
                  </a:cubicBezTo>
                  <a:cubicBezTo>
                    <a:pt x="37962" y="970354"/>
                    <a:pt x="112098" y="872288"/>
                    <a:pt x="210089" y="817721"/>
                  </a:cubicBezTo>
                  <a:cubicBezTo>
                    <a:pt x="318452" y="757385"/>
                    <a:pt x="432498" y="752337"/>
                    <a:pt x="534236" y="802671"/>
                  </a:cubicBezTo>
                  <a:cubicBezTo>
                    <a:pt x="526870" y="481933"/>
                    <a:pt x="708395" y="196797"/>
                    <a:pt x="992600" y="87450"/>
                  </a:cubicBezTo>
                  <a:cubicBezTo>
                    <a:pt x="1219909" y="0"/>
                    <a:pt x="1461134" y="46820"/>
                    <a:pt x="1607132" y="206734"/>
                  </a:cubicBezTo>
                  <a:cubicBezTo>
                    <a:pt x="1635855" y="238188"/>
                    <a:pt x="1660270" y="273526"/>
                    <a:pt x="1681352" y="314240"/>
                  </a:cubicBezTo>
                  <a:cubicBezTo>
                    <a:pt x="1797483" y="181747"/>
                    <a:pt x="1948423" y="100446"/>
                    <a:pt x="2108866" y="84518"/>
                  </a:cubicBezTo>
                  <a:cubicBezTo>
                    <a:pt x="2414513" y="54123"/>
                    <a:pt x="2559642" y="305625"/>
                    <a:pt x="2593318" y="538321"/>
                  </a:cubicBezTo>
                  <a:cubicBezTo>
                    <a:pt x="2711100" y="499353"/>
                    <a:pt x="2833433" y="507862"/>
                    <a:pt x="2931731" y="562440"/>
                  </a:cubicBezTo>
                  <a:cubicBezTo>
                    <a:pt x="3114992" y="664188"/>
                    <a:pt x="3190197" y="891190"/>
                    <a:pt x="3099392" y="1068482"/>
                  </a:cubicBezTo>
                  <a:cubicBezTo>
                    <a:pt x="2998882" y="1264718"/>
                    <a:pt x="2774187" y="1304512"/>
                    <a:pt x="2571464" y="1326409"/>
                  </a:cubicBezTo>
                  <a:cubicBezTo>
                    <a:pt x="2291365" y="1356656"/>
                    <a:pt x="1993085" y="1379844"/>
                    <a:pt x="1659572" y="1397306"/>
                  </a:cubicBezTo>
                  <a:cubicBezTo>
                    <a:pt x="1298522" y="1416208"/>
                    <a:pt x="997172" y="1423341"/>
                    <a:pt x="711252" y="1419764"/>
                  </a:cubicBezTo>
                  <a:cubicBezTo>
                    <a:pt x="674200" y="1419256"/>
                    <a:pt x="632481" y="1421172"/>
                    <a:pt x="588295" y="1423161"/>
                  </a:cubicBezTo>
                  <a:cubicBezTo>
                    <a:pt x="544787" y="1425130"/>
                    <a:pt x="498739" y="1427204"/>
                    <a:pt x="452299" y="1427204"/>
                  </a:cubicBezTo>
                  <a:close/>
                  <a:moveTo>
                    <a:pt x="389508" y="800269"/>
                  </a:moveTo>
                  <a:cubicBezTo>
                    <a:pt x="335174" y="800269"/>
                    <a:pt x="279632" y="815339"/>
                    <a:pt x="225541" y="845460"/>
                  </a:cubicBezTo>
                  <a:cubicBezTo>
                    <a:pt x="136747" y="894905"/>
                    <a:pt x="66939" y="987001"/>
                    <a:pt x="47709" y="1080082"/>
                  </a:cubicBezTo>
                  <a:cubicBezTo>
                    <a:pt x="33019" y="1151180"/>
                    <a:pt x="47868" y="1218173"/>
                    <a:pt x="90635" y="1273831"/>
                  </a:cubicBezTo>
                  <a:cubicBezTo>
                    <a:pt x="194595" y="1409117"/>
                    <a:pt x="412104" y="1399317"/>
                    <a:pt x="586856" y="1391443"/>
                  </a:cubicBezTo>
                  <a:cubicBezTo>
                    <a:pt x="631507" y="1389432"/>
                    <a:pt x="673639" y="1387517"/>
                    <a:pt x="711655" y="1388014"/>
                  </a:cubicBezTo>
                  <a:cubicBezTo>
                    <a:pt x="996886" y="1391591"/>
                    <a:pt x="1297558" y="1384469"/>
                    <a:pt x="1657910" y="1365599"/>
                  </a:cubicBezTo>
                  <a:cubicBezTo>
                    <a:pt x="1990830" y="1348168"/>
                    <a:pt x="2288539" y="1325022"/>
                    <a:pt x="2568056" y="1294839"/>
                  </a:cubicBezTo>
                  <a:cubicBezTo>
                    <a:pt x="2762535" y="1273841"/>
                    <a:pt x="2977832" y="1236175"/>
                    <a:pt x="3071135" y="1054015"/>
                  </a:cubicBezTo>
                  <a:cubicBezTo>
                    <a:pt x="3154224" y="891783"/>
                    <a:pt x="3084777" y="683725"/>
                    <a:pt x="2916322" y="590200"/>
                  </a:cubicBezTo>
                  <a:cubicBezTo>
                    <a:pt x="2820945" y="537241"/>
                    <a:pt x="2700443" y="531579"/>
                    <a:pt x="2585719" y="574664"/>
                  </a:cubicBezTo>
                  <a:cubicBezTo>
                    <a:pt x="2581147" y="576378"/>
                    <a:pt x="2576057" y="575902"/>
                    <a:pt x="2571887" y="573362"/>
                  </a:cubicBezTo>
                  <a:cubicBezTo>
                    <a:pt x="2567717" y="570822"/>
                    <a:pt x="2564955" y="566515"/>
                    <a:pt x="2564373" y="561678"/>
                  </a:cubicBezTo>
                  <a:cubicBezTo>
                    <a:pt x="2537862" y="338042"/>
                    <a:pt x="2403527" y="87100"/>
                    <a:pt x="2111999" y="116109"/>
                  </a:cubicBezTo>
                  <a:cubicBezTo>
                    <a:pt x="1952582" y="131931"/>
                    <a:pt x="1802743" y="216079"/>
                    <a:pt x="1690052" y="353038"/>
                  </a:cubicBezTo>
                  <a:cubicBezTo>
                    <a:pt x="1686602" y="357240"/>
                    <a:pt x="1681268" y="359357"/>
                    <a:pt x="1675807" y="358700"/>
                  </a:cubicBezTo>
                  <a:cubicBezTo>
                    <a:pt x="1670399" y="358023"/>
                    <a:pt x="1665721" y="354615"/>
                    <a:pt x="1663414" y="349673"/>
                  </a:cubicBezTo>
                  <a:cubicBezTo>
                    <a:pt x="1641347" y="302482"/>
                    <a:pt x="1615260" y="262720"/>
                    <a:pt x="1583679" y="228134"/>
                  </a:cubicBezTo>
                  <a:cubicBezTo>
                    <a:pt x="1446561" y="77956"/>
                    <a:pt x="1219020" y="34353"/>
                    <a:pt x="1003998" y="117083"/>
                  </a:cubicBezTo>
                  <a:cubicBezTo>
                    <a:pt x="724418" y="224652"/>
                    <a:pt x="548819" y="510783"/>
                    <a:pt x="567065" y="829098"/>
                  </a:cubicBezTo>
                  <a:cubicBezTo>
                    <a:pt x="567404" y="834961"/>
                    <a:pt x="564462" y="840538"/>
                    <a:pt x="559434" y="843586"/>
                  </a:cubicBezTo>
                  <a:cubicBezTo>
                    <a:pt x="554407" y="846634"/>
                    <a:pt x="548110" y="846656"/>
                    <a:pt x="543062" y="843629"/>
                  </a:cubicBezTo>
                  <a:cubicBezTo>
                    <a:pt x="494728" y="814726"/>
                    <a:pt x="442700" y="800269"/>
                    <a:pt x="38950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21" name="Google Shape;21;p2"/>
          <p:cNvGrpSpPr/>
          <p:nvPr/>
        </p:nvGrpSpPr>
        <p:grpSpPr>
          <a:xfrm>
            <a:off x="3589050" y="-189001"/>
            <a:ext cx="1734479" cy="757403"/>
            <a:chOff x="3958470" y="-822023"/>
            <a:chExt cx="4407824" cy="1923319"/>
          </a:xfrm>
        </p:grpSpPr>
        <p:sp>
          <p:nvSpPr>
            <p:cNvPr id="22" name="Google Shape;22;p2"/>
            <p:cNvSpPr/>
            <p:nvPr/>
          </p:nvSpPr>
          <p:spPr>
            <a:xfrm>
              <a:off x="3972730" y="-822023"/>
              <a:ext cx="4393564" cy="1923319"/>
            </a:xfrm>
            <a:custGeom>
              <a:avLst/>
              <a:gdLst/>
              <a:ahLst/>
              <a:cxnLst/>
              <a:rect l="l" t="t" r="r" b="b"/>
              <a:pathLst>
                <a:path w="4393564" h="1923319" extrusionOk="0">
                  <a:moveTo>
                    <a:pt x="330782" y="1107884"/>
                  </a:moveTo>
                  <a:cubicBezTo>
                    <a:pt x="472545" y="1191535"/>
                    <a:pt x="645244" y="1195853"/>
                    <a:pt x="798956" y="1142693"/>
                  </a:cubicBezTo>
                  <a:cubicBezTo>
                    <a:pt x="830622" y="1486619"/>
                    <a:pt x="1026128" y="1814766"/>
                    <a:pt x="1422833" y="1785842"/>
                  </a:cubicBezTo>
                  <a:cubicBezTo>
                    <a:pt x="1663287" y="1768316"/>
                    <a:pt x="1869344" y="1645602"/>
                    <a:pt x="2021247" y="1470543"/>
                  </a:cubicBezTo>
                  <a:cubicBezTo>
                    <a:pt x="2048192" y="1532339"/>
                    <a:pt x="2082672" y="1591034"/>
                    <a:pt x="2129070" y="1644586"/>
                  </a:cubicBezTo>
                  <a:cubicBezTo>
                    <a:pt x="2331973" y="1878901"/>
                    <a:pt x="2656035" y="1923319"/>
                    <a:pt x="2938906" y="1822926"/>
                  </a:cubicBezTo>
                  <a:cubicBezTo>
                    <a:pt x="3359340" y="1673690"/>
                    <a:pt x="3587210" y="1260813"/>
                    <a:pt x="3574361" y="846888"/>
                  </a:cubicBezTo>
                  <a:cubicBezTo>
                    <a:pt x="3706463" y="930666"/>
                    <a:pt x="3867255" y="941186"/>
                    <a:pt x="4028905" y="856646"/>
                  </a:cubicBezTo>
                  <a:cubicBezTo>
                    <a:pt x="4241059" y="745691"/>
                    <a:pt x="4393564" y="462735"/>
                    <a:pt x="4235576" y="245607"/>
                  </a:cubicBezTo>
                  <a:cubicBezTo>
                    <a:pt x="4056877" y="0"/>
                    <a:pt x="3636083" y="68939"/>
                    <a:pt x="3376453" y="58875"/>
                  </a:cubicBezTo>
                  <a:cubicBezTo>
                    <a:pt x="2946082" y="42174"/>
                    <a:pt x="2514843" y="44354"/>
                    <a:pt x="2084334" y="55583"/>
                  </a:cubicBezTo>
                  <a:cubicBezTo>
                    <a:pt x="1669266" y="66420"/>
                    <a:pt x="1253828" y="85830"/>
                    <a:pt x="839946" y="119570"/>
                  </a:cubicBezTo>
                  <a:cubicBezTo>
                    <a:pt x="575257" y="141160"/>
                    <a:pt x="268922" y="183451"/>
                    <a:pt x="128322" y="441092"/>
                  </a:cubicBezTo>
                  <a:cubicBezTo>
                    <a:pt x="0" y="676222"/>
                    <a:pt x="104764" y="974534"/>
                    <a:pt x="330782" y="11078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3" name="Google Shape;23;p2"/>
            <p:cNvSpPr/>
            <p:nvPr/>
          </p:nvSpPr>
          <p:spPr>
            <a:xfrm>
              <a:off x="3958470" y="-795161"/>
              <a:ext cx="4345580" cy="1886997"/>
            </a:xfrm>
            <a:custGeom>
              <a:avLst/>
              <a:gdLst/>
              <a:ahLst/>
              <a:cxnLst/>
              <a:rect l="l" t="t" r="r" b="b"/>
              <a:pathLst>
                <a:path w="4345580" h="1886997" extrusionOk="0">
                  <a:moveTo>
                    <a:pt x="2035503" y="1427808"/>
                  </a:moveTo>
                  <a:cubicBezTo>
                    <a:pt x="2036296" y="1427808"/>
                    <a:pt x="2037101" y="1427871"/>
                    <a:pt x="2037905" y="1427987"/>
                  </a:cubicBezTo>
                  <a:cubicBezTo>
                    <a:pt x="2043281" y="1428813"/>
                    <a:pt x="2047874" y="1432337"/>
                    <a:pt x="2050055" y="1437333"/>
                  </a:cubicBezTo>
                  <a:cubicBezTo>
                    <a:pt x="2078704" y="1503023"/>
                    <a:pt x="2113131" y="1558628"/>
                    <a:pt x="2155327" y="1607333"/>
                  </a:cubicBezTo>
                  <a:cubicBezTo>
                    <a:pt x="2338440" y="1818788"/>
                    <a:pt x="2649537" y="1886997"/>
                    <a:pt x="2947849" y="1781100"/>
                  </a:cubicBezTo>
                  <a:cubicBezTo>
                    <a:pt x="3335189" y="1643612"/>
                    <a:pt x="3586321" y="1257585"/>
                    <a:pt x="3572753" y="820515"/>
                  </a:cubicBezTo>
                  <a:cubicBezTo>
                    <a:pt x="3572573" y="814641"/>
                    <a:pt x="3575653" y="809148"/>
                    <a:pt x="3580764" y="806238"/>
                  </a:cubicBezTo>
                  <a:cubicBezTo>
                    <a:pt x="3585866" y="803327"/>
                    <a:pt x="3592173" y="803476"/>
                    <a:pt x="3597126" y="806619"/>
                  </a:cubicBezTo>
                  <a:cubicBezTo>
                    <a:pt x="3730053" y="890926"/>
                    <a:pt x="3885840" y="894143"/>
                    <a:pt x="4035805" y="815720"/>
                  </a:cubicBezTo>
                  <a:cubicBezTo>
                    <a:pt x="4160033" y="750739"/>
                    <a:pt x="4259632" y="626205"/>
                    <a:pt x="4289541" y="498443"/>
                  </a:cubicBezTo>
                  <a:cubicBezTo>
                    <a:pt x="4312496" y="400367"/>
                    <a:pt x="4294335" y="306874"/>
                    <a:pt x="4237005" y="228081"/>
                  </a:cubicBezTo>
                  <a:cubicBezTo>
                    <a:pt x="4098342" y="37517"/>
                    <a:pt x="3799839" y="43116"/>
                    <a:pt x="3559989" y="47646"/>
                  </a:cubicBezTo>
                  <a:cubicBezTo>
                    <a:pt x="3499125" y="48789"/>
                    <a:pt x="3441647" y="49868"/>
                    <a:pt x="3390095" y="47868"/>
                  </a:cubicBezTo>
                  <a:cubicBezTo>
                    <a:pt x="3001401" y="32797"/>
                    <a:pt x="2591149" y="31749"/>
                    <a:pt x="2099013" y="44587"/>
                  </a:cubicBezTo>
                  <a:cubicBezTo>
                    <a:pt x="1644417" y="56462"/>
                    <a:pt x="1237657" y="77374"/>
                    <a:pt x="855503" y="108532"/>
                  </a:cubicBezTo>
                  <a:cubicBezTo>
                    <a:pt x="588136" y="130333"/>
                    <a:pt x="291591" y="174328"/>
                    <a:pt x="156516" y="421830"/>
                  </a:cubicBezTo>
                  <a:cubicBezTo>
                    <a:pt x="35983" y="642694"/>
                    <a:pt x="124174" y="932275"/>
                    <a:pt x="353112" y="1067350"/>
                  </a:cubicBezTo>
                  <a:cubicBezTo>
                    <a:pt x="482674" y="1143804"/>
                    <a:pt x="648483" y="1155996"/>
                    <a:pt x="808037" y="1100825"/>
                  </a:cubicBezTo>
                  <a:cubicBezTo>
                    <a:pt x="812641" y="1099237"/>
                    <a:pt x="817721" y="1099841"/>
                    <a:pt x="821827" y="1102486"/>
                  </a:cubicBezTo>
                  <a:cubicBezTo>
                    <a:pt x="825923" y="1105132"/>
                    <a:pt x="828579" y="1109514"/>
                    <a:pt x="829024" y="1114372"/>
                  </a:cubicBezTo>
                  <a:cubicBezTo>
                    <a:pt x="857419" y="1422770"/>
                    <a:pt x="1033377" y="1772496"/>
                    <a:pt x="1435936" y="1743138"/>
                  </a:cubicBezTo>
                  <a:cubicBezTo>
                    <a:pt x="1655339" y="1727157"/>
                    <a:pt x="1864000" y="1617112"/>
                    <a:pt x="2023512" y="1433279"/>
                  </a:cubicBezTo>
                  <a:cubicBezTo>
                    <a:pt x="2026549" y="1429776"/>
                    <a:pt x="2030941" y="1427808"/>
                    <a:pt x="2035503" y="1427808"/>
                  </a:cubicBezTo>
                  <a:close/>
                  <a:moveTo>
                    <a:pt x="2666290" y="1862497"/>
                  </a:moveTo>
                  <a:cubicBezTo>
                    <a:pt x="2615131" y="1862497"/>
                    <a:pt x="2564542" y="1857681"/>
                    <a:pt x="2515203" y="1847987"/>
                  </a:cubicBezTo>
                  <a:cubicBezTo>
                    <a:pt x="2362686" y="1818026"/>
                    <a:pt x="2229940" y="1741995"/>
                    <a:pt x="2131324" y="1628118"/>
                  </a:cubicBezTo>
                  <a:cubicBezTo>
                    <a:pt x="2091922" y="1582631"/>
                    <a:pt x="2059008" y="1531535"/>
                    <a:pt x="2031142" y="1472490"/>
                  </a:cubicBezTo>
                  <a:cubicBezTo>
                    <a:pt x="1868286" y="1651634"/>
                    <a:pt x="1658619" y="1758748"/>
                    <a:pt x="1438243" y="1774814"/>
                  </a:cubicBezTo>
                  <a:cubicBezTo>
                    <a:pt x="1421256" y="1776052"/>
                    <a:pt x="1404588" y="1776655"/>
                    <a:pt x="1388363" y="1776655"/>
                  </a:cubicBezTo>
                  <a:cubicBezTo>
                    <a:pt x="1006422" y="1776698"/>
                    <a:pt x="833352" y="1441820"/>
                    <a:pt x="799433" y="1137083"/>
                  </a:cubicBezTo>
                  <a:cubicBezTo>
                    <a:pt x="636926" y="1187979"/>
                    <a:pt x="469402" y="1172834"/>
                    <a:pt x="336973" y="1094697"/>
                  </a:cubicBezTo>
                  <a:cubicBezTo>
                    <a:pt x="93450" y="951018"/>
                    <a:pt x="0" y="642344"/>
                    <a:pt x="128650" y="406622"/>
                  </a:cubicBezTo>
                  <a:cubicBezTo>
                    <a:pt x="271293" y="145235"/>
                    <a:pt x="577299" y="99366"/>
                    <a:pt x="852921" y="76887"/>
                  </a:cubicBezTo>
                  <a:cubicBezTo>
                    <a:pt x="1235667" y="45677"/>
                    <a:pt x="1642998" y="24743"/>
                    <a:pt x="2098188" y="12848"/>
                  </a:cubicBezTo>
                  <a:cubicBezTo>
                    <a:pt x="2591022" y="0"/>
                    <a:pt x="3001930" y="1047"/>
                    <a:pt x="3391323" y="16150"/>
                  </a:cubicBezTo>
                  <a:cubicBezTo>
                    <a:pt x="3441975" y="18108"/>
                    <a:pt x="3499008" y="17039"/>
                    <a:pt x="3559397" y="15906"/>
                  </a:cubicBezTo>
                  <a:cubicBezTo>
                    <a:pt x="3806581" y="11271"/>
                    <a:pt x="4114281" y="5460"/>
                    <a:pt x="4262670" y="209401"/>
                  </a:cubicBezTo>
                  <a:cubicBezTo>
                    <a:pt x="4325598" y="295888"/>
                    <a:pt x="4345580" y="398346"/>
                    <a:pt x="4320455" y="505682"/>
                  </a:cubicBezTo>
                  <a:cubicBezTo>
                    <a:pt x="4288535" y="642048"/>
                    <a:pt x="4182575" y="774784"/>
                    <a:pt x="4050527" y="843851"/>
                  </a:cubicBezTo>
                  <a:cubicBezTo>
                    <a:pt x="3899291" y="922940"/>
                    <a:pt x="3742224" y="924200"/>
                    <a:pt x="3605021" y="848211"/>
                  </a:cubicBezTo>
                  <a:cubicBezTo>
                    <a:pt x="3607392" y="1287282"/>
                    <a:pt x="3350365" y="1671923"/>
                    <a:pt x="2958475" y="1811019"/>
                  </a:cubicBezTo>
                  <a:cubicBezTo>
                    <a:pt x="2862146" y="1845204"/>
                    <a:pt x="2763202" y="1862497"/>
                    <a:pt x="2666290" y="186249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24" name="Google Shape;24;p2"/>
          <p:cNvGrpSpPr/>
          <p:nvPr/>
        </p:nvGrpSpPr>
        <p:grpSpPr>
          <a:xfrm>
            <a:off x="8010464" y="4375270"/>
            <a:ext cx="872758" cy="465223"/>
            <a:chOff x="10016652" y="5493898"/>
            <a:chExt cx="1715664" cy="913814"/>
          </a:xfrm>
        </p:grpSpPr>
        <p:sp>
          <p:nvSpPr>
            <p:cNvPr id="25" name="Google Shape;25;p2"/>
            <p:cNvSpPr/>
            <p:nvPr/>
          </p:nvSpPr>
          <p:spPr>
            <a:xfrm>
              <a:off x="10016652" y="5512214"/>
              <a:ext cx="1715664" cy="895498"/>
            </a:xfrm>
            <a:custGeom>
              <a:avLst/>
              <a:gdLst/>
              <a:ahLst/>
              <a:cxnLst/>
              <a:rect l="l" t="t" r="r" b="b"/>
              <a:pathLst>
                <a:path w="1715664" h="895498" extrusionOk="0">
                  <a:moveTo>
                    <a:pt x="1660228" y="459888"/>
                  </a:moveTo>
                  <a:cubicBezTo>
                    <a:pt x="1611206" y="325225"/>
                    <a:pt x="1454499" y="245194"/>
                    <a:pt x="1316937" y="247840"/>
                  </a:cubicBezTo>
                  <a:cubicBezTo>
                    <a:pt x="1291156" y="248337"/>
                    <a:pt x="1266655" y="251777"/>
                    <a:pt x="1243181" y="257280"/>
                  </a:cubicBezTo>
                  <a:cubicBezTo>
                    <a:pt x="1234069" y="238209"/>
                    <a:pt x="1223242" y="219688"/>
                    <a:pt x="1210436" y="202067"/>
                  </a:cubicBezTo>
                  <a:cubicBezTo>
                    <a:pt x="1109387" y="62991"/>
                    <a:pt x="909425" y="0"/>
                    <a:pt x="743690" y="29400"/>
                  </a:cubicBezTo>
                  <a:cubicBezTo>
                    <a:pt x="528658" y="67542"/>
                    <a:pt x="438964" y="257153"/>
                    <a:pt x="463920" y="423629"/>
                  </a:cubicBezTo>
                  <a:cubicBezTo>
                    <a:pt x="318261" y="390958"/>
                    <a:pt x="105399" y="458988"/>
                    <a:pt x="53996" y="597122"/>
                  </a:cubicBezTo>
                  <a:cubicBezTo>
                    <a:pt x="0" y="742177"/>
                    <a:pt x="159130" y="840665"/>
                    <a:pt x="279495" y="862202"/>
                  </a:cubicBezTo>
                  <a:cubicBezTo>
                    <a:pt x="465603" y="895498"/>
                    <a:pt x="674221" y="842740"/>
                    <a:pt x="859938" y="821922"/>
                  </a:cubicBezTo>
                  <a:cubicBezTo>
                    <a:pt x="1054618" y="800099"/>
                    <a:pt x="1261194" y="795877"/>
                    <a:pt x="1452446" y="753480"/>
                  </a:cubicBezTo>
                  <a:cubicBezTo>
                    <a:pt x="1588822" y="723254"/>
                    <a:pt x="1715664" y="612171"/>
                    <a:pt x="1660228" y="459888"/>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6" name="Google Shape;26;p2"/>
            <p:cNvSpPr/>
            <p:nvPr/>
          </p:nvSpPr>
          <p:spPr>
            <a:xfrm>
              <a:off x="10036854" y="5493898"/>
              <a:ext cx="1676939" cy="907171"/>
            </a:xfrm>
            <a:custGeom>
              <a:avLst/>
              <a:gdLst/>
              <a:ahLst/>
              <a:cxnLst/>
              <a:rect l="l" t="t" r="r" b="b"/>
              <a:pathLst>
                <a:path w="1676939" h="907171" extrusionOk="0">
                  <a:moveTo>
                    <a:pt x="390620" y="907171"/>
                  </a:moveTo>
                  <a:cubicBezTo>
                    <a:pt x="345207" y="907171"/>
                    <a:pt x="300344" y="903996"/>
                    <a:pt x="256497" y="896143"/>
                  </a:cubicBezTo>
                  <a:cubicBezTo>
                    <a:pt x="175355" y="881633"/>
                    <a:pt x="73681" y="832315"/>
                    <a:pt x="29474" y="754866"/>
                  </a:cubicBezTo>
                  <a:cubicBezTo>
                    <a:pt x="3555" y="709464"/>
                    <a:pt x="0" y="660696"/>
                    <a:pt x="18912" y="609896"/>
                  </a:cubicBezTo>
                  <a:cubicBezTo>
                    <a:pt x="70474" y="471360"/>
                    <a:pt x="273473" y="398917"/>
                    <a:pt x="425386" y="422349"/>
                  </a:cubicBezTo>
                  <a:cubicBezTo>
                    <a:pt x="417946" y="339957"/>
                    <a:pt x="437472" y="255735"/>
                    <a:pt x="480197" y="188224"/>
                  </a:cubicBezTo>
                  <a:cubicBezTo>
                    <a:pt x="533103" y="104605"/>
                    <a:pt x="616278" y="50609"/>
                    <a:pt x="720714" y="32088"/>
                  </a:cubicBezTo>
                  <a:cubicBezTo>
                    <a:pt x="901583" y="0"/>
                    <a:pt x="1104423" y="75258"/>
                    <a:pt x="1203081" y="211052"/>
                  </a:cubicBezTo>
                  <a:cubicBezTo>
                    <a:pt x="1213590" y="225520"/>
                    <a:pt x="1223189" y="241088"/>
                    <a:pt x="1231677" y="257460"/>
                  </a:cubicBezTo>
                  <a:cubicBezTo>
                    <a:pt x="1253511" y="253058"/>
                    <a:pt x="1274804" y="250708"/>
                    <a:pt x="1296426" y="250295"/>
                  </a:cubicBezTo>
                  <a:cubicBezTo>
                    <a:pt x="1430041" y="247681"/>
                    <a:pt x="1601078" y="324823"/>
                    <a:pt x="1654947" y="472778"/>
                  </a:cubicBezTo>
                  <a:cubicBezTo>
                    <a:pt x="1676939" y="533177"/>
                    <a:pt x="1673330" y="592867"/>
                    <a:pt x="1644533" y="645371"/>
                  </a:cubicBezTo>
                  <a:cubicBezTo>
                    <a:pt x="1607121" y="713549"/>
                    <a:pt x="1529048" y="766603"/>
                    <a:pt x="1435682" y="787294"/>
                  </a:cubicBezTo>
                  <a:cubicBezTo>
                    <a:pt x="1304639" y="816345"/>
                    <a:pt x="1165478" y="827690"/>
                    <a:pt x="1030901" y="838676"/>
                  </a:cubicBezTo>
                  <a:cubicBezTo>
                    <a:pt x="968332" y="843777"/>
                    <a:pt x="903636" y="849047"/>
                    <a:pt x="841501" y="856022"/>
                  </a:cubicBezTo>
                  <a:cubicBezTo>
                    <a:pt x="794215" y="861313"/>
                    <a:pt x="746315" y="868574"/>
                    <a:pt x="695600" y="876247"/>
                  </a:cubicBezTo>
                  <a:cubicBezTo>
                    <a:pt x="594613" y="891529"/>
                    <a:pt x="491257" y="907171"/>
                    <a:pt x="390620" y="907171"/>
                  </a:cubicBezTo>
                  <a:close/>
                  <a:moveTo>
                    <a:pt x="367506" y="449855"/>
                  </a:moveTo>
                  <a:cubicBezTo>
                    <a:pt x="238611" y="449855"/>
                    <a:pt x="88624" y="513609"/>
                    <a:pt x="48672" y="620966"/>
                  </a:cubicBezTo>
                  <a:cubicBezTo>
                    <a:pt x="33199" y="662537"/>
                    <a:pt x="36015" y="702288"/>
                    <a:pt x="57044" y="739129"/>
                  </a:cubicBezTo>
                  <a:cubicBezTo>
                    <a:pt x="96170" y="807667"/>
                    <a:pt x="188224" y="851683"/>
                    <a:pt x="262096" y="864891"/>
                  </a:cubicBezTo>
                  <a:cubicBezTo>
                    <a:pt x="397922" y="889179"/>
                    <a:pt x="546830" y="866647"/>
                    <a:pt x="690848" y="844856"/>
                  </a:cubicBezTo>
                  <a:cubicBezTo>
                    <a:pt x="741881" y="837131"/>
                    <a:pt x="790077" y="829839"/>
                    <a:pt x="837967" y="824462"/>
                  </a:cubicBezTo>
                  <a:cubicBezTo>
                    <a:pt x="900578" y="817446"/>
                    <a:pt x="965517" y="812143"/>
                    <a:pt x="1028318" y="807032"/>
                  </a:cubicBezTo>
                  <a:cubicBezTo>
                    <a:pt x="1161838" y="796131"/>
                    <a:pt x="1299887" y="784870"/>
                    <a:pt x="1428802" y="756306"/>
                  </a:cubicBezTo>
                  <a:cubicBezTo>
                    <a:pt x="1512125" y="737838"/>
                    <a:pt x="1584113" y="689482"/>
                    <a:pt x="1616688" y="630099"/>
                  </a:cubicBezTo>
                  <a:cubicBezTo>
                    <a:pt x="1641316" y="585215"/>
                    <a:pt x="1644152" y="535929"/>
                    <a:pt x="1625113" y="483637"/>
                  </a:cubicBezTo>
                  <a:cubicBezTo>
                    <a:pt x="1576281" y="349525"/>
                    <a:pt x="1419627" y="279717"/>
                    <a:pt x="1297040" y="282035"/>
                  </a:cubicBezTo>
                  <a:cubicBezTo>
                    <a:pt x="1273630" y="282490"/>
                    <a:pt x="1250590" y="285432"/>
                    <a:pt x="1226608" y="291062"/>
                  </a:cubicBezTo>
                  <a:cubicBezTo>
                    <a:pt x="1219369" y="292756"/>
                    <a:pt x="1211876" y="289178"/>
                    <a:pt x="1208658" y="282447"/>
                  </a:cubicBezTo>
                  <a:cubicBezTo>
                    <a:pt x="1199684" y="263662"/>
                    <a:pt x="1189164" y="245914"/>
                    <a:pt x="1177395" y="229711"/>
                  </a:cubicBezTo>
                  <a:cubicBezTo>
                    <a:pt x="1085500" y="103240"/>
                    <a:pt x="895752" y="33263"/>
                    <a:pt x="726260" y="63351"/>
                  </a:cubicBezTo>
                  <a:cubicBezTo>
                    <a:pt x="569796" y="91111"/>
                    <a:pt x="427894" y="229256"/>
                    <a:pt x="459422" y="439599"/>
                  </a:cubicBezTo>
                  <a:cubicBezTo>
                    <a:pt x="460195" y="444775"/>
                    <a:pt x="458364" y="450003"/>
                    <a:pt x="454532" y="453569"/>
                  </a:cubicBezTo>
                  <a:cubicBezTo>
                    <a:pt x="450691" y="457125"/>
                    <a:pt x="445346" y="458596"/>
                    <a:pt x="440245" y="457432"/>
                  </a:cubicBezTo>
                  <a:cubicBezTo>
                    <a:pt x="417491" y="452331"/>
                    <a:pt x="392906" y="449855"/>
                    <a:pt x="367506" y="449855"/>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27" name="Google Shape;27;p2"/>
          <p:cNvGrpSpPr/>
          <p:nvPr/>
        </p:nvGrpSpPr>
        <p:grpSpPr>
          <a:xfrm>
            <a:off x="231457" y="4190262"/>
            <a:ext cx="586630" cy="358564"/>
            <a:chOff x="464700" y="5522538"/>
            <a:chExt cx="1162335" cy="709887"/>
          </a:xfrm>
        </p:grpSpPr>
        <p:sp>
          <p:nvSpPr>
            <p:cNvPr id="28" name="Google Shape;28;p2"/>
            <p:cNvSpPr/>
            <p:nvPr/>
          </p:nvSpPr>
          <p:spPr>
            <a:xfrm>
              <a:off x="464700" y="5522538"/>
              <a:ext cx="1155752" cy="709887"/>
            </a:xfrm>
            <a:custGeom>
              <a:avLst/>
              <a:gdLst/>
              <a:ahLst/>
              <a:cxnLst/>
              <a:rect l="l" t="t" r="r" b="b"/>
              <a:pathLst>
                <a:path w="1155752" h="709887" extrusionOk="0">
                  <a:moveTo>
                    <a:pt x="1027599" y="227531"/>
                  </a:moveTo>
                  <a:cubicBezTo>
                    <a:pt x="956500" y="189409"/>
                    <a:pt x="901361" y="201527"/>
                    <a:pt x="855440" y="235563"/>
                  </a:cubicBezTo>
                  <a:cubicBezTo>
                    <a:pt x="831363" y="190023"/>
                    <a:pt x="798216" y="148568"/>
                    <a:pt x="755184" y="113178"/>
                  </a:cubicBezTo>
                  <a:cubicBezTo>
                    <a:pt x="639032" y="17716"/>
                    <a:pt x="468344" y="0"/>
                    <a:pt x="369739" y="127666"/>
                  </a:cubicBezTo>
                  <a:cubicBezTo>
                    <a:pt x="341841" y="163798"/>
                    <a:pt x="320791" y="210989"/>
                    <a:pt x="308355" y="261746"/>
                  </a:cubicBezTo>
                  <a:cubicBezTo>
                    <a:pt x="295772" y="259503"/>
                    <a:pt x="281664" y="258794"/>
                    <a:pt x="265228" y="260212"/>
                  </a:cubicBezTo>
                  <a:cubicBezTo>
                    <a:pt x="138398" y="271166"/>
                    <a:pt x="0" y="437112"/>
                    <a:pt x="53488" y="565636"/>
                  </a:cubicBezTo>
                  <a:cubicBezTo>
                    <a:pt x="70442" y="606382"/>
                    <a:pt x="104404" y="630311"/>
                    <a:pt x="146367" y="643540"/>
                  </a:cubicBezTo>
                  <a:cubicBezTo>
                    <a:pt x="155119" y="654833"/>
                    <a:pt x="168984" y="663066"/>
                    <a:pt x="189304" y="665247"/>
                  </a:cubicBezTo>
                  <a:cubicBezTo>
                    <a:pt x="368458" y="684508"/>
                    <a:pt x="550925" y="683101"/>
                    <a:pt x="730906" y="680338"/>
                  </a:cubicBezTo>
                  <a:cubicBezTo>
                    <a:pt x="860033" y="678359"/>
                    <a:pt x="1022265" y="709887"/>
                    <a:pt x="1090675" y="573987"/>
                  </a:cubicBezTo>
                  <a:cubicBezTo>
                    <a:pt x="1147434" y="461274"/>
                    <a:pt x="1155752" y="296248"/>
                    <a:pt x="1027599" y="227531"/>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9" name="Google Shape;29;p2"/>
            <p:cNvSpPr/>
            <p:nvPr/>
          </p:nvSpPr>
          <p:spPr>
            <a:xfrm>
              <a:off x="479845" y="5535888"/>
              <a:ext cx="1147190" cy="686699"/>
            </a:xfrm>
            <a:custGeom>
              <a:avLst/>
              <a:gdLst/>
              <a:ahLst/>
              <a:cxnLst/>
              <a:rect l="l" t="t" r="r" b="b"/>
              <a:pathLst>
                <a:path w="1147190" h="686699" extrusionOk="0">
                  <a:moveTo>
                    <a:pt x="728471" y="651023"/>
                  </a:moveTo>
                  <a:cubicBezTo>
                    <a:pt x="746199" y="651023"/>
                    <a:pt x="764497" y="651499"/>
                    <a:pt x="782309" y="651975"/>
                  </a:cubicBezTo>
                  <a:cubicBezTo>
                    <a:pt x="893646" y="654938"/>
                    <a:pt x="1008771" y="657955"/>
                    <a:pt x="1061360" y="553508"/>
                  </a:cubicBezTo>
                  <a:cubicBezTo>
                    <a:pt x="1147190" y="383021"/>
                    <a:pt x="1074652" y="265546"/>
                    <a:pt x="1004950" y="228166"/>
                  </a:cubicBezTo>
                  <a:cubicBezTo>
                    <a:pt x="947144" y="197178"/>
                    <a:pt x="897815" y="199347"/>
                    <a:pt x="849746" y="234960"/>
                  </a:cubicBezTo>
                  <a:cubicBezTo>
                    <a:pt x="846031" y="237722"/>
                    <a:pt x="841290" y="238717"/>
                    <a:pt x="836781" y="237691"/>
                  </a:cubicBezTo>
                  <a:cubicBezTo>
                    <a:pt x="832262" y="236664"/>
                    <a:pt x="828420" y="233722"/>
                    <a:pt x="826261" y="229637"/>
                  </a:cubicBezTo>
                  <a:cubicBezTo>
                    <a:pt x="802449" y="184605"/>
                    <a:pt x="770043" y="145055"/>
                    <a:pt x="729953" y="112098"/>
                  </a:cubicBezTo>
                  <a:cubicBezTo>
                    <a:pt x="665733" y="59308"/>
                    <a:pt x="584570" y="32617"/>
                    <a:pt x="512857" y="40735"/>
                  </a:cubicBezTo>
                  <a:cubicBezTo>
                    <a:pt x="454532" y="47328"/>
                    <a:pt x="404145" y="76136"/>
                    <a:pt x="367156" y="124026"/>
                  </a:cubicBezTo>
                  <a:cubicBezTo>
                    <a:pt x="341164" y="157681"/>
                    <a:pt x="320928" y="201993"/>
                    <a:pt x="308631" y="252169"/>
                  </a:cubicBezTo>
                  <a:cubicBezTo>
                    <a:pt x="306641" y="260307"/>
                    <a:pt x="298672" y="265504"/>
                    <a:pt x="290427" y="264022"/>
                  </a:cubicBezTo>
                  <a:cubicBezTo>
                    <a:pt x="278447" y="261884"/>
                    <a:pt x="265694" y="261440"/>
                    <a:pt x="251449" y="262678"/>
                  </a:cubicBezTo>
                  <a:cubicBezTo>
                    <a:pt x="187367" y="268213"/>
                    <a:pt x="116406" y="317965"/>
                    <a:pt x="74855" y="386471"/>
                  </a:cubicBezTo>
                  <a:cubicBezTo>
                    <a:pt x="41073" y="442171"/>
                    <a:pt x="33305" y="498887"/>
                    <a:pt x="52990" y="546195"/>
                  </a:cubicBezTo>
                  <a:cubicBezTo>
                    <a:pt x="66759" y="579257"/>
                    <a:pt x="93916" y="601789"/>
                    <a:pt x="135995" y="615050"/>
                  </a:cubicBezTo>
                  <a:cubicBezTo>
                    <a:pt x="139086" y="616013"/>
                    <a:pt x="141795" y="617907"/>
                    <a:pt x="143774" y="620469"/>
                  </a:cubicBezTo>
                  <a:cubicBezTo>
                    <a:pt x="150621" y="629306"/>
                    <a:pt x="161406" y="634566"/>
                    <a:pt x="175852" y="636111"/>
                  </a:cubicBezTo>
                  <a:cubicBezTo>
                    <a:pt x="350964" y="654938"/>
                    <a:pt x="531050" y="653965"/>
                    <a:pt x="715517" y="651118"/>
                  </a:cubicBezTo>
                  <a:cubicBezTo>
                    <a:pt x="719793" y="651054"/>
                    <a:pt x="724111" y="651023"/>
                    <a:pt x="728471" y="651023"/>
                  </a:cubicBezTo>
                  <a:close/>
                  <a:moveTo>
                    <a:pt x="837310" y="684699"/>
                  </a:moveTo>
                  <a:cubicBezTo>
                    <a:pt x="818536" y="684699"/>
                    <a:pt x="799814" y="684201"/>
                    <a:pt x="781473" y="683715"/>
                  </a:cubicBezTo>
                  <a:cubicBezTo>
                    <a:pt x="758602" y="683111"/>
                    <a:pt x="737012" y="682529"/>
                    <a:pt x="716004" y="682868"/>
                  </a:cubicBezTo>
                  <a:cubicBezTo>
                    <a:pt x="530510" y="685715"/>
                    <a:pt x="349355" y="686699"/>
                    <a:pt x="172465" y="667681"/>
                  </a:cubicBezTo>
                  <a:cubicBezTo>
                    <a:pt x="151447" y="665427"/>
                    <a:pt x="134111" y="657235"/>
                    <a:pt x="122004" y="643879"/>
                  </a:cubicBezTo>
                  <a:cubicBezTo>
                    <a:pt x="73585" y="627570"/>
                    <a:pt x="40512" y="598826"/>
                    <a:pt x="23685" y="558397"/>
                  </a:cubicBezTo>
                  <a:cubicBezTo>
                    <a:pt x="0" y="501501"/>
                    <a:pt x="8540" y="434593"/>
                    <a:pt x="47709" y="370003"/>
                  </a:cubicBezTo>
                  <a:cubicBezTo>
                    <a:pt x="94255" y="293253"/>
                    <a:pt x="175037" y="237405"/>
                    <a:pt x="248718" y="231044"/>
                  </a:cubicBezTo>
                  <a:cubicBezTo>
                    <a:pt x="260233" y="230049"/>
                    <a:pt x="271039" y="229986"/>
                    <a:pt x="281389" y="230864"/>
                  </a:cubicBezTo>
                  <a:cubicBezTo>
                    <a:pt x="294968" y="182012"/>
                    <a:pt x="315785" y="138599"/>
                    <a:pt x="342032" y="104616"/>
                  </a:cubicBezTo>
                  <a:cubicBezTo>
                    <a:pt x="384397" y="49773"/>
                    <a:pt x="442235" y="16774"/>
                    <a:pt x="509291" y="9186"/>
                  </a:cubicBezTo>
                  <a:cubicBezTo>
                    <a:pt x="590602" y="0"/>
                    <a:pt x="678338" y="28574"/>
                    <a:pt x="750114" y="87566"/>
                  </a:cubicBezTo>
                  <a:cubicBezTo>
                    <a:pt x="788839" y="119401"/>
                    <a:pt x="820938" y="156940"/>
                    <a:pt x="845735" y="199347"/>
                  </a:cubicBezTo>
                  <a:cubicBezTo>
                    <a:pt x="899689" y="166020"/>
                    <a:pt x="956860" y="166359"/>
                    <a:pt x="1019958" y="200194"/>
                  </a:cubicBezTo>
                  <a:cubicBezTo>
                    <a:pt x="1083161" y="234082"/>
                    <a:pt x="1120912" y="292523"/>
                    <a:pt x="1129125" y="369220"/>
                  </a:cubicBezTo>
                  <a:cubicBezTo>
                    <a:pt x="1135877" y="432265"/>
                    <a:pt x="1121505" y="504634"/>
                    <a:pt x="1089712" y="567785"/>
                  </a:cubicBezTo>
                  <a:cubicBezTo>
                    <a:pt x="1037854" y="670792"/>
                    <a:pt x="936878" y="684688"/>
                    <a:pt x="837310" y="68469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30" name="Google Shape;30;p2"/>
          <p:cNvGrpSpPr/>
          <p:nvPr/>
        </p:nvGrpSpPr>
        <p:grpSpPr>
          <a:xfrm>
            <a:off x="6263447" y="334486"/>
            <a:ext cx="293153" cy="337976"/>
            <a:chOff x="4505050" y="4336350"/>
            <a:chExt cx="69000" cy="79550"/>
          </a:xfrm>
        </p:grpSpPr>
        <p:sp>
          <p:nvSpPr>
            <p:cNvPr id="31" name="Google Shape;31;p2"/>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8424010" y="3503654"/>
            <a:ext cx="249392" cy="264900"/>
            <a:chOff x="3861700" y="5390125"/>
            <a:chExt cx="35600" cy="37825"/>
          </a:xfrm>
        </p:grpSpPr>
        <p:sp>
          <p:nvSpPr>
            <p:cNvPr id="46" name="Google Shape;46;p2"/>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4077480">
            <a:off x="1397550" y="4568263"/>
            <a:ext cx="165057" cy="349024"/>
            <a:chOff x="3422400" y="4860725"/>
            <a:chExt cx="24475" cy="51750"/>
          </a:xfrm>
        </p:grpSpPr>
        <p:sp>
          <p:nvSpPr>
            <p:cNvPr id="53" name="Google Shape;53;p2"/>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10800000">
            <a:off x="1423410" y="407554"/>
            <a:ext cx="249392" cy="264900"/>
            <a:chOff x="3861700" y="5390125"/>
            <a:chExt cx="35600" cy="37825"/>
          </a:xfrm>
        </p:grpSpPr>
        <p:sp>
          <p:nvSpPr>
            <p:cNvPr id="57" name="Google Shape;57;p2"/>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rot="-6349521">
            <a:off x="5891879" y="4574144"/>
            <a:ext cx="293149" cy="337971"/>
            <a:chOff x="4505050" y="4336350"/>
            <a:chExt cx="69000" cy="79550"/>
          </a:xfrm>
        </p:grpSpPr>
        <p:sp>
          <p:nvSpPr>
            <p:cNvPr id="64" name="Google Shape;64;p2"/>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800500" y="1490625"/>
            <a:ext cx="3543000" cy="928800"/>
          </a:xfrm>
          <a:prstGeom prst="rect">
            <a:avLst/>
          </a:prstGeom>
        </p:spPr>
        <p:txBody>
          <a:bodyPr spcFirstLastPara="1" wrap="square" lIns="91425" tIns="91425" rIns="91425" bIns="91425" anchor="t" anchorCtr="0">
            <a:noAutofit/>
          </a:bodyPr>
          <a:lstStyle>
            <a:lvl1pPr lvl="0" algn="ctr">
              <a:spcBef>
                <a:spcPts val="0"/>
              </a:spcBef>
              <a:spcAft>
                <a:spcPts val="0"/>
              </a:spcAft>
              <a:buSzPts val="3300"/>
              <a:buNone/>
              <a:defRPr sz="5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2800500" y="2493666"/>
            <a:ext cx="3543000" cy="1209300"/>
          </a:xfrm>
          <a:prstGeom prst="rect">
            <a:avLst/>
          </a:prstGeom>
        </p:spPr>
        <p:txBody>
          <a:bodyPr spcFirstLastPara="1" wrap="square" lIns="91425" tIns="91425" rIns="91425" bIns="91425" anchor="t" anchorCtr="0">
            <a:noAutofit/>
          </a:bodyPr>
          <a:lstStyle>
            <a:lvl1pPr marL="457200" lvl="0" indent="-323850" algn="ctr">
              <a:lnSpc>
                <a:spcPct val="100000"/>
              </a:lnSpc>
              <a:spcBef>
                <a:spcPts val="0"/>
              </a:spcBef>
              <a:spcAft>
                <a:spcPts val="0"/>
              </a:spcAft>
              <a:buSzPts val="1500"/>
              <a:buChar char="●"/>
              <a:defRPr b="1">
                <a:solidFill>
                  <a:schemeClr val="dk1"/>
                </a:solidFill>
                <a:latin typeface="Nunito"/>
                <a:ea typeface="Nunito"/>
                <a:cs typeface="Nunito"/>
                <a:sym typeface="Nunito"/>
              </a:defRPr>
            </a:lvl1pPr>
            <a:lvl2pPr marL="914400" lvl="1" indent="-323850">
              <a:spcBef>
                <a:spcPts val="0"/>
              </a:spcBef>
              <a:spcAft>
                <a:spcPts val="0"/>
              </a:spcAft>
              <a:buSzPts val="1500"/>
              <a:buChar char="○"/>
              <a:defRPr/>
            </a:lvl2pPr>
            <a:lvl3pPr marL="1371600" lvl="2" indent="-323850">
              <a:spcBef>
                <a:spcPts val="1600"/>
              </a:spcBef>
              <a:spcAft>
                <a:spcPts val="0"/>
              </a:spcAft>
              <a:buSzPts val="1500"/>
              <a:buChar char="■"/>
              <a:defRPr/>
            </a:lvl3pPr>
            <a:lvl4pPr marL="1828800" lvl="3" indent="-323850">
              <a:spcBef>
                <a:spcPts val="1600"/>
              </a:spcBef>
              <a:spcAft>
                <a:spcPts val="0"/>
              </a:spcAft>
              <a:buSzPts val="1500"/>
              <a:buChar char="●"/>
              <a:defRPr/>
            </a:lvl4pPr>
            <a:lvl5pPr marL="2286000" lvl="4" indent="-323850">
              <a:spcBef>
                <a:spcPts val="1600"/>
              </a:spcBef>
              <a:spcAft>
                <a:spcPts val="0"/>
              </a:spcAft>
              <a:buSzPts val="1500"/>
              <a:buChar char="○"/>
              <a:defRPr/>
            </a:lvl5pPr>
            <a:lvl6pPr marL="2743200" lvl="5" indent="-323850">
              <a:spcBef>
                <a:spcPts val="1600"/>
              </a:spcBef>
              <a:spcAft>
                <a:spcPts val="0"/>
              </a:spcAft>
              <a:buSzPts val="1500"/>
              <a:buChar char="■"/>
              <a:defRPr/>
            </a:lvl6pPr>
            <a:lvl7pPr marL="3200400" lvl="6" indent="-323850">
              <a:spcBef>
                <a:spcPts val="1600"/>
              </a:spcBef>
              <a:spcAft>
                <a:spcPts val="0"/>
              </a:spcAft>
              <a:buSzPts val="1500"/>
              <a:buChar char="●"/>
              <a:defRPr/>
            </a:lvl7pPr>
            <a:lvl8pPr marL="3657600" lvl="7" indent="-323850">
              <a:spcBef>
                <a:spcPts val="1600"/>
              </a:spcBef>
              <a:spcAft>
                <a:spcPts val="0"/>
              </a:spcAft>
              <a:buSzPts val="1500"/>
              <a:buChar char="○"/>
              <a:defRPr/>
            </a:lvl8pPr>
            <a:lvl9pPr marL="4114800" lvl="8" indent="-323850">
              <a:spcBef>
                <a:spcPts val="1600"/>
              </a:spcBef>
              <a:spcAft>
                <a:spcPts val="1600"/>
              </a:spcAft>
              <a:buSzPts val="1500"/>
              <a:buChar char="■"/>
              <a:defRPr/>
            </a:lvl9pPr>
          </a:lstStyle>
          <a:p>
            <a:endParaRPr/>
          </a:p>
        </p:txBody>
      </p:sp>
      <p:grpSp>
        <p:nvGrpSpPr>
          <p:cNvPr id="100" name="Google Shape;100;p4"/>
          <p:cNvGrpSpPr/>
          <p:nvPr/>
        </p:nvGrpSpPr>
        <p:grpSpPr>
          <a:xfrm>
            <a:off x="8074935" y="349818"/>
            <a:ext cx="254049" cy="244841"/>
            <a:chOff x="9151278" y="648615"/>
            <a:chExt cx="571796" cy="550576"/>
          </a:xfrm>
        </p:grpSpPr>
        <p:sp>
          <p:nvSpPr>
            <p:cNvPr id="101" name="Google Shape;101;p4"/>
            <p:cNvSpPr/>
            <p:nvPr/>
          </p:nvSpPr>
          <p:spPr>
            <a:xfrm>
              <a:off x="9162613" y="648615"/>
              <a:ext cx="549349" cy="550576"/>
            </a:xfrm>
            <a:custGeom>
              <a:avLst/>
              <a:gdLst/>
              <a:ahLst/>
              <a:cxnLst/>
              <a:rect l="l" t="t" r="r" b="b"/>
              <a:pathLst>
                <a:path w="549349" h="550576" extrusionOk="0">
                  <a:moveTo>
                    <a:pt x="346942" y="526668"/>
                  </a:moveTo>
                  <a:cubicBezTo>
                    <a:pt x="307731" y="504158"/>
                    <a:pt x="274468" y="476620"/>
                    <a:pt x="242739" y="447886"/>
                  </a:cubicBezTo>
                  <a:cubicBezTo>
                    <a:pt x="212365" y="463338"/>
                    <a:pt x="181789" y="478525"/>
                    <a:pt x="150886" y="493204"/>
                  </a:cubicBezTo>
                  <a:cubicBezTo>
                    <a:pt x="101822" y="516530"/>
                    <a:pt x="55700" y="487129"/>
                    <a:pt x="67468" y="446193"/>
                  </a:cubicBezTo>
                  <a:cubicBezTo>
                    <a:pt x="79374" y="404748"/>
                    <a:pt x="92487" y="363473"/>
                    <a:pt x="106563" y="322325"/>
                  </a:cubicBezTo>
                  <a:cubicBezTo>
                    <a:pt x="75787" y="294057"/>
                    <a:pt x="45032" y="265779"/>
                    <a:pt x="14255" y="237500"/>
                  </a:cubicBezTo>
                  <a:cubicBezTo>
                    <a:pt x="2423" y="226620"/>
                    <a:pt x="0" y="211984"/>
                    <a:pt x="3894" y="197876"/>
                  </a:cubicBezTo>
                  <a:cubicBezTo>
                    <a:pt x="3100" y="181218"/>
                    <a:pt x="15282" y="162866"/>
                    <a:pt x="37697" y="158093"/>
                  </a:cubicBezTo>
                  <a:cubicBezTo>
                    <a:pt x="52355" y="150706"/>
                    <a:pt x="69871" y="148992"/>
                    <a:pt x="87238" y="157257"/>
                  </a:cubicBezTo>
                  <a:cubicBezTo>
                    <a:pt x="114278" y="157691"/>
                    <a:pt x="141234" y="158453"/>
                    <a:pt x="168042" y="159744"/>
                  </a:cubicBezTo>
                  <a:cubicBezTo>
                    <a:pt x="182869" y="124057"/>
                    <a:pt x="198437" y="88466"/>
                    <a:pt x="214926" y="53001"/>
                  </a:cubicBezTo>
                  <a:cubicBezTo>
                    <a:pt x="235606" y="8508"/>
                    <a:pt x="316282" y="0"/>
                    <a:pt x="328951" y="45465"/>
                  </a:cubicBezTo>
                  <a:cubicBezTo>
                    <a:pt x="341079" y="88942"/>
                    <a:pt x="353197" y="132418"/>
                    <a:pt x="365326" y="175894"/>
                  </a:cubicBezTo>
                  <a:cubicBezTo>
                    <a:pt x="412898" y="181123"/>
                    <a:pt x="460269" y="187049"/>
                    <a:pt x="507417" y="193473"/>
                  </a:cubicBezTo>
                  <a:cubicBezTo>
                    <a:pt x="531579" y="196765"/>
                    <a:pt x="549349" y="215381"/>
                    <a:pt x="547295" y="235532"/>
                  </a:cubicBezTo>
                  <a:cubicBezTo>
                    <a:pt x="541887" y="288776"/>
                    <a:pt x="468873" y="323585"/>
                    <a:pt x="414940" y="353843"/>
                  </a:cubicBezTo>
                  <a:cubicBezTo>
                    <a:pt x="426137" y="394017"/>
                    <a:pt x="437345" y="434191"/>
                    <a:pt x="448542" y="474366"/>
                  </a:cubicBezTo>
                  <a:cubicBezTo>
                    <a:pt x="461877" y="522181"/>
                    <a:pt x="388577" y="550576"/>
                    <a:pt x="346942" y="526668"/>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02" name="Google Shape;102;p4"/>
            <p:cNvSpPr/>
            <p:nvPr/>
          </p:nvSpPr>
          <p:spPr>
            <a:xfrm>
              <a:off x="9151278" y="651093"/>
              <a:ext cx="571796" cy="543295"/>
            </a:xfrm>
            <a:custGeom>
              <a:avLst/>
              <a:gdLst/>
              <a:ahLst/>
              <a:cxnLst/>
              <a:rect l="l" t="t" r="r" b="b"/>
              <a:pathLst>
                <a:path w="571796" h="543295" extrusionOk="0">
                  <a:moveTo>
                    <a:pt x="393414" y="543295"/>
                  </a:moveTo>
                  <a:cubicBezTo>
                    <a:pt x="378862" y="543295"/>
                    <a:pt x="364648" y="540046"/>
                    <a:pt x="353007" y="533368"/>
                  </a:cubicBezTo>
                  <a:cubicBezTo>
                    <a:pt x="313287" y="510561"/>
                    <a:pt x="280024" y="482906"/>
                    <a:pt x="252391" y="458131"/>
                  </a:cubicBezTo>
                  <a:cubicBezTo>
                    <a:pt x="221212" y="473932"/>
                    <a:pt x="193145" y="487764"/>
                    <a:pt x="166761" y="500295"/>
                  </a:cubicBezTo>
                  <a:cubicBezTo>
                    <a:pt x="137212" y="514328"/>
                    <a:pt x="104870" y="512169"/>
                    <a:pt x="84359" y="494781"/>
                  </a:cubicBezTo>
                  <a:cubicBezTo>
                    <a:pt x="68632" y="481435"/>
                    <a:pt x="62748" y="461253"/>
                    <a:pt x="68632" y="440795"/>
                  </a:cubicBezTo>
                  <a:cubicBezTo>
                    <a:pt x="79480" y="403013"/>
                    <a:pt x="91937" y="363410"/>
                    <a:pt x="105653" y="322971"/>
                  </a:cubicBezTo>
                  <a:lnTo>
                    <a:pt x="18436" y="242813"/>
                  </a:lnTo>
                  <a:cubicBezTo>
                    <a:pt x="4984" y="230452"/>
                    <a:pt x="0" y="212799"/>
                    <a:pt x="4614" y="194172"/>
                  </a:cubicBezTo>
                  <a:cubicBezTo>
                    <a:pt x="4487" y="174402"/>
                    <a:pt x="18213" y="151987"/>
                    <a:pt x="45487" y="145573"/>
                  </a:cubicBezTo>
                  <a:cubicBezTo>
                    <a:pt x="63478" y="136905"/>
                    <a:pt x="83026" y="136450"/>
                    <a:pt x="100954" y="144229"/>
                  </a:cubicBezTo>
                  <a:cubicBezTo>
                    <a:pt x="126798" y="144663"/>
                    <a:pt x="150293" y="145362"/>
                    <a:pt x="172455" y="146356"/>
                  </a:cubicBezTo>
                  <a:cubicBezTo>
                    <a:pt x="186901" y="111823"/>
                    <a:pt x="201760" y="78115"/>
                    <a:pt x="216661" y="46069"/>
                  </a:cubicBezTo>
                  <a:cubicBezTo>
                    <a:pt x="231478" y="14192"/>
                    <a:pt x="269493" y="0"/>
                    <a:pt x="299508" y="2444"/>
                  </a:cubicBezTo>
                  <a:cubicBezTo>
                    <a:pt x="325437" y="4561"/>
                    <a:pt x="344498" y="18658"/>
                    <a:pt x="350488" y="40153"/>
                  </a:cubicBezTo>
                  <a:lnTo>
                    <a:pt x="384936" y="163681"/>
                  </a:lnTo>
                  <a:cubicBezTo>
                    <a:pt x="428307" y="168518"/>
                    <a:pt x="472641" y="174032"/>
                    <a:pt x="520181" y="180509"/>
                  </a:cubicBezTo>
                  <a:cubicBezTo>
                    <a:pt x="550280" y="184605"/>
                    <a:pt x="571796" y="208163"/>
                    <a:pt x="569161" y="234124"/>
                  </a:cubicBezTo>
                  <a:cubicBezTo>
                    <a:pt x="563721" y="287750"/>
                    <a:pt x="501967" y="321733"/>
                    <a:pt x="447484" y="351715"/>
                  </a:cubicBezTo>
                  <a:cubicBezTo>
                    <a:pt x="444531" y="353345"/>
                    <a:pt x="441600" y="354954"/>
                    <a:pt x="438710" y="356552"/>
                  </a:cubicBezTo>
                  <a:lnTo>
                    <a:pt x="470079" y="469042"/>
                  </a:lnTo>
                  <a:cubicBezTo>
                    <a:pt x="475943" y="490092"/>
                    <a:pt x="468587" y="510508"/>
                    <a:pt x="449897" y="525049"/>
                  </a:cubicBezTo>
                  <a:cubicBezTo>
                    <a:pt x="434466" y="537030"/>
                    <a:pt x="413617" y="543295"/>
                    <a:pt x="393414" y="543295"/>
                  </a:cubicBezTo>
                  <a:close/>
                  <a:moveTo>
                    <a:pt x="255777" y="432667"/>
                  </a:moveTo>
                  <a:lnTo>
                    <a:pt x="261186" y="437557"/>
                  </a:lnTo>
                  <a:cubicBezTo>
                    <a:pt x="289009" y="462777"/>
                    <a:pt x="322939" y="491691"/>
                    <a:pt x="363548" y="515016"/>
                  </a:cubicBezTo>
                  <a:cubicBezTo>
                    <a:pt x="384090" y="526817"/>
                    <a:pt x="416993" y="523800"/>
                    <a:pt x="436901" y="508328"/>
                  </a:cubicBezTo>
                  <a:cubicBezTo>
                    <a:pt x="445209" y="501872"/>
                    <a:pt x="454173" y="490802"/>
                    <a:pt x="449685" y="474725"/>
                  </a:cubicBezTo>
                  <a:lnTo>
                    <a:pt x="413850" y="346201"/>
                  </a:lnTo>
                  <a:lnTo>
                    <a:pt x="421100" y="342137"/>
                  </a:lnTo>
                  <a:cubicBezTo>
                    <a:pt x="426338" y="339195"/>
                    <a:pt x="431757" y="336211"/>
                    <a:pt x="437282" y="333173"/>
                  </a:cubicBezTo>
                  <a:cubicBezTo>
                    <a:pt x="487203" y="305699"/>
                    <a:pt x="543782" y="274563"/>
                    <a:pt x="548100" y="231986"/>
                  </a:cubicBezTo>
                  <a:cubicBezTo>
                    <a:pt x="549560" y="217677"/>
                    <a:pt x="535749" y="203993"/>
                    <a:pt x="517323" y="201474"/>
                  </a:cubicBezTo>
                  <a:cubicBezTo>
                    <a:pt x="467359" y="194669"/>
                    <a:pt x="420973" y="188933"/>
                    <a:pt x="375507" y="183938"/>
                  </a:cubicBezTo>
                  <a:lnTo>
                    <a:pt x="368384" y="183155"/>
                  </a:lnTo>
                  <a:lnTo>
                    <a:pt x="330094" y="45836"/>
                  </a:lnTo>
                  <a:cubicBezTo>
                    <a:pt x="325215" y="28342"/>
                    <a:pt x="307763" y="24352"/>
                    <a:pt x="297783" y="23537"/>
                  </a:cubicBezTo>
                  <a:cubicBezTo>
                    <a:pt x="275727" y="21748"/>
                    <a:pt x="246475" y="32141"/>
                    <a:pt x="235860" y="54980"/>
                  </a:cubicBezTo>
                  <a:cubicBezTo>
                    <a:pt x="220090" y="88899"/>
                    <a:pt x="204374" y="124671"/>
                    <a:pt x="189145" y="161332"/>
                  </a:cubicBezTo>
                  <a:lnTo>
                    <a:pt x="186298" y="168200"/>
                  </a:lnTo>
                  <a:lnTo>
                    <a:pt x="178858" y="167841"/>
                  </a:lnTo>
                  <a:cubicBezTo>
                    <a:pt x="154135" y="166645"/>
                    <a:pt x="127814" y="165830"/>
                    <a:pt x="98403" y="165364"/>
                  </a:cubicBezTo>
                  <a:lnTo>
                    <a:pt x="96107" y="165322"/>
                  </a:lnTo>
                  <a:lnTo>
                    <a:pt x="94032" y="164337"/>
                  </a:lnTo>
                  <a:cubicBezTo>
                    <a:pt x="77533" y="156485"/>
                    <a:pt x="63055" y="160400"/>
                    <a:pt x="53805" y="165068"/>
                  </a:cubicBezTo>
                  <a:lnTo>
                    <a:pt x="51233" y="165967"/>
                  </a:lnTo>
                  <a:cubicBezTo>
                    <a:pt x="33803" y="169682"/>
                    <a:pt x="25251" y="183324"/>
                    <a:pt x="25812" y="194892"/>
                  </a:cubicBezTo>
                  <a:lnTo>
                    <a:pt x="25886" y="196585"/>
                  </a:lnTo>
                  <a:lnTo>
                    <a:pt x="25431" y="198215"/>
                  </a:lnTo>
                  <a:cubicBezTo>
                    <a:pt x="23188" y="206322"/>
                    <a:pt x="22648" y="217931"/>
                    <a:pt x="32755" y="227224"/>
                  </a:cubicBezTo>
                  <a:lnTo>
                    <a:pt x="130143" y="316727"/>
                  </a:lnTo>
                  <a:lnTo>
                    <a:pt x="127910" y="323278"/>
                  </a:lnTo>
                  <a:cubicBezTo>
                    <a:pt x="113421" y="365643"/>
                    <a:pt x="100319" y="407151"/>
                    <a:pt x="88974" y="446637"/>
                  </a:cubicBezTo>
                  <a:cubicBezTo>
                    <a:pt x="85354" y="459242"/>
                    <a:pt x="88571" y="470598"/>
                    <a:pt x="98054" y="478641"/>
                  </a:cubicBezTo>
                  <a:cubicBezTo>
                    <a:pt x="112215" y="490653"/>
                    <a:pt x="135625" y="491648"/>
                    <a:pt x="157681" y="481171"/>
                  </a:cubicBezTo>
                  <a:cubicBezTo>
                    <a:pt x="185695" y="467857"/>
                    <a:pt x="215656" y="453072"/>
                    <a:pt x="249279" y="4359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03" name="Google Shape;103;p4"/>
          <p:cNvGrpSpPr/>
          <p:nvPr/>
        </p:nvGrpSpPr>
        <p:grpSpPr>
          <a:xfrm>
            <a:off x="457249" y="490443"/>
            <a:ext cx="254056" cy="241758"/>
            <a:chOff x="2768914" y="655181"/>
            <a:chExt cx="338380" cy="321743"/>
          </a:xfrm>
        </p:grpSpPr>
        <p:sp>
          <p:nvSpPr>
            <p:cNvPr id="104" name="Google Shape;104;p4"/>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05" name="Google Shape;105;p4"/>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06" name="Google Shape;106;p4"/>
          <p:cNvGrpSpPr/>
          <p:nvPr/>
        </p:nvGrpSpPr>
        <p:grpSpPr>
          <a:xfrm>
            <a:off x="8475207" y="4446317"/>
            <a:ext cx="271770" cy="244853"/>
            <a:chOff x="7756333" y="5881824"/>
            <a:chExt cx="563371" cy="507153"/>
          </a:xfrm>
        </p:grpSpPr>
        <p:sp>
          <p:nvSpPr>
            <p:cNvPr id="107" name="Google Shape;107;p4"/>
            <p:cNvSpPr/>
            <p:nvPr/>
          </p:nvSpPr>
          <p:spPr>
            <a:xfrm>
              <a:off x="7756333" y="5881824"/>
              <a:ext cx="563371" cy="507153"/>
            </a:xfrm>
            <a:custGeom>
              <a:avLst/>
              <a:gdLst/>
              <a:ahLst/>
              <a:cxnLst/>
              <a:rect l="l" t="t" r="r" b="b"/>
              <a:pathLst>
                <a:path w="563371" h="507153" extrusionOk="0">
                  <a:moveTo>
                    <a:pt x="512720" y="226642"/>
                  </a:moveTo>
                  <a:cubicBezTo>
                    <a:pt x="486155" y="214936"/>
                    <a:pt x="459962" y="202575"/>
                    <a:pt x="434075" y="189663"/>
                  </a:cubicBezTo>
                  <a:cubicBezTo>
                    <a:pt x="445537" y="160633"/>
                    <a:pt x="457538" y="131794"/>
                    <a:pt x="470153" y="103166"/>
                  </a:cubicBezTo>
                  <a:cubicBezTo>
                    <a:pt x="495247" y="46217"/>
                    <a:pt x="434763" y="0"/>
                    <a:pt x="385942" y="38195"/>
                  </a:cubicBezTo>
                  <a:cubicBezTo>
                    <a:pt x="354774" y="62568"/>
                    <a:pt x="323617" y="86931"/>
                    <a:pt x="292459" y="111294"/>
                  </a:cubicBezTo>
                  <a:cubicBezTo>
                    <a:pt x="260159" y="91651"/>
                    <a:pt x="228303" y="71194"/>
                    <a:pt x="196976" y="49731"/>
                  </a:cubicBezTo>
                  <a:cubicBezTo>
                    <a:pt x="155860" y="21579"/>
                    <a:pt x="110384" y="67902"/>
                    <a:pt x="118988" y="109685"/>
                  </a:cubicBezTo>
                  <a:cubicBezTo>
                    <a:pt x="127095" y="149076"/>
                    <a:pt x="139710" y="187060"/>
                    <a:pt x="154019" y="224483"/>
                  </a:cubicBezTo>
                  <a:cubicBezTo>
                    <a:pt x="124576" y="249798"/>
                    <a:pt x="93810" y="273896"/>
                    <a:pt x="61658" y="287305"/>
                  </a:cubicBezTo>
                  <a:cubicBezTo>
                    <a:pt x="0" y="313023"/>
                    <a:pt x="22976" y="413152"/>
                    <a:pt x="90169" y="390715"/>
                  </a:cubicBezTo>
                  <a:cubicBezTo>
                    <a:pt x="129222" y="377676"/>
                    <a:pt x="168571" y="366850"/>
                    <a:pt x="208184" y="357769"/>
                  </a:cubicBezTo>
                  <a:cubicBezTo>
                    <a:pt x="218027" y="381497"/>
                    <a:pt x="228959" y="404897"/>
                    <a:pt x="243649" y="425174"/>
                  </a:cubicBezTo>
                  <a:cubicBezTo>
                    <a:pt x="237066" y="484642"/>
                    <a:pt x="331205" y="507153"/>
                    <a:pt x="348879" y="444013"/>
                  </a:cubicBezTo>
                  <a:cubicBezTo>
                    <a:pt x="359547" y="405891"/>
                    <a:pt x="371093" y="368088"/>
                    <a:pt x="383391" y="330528"/>
                  </a:cubicBezTo>
                  <a:cubicBezTo>
                    <a:pt x="417226" y="327818"/>
                    <a:pt x="451305" y="326474"/>
                    <a:pt x="485658" y="326559"/>
                  </a:cubicBezTo>
                  <a:cubicBezTo>
                    <a:pt x="535304" y="326686"/>
                    <a:pt x="563371" y="248972"/>
                    <a:pt x="512720" y="226642"/>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08" name="Google Shape;108;p4"/>
            <p:cNvSpPr/>
            <p:nvPr/>
          </p:nvSpPr>
          <p:spPr>
            <a:xfrm>
              <a:off x="7768047" y="5893624"/>
              <a:ext cx="539210" cy="477181"/>
            </a:xfrm>
            <a:custGeom>
              <a:avLst/>
              <a:gdLst/>
              <a:ahLst/>
              <a:cxnLst/>
              <a:rect l="l" t="t" r="r" b="b"/>
              <a:pathLst>
                <a:path w="539210" h="477181" extrusionOk="0">
                  <a:moveTo>
                    <a:pt x="287824" y="477181"/>
                  </a:moveTo>
                  <a:cubicBezTo>
                    <a:pt x="283463" y="477181"/>
                    <a:pt x="279114" y="476747"/>
                    <a:pt x="274880" y="475921"/>
                  </a:cubicBezTo>
                  <a:cubicBezTo>
                    <a:pt x="247893" y="470693"/>
                    <a:pt x="222451" y="448320"/>
                    <a:pt x="224599" y="415374"/>
                  </a:cubicBezTo>
                  <a:cubicBezTo>
                    <a:pt x="210819" y="395795"/>
                    <a:pt x="200532" y="373898"/>
                    <a:pt x="192225" y="354255"/>
                  </a:cubicBezTo>
                  <a:cubicBezTo>
                    <a:pt x="153542" y="363304"/>
                    <a:pt x="116067" y="373866"/>
                    <a:pt x="80708" y="385677"/>
                  </a:cubicBezTo>
                  <a:cubicBezTo>
                    <a:pt x="45307" y="397478"/>
                    <a:pt x="20256" y="378290"/>
                    <a:pt x="11154" y="354012"/>
                  </a:cubicBezTo>
                  <a:cubicBezTo>
                    <a:pt x="0" y="324230"/>
                    <a:pt x="10424" y="284268"/>
                    <a:pt x="47201" y="268933"/>
                  </a:cubicBezTo>
                  <a:cubicBezTo>
                    <a:pt x="77755" y="256190"/>
                    <a:pt x="106849" y="233574"/>
                    <a:pt x="133868" y="210523"/>
                  </a:cubicBezTo>
                  <a:cubicBezTo>
                    <a:pt x="117855" y="168147"/>
                    <a:pt x="107166" y="132693"/>
                    <a:pt x="100298" y="99324"/>
                  </a:cubicBezTo>
                  <a:cubicBezTo>
                    <a:pt x="95122" y="74178"/>
                    <a:pt x="107029" y="46291"/>
                    <a:pt x="129243" y="31527"/>
                  </a:cubicBezTo>
                  <a:cubicBezTo>
                    <a:pt x="148357" y="18827"/>
                    <a:pt x="170243" y="19007"/>
                    <a:pt x="189282" y="32056"/>
                  </a:cubicBezTo>
                  <a:cubicBezTo>
                    <a:pt x="218154" y="51826"/>
                    <a:pt x="248740" y="71596"/>
                    <a:pt x="280246" y="90847"/>
                  </a:cubicBezTo>
                  <a:lnTo>
                    <a:pt x="369834" y="20785"/>
                  </a:lnTo>
                  <a:cubicBezTo>
                    <a:pt x="394895" y="1185"/>
                    <a:pt x="425830" y="0"/>
                    <a:pt x="448669" y="17769"/>
                  </a:cubicBezTo>
                  <a:cubicBezTo>
                    <a:pt x="471275" y="35358"/>
                    <a:pt x="477678" y="65373"/>
                    <a:pt x="464946" y="94244"/>
                  </a:cubicBezTo>
                  <a:cubicBezTo>
                    <a:pt x="453559" y="120089"/>
                    <a:pt x="442288" y="147034"/>
                    <a:pt x="431397" y="174402"/>
                  </a:cubicBezTo>
                  <a:cubicBezTo>
                    <a:pt x="455813" y="186467"/>
                    <a:pt x="480165" y="197876"/>
                    <a:pt x="503883" y="208322"/>
                  </a:cubicBezTo>
                  <a:cubicBezTo>
                    <a:pt x="527864" y="218905"/>
                    <a:pt x="539210" y="242220"/>
                    <a:pt x="533495" y="269176"/>
                  </a:cubicBezTo>
                  <a:cubicBezTo>
                    <a:pt x="527949" y="295391"/>
                    <a:pt x="505745" y="321881"/>
                    <a:pt x="474069" y="321881"/>
                  </a:cubicBezTo>
                  <a:cubicBezTo>
                    <a:pt x="473011" y="321913"/>
                    <a:pt x="471942" y="321881"/>
                    <a:pt x="470863" y="321881"/>
                  </a:cubicBezTo>
                  <a:cubicBezTo>
                    <a:pt x="439705" y="321881"/>
                    <a:pt x="408156" y="323087"/>
                    <a:pt x="376967" y="325469"/>
                  </a:cubicBezTo>
                  <a:cubicBezTo>
                    <a:pt x="365019" y="362161"/>
                    <a:pt x="353948" y="398695"/>
                    <a:pt x="344021" y="434128"/>
                  </a:cubicBezTo>
                  <a:cubicBezTo>
                    <a:pt x="335481" y="464661"/>
                    <a:pt x="311425" y="477181"/>
                    <a:pt x="287824" y="477181"/>
                  </a:cubicBezTo>
                  <a:close/>
                  <a:moveTo>
                    <a:pt x="200744" y="337671"/>
                  </a:moveTo>
                  <a:lnTo>
                    <a:pt x="203051" y="343228"/>
                  </a:lnTo>
                  <a:cubicBezTo>
                    <a:pt x="211740" y="364183"/>
                    <a:pt x="222652" y="388408"/>
                    <a:pt x="237701" y="409204"/>
                  </a:cubicBezTo>
                  <a:lnTo>
                    <a:pt x="239320" y="411427"/>
                  </a:lnTo>
                  <a:lnTo>
                    <a:pt x="239013" y="414168"/>
                  </a:lnTo>
                  <a:cubicBezTo>
                    <a:pt x="236018" y="441261"/>
                    <a:pt x="256910" y="457930"/>
                    <a:pt x="277600" y="461941"/>
                  </a:cubicBezTo>
                  <a:cubicBezTo>
                    <a:pt x="296788" y="465656"/>
                    <a:pt x="322103" y="459602"/>
                    <a:pt x="330305" y="430286"/>
                  </a:cubicBezTo>
                  <a:cubicBezTo>
                    <a:pt x="340677" y="393213"/>
                    <a:pt x="352329" y="354922"/>
                    <a:pt x="364902" y="316515"/>
                  </a:cubicBezTo>
                  <a:lnTo>
                    <a:pt x="366384" y="312017"/>
                  </a:lnTo>
                  <a:lnTo>
                    <a:pt x="371104" y="311636"/>
                  </a:lnTo>
                  <a:cubicBezTo>
                    <a:pt x="405225" y="308895"/>
                    <a:pt x="439779" y="307456"/>
                    <a:pt x="473963" y="307636"/>
                  </a:cubicBezTo>
                  <a:lnTo>
                    <a:pt x="474069" y="307636"/>
                  </a:lnTo>
                  <a:cubicBezTo>
                    <a:pt x="497914" y="307636"/>
                    <a:pt x="515302" y="286310"/>
                    <a:pt x="519556" y="266223"/>
                  </a:cubicBezTo>
                  <a:cubicBezTo>
                    <a:pt x="523853" y="245946"/>
                    <a:pt x="515852" y="229182"/>
                    <a:pt x="498136" y="221360"/>
                  </a:cubicBezTo>
                  <a:cubicBezTo>
                    <a:pt x="472312" y="209983"/>
                    <a:pt x="445748" y="197484"/>
                    <a:pt x="419184" y="184245"/>
                  </a:cubicBezTo>
                  <a:lnTo>
                    <a:pt x="413342" y="181334"/>
                  </a:lnTo>
                  <a:lnTo>
                    <a:pt x="415734" y="175249"/>
                  </a:lnTo>
                  <a:cubicBezTo>
                    <a:pt x="427429" y="145616"/>
                    <a:pt x="439610" y="116427"/>
                    <a:pt x="451908" y="88497"/>
                  </a:cubicBezTo>
                  <a:cubicBezTo>
                    <a:pt x="461909" y="65807"/>
                    <a:pt x="457199" y="42460"/>
                    <a:pt x="439917" y="29008"/>
                  </a:cubicBezTo>
                  <a:cubicBezTo>
                    <a:pt x="422412" y="15398"/>
                    <a:pt x="398346" y="16573"/>
                    <a:pt x="378608" y="32003"/>
                  </a:cubicBezTo>
                  <a:lnTo>
                    <a:pt x="281252" y="108140"/>
                  </a:lnTo>
                  <a:lnTo>
                    <a:pt x="277050" y="105579"/>
                  </a:lnTo>
                  <a:cubicBezTo>
                    <a:pt x="243839" y="85396"/>
                    <a:pt x="211592" y="64611"/>
                    <a:pt x="181228" y="43814"/>
                  </a:cubicBezTo>
                  <a:cubicBezTo>
                    <a:pt x="162062" y="30681"/>
                    <a:pt x="145372" y="37920"/>
                    <a:pt x="137128" y="43391"/>
                  </a:cubicBezTo>
                  <a:cubicBezTo>
                    <a:pt x="119898" y="54842"/>
                    <a:pt x="110288" y="77152"/>
                    <a:pt x="114257" y="96445"/>
                  </a:cubicBezTo>
                  <a:cubicBezTo>
                    <a:pt x="121210" y="130280"/>
                    <a:pt x="132238" y="166401"/>
                    <a:pt x="148960" y="210142"/>
                  </a:cubicBezTo>
                  <a:lnTo>
                    <a:pt x="150748" y="214820"/>
                  </a:lnTo>
                  <a:lnTo>
                    <a:pt x="146949" y="218080"/>
                  </a:lnTo>
                  <a:cubicBezTo>
                    <a:pt x="117982" y="242993"/>
                    <a:pt x="86518" y="267980"/>
                    <a:pt x="52683" y="282088"/>
                  </a:cubicBezTo>
                  <a:cubicBezTo>
                    <a:pt x="23844" y="294110"/>
                    <a:pt x="15716" y="325553"/>
                    <a:pt x="24500" y="349017"/>
                  </a:cubicBezTo>
                  <a:cubicBezTo>
                    <a:pt x="31009" y="366373"/>
                    <a:pt x="48016" y="381571"/>
                    <a:pt x="76189" y="372152"/>
                  </a:cubicBezTo>
                  <a:cubicBezTo>
                    <a:pt x="113760" y="359611"/>
                    <a:pt x="153691" y="348466"/>
                    <a:pt x="194870" y="339015"/>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09" name="Google Shape;109;p4"/>
          <p:cNvGrpSpPr/>
          <p:nvPr/>
        </p:nvGrpSpPr>
        <p:grpSpPr>
          <a:xfrm>
            <a:off x="617522" y="4293085"/>
            <a:ext cx="254056" cy="241758"/>
            <a:chOff x="2768914" y="655181"/>
            <a:chExt cx="338380" cy="321743"/>
          </a:xfrm>
        </p:grpSpPr>
        <p:sp>
          <p:nvSpPr>
            <p:cNvPr id="110" name="Google Shape;110;p4"/>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11" name="Google Shape;111;p4"/>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12" name="Google Shape;112;p4"/>
          <p:cNvGrpSpPr/>
          <p:nvPr/>
        </p:nvGrpSpPr>
        <p:grpSpPr>
          <a:xfrm>
            <a:off x="-404010" y="3031273"/>
            <a:ext cx="1115223" cy="505646"/>
            <a:chOff x="-889965" y="517131"/>
            <a:chExt cx="2215821" cy="1003863"/>
          </a:xfrm>
        </p:grpSpPr>
        <p:sp>
          <p:nvSpPr>
            <p:cNvPr id="113" name="Google Shape;113;p4"/>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14" name="Google Shape;114;p4"/>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15" name="Google Shape;115;p4"/>
          <p:cNvGrpSpPr/>
          <p:nvPr/>
        </p:nvGrpSpPr>
        <p:grpSpPr>
          <a:xfrm>
            <a:off x="8328665" y="2707836"/>
            <a:ext cx="1600229" cy="723488"/>
            <a:chOff x="10729875" y="529734"/>
            <a:chExt cx="3232134" cy="1460117"/>
          </a:xfrm>
        </p:grpSpPr>
        <p:sp>
          <p:nvSpPr>
            <p:cNvPr id="116" name="Google Shape;116;p4"/>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17" name="Google Shape;117;p4"/>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18" name="Google Shape;118;p4"/>
          <p:cNvGrpSpPr/>
          <p:nvPr/>
        </p:nvGrpSpPr>
        <p:grpSpPr>
          <a:xfrm>
            <a:off x="6834447" y="3736361"/>
            <a:ext cx="293153" cy="337976"/>
            <a:chOff x="4505050" y="4336350"/>
            <a:chExt cx="69000" cy="79550"/>
          </a:xfrm>
        </p:grpSpPr>
        <p:sp>
          <p:nvSpPr>
            <p:cNvPr id="119" name="Google Shape;119;p4"/>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4634610" y="731054"/>
            <a:ext cx="249392" cy="264900"/>
            <a:chOff x="3861700" y="5390125"/>
            <a:chExt cx="35600" cy="37825"/>
          </a:xfrm>
        </p:grpSpPr>
        <p:sp>
          <p:nvSpPr>
            <p:cNvPr id="134" name="Google Shape;134;p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4"/>
          <p:cNvGrpSpPr/>
          <p:nvPr/>
        </p:nvGrpSpPr>
        <p:grpSpPr>
          <a:xfrm rot="-3186175">
            <a:off x="2233468" y="3535176"/>
            <a:ext cx="165057" cy="349023"/>
            <a:chOff x="3422400" y="4860725"/>
            <a:chExt cx="24475" cy="51750"/>
          </a:xfrm>
        </p:grpSpPr>
        <p:sp>
          <p:nvSpPr>
            <p:cNvPr id="141" name="Google Shape;141;p4"/>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
        <p:cNvGrpSpPr/>
        <p:nvPr/>
      </p:nvGrpSpPr>
      <p:grpSpPr>
        <a:xfrm>
          <a:off x="0" y="0"/>
          <a:ext cx="0" cy="0"/>
          <a:chOff x="0" y="0"/>
          <a:chExt cx="0" cy="0"/>
        </a:xfrm>
      </p:grpSpPr>
      <p:grpSp>
        <p:nvGrpSpPr>
          <p:cNvPr id="185" name="Google Shape;185;p6"/>
          <p:cNvGrpSpPr/>
          <p:nvPr/>
        </p:nvGrpSpPr>
        <p:grpSpPr>
          <a:xfrm>
            <a:off x="685168" y="439893"/>
            <a:ext cx="254056" cy="241758"/>
            <a:chOff x="2768914" y="655181"/>
            <a:chExt cx="338380" cy="321743"/>
          </a:xfrm>
        </p:grpSpPr>
        <p:sp>
          <p:nvSpPr>
            <p:cNvPr id="186" name="Google Shape;186;p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87" name="Google Shape;187;p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88" name="Google Shape;188;p6"/>
          <p:cNvGrpSpPr/>
          <p:nvPr/>
        </p:nvGrpSpPr>
        <p:grpSpPr>
          <a:xfrm>
            <a:off x="8407881" y="1498397"/>
            <a:ext cx="254056" cy="241758"/>
            <a:chOff x="2768914" y="655181"/>
            <a:chExt cx="338380" cy="321743"/>
          </a:xfrm>
        </p:grpSpPr>
        <p:sp>
          <p:nvSpPr>
            <p:cNvPr id="189" name="Google Shape;189;p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90" name="Google Shape;190;p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91" name="Google Shape;191;p6"/>
          <p:cNvGrpSpPr/>
          <p:nvPr/>
        </p:nvGrpSpPr>
        <p:grpSpPr>
          <a:xfrm>
            <a:off x="7105180" y="4506462"/>
            <a:ext cx="254056" cy="241758"/>
            <a:chOff x="2768914" y="655181"/>
            <a:chExt cx="338380" cy="321743"/>
          </a:xfrm>
        </p:grpSpPr>
        <p:sp>
          <p:nvSpPr>
            <p:cNvPr id="192" name="Google Shape;192;p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93" name="Google Shape;193;p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94" name="Google Shape;194;p6"/>
          <p:cNvGrpSpPr/>
          <p:nvPr/>
        </p:nvGrpSpPr>
        <p:grpSpPr>
          <a:xfrm>
            <a:off x="-333024" y="1109120"/>
            <a:ext cx="1115223" cy="505646"/>
            <a:chOff x="-889965" y="517131"/>
            <a:chExt cx="2215821" cy="1003863"/>
          </a:xfrm>
        </p:grpSpPr>
        <p:sp>
          <p:nvSpPr>
            <p:cNvPr id="195" name="Google Shape;195;p6"/>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96" name="Google Shape;196;p6"/>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197" name="Google Shape;197;p6"/>
          <p:cNvGrpSpPr/>
          <p:nvPr/>
        </p:nvGrpSpPr>
        <p:grpSpPr>
          <a:xfrm>
            <a:off x="8016227" y="385548"/>
            <a:ext cx="1600229" cy="723488"/>
            <a:chOff x="10729875" y="529734"/>
            <a:chExt cx="3232134" cy="1460117"/>
          </a:xfrm>
        </p:grpSpPr>
        <p:sp>
          <p:nvSpPr>
            <p:cNvPr id="198" name="Google Shape;198;p6"/>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199" name="Google Shape;199;p6"/>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200" name="Google Shape;200;p6"/>
          <p:cNvGrpSpPr/>
          <p:nvPr/>
        </p:nvGrpSpPr>
        <p:grpSpPr>
          <a:xfrm>
            <a:off x="4440140" y="4629201"/>
            <a:ext cx="1600229" cy="723488"/>
            <a:chOff x="10729875" y="529734"/>
            <a:chExt cx="3232134" cy="1460117"/>
          </a:xfrm>
        </p:grpSpPr>
        <p:sp>
          <p:nvSpPr>
            <p:cNvPr id="201" name="Google Shape;201;p6"/>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02" name="Google Shape;202;p6"/>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sp>
        <p:nvSpPr>
          <p:cNvPr id="203" name="Google Shape;203;p6"/>
          <p:cNvSpPr txBox="1">
            <a:spLocks noGrp="1"/>
          </p:cNvSpPr>
          <p:nvPr>
            <p:ph type="title"/>
          </p:nvPr>
        </p:nvSpPr>
        <p:spPr>
          <a:xfrm>
            <a:off x="720000" y="532800"/>
            <a:ext cx="7704000" cy="84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9"/>
        <p:cNvGrpSpPr/>
        <p:nvPr/>
      </p:nvGrpSpPr>
      <p:grpSpPr>
        <a:xfrm>
          <a:off x="0" y="0"/>
          <a:ext cx="0" cy="0"/>
          <a:chOff x="0" y="0"/>
          <a:chExt cx="0" cy="0"/>
        </a:xfrm>
      </p:grpSpPr>
      <p:sp>
        <p:nvSpPr>
          <p:cNvPr id="220" name="Google Shape;220;p8"/>
          <p:cNvSpPr txBox="1">
            <a:spLocks noGrp="1"/>
          </p:cNvSpPr>
          <p:nvPr>
            <p:ph type="body" idx="1"/>
          </p:nvPr>
        </p:nvSpPr>
        <p:spPr>
          <a:xfrm>
            <a:off x="855250" y="3061133"/>
            <a:ext cx="3000000" cy="752400"/>
          </a:xfrm>
          <a:prstGeom prst="rect">
            <a:avLst/>
          </a:prstGeom>
        </p:spPr>
        <p:txBody>
          <a:bodyPr spcFirstLastPara="1" wrap="square" lIns="91425" tIns="91425" rIns="91425" bIns="91425" anchor="t" anchorCtr="0">
            <a:noAutofit/>
          </a:bodyPr>
          <a:lstStyle>
            <a:lvl1pPr marL="457200" lvl="0" indent="-323850">
              <a:lnSpc>
                <a:spcPct val="100000"/>
              </a:lnSpc>
              <a:spcBef>
                <a:spcPts val="0"/>
              </a:spcBef>
              <a:spcAft>
                <a:spcPts val="0"/>
              </a:spcAft>
              <a:buSzPts val="1500"/>
              <a:buChar char="●"/>
              <a:defRPr b="1">
                <a:solidFill>
                  <a:schemeClr val="dk1"/>
                </a:solidFill>
              </a:defRPr>
            </a:lvl1pPr>
            <a:lvl2pPr marL="914400" lvl="1" indent="-323850">
              <a:spcBef>
                <a:spcPts val="0"/>
              </a:spcBef>
              <a:spcAft>
                <a:spcPts val="0"/>
              </a:spcAft>
              <a:buSzPts val="1500"/>
              <a:buChar char="○"/>
              <a:defRPr/>
            </a:lvl2pPr>
            <a:lvl3pPr marL="1371600" lvl="2" indent="-323850">
              <a:spcBef>
                <a:spcPts val="1600"/>
              </a:spcBef>
              <a:spcAft>
                <a:spcPts val="0"/>
              </a:spcAft>
              <a:buSzPts val="1500"/>
              <a:buChar char="■"/>
              <a:defRPr/>
            </a:lvl3pPr>
            <a:lvl4pPr marL="1828800" lvl="3" indent="-323850">
              <a:spcBef>
                <a:spcPts val="1600"/>
              </a:spcBef>
              <a:spcAft>
                <a:spcPts val="0"/>
              </a:spcAft>
              <a:buSzPts val="1500"/>
              <a:buChar char="●"/>
              <a:defRPr/>
            </a:lvl4pPr>
            <a:lvl5pPr marL="2286000" lvl="4" indent="-323850">
              <a:spcBef>
                <a:spcPts val="1600"/>
              </a:spcBef>
              <a:spcAft>
                <a:spcPts val="0"/>
              </a:spcAft>
              <a:buSzPts val="1500"/>
              <a:buChar char="○"/>
              <a:defRPr/>
            </a:lvl5pPr>
            <a:lvl6pPr marL="2743200" lvl="5" indent="-323850">
              <a:spcBef>
                <a:spcPts val="1600"/>
              </a:spcBef>
              <a:spcAft>
                <a:spcPts val="0"/>
              </a:spcAft>
              <a:buSzPts val="1500"/>
              <a:buChar char="■"/>
              <a:defRPr/>
            </a:lvl6pPr>
            <a:lvl7pPr marL="3200400" lvl="6" indent="-323850">
              <a:spcBef>
                <a:spcPts val="1600"/>
              </a:spcBef>
              <a:spcAft>
                <a:spcPts val="0"/>
              </a:spcAft>
              <a:buSzPts val="1500"/>
              <a:buChar char="●"/>
              <a:defRPr/>
            </a:lvl7pPr>
            <a:lvl8pPr marL="3657600" lvl="7" indent="-323850">
              <a:spcBef>
                <a:spcPts val="1600"/>
              </a:spcBef>
              <a:spcAft>
                <a:spcPts val="0"/>
              </a:spcAft>
              <a:buSzPts val="1500"/>
              <a:buChar char="○"/>
              <a:defRPr/>
            </a:lvl8pPr>
            <a:lvl9pPr marL="4114800" lvl="8" indent="-323850">
              <a:spcBef>
                <a:spcPts val="1600"/>
              </a:spcBef>
              <a:spcAft>
                <a:spcPts val="1600"/>
              </a:spcAft>
              <a:buSzPts val="1500"/>
              <a:buChar char="■"/>
              <a:defRPr/>
            </a:lvl9pPr>
          </a:lstStyle>
          <a:p>
            <a:endParaRPr/>
          </a:p>
        </p:txBody>
      </p:sp>
      <p:sp>
        <p:nvSpPr>
          <p:cNvPr id="221" name="Google Shape;221;p8"/>
          <p:cNvSpPr txBox="1">
            <a:spLocks noGrp="1"/>
          </p:cNvSpPr>
          <p:nvPr>
            <p:ph type="title"/>
          </p:nvPr>
        </p:nvSpPr>
        <p:spPr>
          <a:xfrm>
            <a:off x="855250" y="2123627"/>
            <a:ext cx="3206100" cy="8556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sz="4700"/>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grpSp>
        <p:nvGrpSpPr>
          <p:cNvPr id="222" name="Google Shape;222;p8"/>
          <p:cNvGrpSpPr/>
          <p:nvPr/>
        </p:nvGrpSpPr>
        <p:grpSpPr>
          <a:xfrm>
            <a:off x="470613" y="480807"/>
            <a:ext cx="254056" cy="241758"/>
            <a:chOff x="2768914" y="655181"/>
            <a:chExt cx="338380" cy="321743"/>
          </a:xfrm>
        </p:grpSpPr>
        <p:sp>
          <p:nvSpPr>
            <p:cNvPr id="223" name="Google Shape;223;p8"/>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24" name="Google Shape;224;p8"/>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225" name="Google Shape;225;p8"/>
          <p:cNvGrpSpPr/>
          <p:nvPr/>
        </p:nvGrpSpPr>
        <p:grpSpPr>
          <a:xfrm>
            <a:off x="8337983" y="920521"/>
            <a:ext cx="254056" cy="241758"/>
            <a:chOff x="2768914" y="655181"/>
            <a:chExt cx="338380" cy="321743"/>
          </a:xfrm>
        </p:grpSpPr>
        <p:sp>
          <p:nvSpPr>
            <p:cNvPr id="226" name="Google Shape;226;p8"/>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27" name="Google Shape;227;p8"/>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228" name="Google Shape;228;p8"/>
          <p:cNvGrpSpPr/>
          <p:nvPr/>
        </p:nvGrpSpPr>
        <p:grpSpPr>
          <a:xfrm>
            <a:off x="5385157" y="4601757"/>
            <a:ext cx="254056" cy="241758"/>
            <a:chOff x="2768914" y="655181"/>
            <a:chExt cx="338380" cy="321743"/>
          </a:xfrm>
        </p:grpSpPr>
        <p:sp>
          <p:nvSpPr>
            <p:cNvPr id="229" name="Google Shape;229;p8"/>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30" name="Google Shape;230;p8"/>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231" name="Google Shape;231;p8"/>
          <p:cNvGrpSpPr/>
          <p:nvPr/>
        </p:nvGrpSpPr>
        <p:grpSpPr>
          <a:xfrm>
            <a:off x="3365629" y="138773"/>
            <a:ext cx="1115223" cy="505646"/>
            <a:chOff x="-889965" y="517131"/>
            <a:chExt cx="2215821" cy="1003863"/>
          </a:xfrm>
        </p:grpSpPr>
        <p:sp>
          <p:nvSpPr>
            <p:cNvPr id="232" name="Google Shape;232;p8"/>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33" name="Google Shape;233;p8"/>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234" name="Google Shape;234;p8"/>
          <p:cNvGrpSpPr/>
          <p:nvPr/>
        </p:nvGrpSpPr>
        <p:grpSpPr>
          <a:xfrm>
            <a:off x="8220571" y="4078092"/>
            <a:ext cx="1600229" cy="723488"/>
            <a:chOff x="10729875" y="529734"/>
            <a:chExt cx="3232134" cy="1460117"/>
          </a:xfrm>
        </p:grpSpPr>
        <p:sp>
          <p:nvSpPr>
            <p:cNvPr id="235" name="Google Shape;235;p8"/>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236" name="Google Shape;236;p8"/>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with numbers">
  <p:cSld name="CUSTOM_16">
    <p:spTree>
      <p:nvGrpSpPr>
        <p:cNvPr id="1" name="Shape 837"/>
        <p:cNvGrpSpPr/>
        <p:nvPr/>
      </p:nvGrpSpPr>
      <p:grpSpPr>
        <a:xfrm>
          <a:off x="0" y="0"/>
          <a:ext cx="0" cy="0"/>
          <a:chOff x="0" y="0"/>
          <a:chExt cx="0" cy="0"/>
        </a:xfrm>
      </p:grpSpPr>
      <p:grpSp>
        <p:nvGrpSpPr>
          <p:cNvPr id="838" name="Google Shape;838;p30"/>
          <p:cNvGrpSpPr/>
          <p:nvPr/>
        </p:nvGrpSpPr>
        <p:grpSpPr>
          <a:xfrm>
            <a:off x="1155176" y="245602"/>
            <a:ext cx="254056" cy="241758"/>
            <a:chOff x="2768914" y="655181"/>
            <a:chExt cx="338380" cy="321743"/>
          </a:xfrm>
        </p:grpSpPr>
        <p:sp>
          <p:nvSpPr>
            <p:cNvPr id="839" name="Google Shape;839;p30"/>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840" name="Google Shape;840;p30"/>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841" name="Google Shape;841;p30"/>
          <p:cNvGrpSpPr/>
          <p:nvPr/>
        </p:nvGrpSpPr>
        <p:grpSpPr>
          <a:xfrm>
            <a:off x="8011637" y="342795"/>
            <a:ext cx="254056" cy="241758"/>
            <a:chOff x="2768914" y="655181"/>
            <a:chExt cx="338380" cy="321743"/>
          </a:xfrm>
        </p:grpSpPr>
        <p:sp>
          <p:nvSpPr>
            <p:cNvPr id="842" name="Google Shape;842;p30"/>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843" name="Google Shape;843;p30"/>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844" name="Google Shape;844;p30"/>
          <p:cNvGrpSpPr/>
          <p:nvPr/>
        </p:nvGrpSpPr>
        <p:grpSpPr>
          <a:xfrm>
            <a:off x="-547616" y="1610167"/>
            <a:ext cx="1115223" cy="505646"/>
            <a:chOff x="-889965" y="517131"/>
            <a:chExt cx="2215821" cy="1003863"/>
          </a:xfrm>
        </p:grpSpPr>
        <p:sp>
          <p:nvSpPr>
            <p:cNvPr id="845" name="Google Shape;845;p30"/>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846" name="Google Shape;846;p30"/>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sp>
        <p:nvSpPr>
          <p:cNvPr id="847" name="Google Shape;847;p30"/>
          <p:cNvSpPr txBox="1">
            <a:spLocks noGrp="1"/>
          </p:cNvSpPr>
          <p:nvPr>
            <p:ph type="body" idx="1"/>
          </p:nvPr>
        </p:nvSpPr>
        <p:spPr>
          <a:xfrm>
            <a:off x="6053550" y="3860101"/>
            <a:ext cx="2101800" cy="633600"/>
          </a:xfrm>
          <a:prstGeom prst="rect">
            <a:avLst/>
          </a:prstGeom>
        </p:spPr>
        <p:txBody>
          <a:bodyPr spcFirstLastPara="1" wrap="square" lIns="91425" tIns="91425" rIns="91425" bIns="91425" anchor="t" anchorCtr="0">
            <a:noAutofit/>
          </a:bodyPr>
          <a:lstStyle>
            <a:lvl1pPr marL="457200" lvl="0" indent="-323850" algn="ctr" rtl="0">
              <a:lnSpc>
                <a:spcPct val="100000"/>
              </a:lnSpc>
              <a:spcBef>
                <a:spcPts val="300"/>
              </a:spcBef>
              <a:spcAft>
                <a:spcPts val="0"/>
              </a:spcAft>
              <a:buSzPts val="1500"/>
              <a:buChar char="●"/>
              <a:defRPr>
                <a:solidFill>
                  <a:schemeClr val="dk1"/>
                </a:solidFill>
              </a:defRPr>
            </a:lvl1pPr>
            <a:lvl2pPr marL="914400" lvl="1" indent="-323850" rtl="0">
              <a:spcBef>
                <a:spcPts val="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848" name="Google Shape;848;p30"/>
          <p:cNvSpPr txBox="1">
            <a:spLocks noGrp="1"/>
          </p:cNvSpPr>
          <p:nvPr>
            <p:ph type="subTitle" idx="2"/>
          </p:nvPr>
        </p:nvSpPr>
        <p:spPr>
          <a:xfrm>
            <a:off x="3711300" y="3175663"/>
            <a:ext cx="1721400" cy="520200"/>
          </a:xfrm>
          <a:prstGeom prst="rect">
            <a:avLst/>
          </a:prstGeom>
        </p:spPr>
        <p:txBody>
          <a:bodyPr spcFirstLastPara="1" wrap="square" lIns="91425" tIns="91425" rIns="91425" bIns="91425" anchor="t" anchorCtr="0">
            <a:noAutofit/>
          </a:bodyPr>
          <a:lstStyle>
            <a:lvl1pPr lvl="0" algn="ctr" rtl="0">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rtl="0">
              <a:spcBef>
                <a:spcPts val="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
        <p:nvSpPr>
          <p:cNvPr id="849" name="Google Shape;849;p30"/>
          <p:cNvSpPr txBox="1">
            <a:spLocks noGrp="1"/>
          </p:cNvSpPr>
          <p:nvPr>
            <p:ph type="body" idx="3"/>
          </p:nvPr>
        </p:nvSpPr>
        <p:spPr>
          <a:xfrm>
            <a:off x="3521100" y="3829650"/>
            <a:ext cx="2101800" cy="633600"/>
          </a:xfrm>
          <a:prstGeom prst="rect">
            <a:avLst/>
          </a:prstGeom>
        </p:spPr>
        <p:txBody>
          <a:bodyPr spcFirstLastPara="1" wrap="square" lIns="91425" tIns="91425" rIns="91425" bIns="91425" anchor="t" anchorCtr="0">
            <a:noAutofit/>
          </a:bodyPr>
          <a:lstStyle>
            <a:lvl1pPr marL="457200" lvl="0" indent="-323850" algn="ctr" rtl="0">
              <a:lnSpc>
                <a:spcPct val="100000"/>
              </a:lnSpc>
              <a:spcBef>
                <a:spcPts val="300"/>
              </a:spcBef>
              <a:spcAft>
                <a:spcPts val="0"/>
              </a:spcAft>
              <a:buSzPts val="1500"/>
              <a:buChar char="●"/>
              <a:defRPr>
                <a:solidFill>
                  <a:schemeClr val="dk1"/>
                </a:solidFill>
              </a:defRPr>
            </a:lvl1pPr>
            <a:lvl2pPr marL="914400" lvl="1" indent="-323850" rtl="0">
              <a:spcBef>
                <a:spcPts val="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850" name="Google Shape;850;p30"/>
          <p:cNvSpPr txBox="1">
            <a:spLocks noGrp="1"/>
          </p:cNvSpPr>
          <p:nvPr>
            <p:ph type="subTitle" idx="4"/>
          </p:nvPr>
        </p:nvSpPr>
        <p:spPr>
          <a:xfrm>
            <a:off x="6243747" y="3175663"/>
            <a:ext cx="1721400" cy="520200"/>
          </a:xfrm>
          <a:prstGeom prst="rect">
            <a:avLst/>
          </a:prstGeom>
        </p:spPr>
        <p:txBody>
          <a:bodyPr spcFirstLastPara="1" wrap="square" lIns="91425" tIns="91425" rIns="91425" bIns="91425" anchor="t" anchorCtr="0">
            <a:noAutofit/>
          </a:bodyPr>
          <a:lstStyle>
            <a:lvl1pPr lvl="0" algn="ctr" rtl="0">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rtl="0">
              <a:spcBef>
                <a:spcPts val="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
        <p:nvSpPr>
          <p:cNvPr id="851" name="Google Shape;851;p30"/>
          <p:cNvSpPr txBox="1">
            <a:spLocks noGrp="1"/>
          </p:cNvSpPr>
          <p:nvPr>
            <p:ph type="title" hasCustomPrompt="1"/>
          </p:nvPr>
        </p:nvSpPr>
        <p:spPr>
          <a:xfrm>
            <a:off x="1445300" y="1778800"/>
            <a:ext cx="1338000" cy="94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r>
              <a:t>xx%</a:t>
            </a:r>
          </a:p>
        </p:txBody>
      </p:sp>
      <p:sp>
        <p:nvSpPr>
          <p:cNvPr id="852" name="Google Shape;852;p30"/>
          <p:cNvSpPr txBox="1">
            <a:spLocks noGrp="1"/>
          </p:cNvSpPr>
          <p:nvPr>
            <p:ph type="title" idx="5" hasCustomPrompt="1"/>
          </p:nvPr>
        </p:nvSpPr>
        <p:spPr>
          <a:xfrm>
            <a:off x="3903000" y="1778800"/>
            <a:ext cx="1338000" cy="94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r>
              <a:t>xx%</a:t>
            </a:r>
          </a:p>
        </p:txBody>
      </p:sp>
      <p:sp>
        <p:nvSpPr>
          <p:cNvPr id="853" name="Google Shape;853;p30"/>
          <p:cNvSpPr txBox="1">
            <a:spLocks noGrp="1"/>
          </p:cNvSpPr>
          <p:nvPr>
            <p:ph type="title" idx="6" hasCustomPrompt="1"/>
          </p:nvPr>
        </p:nvSpPr>
        <p:spPr>
          <a:xfrm>
            <a:off x="6435447" y="1778800"/>
            <a:ext cx="1338000" cy="94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r>
              <a:t>xx%</a:t>
            </a:r>
          </a:p>
        </p:txBody>
      </p:sp>
      <p:grpSp>
        <p:nvGrpSpPr>
          <p:cNvPr id="854" name="Google Shape;854;p30"/>
          <p:cNvGrpSpPr/>
          <p:nvPr/>
        </p:nvGrpSpPr>
        <p:grpSpPr>
          <a:xfrm>
            <a:off x="453476" y="3557041"/>
            <a:ext cx="254056" cy="241758"/>
            <a:chOff x="2768914" y="655181"/>
            <a:chExt cx="338380" cy="321743"/>
          </a:xfrm>
        </p:grpSpPr>
        <p:sp>
          <p:nvSpPr>
            <p:cNvPr id="855" name="Google Shape;855;p30"/>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856" name="Google Shape;856;p30"/>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857" name="Google Shape;857;p30"/>
          <p:cNvGrpSpPr/>
          <p:nvPr/>
        </p:nvGrpSpPr>
        <p:grpSpPr>
          <a:xfrm>
            <a:off x="8363614" y="437751"/>
            <a:ext cx="1600229" cy="723488"/>
            <a:chOff x="10729875" y="529734"/>
            <a:chExt cx="3232134" cy="1460117"/>
          </a:xfrm>
        </p:grpSpPr>
        <p:sp>
          <p:nvSpPr>
            <p:cNvPr id="858" name="Google Shape;858;p30"/>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859" name="Google Shape;859;p30"/>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sp>
        <p:nvSpPr>
          <p:cNvPr id="860" name="Google Shape;860;p30"/>
          <p:cNvSpPr txBox="1">
            <a:spLocks noGrp="1"/>
          </p:cNvSpPr>
          <p:nvPr>
            <p:ph type="subTitle" idx="7"/>
          </p:nvPr>
        </p:nvSpPr>
        <p:spPr>
          <a:xfrm>
            <a:off x="1253600" y="3175663"/>
            <a:ext cx="1721400" cy="520200"/>
          </a:xfrm>
          <a:prstGeom prst="rect">
            <a:avLst/>
          </a:prstGeom>
        </p:spPr>
        <p:txBody>
          <a:bodyPr spcFirstLastPara="1" wrap="square" lIns="91425" tIns="91425" rIns="91425" bIns="91425" anchor="t" anchorCtr="0">
            <a:noAutofit/>
          </a:bodyPr>
          <a:lstStyle>
            <a:lvl1pPr lvl="0" algn="ctr" rtl="0">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rtl="0">
              <a:spcBef>
                <a:spcPts val="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
        <p:nvSpPr>
          <p:cNvPr id="861" name="Google Shape;861;p30"/>
          <p:cNvSpPr txBox="1">
            <a:spLocks noGrp="1"/>
          </p:cNvSpPr>
          <p:nvPr>
            <p:ph type="body" idx="8"/>
          </p:nvPr>
        </p:nvSpPr>
        <p:spPr>
          <a:xfrm>
            <a:off x="1063400" y="3829650"/>
            <a:ext cx="2101800" cy="633600"/>
          </a:xfrm>
          <a:prstGeom prst="rect">
            <a:avLst/>
          </a:prstGeom>
        </p:spPr>
        <p:txBody>
          <a:bodyPr spcFirstLastPara="1" wrap="square" lIns="91425" tIns="91425" rIns="91425" bIns="91425" anchor="t" anchorCtr="0">
            <a:noAutofit/>
          </a:bodyPr>
          <a:lstStyle>
            <a:lvl1pPr marL="457200" lvl="0" indent="-323850" algn="ctr" rtl="0">
              <a:lnSpc>
                <a:spcPct val="100000"/>
              </a:lnSpc>
              <a:spcBef>
                <a:spcPts val="300"/>
              </a:spcBef>
              <a:spcAft>
                <a:spcPts val="0"/>
              </a:spcAft>
              <a:buSzPts val="1500"/>
              <a:buChar char="●"/>
              <a:defRPr>
                <a:solidFill>
                  <a:schemeClr val="dk1"/>
                </a:solidFill>
              </a:defRPr>
            </a:lvl1pPr>
            <a:lvl2pPr marL="914400" lvl="1" indent="-323850" rtl="0">
              <a:spcBef>
                <a:spcPts val="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862" name="Google Shape;862;p30"/>
          <p:cNvSpPr txBox="1">
            <a:spLocks noGrp="1"/>
          </p:cNvSpPr>
          <p:nvPr>
            <p:ph type="title" idx="9"/>
          </p:nvPr>
        </p:nvSpPr>
        <p:spPr>
          <a:xfrm>
            <a:off x="720000" y="530352"/>
            <a:ext cx="7568700" cy="8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2600"/>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17_1">
    <p:spTree>
      <p:nvGrpSpPr>
        <p:cNvPr id="1" name="Shape 900"/>
        <p:cNvGrpSpPr/>
        <p:nvPr/>
      </p:nvGrpSpPr>
      <p:grpSpPr>
        <a:xfrm>
          <a:off x="0" y="0"/>
          <a:ext cx="0" cy="0"/>
          <a:chOff x="0" y="0"/>
          <a:chExt cx="0" cy="0"/>
        </a:xfrm>
      </p:grpSpPr>
      <p:sp>
        <p:nvSpPr>
          <p:cNvPr id="901" name="Google Shape;901;p32"/>
          <p:cNvSpPr txBox="1">
            <a:spLocks noGrp="1"/>
          </p:cNvSpPr>
          <p:nvPr>
            <p:ph type="title"/>
          </p:nvPr>
        </p:nvSpPr>
        <p:spPr>
          <a:xfrm>
            <a:off x="6602400" y="1632825"/>
            <a:ext cx="1686300" cy="9204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2600"/>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a:p>
        </p:txBody>
      </p:sp>
      <p:sp>
        <p:nvSpPr>
          <p:cNvPr id="902" name="Google Shape;902;p32"/>
          <p:cNvSpPr txBox="1">
            <a:spLocks noGrp="1"/>
          </p:cNvSpPr>
          <p:nvPr>
            <p:ph type="body" idx="1"/>
          </p:nvPr>
        </p:nvSpPr>
        <p:spPr>
          <a:xfrm>
            <a:off x="5443200" y="2704004"/>
            <a:ext cx="2845500" cy="11229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a:solidFill>
                  <a:schemeClr val="dk1"/>
                </a:solidFill>
              </a:defRPr>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grpSp>
        <p:nvGrpSpPr>
          <p:cNvPr id="903" name="Google Shape;903;p32"/>
          <p:cNvGrpSpPr/>
          <p:nvPr/>
        </p:nvGrpSpPr>
        <p:grpSpPr>
          <a:xfrm>
            <a:off x="-486315" y="2198863"/>
            <a:ext cx="1115223" cy="505646"/>
            <a:chOff x="-889965" y="517131"/>
            <a:chExt cx="2215821" cy="1003863"/>
          </a:xfrm>
        </p:grpSpPr>
        <p:sp>
          <p:nvSpPr>
            <p:cNvPr id="904" name="Google Shape;904;p32"/>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905" name="Google Shape;905;p32"/>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906" name="Google Shape;906;p32"/>
          <p:cNvGrpSpPr/>
          <p:nvPr/>
        </p:nvGrpSpPr>
        <p:grpSpPr>
          <a:xfrm>
            <a:off x="8261433" y="328818"/>
            <a:ext cx="1600229" cy="723488"/>
            <a:chOff x="10729875" y="529734"/>
            <a:chExt cx="3232134" cy="1460117"/>
          </a:xfrm>
        </p:grpSpPr>
        <p:sp>
          <p:nvSpPr>
            <p:cNvPr id="907" name="Google Shape;907;p32"/>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908" name="Google Shape;908;p32"/>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grpSp>
      <p:grpSp>
        <p:nvGrpSpPr>
          <p:cNvPr id="909" name="Google Shape;909;p32"/>
          <p:cNvGrpSpPr/>
          <p:nvPr/>
        </p:nvGrpSpPr>
        <p:grpSpPr>
          <a:xfrm>
            <a:off x="699647" y="4057986"/>
            <a:ext cx="293153" cy="337976"/>
            <a:chOff x="4505050" y="4336350"/>
            <a:chExt cx="69000" cy="79550"/>
          </a:xfrm>
        </p:grpSpPr>
        <p:sp>
          <p:nvSpPr>
            <p:cNvPr id="910" name="Google Shape;910;p32"/>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2"/>
          <p:cNvGrpSpPr/>
          <p:nvPr/>
        </p:nvGrpSpPr>
        <p:grpSpPr>
          <a:xfrm>
            <a:off x="4670235" y="1146179"/>
            <a:ext cx="249392" cy="264900"/>
            <a:chOff x="3861700" y="5390125"/>
            <a:chExt cx="35600" cy="37825"/>
          </a:xfrm>
        </p:grpSpPr>
        <p:sp>
          <p:nvSpPr>
            <p:cNvPr id="925" name="Google Shape;925;p32"/>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6E7-A98A-47D0-9BC1-39A6E7618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4737A5-3C20-4D3A-B7A9-722A52EB6E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7774-EF44-4597-A602-D33F6A234249}"/>
              </a:ext>
            </a:extLst>
          </p:cNvPr>
          <p:cNvSpPr>
            <a:spLocks noGrp="1"/>
          </p:cNvSpPr>
          <p:nvPr>
            <p:ph type="dt" sz="half" idx="10"/>
          </p:nvPr>
        </p:nvSpPr>
        <p:spPr/>
        <p:txBody>
          <a:bodyPr/>
          <a:lstStyle/>
          <a:p>
            <a:fld id="{D999F752-EA8A-4F37-89D0-E695FE7BBE17}" type="datetimeFigureOut">
              <a:rPr lang="en-US" smtClean="0"/>
              <a:t>4/15/2022</a:t>
            </a:fld>
            <a:endParaRPr lang="en-US"/>
          </a:p>
        </p:txBody>
      </p:sp>
      <p:sp>
        <p:nvSpPr>
          <p:cNvPr id="5" name="Footer Placeholder 4">
            <a:extLst>
              <a:ext uri="{FF2B5EF4-FFF2-40B4-BE49-F238E27FC236}">
                <a16:creationId xmlns:a16="http://schemas.microsoft.com/office/drawing/2014/main" id="{6EDE7594-5574-4EBE-AC5E-89AB90CA2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104DA-35D2-40E4-BC9F-A1891EC44DAC}"/>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id="{ED93AB7C-6BE4-4BEA-8C23-737C7F96245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 y="0"/>
            <a:ext cx="9144001" cy="2114550"/>
          </a:xfrm>
          <a:prstGeom prst="rect">
            <a:avLst/>
          </a:prstGeom>
        </p:spPr>
      </p:pic>
    </p:spTree>
    <p:extLst>
      <p:ext uri="{BB962C8B-B14F-4D97-AF65-F5344CB8AC3E}">
        <p14:creationId xmlns:p14="http://schemas.microsoft.com/office/powerpoint/2010/main" val="23411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53441-8598-47C1-93AA-4B0B0FAF66BC}"/>
              </a:ext>
            </a:extLst>
          </p:cNvPr>
          <p:cNvSpPr>
            <a:spLocks noGrp="1"/>
          </p:cNvSpPr>
          <p:nvPr>
            <p:ph type="dt" sz="half" idx="10"/>
          </p:nvPr>
        </p:nvSpPr>
        <p:spPr/>
        <p:txBody>
          <a:bodyPr/>
          <a:lstStyle/>
          <a:p>
            <a:fld id="{7112488A-1031-4FEC-B866-ED31B7FE56DC}" type="datetimeFigureOut">
              <a:rPr lang="en-US" smtClean="0"/>
              <a:t>4/15/2022</a:t>
            </a:fld>
            <a:endParaRPr lang="en-US"/>
          </a:p>
        </p:txBody>
      </p:sp>
      <p:sp>
        <p:nvSpPr>
          <p:cNvPr id="3" name="Footer Placeholder 2">
            <a:extLst>
              <a:ext uri="{FF2B5EF4-FFF2-40B4-BE49-F238E27FC236}">
                <a16:creationId xmlns:a16="http://schemas.microsoft.com/office/drawing/2014/main" id="{23A21C94-19CB-4635-9EC4-416A4D5E6F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3E11C9-FF9F-4882-A513-C0D9CF20E6BE}"/>
              </a:ext>
            </a:extLst>
          </p:cNvPr>
          <p:cNvSpPr>
            <a:spLocks noGrp="1"/>
          </p:cNvSpPr>
          <p:nvPr>
            <p:ph type="sldNum" sz="quarter" idx="12"/>
          </p:nvPr>
        </p:nvSpPr>
        <p:spPr/>
        <p:txBody>
          <a:bodyPr/>
          <a:lstStyle/>
          <a:p>
            <a:fld id="{8DDCAD27-C5A7-4986-8DD2-CE508268378C}" type="slidenum">
              <a:rPr lang="en-US" smtClean="0"/>
              <a:t>‹#›</a:t>
            </a:fld>
            <a:endParaRPr lang="en-US"/>
          </a:p>
        </p:txBody>
      </p:sp>
    </p:spTree>
    <p:extLst>
      <p:ext uri="{BB962C8B-B14F-4D97-AF65-F5344CB8AC3E}">
        <p14:creationId xmlns:p14="http://schemas.microsoft.com/office/powerpoint/2010/main" val="339653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1720" y="0"/>
            <a:ext cx="9120584" cy="5160644"/>
          </a:xfrm>
          <a:custGeom>
            <a:avLst/>
            <a:gdLst/>
            <a:ahLst/>
            <a:cxnLst/>
            <a:rect l="l" t="t" r="r" b="b"/>
            <a:pathLst>
              <a:path w="12160778" h="6857999" extrusionOk="0">
                <a:moveTo>
                  <a:pt x="11861789" y="0"/>
                </a:moveTo>
                <a:lnTo>
                  <a:pt x="11861789" y="8784"/>
                </a:lnTo>
                <a:lnTo>
                  <a:pt x="11527122" y="8784"/>
                </a:lnTo>
                <a:lnTo>
                  <a:pt x="11527122" y="0"/>
                </a:lnTo>
                <a:lnTo>
                  <a:pt x="11510898" y="0"/>
                </a:lnTo>
                <a:lnTo>
                  <a:pt x="11510898" y="8784"/>
                </a:lnTo>
                <a:lnTo>
                  <a:pt x="11176243" y="8784"/>
                </a:lnTo>
                <a:lnTo>
                  <a:pt x="11176243" y="0"/>
                </a:lnTo>
                <a:lnTo>
                  <a:pt x="11160029" y="0"/>
                </a:lnTo>
                <a:lnTo>
                  <a:pt x="11160029" y="8784"/>
                </a:lnTo>
                <a:lnTo>
                  <a:pt x="10825363" y="8784"/>
                </a:lnTo>
                <a:lnTo>
                  <a:pt x="10825363" y="0"/>
                </a:lnTo>
                <a:lnTo>
                  <a:pt x="10809160" y="0"/>
                </a:lnTo>
                <a:lnTo>
                  <a:pt x="10809160" y="8784"/>
                </a:lnTo>
                <a:lnTo>
                  <a:pt x="10474483" y="8784"/>
                </a:lnTo>
                <a:lnTo>
                  <a:pt x="10474483" y="0"/>
                </a:lnTo>
                <a:lnTo>
                  <a:pt x="10458269" y="0"/>
                </a:lnTo>
                <a:lnTo>
                  <a:pt x="10458269" y="8784"/>
                </a:lnTo>
                <a:lnTo>
                  <a:pt x="10123603" y="8784"/>
                </a:lnTo>
                <a:lnTo>
                  <a:pt x="10123603" y="0"/>
                </a:lnTo>
                <a:lnTo>
                  <a:pt x="10107390" y="0"/>
                </a:lnTo>
                <a:lnTo>
                  <a:pt x="10107390" y="8784"/>
                </a:lnTo>
                <a:lnTo>
                  <a:pt x="9772734" y="8784"/>
                </a:lnTo>
                <a:lnTo>
                  <a:pt x="9772734" y="0"/>
                </a:lnTo>
                <a:lnTo>
                  <a:pt x="9756520" y="0"/>
                </a:lnTo>
                <a:lnTo>
                  <a:pt x="9756520" y="8784"/>
                </a:lnTo>
                <a:lnTo>
                  <a:pt x="9421844" y="8784"/>
                </a:lnTo>
                <a:lnTo>
                  <a:pt x="9421844" y="0"/>
                </a:lnTo>
                <a:lnTo>
                  <a:pt x="9405630" y="0"/>
                </a:lnTo>
                <a:lnTo>
                  <a:pt x="9405630" y="8784"/>
                </a:lnTo>
                <a:lnTo>
                  <a:pt x="9070974" y="8784"/>
                </a:lnTo>
                <a:lnTo>
                  <a:pt x="9070974" y="0"/>
                </a:lnTo>
                <a:lnTo>
                  <a:pt x="9054761" y="0"/>
                </a:lnTo>
                <a:lnTo>
                  <a:pt x="9054761" y="8784"/>
                </a:lnTo>
                <a:lnTo>
                  <a:pt x="8720094" y="8784"/>
                </a:lnTo>
                <a:lnTo>
                  <a:pt x="8720094" y="0"/>
                </a:lnTo>
                <a:lnTo>
                  <a:pt x="8703881" y="0"/>
                </a:lnTo>
                <a:lnTo>
                  <a:pt x="8703881" y="8784"/>
                </a:lnTo>
                <a:lnTo>
                  <a:pt x="8369204" y="8784"/>
                </a:lnTo>
                <a:lnTo>
                  <a:pt x="8369204" y="0"/>
                </a:lnTo>
                <a:lnTo>
                  <a:pt x="8352990" y="0"/>
                </a:lnTo>
                <a:lnTo>
                  <a:pt x="8352990" y="8784"/>
                </a:lnTo>
                <a:lnTo>
                  <a:pt x="8018335" y="8784"/>
                </a:lnTo>
                <a:lnTo>
                  <a:pt x="8018335" y="0"/>
                </a:lnTo>
                <a:lnTo>
                  <a:pt x="8002121" y="0"/>
                </a:lnTo>
                <a:lnTo>
                  <a:pt x="8002121" y="8784"/>
                </a:lnTo>
                <a:lnTo>
                  <a:pt x="7667444" y="8784"/>
                </a:lnTo>
                <a:lnTo>
                  <a:pt x="7667444" y="0"/>
                </a:lnTo>
                <a:lnTo>
                  <a:pt x="7651231" y="0"/>
                </a:lnTo>
                <a:lnTo>
                  <a:pt x="7651231" y="8784"/>
                </a:lnTo>
                <a:lnTo>
                  <a:pt x="7316575" y="8784"/>
                </a:lnTo>
                <a:lnTo>
                  <a:pt x="7316575" y="0"/>
                </a:lnTo>
                <a:lnTo>
                  <a:pt x="7300361" y="0"/>
                </a:lnTo>
                <a:lnTo>
                  <a:pt x="7300361" y="8784"/>
                </a:lnTo>
                <a:lnTo>
                  <a:pt x="6965695" y="8784"/>
                </a:lnTo>
                <a:lnTo>
                  <a:pt x="6965695" y="0"/>
                </a:lnTo>
                <a:lnTo>
                  <a:pt x="6949482" y="0"/>
                </a:lnTo>
                <a:lnTo>
                  <a:pt x="6949482" y="8784"/>
                </a:lnTo>
                <a:lnTo>
                  <a:pt x="6614805" y="8784"/>
                </a:lnTo>
                <a:lnTo>
                  <a:pt x="6614805" y="0"/>
                </a:lnTo>
                <a:lnTo>
                  <a:pt x="6598602" y="0"/>
                </a:lnTo>
                <a:lnTo>
                  <a:pt x="6598602" y="8784"/>
                </a:lnTo>
                <a:lnTo>
                  <a:pt x="6263936" y="8784"/>
                </a:lnTo>
                <a:lnTo>
                  <a:pt x="6263936" y="0"/>
                </a:lnTo>
                <a:lnTo>
                  <a:pt x="6247722" y="0"/>
                </a:lnTo>
                <a:lnTo>
                  <a:pt x="6247722" y="8784"/>
                </a:lnTo>
                <a:lnTo>
                  <a:pt x="5913056" y="8784"/>
                </a:lnTo>
                <a:lnTo>
                  <a:pt x="5913056" y="0"/>
                </a:lnTo>
                <a:lnTo>
                  <a:pt x="5896842" y="0"/>
                </a:lnTo>
                <a:lnTo>
                  <a:pt x="5896842" y="8784"/>
                </a:lnTo>
                <a:lnTo>
                  <a:pt x="5562176" y="8784"/>
                </a:lnTo>
                <a:lnTo>
                  <a:pt x="5562176" y="0"/>
                </a:lnTo>
                <a:lnTo>
                  <a:pt x="5545973" y="0"/>
                </a:lnTo>
                <a:lnTo>
                  <a:pt x="5545973" y="8784"/>
                </a:lnTo>
                <a:lnTo>
                  <a:pt x="5211307" y="8784"/>
                </a:lnTo>
                <a:lnTo>
                  <a:pt x="5211307" y="0"/>
                </a:lnTo>
                <a:lnTo>
                  <a:pt x="5195083" y="0"/>
                </a:lnTo>
                <a:lnTo>
                  <a:pt x="5195083" y="8784"/>
                </a:lnTo>
                <a:lnTo>
                  <a:pt x="4860416" y="8784"/>
                </a:lnTo>
                <a:lnTo>
                  <a:pt x="4860416" y="0"/>
                </a:lnTo>
                <a:lnTo>
                  <a:pt x="4844203" y="0"/>
                </a:lnTo>
                <a:lnTo>
                  <a:pt x="4844203" y="8784"/>
                </a:lnTo>
                <a:lnTo>
                  <a:pt x="4509547" y="8784"/>
                </a:lnTo>
                <a:lnTo>
                  <a:pt x="4509547" y="0"/>
                </a:lnTo>
                <a:lnTo>
                  <a:pt x="4493333" y="0"/>
                </a:lnTo>
                <a:lnTo>
                  <a:pt x="4493333" y="8784"/>
                </a:lnTo>
                <a:lnTo>
                  <a:pt x="4158667" y="8784"/>
                </a:lnTo>
                <a:lnTo>
                  <a:pt x="4158667" y="0"/>
                </a:lnTo>
                <a:lnTo>
                  <a:pt x="4142443" y="0"/>
                </a:lnTo>
                <a:lnTo>
                  <a:pt x="4142443" y="8784"/>
                </a:lnTo>
                <a:lnTo>
                  <a:pt x="3807777" y="8784"/>
                </a:lnTo>
                <a:lnTo>
                  <a:pt x="3807777" y="0"/>
                </a:lnTo>
                <a:lnTo>
                  <a:pt x="3791574" y="0"/>
                </a:lnTo>
                <a:lnTo>
                  <a:pt x="3791574" y="8784"/>
                </a:lnTo>
                <a:lnTo>
                  <a:pt x="3456908" y="8784"/>
                </a:lnTo>
                <a:lnTo>
                  <a:pt x="3456908" y="0"/>
                </a:lnTo>
                <a:lnTo>
                  <a:pt x="3440683" y="0"/>
                </a:lnTo>
                <a:lnTo>
                  <a:pt x="3440683" y="8784"/>
                </a:lnTo>
                <a:lnTo>
                  <a:pt x="3106028" y="8784"/>
                </a:lnTo>
                <a:lnTo>
                  <a:pt x="3106028" y="0"/>
                </a:lnTo>
                <a:lnTo>
                  <a:pt x="3089814" y="0"/>
                </a:lnTo>
                <a:lnTo>
                  <a:pt x="3089814" y="8784"/>
                </a:lnTo>
                <a:lnTo>
                  <a:pt x="2755148" y="8784"/>
                </a:lnTo>
                <a:lnTo>
                  <a:pt x="2755148" y="0"/>
                </a:lnTo>
                <a:lnTo>
                  <a:pt x="2738934" y="0"/>
                </a:lnTo>
                <a:lnTo>
                  <a:pt x="2738934" y="8784"/>
                </a:lnTo>
                <a:lnTo>
                  <a:pt x="2404268" y="8784"/>
                </a:lnTo>
                <a:lnTo>
                  <a:pt x="2404268" y="0"/>
                </a:lnTo>
                <a:lnTo>
                  <a:pt x="2388055" y="0"/>
                </a:lnTo>
                <a:lnTo>
                  <a:pt x="2388055" y="8784"/>
                </a:lnTo>
                <a:lnTo>
                  <a:pt x="2053388" y="8784"/>
                </a:lnTo>
                <a:lnTo>
                  <a:pt x="2053388" y="0"/>
                </a:lnTo>
                <a:lnTo>
                  <a:pt x="2037175" y="0"/>
                </a:lnTo>
                <a:lnTo>
                  <a:pt x="2037175" y="8784"/>
                </a:lnTo>
                <a:lnTo>
                  <a:pt x="1702509" y="8784"/>
                </a:lnTo>
                <a:lnTo>
                  <a:pt x="1702509" y="0"/>
                </a:lnTo>
                <a:lnTo>
                  <a:pt x="1686295" y="0"/>
                </a:lnTo>
                <a:lnTo>
                  <a:pt x="1686295" y="8784"/>
                </a:lnTo>
                <a:lnTo>
                  <a:pt x="1351629" y="8784"/>
                </a:lnTo>
                <a:lnTo>
                  <a:pt x="1351629" y="0"/>
                </a:lnTo>
                <a:lnTo>
                  <a:pt x="1335415" y="0"/>
                </a:lnTo>
                <a:lnTo>
                  <a:pt x="1335415" y="8784"/>
                </a:lnTo>
                <a:lnTo>
                  <a:pt x="1000749" y="8784"/>
                </a:lnTo>
                <a:lnTo>
                  <a:pt x="1000749" y="0"/>
                </a:lnTo>
                <a:lnTo>
                  <a:pt x="984535" y="0"/>
                </a:lnTo>
                <a:lnTo>
                  <a:pt x="984535" y="8784"/>
                </a:lnTo>
                <a:lnTo>
                  <a:pt x="649880" y="8784"/>
                </a:lnTo>
                <a:lnTo>
                  <a:pt x="649880" y="0"/>
                </a:lnTo>
                <a:lnTo>
                  <a:pt x="633655" y="0"/>
                </a:lnTo>
                <a:lnTo>
                  <a:pt x="633655" y="8784"/>
                </a:lnTo>
                <a:lnTo>
                  <a:pt x="299000" y="8784"/>
                </a:lnTo>
                <a:lnTo>
                  <a:pt x="299000" y="0"/>
                </a:lnTo>
                <a:lnTo>
                  <a:pt x="282776" y="0"/>
                </a:lnTo>
                <a:lnTo>
                  <a:pt x="282776" y="8784"/>
                </a:lnTo>
                <a:lnTo>
                  <a:pt x="0" y="8784"/>
                </a:lnTo>
                <a:lnTo>
                  <a:pt x="0" y="22489"/>
                </a:lnTo>
                <a:lnTo>
                  <a:pt x="282776" y="22489"/>
                </a:lnTo>
                <a:lnTo>
                  <a:pt x="282776" y="305593"/>
                </a:lnTo>
                <a:lnTo>
                  <a:pt x="0" y="305593"/>
                </a:lnTo>
                <a:lnTo>
                  <a:pt x="0" y="319309"/>
                </a:lnTo>
                <a:lnTo>
                  <a:pt x="282776" y="319309"/>
                </a:lnTo>
                <a:lnTo>
                  <a:pt x="282776" y="602413"/>
                </a:lnTo>
                <a:lnTo>
                  <a:pt x="0" y="602413"/>
                </a:lnTo>
                <a:lnTo>
                  <a:pt x="0" y="616129"/>
                </a:lnTo>
                <a:lnTo>
                  <a:pt x="282776" y="616129"/>
                </a:lnTo>
                <a:lnTo>
                  <a:pt x="282776" y="899223"/>
                </a:lnTo>
                <a:lnTo>
                  <a:pt x="0" y="899223"/>
                </a:lnTo>
                <a:lnTo>
                  <a:pt x="0" y="912939"/>
                </a:lnTo>
                <a:lnTo>
                  <a:pt x="282776" y="912939"/>
                </a:lnTo>
                <a:lnTo>
                  <a:pt x="282776" y="1196033"/>
                </a:lnTo>
                <a:lnTo>
                  <a:pt x="0" y="1196033"/>
                </a:lnTo>
                <a:lnTo>
                  <a:pt x="0" y="1209749"/>
                </a:lnTo>
                <a:lnTo>
                  <a:pt x="282776" y="1209749"/>
                </a:lnTo>
                <a:lnTo>
                  <a:pt x="282776" y="1492853"/>
                </a:lnTo>
                <a:lnTo>
                  <a:pt x="0" y="1492853"/>
                </a:lnTo>
                <a:lnTo>
                  <a:pt x="0" y="1506569"/>
                </a:lnTo>
                <a:lnTo>
                  <a:pt x="282776" y="1506569"/>
                </a:lnTo>
                <a:lnTo>
                  <a:pt x="282776" y="1789662"/>
                </a:lnTo>
                <a:lnTo>
                  <a:pt x="0" y="1789662"/>
                </a:lnTo>
                <a:lnTo>
                  <a:pt x="0" y="1803378"/>
                </a:lnTo>
                <a:lnTo>
                  <a:pt x="282776" y="1803378"/>
                </a:lnTo>
                <a:lnTo>
                  <a:pt x="282776" y="2086472"/>
                </a:lnTo>
                <a:lnTo>
                  <a:pt x="0" y="2086472"/>
                </a:lnTo>
                <a:lnTo>
                  <a:pt x="0" y="2100188"/>
                </a:lnTo>
                <a:lnTo>
                  <a:pt x="282776" y="2100188"/>
                </a:lnTo>
                <a:lnTo>
                  <a:pt x="282776" y="2383292"/>
                </a:lnTo>
                <a:lnTo>
                  <a:pt x="0" y="2383292"/>
                </a:lnTo>
                <a:lnTo>
                  <a:pt x="0" y="2397008"/>
                </a:lnTo>
                <a:lnTo>
                  <a:pt x="282776" y="2397008"/>
                </a:lnTo>
                <a:lnTo>
                  <a:pt x="282776" y="2680112"/>
                </a:lnTo>
                <a:lnTo>
                  <a:pt x="0" y="2680112"/>
                </a:lnTo>
                <a:lnTo>
                  <a:pt x="0" y="2693828"/>
                </a:lnTo>
                <a:lnTo>
                  <a:pt x="282776" y="2693828"/>
                </a:lnTo>
                <a:lnTo>
                  <a:pt x="282776" y="2976922"/>
                </a:lnTo>
                <a:lnTo>
                  <a:pt x="0" y="2976922"/>
                </a:lnTo>
                <a:lnTo>
                  <a:pt x="0" y="2990638"/>
                </a:lnTo>
                <a:lnTo>
                  <a:pt x="282776" y="2990638"/>
                </a:lnTo>
                <a:lnTo>
                  <a:pt x="282776" y="3273742"/>
                </a:lnTo>
                <a:lnTo>
                  <a:pt x="0" y="3273742"/>
                </a:lnTo>
                <a:lnTo>
                  <a:pt x="0" y="3287447"/>
                </a:lnTo>
                <a:lnTo>
                  <a:pt x="282776" y="3287447"/>
                </a:lnTo>
                <a:lnTo>
                  <a:pt x="282776" y="3570541"/>
                </a:lnTo>
                <a:lnTo>
                  <a:pt x="0" y="3570541"/>
                </a:lnTo>
                <a:lnTo>
                  <a:pt x="0" y="3584257"/>
                </a:lnTo>
                <a:lnTo>
                  <a:pt x="282776" y="3584257"/>
                </a:lnTo>
                <a:lnTo>
                  <a:pt x="282776" y="3867361"/>
                </a:lnTo>
                <a:lnTo>
                  <a:pt x="0" y="3867361"/>
                </a:lnTo>
                <a:lnTo>
                  <a:pt x="0" y="3881088"/>
                </a:lnTo>
                <a:lnTo>
                  <a:pt x="282776" y="3881088"/>
                </a:lnTo>
                <a:lnTo>
                  <a:pt x="282776" y="4164171"/>
                </a:lnTo>
                <a:lnTo>
                  <a:pt x="0" y="4164171"/>
                </a:lnTo>
                <a:lnTo>
                  <a:pt x="0" y="4177897"/>
                </a:lnTo>
                <a:lnTo>
                  <a:pt x="282776" y="4177897"/>
                </a:lnTo>
                <a:lnTo>
                  <a:pt x="282776" y="4460991"/>
                </a:lnTo>
                <a:lnTo>
                  <a:pt x="0" y="4460991"/>
                </a:lnTo>
                <a:lnTo>
                  <a:pt x="0" y="4474707"/>
                </a:lnTo>
                <a:lnTo>
                  <a:pt x="282776" y="4474707"/>
                </a:lnTo>
                <a:lnTo>
                  <a:pt x="282776" y="4757811"/>
                </a:lnTo>
                <a:lnTo>
                  <a:pt x="0" y="4757811"/>
                </a:lnTo>
                <a:lnTo>
                  <a:pt x="0" y="4771527"/>
                </a:lnTo>
                <a:lnTo>
                  <a:pt x="282776" y="4771527"/>
                </a:lnTo>
                <a:lnTo>
                  <a:pt x="282776" y="5054610"/>
                </a:lnTo>
                <a:lnTo>
                  <a:pt x="0" y="5054610"/>
                </a:lnTo>
                <a:lnTo>
                  <a:pt x="0" y="5068337"/>
                </a:lnTo>
                <a:lnTo>
                  <a:pt x="282776" y="5068337"/>
                </a:lnTo>
                <a:lnTo>
                  <a:pt x="282776" y="5351441"/>
                </a:lnTo>
                <a:lnTo>
                  <a:pt x="0" y="5351441"/>
                </a:lnTo>
                <a:lnTo>
                  <a:pt x="0" y="5365157"/>
                </a:lnTo>
                <a:lnTo>
                  <a:pt x="282776" y="5365157"/>
                </a:lnTo>
                <a:lnTo>
                  <a:pt x="282776" y="5648250"/>
                </a:lnTo>
                <a:lnTo>
                  <a:pt x="0" y="5648250"/>
                </a:lnTo>
                <a:lnTo>
                  <a:pt x="0" y="5661966"/>
                </a:lnTo>
                <a:lnTo>
                  <a:pt x="282776" y="5661966"/>
                </a:lnTo>
                <a:lnTo>
                  <a:pt x="282776" y="5945060"/>
                </a:lnTo>
                <a:lnTo>
                  <a:pt x="0" y="5945060"/>
                </a:lnTo>
                <a:lnTo>
                  <a:pt x="0" y="5958776"/>
                </a:lnTo>
                <a:lnTo>
                  <a:pt x="282776" y="5958776"/>
                </a:lnTo>
                <a:lnTo>
                  <a:pt x="282776" y="6241880"/>
                </a:lnTo>
                <a:lnTo>
                  <a:pt x="0" y="6241880"/>
                </a:lnTo>
                <a:lnTo>
                  <a:pt x="0" y="6255596"/>
                </a:lnTo>
                <a:lnTo>
                  <a:pt x="282776" y="6255596"/>
                </a:lnTo>
                <a:lnTo>
                  <a:pt x="282776" y="6538690"/>
                </a:lnTo>
                <a:lnTo>
                  <a:pt x="0" y="6538690"/>
                </a:lnTo>
                <a:lnTo>
                  <a:pt x="0" y="6552406"/>
                </a:lnTo>
                <a:lnTo>
                  <a:pt x="282776" y="6552406"/>
                </a:lnTo>
                <a:lnTo>
                  <a:pt x="282776" y="6835499"/>
                </a:lnTo>
                <a:lnTo>
                  <a:pt x="0" y="6835499"/>
                </a:lnTo>
                <a:lnTo>
                  <a:pt x="0" y="6849215"/>
                </a:lnTo>
                <a:lnTo>
                  <a:pt x="282776" y="6849215"/>
                </a:lnTo>
                <a:lnTo>
                  <a:pt x="282776" y="6857999"/>
                </a:lnTo>
                <a:lnTo>
                  <a:pt x="299000" y="6857999"/>
                </a:lnTo>
                <a:lnTo>
                  <a:pt x="299000" y="6849215"/>
                </a:lnTo>
                <a:lnTo>
                  <a:pt x="633655" y="6849215"/>
                </a:lnTo>
                <a:lnTo>
                  <a:pt x="633655" y="6857999"/>
                </a:lnTo>
                <a:lnTo>
                  <a:pt x="649880" y="6857999"/>
                </a:lnTo>
                <a:lnTo>
                  <a:pt x="649880" y="6849215"/>
                </a:lnTo>
                <a:lnTo>
                  <a:pt x="984535" y="6849215"/>
                </a:lnTo>
                <a:lnTo>
                  <a:pt x="984535" y="6857999"/>
                </a:lnTo>
                <a:lnTo>
                  <a:pt x="1000749" y="6857999"/>
                </a:lnTo>
                <a:lnTo>
                  <a:pt x="1000749" y="6849215"/>
                </a:lnTo>
                <a:lnTo>
                  <a:pt x="1335415" y="6849215"/>
                </a:lnTo>
                <a:lnTo>
                  <a:pt x="1335415" y="6857999"/>
                </a:lnTo>
                <a:lnTo>
                  <a:pt x="1351629" y="6857999"/>
                </a:lnTo>
                <a:lnTo>
                  <a:pt x="1351629" y="6849215"/>
                </a:lnTo>
                <a:lnTo>
                  <a:pt x="1686295" y="6849215"/>
                </a:lnTo>
                <a:lnTo>
                  <a:pt x="1686295" y="6857999"/>
                </a:lnTo>
                <a:lnTo>
                  <a:pt x="1702509" y="6857999"/>
                </a:lnTo>
                <a:lnTo>
                  <a:pt x="1702509" y="6849215"/>
                </a:lnTo>
                <a:lnTo>
                  <a:pt x="2037175" y="6849215"/>
                </a:lnTo>
                <a:lnTo>
                  <a:pt x="2037175" y="6857999"/>
                </a:lnTo>
                <a:lnTo>
                  <a:pt x="2053388" y="6857999"/>
                </a:lnTo>
                <a:lnTo>
                  <a:pt x="2053388" y="6849215"/>
                </a:lnTo>
                <a:lnTo>
                  <a:pt x="2388055" y="6849215"/>
                </a:lnTo>
                <a:lnTo>
                  <a:pt x="2388055" y="6857999"/>
                </a:lnTo>
                <a:lnTo>
                  <a:pt x="2404268" y="6857999"/>
                </a:lnTo>
                <a:lnTo>
                  <a:pt x="2404268" y="6849215"/>
                </a:lnTo>
                <a:lnTo>
                  <a:pt x="2738934" y="6849215"/>
                </a:lnTo>
                <a:lnTo>
                  <a:pt x="2738934" y="6857999"/>
                </a:lnTo>
                <a:lnTo>
                  <a:pt x="2755148" y="6857999"/>
                </a:lnTo>
                <a:lnTo>
                  <a:pt x="2755148" y="6849215"/>
                </a:lnTo>
                <a:lnTo>
                  <a:pt x="3089814" y="6849215"/>
                </a:lnTo>
                <a:lnTo>
                  <a:pt x="3089814" y="6857999"/>
                </a:lnTo>
                <a:lnTo>
                  <a:pt x="3106028" y="6857999"/>
                </a:lnTo>
                <a:lnTo>
                  <a:pt x="3106028" y="6849215"/>
                </a:lnTo>
                <a:lnTo>
                  <a:pt x="3440683" y="6849215"/>
                </a:lnTo>
                <a:lnTo>
                  <a:pt x="3440683" y="6857999"/>
                </a:lnTo>
                <a:lnTo>
                  <a:pt x="3456908" y="6857999"/>
                </a:lnTo>
                <a:lnTo>
                  <a:pt x="3456908" y="6849215"/>
                </a:lnTo>
                <a:lnTo>
                  <a:pt x="3791574" y="6849215"/>
                </a:lnTo>
                <a:lnTo>
                  <a:pt x="3791574" y="6857999"/>
                </a:lnTo>
                <a:lnTo>
                  <a:pt x="3807777" y="6857999"/>
                </a:lnTo>
                <a:lnTo>
                  <a:pt x="3807777" y="6849215"/>
                </a:lnTo>
                <a:lnTo>
                  <a:pt x="4142443" y="6849215"/>
                </a:lnTo>
                <a:lnTo>
                  <a:pt x="4142443" y="6857999"/>
                </a:lnTo>
                <a:lnTo>
                  <a:pt x="4158667" y="6857999"/>
                </a:lnTo>
                <a:lnTo>
                  <a:pt x="4158667" y="6849215"/>
                </a:lnTo>
                <a:lnTo>
                  <a:pt x="4493333" y="6849215"/>
                </a:lnTo>
                <a:lnTo>
                  <a:pt x="4493333" y="6857999"/>
                </a:lnTo>
                <a:lnTo>
                  <a:pt x="4509547" y="6857999"/>
                </a:lnTo>
                <a:lnTo>
                  <a:pt x="4509547" y="6849215"/>
                </a:lnTo>
                <a:lnTo>
                  <a:pt x="4844203" y="6849215"/>
                </a:lnTo>
                <a:lnTo>
                  <a:pt x="4844203" y="6857999"/>
                </a:lnTo>
                <a:lnTo>
                  <a:pt x="4860416" y="6857999"/>
                </a:lnTo>
                <a:lnTo>
                  <a:pt x="4860416" y="6849215"/>
                </a:lnTo>
                <a:lnTo>
                  <a:pt x="5195083" y="6849215"/>
                </a:lnTo>
                <a:lnTo>
                  <a:pt x="5195083" y="6857999"/>
                </a:lnTo>
                <a:lnTo>
                  <a:pt x="5211307" y="6857999"/>
                </a:lnTo>
                <a:lnTo>
                  <a:pt x="5211307" y="6849215"/>
                </a:lnTo>
                <a:lnTo>
                  <a:pt x="5545973" y="6849215"/>
                </a:lnTo>
                <a:lnTo>
                  <a:pt x="5545973" y="6857999"/>
                </a:lnTo>
                <a:lnTo>
                  <a:pt x="5562176" y="6857999"/>
                </a:lnTo>
                <a:lnTo>
                  <a:pt x="5562176" y="6849215"/>
                </a:lnTo>
                <a:lnTo>
                  <a:pt x="5896842" y="6849215"/>
                </a:lnTo>
                <a:lnTo>
                  <a:pt x="5896842" y="6857999"/>
                </a:lnTo>
                <a:lnTo>
                  <a:pt x="5913056" y="6857999"/>
                </a:lnTo>
                <a:lnTo>
                  <a:pt x="5913056" y="6849215"/>
                </a:lnTo>
                <a:lnTo>
                  <a:pt x="6247722" y="6849215"/>
                </a:lnTo>
                <a:lnTo>
                  <a:pt x="6247722" y="6857999"/>
                </a:lnTo>
                <a:lnTo>
                  <a:pt x="6263936" y="6857999"/>
                </a:lnTo>
                <a:lnTo>
                  <a:pt x="6263936" y="6849215"/>
                </a:lnTo>
                <a:lnTo>
                  <a:pt x="6598602" y="6849215"/>
                </a:lnTo>
                <a:lnTo>
                  <a:pt x="6598602" y="6857999"/>
                </a:lnTo>
                <a:lnTo>
                  <a:pt x="6614805" y="6857999"/>
                </a:lnTo>
                <a:lnTo>
                  <a:pt x="6614805" y="6849215"/>
                </a:lnTo>
                <a:lnTo>
                  <a:pt x="6949482" y="6849215"/>
                </a:lnTo>
                <a:lnTo>
                  <a:pt x="6949482" y="6857999"/>
                </a:lnTo>
                <a:lnTo>
                  <a:pt x="6965695" y="6857999"/>
                </a:lnTo>
                <a:lnTo>
                  <a:pt x="6965695" y="6849215"/>
                </a:lnTo>
                <a:lnTo>
                  <a:pt x="7300361" y="6849215"/>
                </a:lnTo>
                <a:lnTo>
                  <a:pt x="7300361" y="6857999"/>
                </a:lnTo>
                <a:lnTo>
                  <a:pt x="7316575" y="6857999"/>
                </a:lnTo>
                <a:lnTo>
                  <a:pt x="7316575" y="6849215"/>
                </a:lnTo>
                <a:lnTo>
                  <a:pt x="7651231" y="6849215"/>
                </a:lnTo>
                <a:lnTo>
                  <a:pt x="7651231" y="6857999"/>
                </a:lnTo>
                <a:lnTo>
                  <a:pt x="7667444" y="6857999"/>
                </a:lnTo>
                <a:lnTo>
                  <a:pt x="7667444" y="6849215"/>
                </a:lnTo>
                <a:lnTo>
                  <a:pt x="8002121" y="6849215"/>
                </a:lnTo>
                <a:lnTo>
                  <a:pt x="8002121" y="6857999"/>
                </a:lnTo>
                <a:lnTo>
                  <a:pt x="8018335" y="6857999"/>
                </a:lnTo>
                <a:lnTo>
                  <a:pt x="8018335" y="6849215"/>
                </a:lnTo>
                <a:lnTo>
                  <a:pt x="8352990" y="6849215"/>
                </a:lnTo>
                <a:lnTo>
                  <a:pt x="8352990" y="6857999"/>
                </a:lnTo>
                <a:lnTo>
                  <a:pt x="8369204" y="6857999"/>
                </a:lnTo>
                <a:lnTo>
                  <a:pt x="8369204" y="6849215"/>
                </a:lnTo>
                <a:lnTo>
                  <a:pt x="8703881" y="6849215"/>
                </a:lnTo>
                <a:lnTo>
                  <a:pt x="8703881" y="6857999"/>
                </a:lnTo>
                <a:lnTo>
                  <a:pt x="8720094" y="6857999"/>
                </a:lnTo>
                <a:lnTo>
                  <a:pt x="8720094" y="6849215"/>
                </a:lnTo>
                <a:lnTo>
                  <a:pt x="9054761" y="6849215"/>
                </a:lnTo>
                <a:lnTo>
                  <a:pt x="9054761" y="6857999"/>
                </a:lnTo>
                <a:lnTo>
                  <a:pt x="9070974" y="6857999"/>
                </a:lnTo>
                <a:lnTo>
                  <a:pt x="9070974" y="6849215"/>
                </a:lnTo>
                <a:lnTo>
                  <a:pt x="9405630" y="6849215"/>
                </a:lnTo>
                <a:lnTo>
                  <a:pt x="9405630" y="6857999"/>
                </a:lnTo>
                <a:lnTo>
                  <a:pt x="9421844" y="6857999"/>
                </a:lnTo>
                <a:lnTo>
                  <a:pt x="9421844" y="6849215"/>
                </a:lnTo>
                <a:lnTo>
                  <a:pt x="9756520" y="6849215"/>
                </a:lnTo>
                <a:lnTo>
                  <a:pt x="9756520" y="6857999"/>
                </a:lnTo>
                <a:lnTo>
                  <a:pt x="9772734" y="6857999"/>
                </a:lnTo>
                <a:lnTo>
                  <a:pt x="9772734" y="6849215"/>
                </a:lnTo>
                <a:lnTo>
                  <a:pt x="10107390" y="6849215"/>
                </a:lnTo>
                <a:lnTo>
                  <a:pt x="10107390" y="6857999"/>
                </a:lnTo>
                <a:lnTo>
                  <a:pt x="10123603" y="6857999"/>
                </a:lnTo>
                <a:lnTo>
                  <a:pt x="10123603" y="6849215"/>
                </a:lnTo>
                <a:lnTo>
                  <a:pt x="10458269" y="6849215"/>
                </a:lnTo>
                <a:lnTo>
                  <a:pt x="10458269" y="6857999"/>
                </a:lnTo>
                <a:lnTo>
                  <a:pt x="10474483" y="6857999"/>
                </a:lnTo>
                <a:lnTo>
                  <a:pt x="10474483" y="6849215"/>
                </a:lnTo>
                <a:lnTo>
                  <a:pt x="10809160" y="6849215"/>
                </a:lnTo>
                <a:lnTo>
                  <a:pt x="10809160" y="6857999"/>
                </a:lnTo>
                <a:lnTo>
                  <a:pt x="10825363" y="6857999"/>
                </a:lnTo>
                <a:lnTo>
                  <a:pt x="10825363" y="6849215"/>
                </a:lnTo>
                <a:lnTo>
                  <a:pt x="11160029" y="6849215"/>
                </a:lnTo>
                <a:lnTo>
                  <a:pt x="11160029" y="6857999"/>
                </a:lnTo>
                <a:lnTo>
                  <a:pt x="11176243" y="6857999"/>
                </a:lnTo>
                <a:lnTo>
                  <a:pt x="11176243" y="6849215"/>
                </a:lnTo>
                <a:lnTo>
                  <a:pt x="11510898" y="6849215"/>
                </a:lnTo>
                <a:lnTo>
                  <a:pt x="11510898" y="6857999"/>
                </a:lnTo>
                <a:lnTo>
                  <a:pt x="11527122" y="6857999"/>
                </a:lnTo>
                <a:lnTo>
                  <a:pt x="11527122" y="6849215"/>
                </a:lnTo>
                <a:lnTo>
                  <a:pt x="11861789" y="6849215"/>
                </a:lnTo>
                <a:lnTo>
                  <a:pt x="11861789" y="6857999"/>
                </a:lnTo>
                <a:lnTo>
                  <a:pt x="11878002" y="6857999"/>
                </a:lnTo>
                <a:lnTo>
                  <a:pt x="11878002" y="6849215"/>
                </a:lnTo>
                <a:lnTo>
                  <a:pt x="12160778" y="6849215"/>
                </a:lnTo>
                <a:lnTo>
                  <a:pt x="12160778" y="6835499"/>
                </a:lnTo>
                <a:lnTo>
                  <a:pt x="11878002" y="6835499"/>
                </a:lnTo>
                <a:lnTo>
                  <a:pt x="11878002" y="6552406"/>
                </a:lnTo>
                <a:lnTo>
                  <a:pt x="12160778" y="6552406"/>
                </a:lnTo>
                <a:lnTo>
                  <a:pt x="12160778" y="6538690"/>
                </a:lnTo>
                <a:lnTo>
                  <a:pt x="11878002" y="6538690"/>
                </a:lnTo>
                <a:lnTo>
                  <a:pt x="11878002" y="6255596"/>
                </a:lnTo>
                <a:lnTo>
                  <a:pt x="12160778" y="6255596"/>
                </a:lnTo>
                <a:lnTo>
                  <a:pt x="12160778" y="6241880"/>
                </a:lnTo>
                <a:lnTo>
                  <a:pt x="11878002" y="6241880"/>
                </a:lnTo>
                <a:lnTo>
                  <a:pt x="11878002" y="5958776"/>
                </a:lnTo>
                <a:lnTo>
                  <a:pt x="12160778" y="5958776"/>
                </a:lnTo>
                <a:lnTo>
                  <a:pt x="12160778" y="5945060"/>
                </a:lnTo>
                <a:lnTo>
                  <a:pt x="11878002" y="5945060"/>
                </a:lnTo>
                <a:lnTo>
                  <a:pt x="11878002" y="5661966"/>
                </a:lnTo>
                <a:lnTo>
                  <a:pt x="12160778" y="5661966"/>
                </a:lnTo>
                <a:lnTo>
                  <a:pt x="12160778" y="5648250"/>
                </a:lnTo>
                <a:lnTo>
                  <a:pt x="11878002" y="5648250"/>
                </a:lnTo>
                <a:lnTo>
                  <a:pt x="11878002" y="5365157"/>
                </a:lnTo>
                <a:lnTo>
                  <a:pt x="12160778" y="5365157"/>
                </a:lnTo>
                <a:lnTo>
                  <a:pt x="12160778" y="5351441"/>
                </a:lnTo>
                <a:lnTo>
                  <a:pt x="11878002" y="5351441"/>
                </a:lnTo>
                <a:lnTo>
                  <a:pt x="11878002" y="5068337"/>
                </a:lnTo>
                <a:lnTo>
                  <a:pt x="12160778" y="5068337"/>
                </a:lnTo>
                <a:lnTo>
                  <a:pt x="12160778" y="5054610"/>
                </a:lnTo>
                <a:lnTo>
                  <a:pt x="11878002" y="5054610"/>
                </a:lnTo>
                <a:lnTo>
                  <a:pt x="11878002" y="4771527"/>
                </a:lnTo>
                <a:lnTo>
                  <a:pt x="12160778" y="4771527"/>
                </a:lnTo>
                <a:lnTo>
                  <a:pt x="12160778" y="4757811"/>
                </a:lnTo>
                <a:lnTo>
                  <a:pt x="11878002" y="4757811"/>
                </a:lnTo>
                <a:lnTo>
                  <a:pt x="11878002" y="4474707"/>
                </a:lnTo>
                <a:lnTo>
                  <a:pt x="12160778" y="4474707"/>
                </a:lnTo>
                <a:lnTo>
                  <a:pt x="12160778" y="4460991"/>
                </a:lnTo>
                <a:lnTo>
                  <a:pt x="11878002" y="4460991"/>
                </a:lnTo>
                <a:lnTo>
                  <a:pt x="11878002" y="4177897"/>
                </a:lnTo>
                <a:lnTo>
                  <a:pt x="12160778" y="4177897"/>
                </a:lnTo>
                <a:lnTo>
                  <a:pt x="12160778" y="4164171"/>
                </a:lnTo>
                <a:lnTo>
                  <a:pt x="11878002" y="4164171"/>
                </a:lnTo>
                <a:lnTo>
                  <a:pt x="11878002" y="3881088"/>
                </a:lnTo>
                <a:lnTo>
                  <a:pt x="12160778" y="3881088"/>
                </a:lnTo>
                <a:lnTo>
                  <a:pt x="12160778" y="3867361"/>
                </a:lnTo>
                <a:lnTo>
                  <a:pt x="11878002" y="3867361"/>
                </a:lnTo>
                <a:lnTo>
                  <a:pt x="11878002" y="3584257"/>
                </a:lnTo>
                <a:lnTo>
                  <a:pt x="12160778" y="3584257"/>
                </a:lnTo>
                <a:lnTo>
                  <a:pt x="12160778" y="3570541"/>
                </a:lnTo>
                <a:lnTo>
                  <a:pt x="11878002" y="3570541"/>
                </a:lnTo>
                <a:lnTo>
                  <a:pt x="11878002" y="3287447"/>
                </a:lnTo>
                <a:lnTo>
                  <a:pt x="12160778" y="3287447"/>
                </a:lnTo>
                <a:lnTo>
                  <a:pt x="12160778" y="3273742"/>
                </a:lnTo>
                <a:lnTo>
                  <a:pt x="11878002" y="3273742"/>
                </a:lnTo>
                <a:lnTo>
                  <a:pt x="11878002" y="2990638"/>
                </a:lnTo>
                <a:lnTo>
                  <a:pt x="12160778" y="2990638"/>
                </a:lnTo>
                <a:lnTo>
                  <a:pt x="12160778" y="2976922"/>
                </a:lnTo>
                <a:lnTo>
                  <a:pt x="11878002" y="2976922"/>
                </a:lnTo>
                <a:lnTo>
                  <a:pt x="11878002" y="2693828"/>
                </a:lnTo>
                <a:lnTo>
                  <a:pt x="12160778" y="2693828"/>
                </a:lnTo>
                <a:lnTo>
                  <a:pt x="12160778" y="2680112"/>
                </a:lnTo>
                <a:lnTo>
                  <a:pt x="11878002" y="2680112"/>
                </a:lnTo>
                <a:lnTo>
                  <a:pt x="11878002" y="2397008"/>
                </a:lnTo>
                <a:lnTo>
                  <a:pt x="12160778" y="2397008"/>
                </a:lnTo>
                <a:lnTo>
                  <a:pt x="12160778" y="2383292"/>
                </a:lnTo>
                <a:lnTo>
                  <a:pt x="11878002" y="2383292"/>
                </a:lnTo>
                <a:lnTo>
                  <a:pt x="11878002" y="2100188"/>
                </a:lnTo>
                <a:lnTo>
                  <a:pt x="12160778" y="2100188"/>
                </a:lnTo>
                <a:lnTo>
                  <a:pt x="12160778" y="2086472"/>
                </a:lnTo>
                <a:lnTo>
                  <a:pt x="11878002" y="2086472"/>
                </a:lnTo>
                <a:lnTo>
                  <a:pt x="11878002" y="1803378"/>
                </a:lnTo>
                <a:lnTo>
                  <a:pt x="12160778" y="1803378"/>
                </a:lnTo>
                <a:lnTo>
                  <a:pt x="12160778" y="1789662"/>
                </a:lnTo>
                <a:lnTo>
                  <a:pt x="11878002" y="1789662"/>
                </a:lnTo>
                <a:lnTo>
                  <a:pt x="11878002" y="1506569"/>
                </a:lnTo>
                <a:lnTo>
                  <a:pt x="12160778" y="1506569"/>
                </a:lnTo>
                <a:lnTo>
                  <a:pt x="12160778" y="1492853"/>
                </a:lnTo>
                <a:lnTo>
                  <a:pt x="11878002" y="1492853"/>
                </a:lnTo>
                <a:lnTo>
                  <a:pt x="11878002" y="1209749"/>
                </a:lnTo>
                <a:lnTo>
                  <a:pt x="12160778" y="1209749"/>
                </a:lnTo>
                <a:lnTo>
                  <a:pt x="12160778" y="1196033"/>
                </a:lnTo>
                <a:lnTo>
                  <a:pt x="11878002" y="1196033"/>
                </a:lnTo>
                <a:lnTo>
                  <a:pt x="11878002" y="912939"/>
                </a:lnTo>
                <a:lnTo>
                  <a:pt x="12160778" y="912939"/>
                </a:lnTo>
                <a:lnTo>
                  <a:pt x="12160778" y="899223"/>
                </a:lnTo>
                <a:lnTo>
                  <a:pt x="11878002" y="899223"/>
                </a:lnTo>
                <a:lnTo>
                  <a:pt x="11878002" y="616129"/>
                </a:lnTo>
                <a:lnTo>
                  <a:pt x="12160778" y="616129"/>
                </a:lnTo>
                <a:lnTo>
                  <a:pt x="12160778" y="602413"/>
                </a:lnTo>
                <a:lnTo>
                  <a:pt x="11878002" y="602413"/>
                </a:lnTo>
                <a:lnTo>
                  <a:pt x="11878002" y="319309"/>
                </a:lnTo>
                <a:lnTo>
                  <a:pt x="12160778" y="319309"/>
                </a:lnTo>
                <a:lnTo>
                  <a:pt x="12160778" y="305593"/>
                </a:lnTo>
                <a:lnTo>
                  <a:pt x="11878002" y="305593"/>
                </a:lnTo>
                <a:lnTo>
                  <a:pt x="11878002" y="22489"/>
                </a:lnTo>
                <a:lnTo>
                  <a:pt x="12160778" y="22489"/>
                </a:lnTo>
                <a:lnTo>
                  <a:pt x="12160778" y="8784"/>
                </a:lnTo>
                <a:lnTo>
                  <a:pt x="11878002" y="8784"/>
                </a:lnTo>
                <a:lnTo>
                  <a:pt x="11878002" y="0"/>
                </a:lnTo>
                <a:close/>
                <a:moveTo>
                  <a:pt x="11527112" y="602413"/>
                </a:moveTo>
                <a:lnTo>
                  <a:pt x="11527112" y="319309"/>
                </a:lnTo>
                <a:lnTo>
                  <a:pt x="11861789" y="319309"/>
                </a:lnTo>
                <a:lnTo>
                  <a:pt x="11861789" y="602413"/>
                </a:lnTo>
                <a:close/>
                <a:moveTo>
                  <a:pt x="11527112" y="899223"/>
                </a:moveTo>
                <a:lnTo>
                  <a:pt x="11527112" y="616129"/>
                </a:lnTo>
                <a:lnTo>
                  <a:pt x="11861789" y="616129"/>
                </a:lnTo>
                <a:lnTo>
                  <a:pt x="11861789" y="899223"/>
                </a:lnTo>
                <a:close/>
                <a:moveTo>
                  <a:pt x="11527112" y="1196033"/>
                </a:moveTo>
                <a:lnTo>
                  <a:pt x="11527112" y="912928"/>
                </a:lnTo>
                <a:lnTo>
                  <a:pt x="11861789" y="912928"/>
                </a:lnTo>
                <a:lnTo>
                  <a:pt x="11861789" y="1196033"/>
                </a:lnTo>
                <a:close/>
                <a:moveTo>
                  <a:pt x="11527112" y="1492853"/>
                </a:moveTo>
                <a:lnTo>
                  <a:pt x="11527112" y="1209749"/>
                </a:lnTo>
                <a:lnTo>
                  <a:pt x="11861789" y="1209749"/>
                </a:lnTo>
                <a:lnTo>
                  <a:pt x="11861789" y="1492853"/>
                </a:lnTo>
                <a:close/>
                <a:moveTo>
                  <a:pt x="11527112" y="1789662"/>
                </a:moveTo>
                <a:lnTo>
                  <a:pt x="11527112" y="1506569"/>
                </a:lnTo>
                <a:lnTo>
                  <a:pt x="11861789" y="1506569"/>
                </a:lnTo>
                <a:lnTo>
                  <a:pt x="11861789" y="1789662"/>
                </a:lnTo>
                <a:close/>
                <a:moveTo>
                  <a:pt x="11527112" y="2086472"/>
                </a:moveTo>
                <a:lnTo>
                  <a:pt x="11527112" y="1803368"/>
                </a:lnTo>
                <a:lnTo>
                  <a:pt x="11861789" y="1803368"/>
                </a:lnTo>
                <a:lnTo>
                  <a:pt x="11861789" y="2086472"/>
                </a:lnTo>
                <a:close/>
                <a:moveTo>
                  <a:pt x="11527112" y="2383292"/>
                </a:moveTo>
                <a:lnTo>
                  <a:pt x="11527112" y="2100188"/>
                </a:lnTo>
                <a:lnTo>
                  <a:pt x="11861789" y="2100188"/>
                </a:lnTo>
                <a:lnTo>
                  <a:pt x="11861789" y="2383292"/>
                </a:lnTo>
                <a:close/>
                <a:moveTo>
                  <a:pt x="11527112" y="2680112"/>
                </a:moveTo>
                <a:lnTo>
                  <a:pt x="11527112" y="2397008"/>
                </a:lnTo>
                <a:lnTo>
                  <a:pt x="11861789" y="2397008"/>
                </a:lnTo>
                <a:lnTo>
                  <a:pt x="11861789" y="2680112"/>
                </a:lnTo>
                <a:close/>
                <a:moveTo>
                  <a:pt x="11527112" y="2976922"/>
                </a:moveTo>
                <a:lnTo>
                  <a:pt x="11527112" y="2693828"/>
                </a:lnTo>
                <a:lnTo>
                  <a:pt x="11861789" y="2693828"/>
                </a:lnTo>
                <a:lnTo>
                  <a:pt x="11861789" y="2976922"/>
                </a:lnTo>
                <a:close/>
                <a:moveTo>
                  <a:pt x="11527112" y="3273742"/>
                </a:moveTo>
                <a:lnTo>
                  <a:pt x="11527112" y="2990638"/>
                </a:lnTo>
                <a:lnTo>
                  <a:pt x="11861789" y="2990638"/>
                </a:lnTo>
                <a:lnTo>
                  <a:pt x="11861789" y="3273742"/>
                </a:lnTo>
                <a:close/>
                <a:moveTo>
                  <a:pt x="11527112" y="3570541"/>
                </a:moveTo>
                <a:lnTo>
                  <a:pt x="11527112" y="3287447"/>
                </a:lnTo>
                <a:lnTo>
                  <a:pt x="11861789" y="3287447"/>
                </a:lnTo>
                <a:lnTo>
                  <a:pt x="11861789" y="3570541"/>
                </a:lnTo>
                <a:close/>
                <a:moveTo>
                  <a:pt x="11527112" y="3867361"/>
                </a:moveTo>
                <a:lnTo>
                  <a:pt x="11527112" y="3584257"/>
                </a:lnTo>
                <a:lnTo>
                  <a:pt x="11861789" y="3584257"/>
                </a:lnTo>
                <a:lnTo>
                  <a:pt x="11861789" y="3867361"/>
                </a:lnTo>
                <a:close/>
                <a:moveTo>
                  <a:pt x="11527112" y="4164171"/>
                </a:moveTo>
                <a:lnTo>
                  <a:pt x="11527112" y="3881077"/>
                </a:lnTo>
                <a:lnTo>
                  <a:pt x="11861789" y="3881077"/>
                </a:lnTo>
                <a:lnTo>
                  <a:pt x="11861789" y="4164171"/>
                </a:lnTo>
                <a:close/>
                <a:moveTo>
                  <a:pt x="11527112" y="4460991"/>
                </a:moveTo>
                <a:lnTo>
                  <a:pt x="11527112" y="4177897"/>
                </a:lnTo>
                <a:lnTo>
                  <a:pt x="11861789" y="4177897"/>
                </a:lnTo>
                <a:lnTo>
                  <a:pt x="11861789" y="4460991"/>
                </a:lnTo>
                <a:close/>
                <a:moveTo>
                  <a:pt x="11527112" y="4757811"/>
                </a:moveTo>
                <a:lnTo>
                  <a:pt x="11527112" y="4474707"/>
                </a:lnTo>
                <a:lnTo>
                  <a:pt x="11861789" y="4474707"/>
                </a:lnTo>
                <a:lnTo>
                  <a:pt x="11861789" y="4757811"/>
                </a:lnTo>
                <a:close/>
                <a:moveTo>
                  <a:pt x="11527112" y="5054610"/>
                </a:moveTo>
                <a:lnTo>
                  <a:pt x="11527112" y="4771516"/>
                </a:lnTo>
                <a:lnTo>
                  <a:pt x="11861789" y="4771516"/>
                </a:lnTo>
                <a:lnTo>
                  <a:pt x="11861789" y="5054610"/>
                </a:lnTo>
                <a:close/>
                <a:moveTo>
                  <a:pt x="11527112" y="5351441"/>
                </a:moveTo>
                <a:lnTo>
                  <a:pt x="11527112" y="5068337"/>
                </a:lnTo>
                <a:lnTo>
                  <a:pt x="11861789" y="5068337"/>
                </a:lnTo>
                <a:lnTo>
                  <a:pt x="11861789" y="5351441"/>
                </a:lnTo>
                <a:close/>
                <a:moveTo>
                  <a:pt x="11527112" y="5648250"/>
                </a:moveTo>
                <a:lnTo>
                  <a:pt x="11527112" y="5365157"/>
                </a:lnTo>
                <a:lnTo>
                  <a:pt x="11861789" y="5365157"/>
                </a:lnTo>
                <a:lnTo>
                  <a:pt x="11861789" y="5648250"/>
                </a:lnTo>
                <a:close/>
                <a:moveTo>
                  <a:pt x="11527112" y="5945060"/>
                </a:moveTo>
                <a:lnTo>
                  <a:pt x="11527112" y="5661966"/>
                </a:lnTo>
                <a:lnTo>
                  <a:pt x="11861789" y="5661966"/>
                </a:lnTo>
                <a:lnTo>
                  <a:pt x="11861789" y="5945060"/>
                </a:lnTo>
                <a:close/>
                <a:moveTo>
                  <a:pt x="11527112" y="6241880"/>
                </a:moveTo>
                <a:lnTo>
                  <a:pt x="11527112" y="5958776"/>
                </a:lnTo>
                <a:lnTo>
                  <a:pt x="11861789" y="5958776"/>
                </a:lnTo>
                <a:lnTo>
                  <a:pt x="11861789" y="6241880"/>
                </a:lnTo>
                <a:close/>
                <a:moveTo>
                  <a:pt x="11527112" y="6538690"/>
                </a:moveTo>
                <a:lnTo>
                  <a:pt x="11527112" y="6255596"/>
                </a:lnTo>
                <a:lnTo>
                  <a:pt x="11861789" y="6255596"/>
                </a:lnTo>
                <a:lnTo>
                  <a:pt x="11861789" y="6538690"/>
                </a:lnTo>
                <a:close/>
                <a:moveTo>
                  <a:pt x="11527112" y="6835499"/>
                </a:moveTo>
                <a:lnTo>
                  <a:pt x="11527112" y="6552406"/>
                </a:lnTo>
                <a:lnTo>
                  <a:pt x="11861789" y="6552406"/>
                </a:lnTo>
                <a:lnTo>
                  <a:pt x="11861789" y="6835499"/>
                </a:lnTo>
                <a:close/>
                <a:moveTo>
                  <a:pt x="11176232" y="305593"/>
                </a:moveTo>
                <a:lnTo>
                  <a:pt x="11176232" y="22489"/>
                </a:lnTo>
                <a:lnTo>
                  <a:pt x="11510898" y="22489"/>
                </a:lnTo>
                <a:lnTo>
                  <a:pt x="11510898" y="305593"/>
                </a:lnTo>
                <a:close/>
                <a:moveTo>
                  <a:pt x="11176232" y="602413"/>
                </a:moveTo>
                <a:lnTo>
                  <a:pt x="11176232" y="319309"/>
                </a:lnTo>
                <a:lnTo>
                  <a:pt x="11510898" y="319309"/>
                </a:lnTo>
                <a:lnTo>
                  <a:pt x="11510898" y="602413"/>
                </a:lnTo>
                <a:close/>
                <a:moveTo>
                  <a:pt x="11176232" y="899223"/>
                </a:moveTo>
                <a:lnTo>
                  <a:pt x="11176232" y="616129"/>
                </a:lnTo>
                <a:lnTo>
                  <a:pt x="11510898" y="616129"/>
                </a:lnTo>
                <a:lnTo>
                  <a:pt x="11510898" y="899223"/>
                </a:lnTo>
                <a:close/>
                <a:moveTo>
                  <a:pt x="11176232" y="1196033"/>
                </a:moveTo>
                <a:lnTo>
                  <a:pt x="11176232" y="912928"/>
                </a:lnTo>
                <a:lnTo>
                  <a:pt x="11510898" y="912928"/>
                </a:lnTo>
                <a:lnTo>
                  <a:pt x="11510898" y="1196033"/>
                </a:lnTo>
                <a:close/>
                <a:moveTo>
                  <a:pt x="11176232" y="1492853"/>
                </a:moveTo>
                <a:lnTo>
                  <a:pt x="11176232" y="1209749"/>
                </a:lnTo>
                <a:lnTo>
                  <a:pt x="11510898" y="1209749"/>
                </a:lnTo>
                <a:lnTo>
                  <a:pt x="11510898" y="1492853"/>
                </a:lnTo>
                <a:close/>
                <a:moveTo>
                  <a:pt x="11176232" y="1789662"/>
                </a:moveTo>
                <a:lnTo>
                  <a:pt x="11176232" y="1506569"/>
                </a:lnTo>
                <a:lnTo>
                  <a:pt x="11510898" y="1506569"/>
                </a:lnTo>
                <a:lnTo>
                  <a:pt x="11510898" y="1789662"/>
                </a:lnTo>
                <a:close/>
                <a:moveTo>
                  <a:pt x="11176232" y="2086472"/>
                </a:moveTo>
                <a:lnTo>
                  <a:pt x="11176232" y="1803368"/>
                </a:lnTo>
                <a:lnTo>
                  <a:pt x="11510898" y="1803368"/>
                </a:lnTo>
                <a:lnTo>
                  <a:pt x="11510898" y="2086472"/>
                </a:lnTo>
                <a:close/>
                <a:moveTo>
                  <a:pt x="11176232" y="2383292"/>
                </a:moveTo>
                <a:lnTo>
                  <a:pt x="11176232" y="2100188"/>
                </a:lnTo>
                <a:lnTo>
                  <a:pt x="11510898" y="2100188"/>
                </a:lnTo>
                <a:lnTo>
                  <a:pt x="11510898" y="2383292"/>
                </a:lnTo>
                <a:close/>
                <a:moveTo>
                  <a:pt x="11176232" y="2680112"/>
                </a:moveTo>
                <a:lnTo>
                  <a:pt x="11176232" y="2397008"/>
                </a:lnTo>
                <a:lnTo>
                  <a:pt x="11510898" y="2397008"/>
                </a:lnTo>
                <a:lnTo>
                  <a:pt x="11510898" y="2680112"/>
                </a:lnTo>
                <a:close/>
                <a:moveTo>
                  <a:pt x="11176232" y="2976922"/>
                </a:moveTo>
                <a:lnTo>
                  <a:pt x="11176232" y="2693828"/>
                </a:lnTo>
                <a:lnTo>
                  <a:pt x="11510898" y="2693828"/>
                </a:lnTo>
                <a:lnTo>
                  <a:pt x="11510898" y="2976922"/>
                </a:lnTo>
                <a:close/>
                <a:moveTo>
                  <a:pt x="11176232" y="3273742"/>
                </a:moveTo>
                <a:lnTo>
                  <a:pt x="11176232" y="2990638"/>
                </a:lnTo>
                <a:lnTo>
                  <a:pt x="11510898" y="2990638"/>
                </a:lnTo>
                <a:lnTo>
                  <a:pt x="11510898" y="3273742"/>
                </a:lnTo>
                <a:close/>
                <a:moveTo>
                  <a:pt x="11176232" y="3570541"/>
                </a:moveTo>
                <a:lnTo>
                  <a:pt x="11176232" y="3287447"/>
                </a:lnTo>
                <a:lnTo>
                  <a:pt x="11510898" y="3287447"/>
                </a:lnTo>
                <a:lnTo>
                  <a:pt x="11510898" y="3570541"/>
                </a:lnTo>
                <a:close/>
                <a:moveTo>
                  <a:pt x="11176232" y="3867361"/>
                </a:moveTo>
                <a:lnTo>
                  <a:pt x="11176232" y="3584257"/>
                </a:lnTo>
                <a:lnTo>
                  <a:pt x="11510898" y="3584257"/>
                </a:lnTo>
                <a:lnTo>
                  <a:pt x="11510898" y="3867361"/>
                </a:lnTo>
                <a:close/>
                <a:moveTo>
                  <a:pt x="11176232" y="4164171"/>
                </a:moveTo>
                <a:lnTo>
                  <a:pt x="11176232" y="3881077"/>
                </a:lnTo>
                <a:lnTo>
                  <a:pt x="11510898" y="3881077"/>
                </a:lnTo>
                <a:lnTo>
                  <a:pt x="11510898" y="4164171"/>
                </a:lnTo>
                <a:close/>
                <a:moveTo>
                  <a:pt x="11176232" y="4460991"/>
                </a:moveTo>
                <a:lnTo>
                  <a:pt x="11176232" y="4177897"/>
                </a:lnTo>
                <a:lnTo>
                  <a:pt x="11510898" y="4177897"/>
                </a:lnTo>
                <a:lnTo>
                  <a:pt x="11510898" y="4460991"/>
                </a:lnTo>
                <a:close/>
                <a:moveTo>
                  <a:pt x="11176232" y="4757811"/>
                </a:moveTo>
                <a:lnTo>
                  <a:pt x="11176232" y="4474707"/>
                </a:lnTo>
                <a:lnTo>
                  <a:pt x="11510898" y="4474707"/>
                </a:lnTo>
                <a:lnTo>
                  <a:pt x="11510898" y="4757811"/>
                </a:lnTo>
                <a:close/>
                <a:moveTo>
                  <a:pt x="11176232" y="5054610"/>
                </a:moveTo>
                <a:lnTo>
                  <a:pt x="11176232" y="4771516"/>
                </a:lnTo>
                <a:lnTo>
                  <a:pt x="11510898" y="4771516"/>
                </a:lnTo>
                <a:lnTo>
                  <a:pt x="11510898" y="5054610"/>
                </a:lnTo>
                <a:close/>
                <a:moveTo>
                  <a:pt x="11176232" y="5351441"/>
                </a:moveTo>
                <a:lnTo>
                  <a:pt x="11176232" y="5068337"/>
                </a:lnTo>
                <a:lnTo>
                  <a:pt x="11510898" y="5068337"/>
                </a:lnTo>
                <a:lnTo>
                  <a:pt x="11510898" y="5351441"/>
                </a:lnTo>
                <a:close/>
                <a:moveTo>
                  <a:pt x="11176232" y="5648250"/>
                </a:moveTo>
                <a:lnTo>
                  <a:pt x="11176232" y="5365157"/>
                </a:lnTo>
                <a:lnTo>
                  <a:pt x="11510898" y="5365157"/>
                </a:lnTo>
                <a:lnTo>
                  <a:pt x="11510898" y="5648250"/>
                </a:lnTo>
                <a:close/>
                <a:moveTo>
                  <a:pt x="11176232" y="5945060"/>
                </a:moveTo>
                <a:lnTo>
                  <a:pt x="11176232" y="5661966"/>
                </a:lnTo>
                <a:lnTo>
                  <a:pt x="11510898" y="5661966"/>
                </a:lnTo>
                <a:lnTo>
                  <a:pt x="11510898" y="5945060"/>
                </a:lnTo>
                <a:close/>
                <a:moveTo>
                  <a:pt x="11176232" y="6241880"/>
                </a:moveTo>
                <a:lnTo>
                  <a:pt x="11176232" y="5958776"/>
                </a:lnTo>
                <a:lnTo>
                  <a:pt x="11510898" y="5958776"/>
                </a:lnTo>
                <a:lnTo>
                  <a:pt x="11510898" y="6241880"/>
                </a:lnTo>
                <a:close/>
                <a:moveTo>
                  <a:pt x="11176232" y="6538690"/>
                </a:moveTo>
                <a:lnTo>
                  <a:pt x="11176232" y="6255596"/>
                </a:lnTo>
                <a:lnTo>
                  <a:pt x="11510898" y="6255596"/>
                </a:lnTo>
                <a:lnTo>
                  <a:pt x="11510898" y="6538690"/>
                </a:lnTo>
                <a:close/>
                <a:moveTo>
                  <a:pt x="11176232" y="6835499"/>
                </a:moveTo>
                <a:lnTo>
                  <a:pt x="11176232" y="6552406"/>
                </a:lnTo>
                <a:lnTo>
                  <a:pt x="11510898" y="6552406"/>
                </a:lnTo>
                <a:lnTo>
                  <a:pt x="11510898" y="6835499"/>
                </a:lnTo>
                <a:close/>
                <a:moveTo>
                  <a:pt x="10825363" y="305593"/>
                </a:moveTo>
                <a:lnTo>
                  <a:pt x="10825363" y="22489"/>
                </a:lnTo>
                <a:lnTo>
                  <a:pt x="11160029" y="22489"/>
                </a:lnTo>
                <a:lnTo>
                  <a:pt x="11160029" y="305593"/>
                </a:lnTo>
                <a:close/>
                <a:moveTo>
                  <a:pt x="10825363" y="602413"/>
                </a:moveTo>
                <a:lnTo>
                  <a:pt x="10825363" y="319309"/>
                </a:lnTo>
                <a:lnTo>
                  <a:pt x="11160029" y="319309"/>
                </a:lnTo>
                <a:lnTo>
                  <a:pt x="11160029" y="602413"/>
                </a:lnTo>
                <a:close/>
                <a:moveTo>
                  <a:pt x="10825363" y="899223"/>
                </a:moveTo>
                <a:lnTo>
                  <a:pt x="10825363" y="616129"/>
                </a:lnTo>
                <a:lnTo>
                  <a:pt x="11160029" y="616129"/>
                </a:lnTo>
                <a:lnTo>
                  <a:pt x="11160029" y="899223"/>
                </a:lnTo>
                <a:close/>
                <a:moveTo>
                  <a:pt x="10825363" y="1196033"/>
                </a:moveTo>
                <a:lnTo>
                  <a:pt x="10825363" y="912928"/>
                </a:lnTo>
                <a:lnTo>
                  <a:pt x="11160029" y="912928"/>
                </a:lnTo>
                <a:lnTo>
                  <a:pt x="11160029" y="1196033"/>
                </a:lnTo>
                <a:close/>
                <a:moveTo>
                  <a:pt x="10825363" y="1492853"/>
                </a:moveTo>
                <a:lnTo>
                  <a:pt x="10825363" y="1209749"/>
                </a:lnTo>
                <a:lnTo>
                  <a:pt x="11160029" y="1209749"/>
                </a:lnTo>
                <a:lnTo>
                  <a:pt x="11160029" y="1492853"/>
                </a:lnTo>
                <a:close/>
                <a:moveTo>
                  <a:pt x="10825363" y="1789662"/>
                </a:moveTo>
                <a:lnTo>
                  <a:pt x="10825363" y="1506569"/>
                </a:lnTo>
                <a:lnTo>
                  <a:pt x="11160029" y="1506569"/>
                </a:lnTo>
                <a:lnTo>
                  <a:pt x="11160029" y="1789662"/>
                </a:lnTo>
                <a:close/>
                <a:moveTo>
                  <a:pt x="10825363" y="2086472"/>
                </a:moveTo>
                <a:lnTo>
                  <a:pt x="10825363" y="1803368"/>
                </a:lnTo>
                <a:lnTo>
                  <a:pt x="11160029" y="1803368"/>
                </a:lnTo>
                <a:lnTo>
                  <a:pt x="11160029" y="2086472"/>
                </a:lnTo>
                <a:close/>
                <a:moveTo>
                  <a:pt x="10825363" y="2383292"/>
                </a:moveTo>
                <a:lnTo>
                  <a:pt x="10825363" y="2100188"/>
                </a:lnTo>
                <a:lnTo>
                  <a:pt x="11160029" y="2100188"/>
                </a:lnTo>
                <a:lnTo>
                  <a:pt x="11160029" y="2383292"/>
                </a:lnTo>
                <a:close/>
                <a:moveTo>
                  <a:pt x="10825363" y="2680112"/>
                </a:moveTo>
                <a:lnTo>
                  <a:pt x="10825363" y="2397008"/>
                </a:lnTo>
                <a:lnTo>
                  <a:pt x="11160029" y="2397008"/>
                </a:lnTo>
                <a:lnTo>
                  <a:pt x="11160029" y="2680112"/>
                </a:lnTo>
                <a:close/>
                <a:moveTo>
                  <a:pt x="10825363" y="2976922"/>
                </a:moveTo>
                <a:lnTo>
                  <a:pt x="10825363" y="2693828"/>
                </a:lnTo>
                <a:lnTo>
                  <a:pt x="11160029" y="2693828"/>
                </a:lnTo>
                <a:lnTo>
                  <a:pt x="11160029" y="2976922"/>
                </a:lnTo>
                <a:close/>
                <a:moveTo>
                  <a:pt x="10825363" y="3273742"/>
                </a:moveTo>
                <a:lnTo>
                  <a:pt x="10825363" y="2990638"/>
                </a:lnTo>
                <a:lnTo>
                  <a:pt x="11160029" y="2990638"/>
                </a:lnTo>
                <a:lnTo>
                  <a:pt x="11160029" y="3273742"/>
                </a:lnTo>
                <a:close/>
                <a:moveTo>
                  <a:pt x="10825363" y="3570541"/>
                </a:moveTo>
                <a:lnTo>
                  <a:pt x="10825363" y="3287447"/>
                </a:lnTo>
                <a:lnTo>
                  <a:pt x="11160029" y="3287447"/>
                </a:lnTo>
                <a:lnTo>
                  <a:pt x="11160029" y="3570541"/>
                </a:lnTo>
                <a:close/>
                <a:moveTo>
                  <a:pt x="10825363" y="3867361"/>
                </a:moveTo>
                <a:lnTo>
                  <a:pt x="10825363" y="3584257"/>
                </a:lnTo>
                <a:lnTo>
                  <a:pt x="11160029" y="3584257"/>
                </a:lnTo>
                <a:lnTo>
                  <a:pt x="11160029" y="3867361"/>
                </a:lnTo>
                <a:close/>
                <a:moveTo>
                  <a:pt x="10825363" y="4164171"/>
                </a:moveTo>
                <a:lnTo>
                  <a:pt x="10825363" y="3881077"/>
                </a:lnTo>
                <a:lnTo>
                  <a:pt x="11160029" y="3881077"/>
                </a:lnTo>
                <a:lnTo>
                  <a:pt x="11160029" y="4164171"/>
                </a:lnTo>
                <a:close/>
                <a:moveTo>
                  <a:pt x="10825363" y="4460991"/>
                </a:moveTo>
                <a:lnTo>
                  <a:pt x="10825363" y="4177897"/>
                </a:lnTo>
                <a:lnTo>
                  <a:pt x="11160029" y="4177897"/>
                </a:lnTo>
                <a:lnTo>
                  <a:pt x="11160029" y="4460991"/>
                </a:lnTo>
                <a:close/>
                <a:moveTo>
                  <a:pt x="10825363" y="4757811"/>
                </a:moveTo>
                <a:lnTo>
                  <a:pt x="10825363" y="4474707"/>
                </a:lnTo>
                <a:lnTo>
                  <a:pt x="11160029" y="4474707"/>
                </a:lnTo>
                <a:lnTo>
                  <a:pt x="11160029" y="4757811"/>
                </a:lnTo>
                <a:close/>
                <a:moveTo>
                  <a:pt x="10825363" y="5054610"/>
                </a:moveTo>
                <a:lnTo>
                  <a:pt x="10825363" y="4771516"/>
                </a:lnTo>
                <a:lnTo>
                  <a:pt x="11160029" y="4771516"/>
                </a:lnTo>
                <a:lnTo>
                  <a:pt x="11160029" y="5054610"/>
                </a:lnTo>
                <a:close/>
                <a:moveTo>
                  <a:pt x="10825363" y="5351441"/>
                </a:moveTo>
                <a:lnTo>
                  <a:pt x="10825363" y="5068337"/>
                </a:lnTo>
                <a:lnTo>
                  <a:pt x="11160029" y="5068337"/>
                </a:lnTo>
                <a:lnTo>
                  <a:pt x="11160029" y="5351441"/>
                </a:lnTo>
                <a:close/>
                <a:moveTo>
                  <a:pt x="10825363" y="5648250"/>
                </a:moveTo>
                <a:lnTo>
                  <a:pt x="10825363" y="5365157"/>
                </a:lnTo>
                <a:lnTo>
                  <a:pt x="11160029" y="5365157"/>
                </a:lnTo>
                <a:lnTo>
                  <a:pt x="11160029" y="5648250"/>
                </a:lnTo>
                <a:close/>
                <a:moveTo>
                  <a:pt x="10825363" y="5945060"/>
                </a:moveTo>
                <a:lnTo>
                  <a:pt x="10825363" y="5661966"/>
                </a:lnTo>
                <a:lnTo>
                  <a:pt x="11160029" y="5661966"/>
                </a:lnTo>
                <a:lnTo>
                  <a:pt x="11160029" y="5945060"/>
                </a:lnTo>
                <a:close/>
                <a:moveTo>
                  <a:pt x="10825363" y="6241880"/>
                </a:moveTo>
                <a:lnTo>
                  <a:pt x="10825363" y="5958776"/>
                </a:lnTo>
                <a:lnTo>
                  <a:pt x="11160029" y="5958776"/>
                </a:lnTo>
                <a:lnTo>
                  <a:pt x="11160029" y="6241880"/>
                </a:lnTo>
                <a:close/>
                <a:moveTo>
                  <a:pt x="10825363" y="6538690"/>
                </a:moveTo>
                <a:lnTo>
                  <a:pt x="10825363" y="6255596"/>
                </a:lnTo>
                <a:lnTo>
                  <a:pt x="11160029" y="6255596"/>
                </a:lnTo>
                <a:lnTo>
                  <a:pt x="11160029" y="6538690"/>
                </a:lnTo>
                <a:close/>
                <a:moveTo>
                  <a:pt x="10825363" y="6835499"/>
                </a:moveTo>
                <a:lnTo>
                  <a:pt x="10825363" y="6552406"/>
                </a:lnTo>
                <a:lnTo>
                  <a:pt x="11160029" y="6552406"/>
                </a:lnTo>
                <a:lnTo>
                  <a:pt x="11160029" y="6835499"/>
                </a:lnTo>
                <a:close/>
                <a:moveTo>
                  <a:pt x="10474483" y="305593"/>
                </a:moveTo>
                <a:lnTo>
                  <a:pt x="10474483" y="22489"/>
                </a:lnTo>
                <a:lnTo>
                  <a:pt x="10809160" y="22489"/>
                </a:lnTo>
                <a:lnTo>
                  <a:pt x="10809160" y="305593"/>
                </a:lnTo>
                <a:close/>
                <a:moveTo>
                  <a:pt x="10474483" y="602413"/>
                </a:moveTo>
                <a:lnTo>
                  <a:pt x="10474483" y="319309"/>
                </a:lnTo>
                <a:lnTo>
                  <a:pt x="10809160" y="319309"/>
                </a:lnTo>
                <a:lnTo>
                  <a:pt x="10809160" y="602413"/>
                </a:lnTo>
                <a:close/>
                <a:moveTo>
                  <a:pt x="10474483" y="899223"/>
                </a:moveTo>
                <a:lnTo>
                  <a:pt x="10474483" y="616129"/>
                </a:lnTo>
                <a:lnTo>
                  <a:pt x="10809160" y="616129"/>
                </a:lnTo>
                <a:lnTo>
                  <a:pt x="10809160" y="899223"/>
                </a:lnTo>
                <a:close/>
                <a:moveTo>
                  <a:pt x="10474483" y="1196033"/>
                </a:moveTo>
                <a:lnTo>
                  <a:pt x="10474483" y="912928"/>
                </a:lnTo>
                <a:lnTo>
                  <a:pt x="10809160" y="912928"/>
                </a:lnTo>
                <a:lnTo>
                  <a:pt x="10809160" y="1196033"/>
                </a:lnTo>
                <a:close/>
                <a:moveTo>
                  <a:pt x="10474483" y="1492853"/>
                </a:moveTo>
                <a:lnTo>
                  <a:pt x="10474483" y="1209749"/>
                </a:lnTo>
                <a:lnTo>
                  <a:pt x="10809160" y="1209749"/>
                </a:lnTo>
                <a:lnTo>
                  <a:pt x="10809160" y="1492853"/>
                </a:lnTo>
                <a:close/>
                <a:moveTo>
                  <a:pt x="10474483" y="1789662"/>
                </a:moveTo>
                <a:lnTo>
                  <a:pt x="10474483" y="1506569"/>
                </a:lnTo>
                <a:lnTo>
                  <a:pt x="10809160" y="1506569"/>
                </a:lnTo>
                <a:lnTo>
                  <a:pt x="10809160" y="1789662"/>
                </a:lnTo>
                <a:close/>
                <a:moveTo>
                  <a:pt x="10474483" y="2086472"/>
                </a:moveTo>
                <a:lnTo>
                  <a:pt x="10474483" y="1803368"/>
                </a:lnTo>
                <a:lnTo>
                  <a:pt x="10809160" y="1803368"/>
                </a:lnTo>
                <a:lnTo>
                  <a:pt x="10809160" y="2086472"/>
                </a:lnTo>
                <a:close/>
                <a:moveTo>
                  <a:pt x="10474483" y="2383292"/>
                </a:moveTo>
                <a:lnTo>
                  <a:pt x="10474483" y="2100188"/>
                </a:lnTo>
                <a:lnTo>
                  <a:pt x="10809160" y="2100188"/>
                </a:lnTo>
                <a:lnTo>
                  <a:pt x="10809160" y="2383292"/>
                </a:lnTo>
                <a:close/>
                <a:moveTo>
                  <a:pt x="10474483" y="2680112"/>
                </a:moveTo>
                <a:lnTo>
                  <a:pt x="10474483" y="2397008"/>
                </a:lnTo>
                <a:lnTo>
                  <a:pt x="10809160" y="2397008"/>
                </a:lnTo>
                <a:lnTo>
                  <a:pt x="10809160" y="2680112"/>
                </a:lnTo>
                <a:close/>
                <a:moveTo>
                  <a:pt x="10474483" y="2976922"/>
                </a:moveTo>
                <a:lnTo>
                  <a:pt x="10474483" y="2693828"/>
                </a:lnTo>
                <a:lnTo>
                  <a:pt x="10809160" y="2693828"/>
                </a:lnTo>
                <a:lnTo>
                  <a:pt x="10809160" y="2976922"/>
                </a:lnTo>
                <a:close/>
                <a:moveTo>
                  <a:pt x="10474483" y="3273742"/>
                </a:moveTo>
                <a:lnTo>
                  <a:pt x="10474483" y="2990638"/>
                </a:lnTo>
                <a:lnTo>
                  <a:pt x="10809160" y="2990638"/>
                </a:lnTo>
                <a:lnTo>
                  <a:pt x="10809160" y="3273742"/>
                </a:lnTo>
                <a:close/>
                <a:moveTo>
                  <a:pt x="10474483" y="3570541"/>
                </a:moveTo>
                <a:lnTo>
                  <a:pt x="10474483" y="3287447"/>
                </a:lnTo>
                <a:lnTo>
                  <a:pt x="10809160" y="3287447"/>
                </a:lnTo>
                <a:lnTo>
                  <a:pt x="10809160" y="3570541"/>
                </a:lnTo>
                <a:close/>
                <a:moveTo>
                  <a:pt x="10474483" y="3867361"/>
                </a:moveTo>
                <a:lnTo>
                  <a:pt x="10474483" y="3584257"/>
                </a:lnTo>
                <a:lnTo>
                  <a:pt x="10809160" y="3584257"/>
                </a:lnTo>
                <a:lnTo>
                  <a:pt x="10809160" y="3867361"/>
                </a:lnTo>
                <a:close/>
                <a:moveTo>
                  <a:pt x="10474483" y="4164171"/>
                </a:moveTo>
                <a:lnTo>
                  <a:pt x="10474483" y="3881077"/>
                </a:lnTo>
                <a:lnTo>
                  <a:pt x="10809160" y="3881077"/>
                </a:lnTo>
                <a:lnTo>
                  <a:pt x="10809160" y="4164171"/>
                </a:lnTo>
                <a:close/>
                <a:moveTo>
                  <a:pt x="10474483" y="4460991"/>
                </a:moveTo>
                <a:lnTo>
                  <a:pt x="10474483" y="4177897"/>
                </a:lnTo>
                <a:lnTo>
                  <a:pt x="10809160" y="4177897"/>
                </a:lnTo>
                <a:lnTo>
                  <a:pt x="10809160" y="4460991"/>
                </a:lnTo>
                <a:close/>
                <a:moveTo>
                  <a:pt x="10474483" y="4757811"/>
                </a:moveTo>
                <a:lnTo>
                  <a:pt x="10474483" y="4474707"/>
                </a:lnTo>
                <a:lnTo>
                  <a:pt x="10809160" y="4474707"/>
                </a:lnTo>
                <a:lnTo>
                  <a:pt x="10809160" y="4757811"/>
                </a:lnTo>
                <a:close/>
                <a:moveTo>
                  <a:pt x="10474483" y="5054610"/>
                </a:moveTo>
                <a:lnTo>
                  <a:pt x="10474483" y="4771516"/>
                </a:lnTo>
                <a:lnTo>
                  <a:pt x="10809160" y="4771516"/>
                </a:lnTo>
                <a:lnTo>
                  <a:pt x="10809160" y="5054610"/>
                </a:lnTo>
                <a:close/>
                <a:moveTo>
                  <a:pt x="10474483" y="5351441"/>
                </a:moveTo>
                <a:lnTo>
                  <a:pt x="10474483" y="5068337"/>
                </a:lnTo>
                <a:lnTo>
                  <a:pt x="10809160" y="5068337"/>
                </a:lnTo>
                <a:lnTo>
                  <a:pt x="10809160" y="5351441"/>
                </a:lnTo>
                <a:close/>
                <a:moveTo>
                  <a:pt x="10474483" y="5648250"/>
                </a:moveTo>
                <a:lnTo>
                  <a:pt x="10474483" y="5365157"/>
                </a:lnTo>
                <a:lnTo>
                  <a:pt x="10809160" y="5365157"/>
                </a:lnTo>
                <a:lnTo>
                  <a:pt x="10809160" y="5648250"/>
                </a:lnTo>
                <a:close/>
                <a:moveTo>
                  <a:pt x="10474483" y="5945060"/>
                </a:moveTo>
                <a:lnTo>
                  <a:pt x="10474483" y="5661966"/>
                </a:lnTo>
                <a:lnTo>
                  <a:pt x="10809160" y="5661966"/>
                </a:lnTo>
                <a:lnTo>
                  <a:pt x="10809160" y="5945060"/>
                </a:lnTo>
                <a:close/>
                <a:moveTo>
                  <a:pt x="10474483" y="6241880"/>
                </a:moveTo>
                <a:lnTo>
                  <a:pt x="10474483" y="5958776"/>
                </a:lnTo>
                <a:lnTo>
                  <a:pt x="10809160" y="5958776"/>
                </a:lnTo>
                <a:lnTo>
                  <a:pt x="10809160" y="6241880"/>
                </a:lnTo>
                <a:close/>
                <a:moveTo>
                  <a:pt x="10474483" y="6538690"/>
                </a:moveTo>
                <a:lnTo>
                  <a:pt x="10474483" y="6255596"/>
                </a:lnTo>
                <a:lnTo>
                  <a:pt x="10809160" y="6255596"/>
                </a:lnTo>
                <a:lnTo>
                  <a:pt x="10809160" y="6538690"/>
                </a:lnTo>
                <a:close/>
                <a:moveTo>
                  <a:pt x="10474483" y="6835499"/>
                </a:moveTo>
                <a:lnTo>
                  <a:pt x="10474483" y="6552406"/>
                </a:lnTo>
                <a:lnTo>
                  <a:pt x="10809160" y="6552406"/>
                </a:lnTo>
                <a:lnTo>
                  <a:pt x="10809160" y="6835499"/>
                </a:lnTo>
                <a:close/>
                <a:moveTo>
                  <a:pt x="10123614" y="305593"/>
                </a:moveTo>
                <a:lnTo>
                  <a:pt x="10123614" y="22489"/>
                </a:lnTo>
                <a:lnTo>
                  <a:pt x="10458269" y="22489"/>
                </a:lnTo>
                <a:lnTo>
                  <a:pt x="10458269" y="305593"/>
                </a:lnTo>
                <a:close/>
                <a:moveTo>
                  <a:pt x="10123614" y="602413"/>
                </a:moveTo>
                <a:lnTo>
                  <a:pt x="10123614" y="319309"/>
                </a:lnTo>
                <a:lnTo>
                  <a:pt x="10458269" y="319309"/>
                </a:lnTo>
                <a:lnTo>
                  <a:pt x="10458269" y="602413"/>
                </a:lnTo>
                <a:close/>
                <a:moveTo>
                  <a:pt x="10123614" y="899223"/>
                </a:moveTo>
                <a:lnTo>
                  <a:pt x="10123614" y="616129"/>
                </a:lnTo>
                <a:lnTo>
                  <a:pt x="10458269" y="616129"/>
                </a:lnTo>
                <a:lnTo>
                  <a:pt x="10458269" y="899223"/>
                </a:lnTo>
                <a:close/>
                <a:moveTo>
                  <a:pt x="10123614" y="1196033"/>
                </a:moveTo>
                <a:lnTo>
                  <a:pt x="10123614" y="912928"/>
                </a:lnTo>
                <a:lnTo>
                  <a:pt x="10458269" y="912928"/>
                </a:lnTo>
                <a:lnTo>
                  <a:pt x="10458269" y="1196033"/>
                </a:lnTo>
                <a:close/>
                <a:moveTo>
                  <a:pt x="10123614" y="1492853"/>
                </a:moveTo>
                <a:lnTo>
                  <a:pt x="10123614" y="1209749"/>
                </a:lnTo>
                <a:lnTo>
                  <a:pt x="10458269" y="1209749"/>
                </a:lnTo>
                <a:lnTo>
                  <a:pt x="10458269" y="1492853"/>
                </a:lnTo>
                <a:close/>
                <a:moveTo>
                  <a:pt x="10123614" y="1789662"/>
                </a:moveTo>
                <a:lnTo>
                  <a:pt x="10123614" y="1506569"/>
                </a:lnTo>
                <a:lnTo>
                  <a:pt x="10458269" y="1506569"/>
                </a:lnTo>
                <a:lnTo>
                  <a:pt x="10458269" y="1789662"/>
                </a:lnTo>
                <a:close/>
                <a:moveTo>
                  <a:pt x="10123614" y="2086472"/>
                </a:moveTo>
                <a:lnTo>
                  <a:pt x="10123614" y="1803368"/>
                </a:lnTo>
                <a:lnTo>
                  <a:pt x="10458269" y="1803368"/>
                </a:lnTo>
                <a:lnTo>
                  <a:pt x="10458269" y="2086472"/>
                </a:lnTo>
                <a:close/>
                <a:moveTo>
                  <a:pt x="10123614" y="2383292"/>
                </a:moveTo>
                <a:lnTo>
                  <a:pt x="10123614" y="2100188"/>
                </a:lnTo>
                <a:lnTo>
                  <a:pt x="10458269" y="2100188"/>
                </a:lnTo>
                <a:lnTo>
                  <a:pt x="10458269" y="2383292"/>
                </a:lnTo>
                <a:close/>
                <a:moveTo>
                  <a:pt x="10123614" y="2680112"/>
                </a:moveTo>
                <a:lnTo>
                  <a:pt x="10123614" y="2397008"/>
                </a:lnTo>
                <a:lnTo>
                  <a:pt x="10458269" y="2397008"/>
                </a:lnTo>
                <a:lnTo>
                  <a:pt x="10458269" y="2680112"/>
                </a:lnTo>
                <a:close/>
                <a:moveTo>
                  <a:pt x="10123614" y="2976922"/>
                </a:moveTo>
                <a:lnTo>
                  <a:pt x="10123614" y="2693828"/>
                </a:lnTo>
                <a:lnTo>
                  <a:pt x="10458269" y="2693828"/>
                </a:lnTo>
                <a:lnTo>
                  <a:pt x="10458269" y="2976922"/>
                </a:lnTo>
                <a:close/>
                <a:moveTo>
                  <a:pt x="10123614" y="3273742"/>
                </a:moveTo>
                <a:lnTo>
                  <a:pt x="10123614" y="2990638"/>
                </a:lnTo>
                <a:lnTo>
                  <a:pt x="10458269" y="2990638"/>
                </a:lnTo>
                <a:lnTo>
                  <a:pt x="10458269" y="3273742"/>
                </a:lnTo>
                <a:close/>
                <a:moveTo>
                  <a:pt x="10123614" y="3570541"/>
                </a:moveTo>
                <a:lnTo>
                  <a:pt x="10123614" y="3287447"/>
                </a:lnTo>
                <a:lnTo>
                  <a:pt x="10458269" y="3287447"/>
                </a:lnTo>
                <a:lnTo>
                  <a:pt x="10458269" y="3570541"/>
                </a:lnTo>
                <a:close/>
                <a:moveTo>
                  <a:pt x="10123614" y="3867361"/>
                </a:moveTo>
                <a:lnTo>
                  <a:pt x="10123614" y="3584257"/>
                </a:lnTo>
                <a:lnTo>
                  <a:pt x="10458269" y="3584257"/>
                </a:lnTo>
                <a:lnTo>
                  <a:pt x="10458269" y="3867361"/>
                </a:lnTo>
                <a:close/>
                <a:moveTo>
                  <a:pt x="10123614" y="4164171"/>
                </a:moveTo>
                <a:lnTo>
                  <a:pt x="10123614" y="3881077"/>
                </a:lnTo>
                <a:lnTo>
                  <a:pt x="10458269" y="3881077"/>
                </a:lnTo>
                <a:lnTo>
                  <a:pt x="10458269" y="4164171"/>
                </a:lnTo>
                <a:close/>
                <a:moveTo>
                  <a:pt x="10123614" y="4460991"/>
                </a:moveTo>
                <a:lnTo>
                  <a:pt x="10123614" y="4177897"/>
                </a:lnTo>
                <a:lnTo>
                  <a:pt x="10458269" y="4177897"/>
                </a:lnTo>
                <a:lnTo>
                  <a:pt x="10458269" y="4460991"/>
                </a:lnTo>
                <a:close/>
                <a:moveTo>
                  <a:pt x="10123614" y="4757811"/>
                </a:moveTo>
                <a:lnTo>
                  <a:pt x="10123614" y="4474707"/>
                </a:lnTo>
                <a:lnTo>
                  <a:pt x="10458269" y="4474707"/>
                </a:lnTo>
                <a:lnTo>
                  <a:pt x="10458269" y="4757811"/>
                </a:lnTo>
                <a:close/>
                <a:moveTo>
                  <a:pt x="10123614" y="5054610"/>
                </a:moveTo>
                <a:lnTo>
                  <a:pt x="10123614" y="4771516"/>
                </a:lnTo>
                <a:lnTo>
                  <a:pt x="10458269" y="4771516"/>
                </a:lnTo>
                <a:lnTo>
                  <a:pt x="10458269" y="5054610"/>
                </a:lnTo>
                <a:close/>
                <a:moveTo>
                  <a:pt x="10123614" y="5351441"/>
                </a:moveTo>
                <a:lnTo>
                  <a:pt x="10123614" y="5068337"/>
                </a:lnTo>
                <a:lnTo>
                  <a:pt x="10458269" y="5068337"/>
                </a:lnTo>
                <a:lnTo>
                  <a:pt x="10458269" y="5351441"/>
                </a:lnTo>
                <a:close/>
                <a:moveTo>
                  <a:pt x="10123614" y="5648250"/>
                </a:moveTo>
                <a:lnTo>
                  <a:pt x="10123614" y="5365157"/>
                </a:lnTo>
                <a:lnTo>
                  <a:pt x="10458269" y="5365157"/>
                </a:lnTo>
                <a:lnTo>
                  <a:pt x="10458269" y="5648250"/>
                </a:lnTo>
                <a:close/>
                <a:moveTo>
                  <a:pt x="10123614" y="5945060"/>
                </a:moveTo>
                <a:lnTo>
                  <a:pt x="10123614" y="5661966"/>
                </a:lnTo>
                <a:lnTo>
                  <a:pt x="10458269" y="5661966"/>
                </a:lnTo>
                <a:lnTo>
                  <a:pt x="10458269" y="5945060"/>
                </a:lnTo>
                <a:close/>
                <a:moveTo>
                  <a:pt x="10123614" y="6241880"/>
                </a:moveTo>
                <a:lnTo>
                  <a:pt x="10123614" y="5958776"/>
                </a:lnTo>
                <a:lnTo>
                  <a:pt x="10458269" y="5958776"/>
                </a:lnTo>
                <a:lnTo>
                  <a:pt x="10458269" y="6241880"/>
                </a:lnTo>
                <a:close/>
                <a:moveTo>
                  <a:pt x="10123614" y="6538690"/>
                </a:moveTo>
                <a:lnTo>
                  <a:pt x="10123614" y="6255596"/>
                </a:lnTo>
                <a:lnTo>
                  <a:pt x="10458269" y="6255596"/>
                </a:lnTo>
                <a:lnTo>
                  <a:pt x="10458269" y="6538690"/>
                </a:lnTo>
                <a:close/>
                <a:moveTo>
                  <a:pt x="10123614" y="6835499"/>
                </a:moveTo>
                <a:lnTo>
                  <a:pt x="10123614" y="6552406"/>
                </a:lnTo>
                <a:lnTo>
                  <a:pt x="10458269" y="6552406"/>
                </a:lnTo>
                <a:lnTo>
                  <a:pt x="10458269" y="6835499"/>
                </a:lnTo>
                <a:close/>
                <a:moveTo>
                  <a:pt x="9772734" y="305593"/>
                </a:moveTo>
                <a:lnTo>
                  <a:pt x="9772734" y="22489"/>
                </a:lnTo>
                <a:lnTo>
                  <a:pt x="10107390" y="22489"/>
                </a:lnTo>
                <a:lnTo>
                  <a:pt x="10107390" y="305593"/>
                </a:lnTo>
                <a:close/>
                <a:moveTo>
                  <a:pt x="9772734" y="602413"/>
                </a:moveTo>
                <a:lnTo>
                  <a:pt x="9772734" y="319309"/>
                </a:lnTo>
                <a:lnTo>
                  <a:pt x="10107390" y="319309"/>
                </a:lnTo>
                <a:lnTo>
                  <a:pt x="10107390" y="602413"/>
                </a:lnTo>
                <a:close/>
                <a:moveTo>
                  <a:pt x="9772734" y="899223"/>
                </a:moveTo>
                <a:lnTo>
                  <a:pt x="9772734" y="616129"/>
                </a:lnTo>
                <a:lnTo>
                  <a:pt x="10107390" y="616129"/>
                </a:lnTo>
                <a:lnTo>
                  <a:pt x="10107390" y="899223"/>
                </a:lnTo>
                <a:close/>
                <a:moveTo>
                  <a:pt x="9772734" y="1196033"/>
                </a:moveTo>
                <a:lnTo>
                  <a:pt x="9772734" y="912928"/>
                </a:lnTo>
                <a:lnTo>
                  <a:pt x="10107390" y="912928"/>
                </a:lnTo>
                <a:lnTo>
                  <a:pt x="10107390" y="1196033"/>
                </a:lnTo>
                <a:close/>
                <a:moveTo>
                  <a:pt x="9772734" y="1492853"/>
                </a:moveTo>
                <a:lnTo>
                  <a:pt x="9772734" y="1209749"/>
                </a:lnTo>
                <a:lnTo>
                  <a:pt x="10107390" y="1209749"/>
                </a:lnTo>
                <a:lnTo>
                  <a:pt x="10107390" y="1492853"/>
                </a:lnTo>
                <a:close/>
                <a:moveTo>
                  <a:pt x="9772734" y="1789662"/>
                </a:moveTo>
                <a:lnTo>
                  <a:pt x="9772734" y="1506569"/>
                </a:lnTo>
                <a:lnTo>
                  <a:pt x="10107390" y="1506569"/>
                </a:lnTo>
                <a:lnTo>
                  <a:pt x="10107390" y="1789662"/>
                </a:lnTo>
                <a:close/>
                <a:moveTo>
                  <a:pt x="9772734" y="2086472"/>
                </a:moveTo>
                <a:lnTo>
                  <a:pt x="9772734" y="1803368"/>
                </a:lnTo>
                <a:lnTo>
                  <a:pt x="10107390" y="1803368"/>
                </a:lnTo>
                <a:lnTo>
                  <a:pt x="10107390" y="2086472"/>
                </a:lnTo>
                <a:close/>
                <a:moveTo>
                  <a:pt x="9772734" y="2383292"/>
                </a:moveTo>
                <a:lnTo>
                  <a:pt x="9772734" y="2100188"/>
                </a:lnTo>
                <a:lnTo>
                  <a:pt x="10107390" y="2100188"/>
                </a:lnTo>
                <a:lnTo>
                  <a:pt x="10107390" y="2383292"/>
                </a:lnTo>
                <a:close/>
                <a:moveTo>
                  <a:pt x="9772734" y="2680112"/>
                </a:moveTo>
                <a:lnTo>
                  <a:pt x="9772734" y="2397008"/>
                </a:lnTo>
                <a:lnTo>
                  <a:pt x="10107390" y="2397008"/>
                </a:lnTo>
                <a:lnTo>
                  <a:pt x="10107390" y="2680112"/>
                </a:lnTo>
                <a:close/>
                <a:moveTo>
                  <a:pt x="9772734" y="2976922"/>
                </a:moveTo>
                <a:lnTo>
                  <a:pt x="9772734" y="2693828"/>
                </a:lnTo>
                <a:lnTo>
                  <a:pt x="10107390" y="2693828"/>
                </a:lnTo>
                <a:lnTo>
                  <a:pt x="10107390" y="2976922"/>
                </a:lnTo>
                <a:close/>
                <a:moveTo>
                  <a:pt x="9772734" y="3273742"/>
                </a:moveTo>
                <a:lnTo>
                  <a:pt x="9772734" y="2990638"/>
                </a:lnTo>
                <a:lnTo>
                  <a:pt x="10107390" y="2990638"/>
                </a:lnTo>
                <a:lnTo>
                  <a:pt x="10107390" y="3273742"/>
                </a:lnTo>
                <a:close/>
                <a:moveTo>
                  <a:pt x="9772734" y="3570541"/>
                </a:moveTo>
                <a:lnTo>
                  <a:pt x="9772734" y="3287447"/>
                </a:lnTo>
                <a:lnTo>
                  <a:pt x="10107390" y="3287447"/>
                </a:lnTo>
                <a:lnTo>
                  <a:pt x="10107390" y="3570541"/>
                </a:lnTo>
                <a:close/>
                <a:moveTo>
                  <a:pt x="9772734" y="3867361"/>
                </a:moveTo>
                <a:lnTo>
                  <a:pt x="9772734" y="3584257"/>
                </a:lnTo>
                <a:lnTo>
                  <a:pt x="10107390" y="3584257"/>
                </a:lnTo>
                <a:lnTo>
                  <a:pt x="10107390" y="3867361"/>
                </a:lnTo>
                <a:close/>
                <a:moveTo>
                  <a:pt x="9772734" y="4164171"/>
                </a:moveTo>
                <a:lnTo>
                  <a:pt x="9772734" y="3881077"/>
                </a:lnTo>
                <a:lnTo>
                  <a:pt x="10107390" y="3881077"/>
                </a:lnTo>
                <a:lnTo>
                  <a:pt x="10107390" y="4164171"/>
                </a:lnTo>
                <a:close/>
                <a:moveTo>
                  <a:pt x="9772734" y="4460991"/>
                </a:moveTo>
                <a:lnTo>
                  <a:pt x="9772734" y="4177897"/>
                </a:lnTo>
                <a:lnTo>
                  <a:pt x="10107390" y="4177897"/>
                </a:lnTo>
                <a:lnTo>
                  <a:pt x="10107390" y="4460991"/>
                </a:lnTo>
                <a:close/>
                <a:moveTo>
                  <a:pt x="9772734" y="4757811"/>
                </a:moveTo>
                <a:lnTo>
                  <a:pt x="9772734" y="4474707"/>
                </a:lnTo>
                <a:lnTo>
                  <a:pt x="10107390" y="4474707"/>
                </a:lnTo>
                <a:lnTo>
                  <a:pt x="10107390" y="4757811"/>
                </a:lnTo>
                <a:close/>
                <a:moveTo>
                  <a:pt x="9772734" y="5054610"/>
                </a:moveTo>
                <a:lnTo>
                  <a:pt x="9772734" y="4771516"/>
                </a:lnTo>
                <a:lnTo>
                  <a:pt x="10107390" y="4771516"/>
                </a:lnTo>
                <a:lnTo>
                  <a:pt x="10107390" y="5054610"/>
                </a:lnTo>
                <a:close/>
                <a:moveTo>
                  <a:pt x="9772734" y="5351441"/>
                </a:moveTo>
                <a:lnTo>
                  <a:pt x="9772734" y="5068337"/>
                </a:lnTo>
                <a:lnTo>
                  <a:pt x="10107390" y="5068337"/>
                </a:lnTo>
                <a:lnTo>
                  <a:pt x="10107390" y="5351441"/>
                </a:lnTo>
                <a:close/>
                <a:moveTo>
                  <a:pt x="9772734" y="5648250"/>
                </a:moveTo>
                <a:lnTo>
                  <a:pt x="9772734" y="5365157"/>
                </a:lnTo>
                <a:lnTo>
                  <a:pt x="10107390" y="5365157"/>
                </a:lnTo>
                <a:lnTo>
                  <a:pt x="10107390" y="5648250"/>
                </a:lnTo>
                <a:close/>
                <a:moveTo>
                  <a:pt x="9772734" y="5945060"/>
                </a:moveTo>
                <a:lnTo>
                  <a:pt x="9772734" y="5661966"/>
                </a:lnTo>
                <a:lnTo>
                  <a:pt x="10107390" y="5661966"/>
                </a:lnTo>
                <a:lnTo>
                  <a:pt x="10107390" y="5945060"/>
                </a:lnTo>
                <a:close/>
                <a:moveTo>
                  <a:pt x="9772734" y="6241880"/>
                </a:moveTo>
                <a:lnTo>
                  <a:pt x="9772734" y="5958776"/>
                </a:lnTo>
                <a:lnTo>
                  <a:pt x="10107390" y="5958776"/>
                </a:lnTo>
                <a:lnTo>
                  <a:pt x="10107390" y="6241880"/>
                </a:lnTo>
                <a:close/>
                <a:moveTo>
                  <a:pt x="9772734" y="6538690"/>
                </a:moveTo>
                <a:lnTo>
                  <a:pt x="9772734" y="6255596"/>
                </a:lnTo>
                <a:lnTo>
                  <a:pt x="10107390" y="6255596"/>
                </a:lnTo>
                <a:lnTo>
                  <a:pt x="10107390" y="6538690"/>
                </a:lnTo>
                <a:close/>
                <a:moveTo>
                  <a:pt x="9772734" y="6835499"/>
                </a:moveTo>
                <a:lnTo>
                  <a:pt x="9772734" y="6552406"/>
                </a:lnTo>
                <a:lnTo>
                  <a:pt x="10107390" y="6552406"/>
                </a:lnTo>
                <a:lnTo>
                  <a:pt x="10107390" y="6835499"/>
                </a:lnTo>
                <a:close/>
                <a:moveTo>
                  <a:pt x="9421844" y="305593"/>
                </a:moveTo>
                <a:lnTo>
                  <a:pt x="9421844" y="22489"/>
                </a:lnTo>
                <a:lnTo>
                  <a:pt x="9756520" y="22489"/>
                </a:lnTo>
                <a:lnTo>
                  <a:pt x="9756520" y="305593"/>
                </a:lnTo>
                <a:close/>
                <a:moveTo>
                  <a:pt x="9421844" y="602413"/>
                </a:moveTo>
                <a:lnTo>
                  <a:pt x="9421844" y="319309"/>
                </a:lnTo>
                <a:lnTo>
                  <a:pt x="9756520" y="319309"/>
                </a:lnTo>
                <a:lnTo>
                  <a:pt x="9756520" y="602413"/>
                </a:lnTo>
                <a:close/>
                <a:moveTo>
                  <a:pt x="9421844" y="899223"/>
                </a:moveTo>
                <a:lnTo>
                  <a:pt x="9421844" y="616129"/>
                </a:lnTo>
                <a:lnTo>
                  <a:pt x="9756520" y="616129"/>
                </a:lnTo>
                <a:lnTo>
                  <a:pt x="9756520" y="899223"/>
                </a:lnTo>
                <a:close/>
                <a:moveTo>
                  <a:pt x="9421844" y="1196033"/>
                </a:moveTo>
                <a:lnTo>
                  <a:pt x="9421844" y="912928"/>
                </a:lnTo>
                <a:lnTo>
                  <a:pt x="9756520" y="912928"/>
                </a:lnTo>
                <a:lnTo>
                  <a:pt x="9756520" y="1196033"/>
                </a:lnTo>
                <a:close/>
                <a:moveTo>
                  <a:pt x="9421844" y="1492853"/>
                </a:moveTo>
                <a:lnTo>
                  <a:pt x="9421844" y="1209749"/>
                </a:lnTo>
                <a:lnTo>
                  <a:pt x="9756520" y="1209749"/>
                </a:lnTo>
                <a:lnTo>
                  <a:pt x="9756520" y="1492853"/>
                </a:lnTo>
                <a:close/>
                <a:moveTo>
                  <a:pt x="9421844" y="1789662"/>
                </a:moveTo>
                <a:lnTo>
                  <a:pt x="9421844" y="1506569"/>
                </a:lnTo>
                <a:lnTo>
                  <a:pt x="9756520" y="1506569"/>
                </a:lnTo>
                <a:lnTo>
                  <a:pt x="9756520" y="1789662"/>
                </a:lnTo>
                <a:close/>
                <a:moveTo>
                  <a:pt x="9421844" y="2086472"/>
                </a:moveTo>
                <a:lnTo>
                  <a:pt x="9421844" y="1803368"/>
                </a:lnTo>
                <a:lnTo>
                  <a:pt x="9756520" y="1803368"/>
                </a:lnTo>
                <a:lnTo>
                  <a:pt x="9756520" y="2086472"/>
                </a:lnTo>
                <a:close/>
                <a:moveTo>
                  <a:pt x="9421844" y="2383292"/>
                </a:moveTo>
                <a:lnTo>
                  <a:pt x="9421844" y="2100188"/>
                </a:lnTo>
                <a:lnTo>
                  <a:pt x="9756520" y="2100188"/>
                </a:lnTo>
                <a:lnTo>
                  <a:pt x="9756520" y="2383292"/>
                </a:lnTo>
                <a:close/>
                <a:moveTo>
                  <a:pt x="9421844" y="2680112"/>
                </a:moveTo>
                <a:lnTo>
                  <a:pt x="9421844" y="2397008"/>
                </a:lnTo>
                <a:lnTo>
                  <a:pt x="9756520" y="2397008"/>
                </a:lnTo>
                <a:lnTo>
                  <a:pt x="9756520" y="2680112"/>
                </a:lnTo>
                <a:close/>
                <a:moveTo>
                  <a:pt x="9421844" y="2976922"/>
                </a:moveTo>
                <a:lnTo>
                  <a:pt x="9421844" y="2693828"/>
                </a:lnTo>
                <a:lnTo>
                  <a:pt x="9756520" y="2693828"/>
                </a:lnTo>
                <a:lnTo>
                  <a:pt x="9756520" y="2976922"/>
                </a:lnTo>
                <a:close/>
                <a:moveTo>
                  <a:pt x="9421844" y="3273742"/>
                </a:moveTo>
                <a:lnTo>
                  <a:pt x="9421844" y="2990638"/>
                </a:lnTo>
                <a:lnTo>
                  <a:pt x="9756520" y="2990638"/>
                </a:lnTo>
                <a:lnTo>
                  <a:pt x="9756520" y="3273742"/>
                </a:lnTo>
                <a:close/>
                <a:moveTo>
                  <a:pt x="9421844" y="3570541"/>
                </a:moveTo>
                <a:lnTo>
                  <a:pt x="9421844" y="3287447"/>
                </a:lnTo>
                <a:lnTo>
                  <a:pt x="9756520" y="3287447"/>
                </a:lnTo>
                <a:lnTo>
                  <a:pt x="9756520" y="3570541"/>
                </a:lnTo>
                <a:close/>
                <a:moveTo>
                  <a:pt x="9421844" y="3867361"/>
                </a:moveTo>
                <a:lnTo>
                  <a:pt x="9421844" y="3584257"/>
                </a:lnTo>
                <a:lnTo>
                  <a:pt x="9756520" y="3584257"/>
                </a:lnTo>
                <a:lnTo>
                  <a:pt x="9756520" y="3867361"/>
                </a:lnTo>
                <a:close/>
                <a:moveTo>
                  <a:pt x="9421844" y="4164171"/>
                </a:moveTo>
                <a:lnTo>
                  <a:pt x="9421844" y="3881077"/>
                </a:lnTo>
                <a:lnTo>
                  <a:pt x="9756520" y="3881077"/>
                </a:lnTo>
                <a:lnTo>
                  <a:pt x="9756520" y="4164171"/>
                </a:lnTo>
                <a:close/>
                <a:moveTo>
                  <a:pt x="9421844" y="4460991"/>
                </a:moveTo>
                <a:lnTo>
                  <a:pt x="9421844" y="4177897"/>
                </a:lnTo>
                <a:lnTo>
                  <a:pt x="9756520" y="4177897"/>
                </a:lnTo>
                <a:lnTo>
                  <a:pt x="9756520" y="4460991"/>
                </a:lnTo>
                <a:close/>
                <a:moveTo>
                  <a:pt x="9421844" y="4757811"/>
                </a:moveTo>
                <a:lnTo>
                  <a:pt x="9421844" y="4474707"/>
                </a:lnTo>
                <a:lnTo>
                  <a:pt x="9756520" y="4474707"/>
                </a:lnTo>
                <a:lnTo>
                  <a:pt x="9756520" y="4757811"/>
                </a:lnTo>
                <a:close/>
                <a:moveTo>
                  <a:pt x="9421844" y="5054610"/>
                </a:moveTo>
                <a:lnTo>
                  <a:pt x="9421844" y="4771516"/>
                </a:lnTo>
                <a:lnTo>
                  <a:pt x="9756520" y="4771516"/>
                </a:lnTo>
                <a:lnTo>
                  <a:pt x="9756520" y="5054610"/>
                </a:lnTo>
                <a:close/>
                <a:moveTo>
                  <a:pt x="9421844" y="5351441"/>
                </a:moveTo>
                <a:lnTo>
                  <a:pt x="9421844" y="5068337"/>
                </a:lnTo>
                <a:lnTo>
                  <a:pt x="9756520" y="5068337"/>
                </a:lnTo>
                <a:lnTo>
                  <a:pt x="9756520" y="5351441"/>
                </a:lnTo>
                <a:close/>
                <a:moveTo>
                  <a:pt x="9421844" y="5648250"/>
                </a:moveTo>
                <a:lnTo>
                  <a:pt x="9421844" y="5365157"/>
                </a:lnTo>
                <a:lnTo>
                  <a:pt x="9756520" y="5365157"/>
                </a:lnTo>
                <a:lnTo>
                  <a:pt x="9756520" y="5648250"/>
                </a:lnTo>
                <a:close/>
                <a:moveTo>
                  <a:pt x="9421844" y="5945060"/>
                </a:moveTo>
                <a:lnTo>
                  <a:pt x="9421844" y="5661966"/>
                </a:lnTo>
                <a:lnTo>
                  <a:pt x="9756520" y="5661966"/>
                </a:lnTo>
                <a:lnTo>
                  <a:pt x="9756520" y="5945060"/>
                </a:lnTo>
                <a:close/>
                <a:moveTo>
                  <a:pt x="9421844" y="6241880"/>
                </a:moveTo>
                <a:lnTo>
                  <a:pt x="9421844" y="5958776"/>
                </a:lnTo>
                <a:lnTo>
                  <a:pt x="9756520" y="5958776"/>
                </a:lnTo>
                <a:lnTo>
                  <a:pt x="9756520" y="6241880"/>
                </a:lnTo>
                <a:close/>
                <a:moveTo>
                  <a:pt x="9421844" y="6538690"/>
                </a:moveTo>
                <a:lnTo>
                  <a:pt x="9421844" y="6255596"/>
                </a:lnTo>
                <a:lnTo>
                  <a:pt x="9756520" y="6255596"/>
                </a:lnTo>
                <a:lnTo>
                  <a:pt x="9756520" y="6538690"/>
                </a:lnTo>
                <a:close/>
                <a:moveTo>
                  <a:pt x="9421844" y="6835499"/>
                </a:moveTo>
                <a:lnTo>
                  <a:pt x="9421844" y="6552406"/>
                </a:lnTo>
                <a:lnTo>
                  <a:pt x="9756520" y="6552406"/>
                </a:lnTo>
                <a:lnTo>
                  <a:pt x="9756520" y="6835499"/>
                </a:lnTo>
                <a:close/>
                <a:moveTo>
                  <a:pt x="9070964" y="305593"/>
                </a:moveTo>
                <a:lnTo>
                  <a:pt x="9070964" y="22489"/>
                </a:lnTo>
                <a:lnTo>
                  <a:pt x="9405630" y="22489"/>
                </a:lnTo>
                <a:lnTo>
                  <a:pt x="9405630" y="305593"/>
                </a:lnTo>
                <a:close/>
                <a:moveTo>
                  <a:pt x="9070964" y="602413"/>
                </a:moveTo>
                <a:lnTo>
                  <a:pt x="9070964" y="319309"/>
                </a:lnTo>
                <a:lnTo>
                  <a:pt x="9405630" y="319309"/>
                </a:lnTo>
                <a:lnTo>
                  <a:pt x="9405630" y="602413"/>
                </a:lnTo>
                <a:close/>
                <a:moveTo>
                  <a:pt x="9070964" y="899223"/>
                </a:moveTo>
                <a:lnTo>
                  <a:pt x="9070964" y="616129"/>
                </a:lnTo>
                <a:lnTo>
                  <a:pt x="9405630" y="616129"/>
                </a:lnTo>
                <a:lnTo>
                  <a:pt x="9405630" y="899223"/>
                </a:lnTo>
                <a:close/>
                <a:moveTo>
                  <a:pt x="9070964" y="1196033"/>
                </a:moveTo>
                <a:lnTo>
                  <a:pt x="9070964" y="912928"/>
                </a:lnTo>
                <a:lnTo>
                  <a:pt x="9405630" y="912928"/>
                </a:lnTo>
                <a:lnTo>
                  <a:pt x="9405630" y="1196033"/>
                </a:lnTo>
                <a:close/>
                <a:moveTo>
                  <a:pt x="9070964" y="1492853"/>
                </a:moveTo>
                <a:lnTo>
                  <a:pt x="9070964" y="1209749"/>
                </a:lnTo>
                <a:lnTo>
                  <a:pt x="9405630" y="1209749"/>
                </a:lnTo>
                <a:lnTo>
                  <a:pt x="9405630" y="1492853"/>
                </a:lnTo>
                <a:close/>
                <a:moveTo>
                  <a:pt x="9070964" y="1789662"/>
                </a:moveTo>
                <a:lnTo>
                  <a:pt x="9070964" y="1506569"/>
                </a:lnTo>
                <a:lnTo>
                  <a:pt x="9405630" y="1506569"/>
                </a:lnTo>
                <a:lnTo>
                  <a:pt x="9405630" y="1789662"/>
                </a:lnTo>
                <a:close/>
                <a:moveTo>
                  <a:pt x="9070964" y="2086472"/>
                </a:moveTo>
                <a:lnTo>
                  <a:pt x="9070964" y="1803368"/>
                </a:lnTo>
                <a:lnTo>
                  <a:pt x="9405630" y="1803368"/>
                </a:lnTo>
                <a:lnTo>
                  <a:pt x="9405630" y="2086472"/>
                </a:lnTo>
                <a:close/>
                <a:moveTo>
                  <a:pt x="9070964" y="2383292"/>
                </a:moveTo>
                <a:lnTo>
                  <a:pt x="9070964" y="2100188"/>
                </a:lnTo>
                <a:lnTo>
                  <a:pt x="9405630" y="2100188"/>
                </a:lnTo>
                <a:lnTo>
                  <a:pt x="9405630" y="2383292"/>
                </a:lnTo>
                <a:close/>
                <a:moveTo>
                  <a:pt x="9070964" y="2680112"/>
                </a:moveTo>
                <a:lnTo>
                  <a:pt x="9070964" y="2397008"/>
                </a:lnTo>
                <a:lnTo>
                  <a:pt x="9405630" y="2397008"/>
                </a:lnTo>
                <a:lnTo>
                  <a:pt x="9405630" y="2680112"/>
                </a:lnTo>
                <a:close/>
                <a:moveTo>
                  <a:pt x="9070964" y="2976922"/>
                </a:moveTo>
                <a:lnTo>
                  <a:pt x="9070964" y="2693828"/>
                </a:lnTo>
                <a:lnTo>
                  <a:pt x="9405630" y="2693828"/>
                </a:lnTo>
                <a:lnTo>
                  <a:pt x="9405630" y="2976922"/>
                </a:lnTo>
                <a:close/>
                <a:moveTo>
                  <a:pt x="9070964" y="3273742"/>
                </a:moveTo>
                <a:lnTo>
                  <a:pt x="9070964" y="2990638"/>
                </a:lnTo>
                <a:lnTo>
                  <a:pt x="9405630" y="2990638"/>
                </a:lnTo>
                <a:lnTo>
                  <a:pt x="9405630" y="3273742"/>
                </a:lnTo>
                <a:close/>
                <a:moveTo>
                  <a:pt x="9070964" y="3570541"/>
                </a:moveTo>
                <a:lnTo>
                  <a:pt x="9070964" y="3287447"/>
                </a:lnTo>
                <a:lnTo>
                  <a:pt x="9405630" y="3287447"/>
                </a:lnTo>
                <a:lnTo>
                  <a:pt x="9405630" y="3570541"/>
                </a:lnTo>
                <a:close/>
                <a:moveTo>
                  <a:pt x="9070964" y="3867361"/>
                </a:moveTo>
                <a:lnTo>
                  <a:pt x="9070964" y="3584257"/>
                </a:lnTo>
                <a:lnTo>
                  <a:pt x="9405630" y="3584257"/>
                </a:lnTo>
                <a:lnTo>
                  <a:pt x="9405630" y="3867361"/>
                </a:lnTo>
                <a:close/>
                <a:moveTo>
                  <a:pt x="9070964" y="4164171"/>
                </a:moveTo>
                <a:lnTo>
                  <a:pt x="9070964" y="3881077"/>
                </a:lnTo>
                <a:lnTo>
                  <a:pt x="9405630" y="3881077"/>
                </a:lnTo>
                <a:lnTo>
                  <a:pt x="9405630" y="4164171"/>
                </a:lnTo>
                <a:close/>
                <a:moveTo>
                  <a:pt x="9070964" y="4460991"/>
                </a:moveTo>
                <a:lnTo>
                  <a:pt x="9070964" y="4177897"/>
                </a:lnTo>
                <a:lnTo>
                  <a:pt x="9405630" y="4177897"/>
                </a:lnTo>
                <a:lnTo>
                  <a:pt x="9405630" y="4460991"/>
                </a:lnTo>
                <a:close/>
                <a:moveTo>
                  <a:pt x="9070964" y="4757811"/>
                </a:moveTo>
                <a:lnTo>
                  <a:pt x="9070964" y="4474707"/>
                </a:lnTo>
                <a:lnTo>
                  <a:pt x="9405630" y="4474707"/>
                </a:lnTo>
                <a:lnTo>
                  <a:pt x="9405630" y="4757811"/>
                </a:lnTo>
                <a:close/>
                <a:moveTo>
                  <a:pt x="9070964" y="5054610"/>
                </a:moveTo>
                <a:lnTo>
                  <a:pt x="9070964" y="4771516"/>
                </a:lnTo>
                <a:lnTo>
                  <a:pt x="9405630" y="4771516"/>
                </a:lnTo>
                <a:lnTo>
                  <a:pt x="9405630" y="5054610"/>
                </a:lnTo>
                <a:close/>
                <a:moveTo>
                  <a:pt x="9070964" y="5351441"/>
                </a:moveTo>
                <a:lnTo>
                  <a:pt x="9070964" y="5068337"/>
                </a:lnTo>
                <a:lnTo>
                  <a:pt x="9405630" y="5068337"/>
                </a:lnTo>
                <a:lnTo>
                  <a:pt x="9405630" y="5351441"/>
                </a:lnTo>
                <a:close/>
                <a:moveTo>
                  <a:pt x="9070964" y="5648250"/>
                </a:moveTo>
                <a:lnTo>
                  <a:pt x="9070964" y="5365157"/>
                </a:lnTo>
                <a:lnTo>
                  <a:pt x="9405630" y="5365157"/>
                </a:lnTo>
                <a:lnTo>
                  <a:pt x="9405630" y="5648250"/>
                </a:lnTo>
                <a:close/>
                <a:moveTo>
                  <a:pt x="9070964" y="5945060"/>
                </a:moveTo>
                <a:lnTo>
                  <a:pt x="9070964" y="5661966"/>
                </a:lnTo>
                <a:lnTo>
                  <a:pt x="9405630" y="5661966"/>
                </a:lnTo>
                <a:lnTo>
                  <a:pt x="9405630" y="5945060"/>
                </a:lnTo>
                <a:close/>
                <a:moveTo>
                  <a:pt x="9070964" y="6241880"/>
                </a:moveTo>
                <a:lnTo>
                  <a:pt x="9070964" y="5958776"/>
                </a:lnTo>
                <a:lnTo>
                  <a:pt x="9405630" y="5958776"/>
                </a:lnTo>
                <a:lnTo>
                  <a:pt x="9405630" y="6241880"/>
                </a:lnTo>
                <a:close/>
                <a:moveTo>
                  <a:pt x="9070964" y="6538690"/>
                </a:moveTo>
                <a:lnTo>
                  <a:pt x="9070964" y="6255596"/>
                </a:lnTo>
                <a:lnTo>
                  <a:pt x="9405630" y="6255596"/>
                </a:lnTo>
                <a:lnTo>
                  <a:pt x="9405630" y="6538690"/>
                </a:lnTo>
                <a:close/>
                <a:moveTo>
                  <a:pt x="9070964" y="6835499"/>
                </a:moveTo>
                <a:lnTo>
                  <a:pt x="9070964" y="6552406"/>
                </a:lnTo>
                <a:lnTo>
                  <a:pt x="9405630" y="6552406"/>
                </a:lnTo>
                <a:lnTo>
                  <a:pt x="9405630" y="6835499"/>
                </a:lnTo>
                <a:close/>
                <a:moveTo>
                  <a:pt x="8720094" y="305593"/>
                </a:moveTo>
                <a:lnTo>
                  <a:pt x="8720094" y="22489"/>
                </a:lnTo>
                <a:lnTo>
                  <a:pt x="9054761" y="22489"/>
                </a:lnTo>
                <a:lnTo>
                  <a:pt x="9054761" y="305593"/>
                </a:lnTo>
                <a:close/>
                <a:moveTo>
                  <a:pt x="8720094" y="602413"/>
                </a:moveTo>
                <a:lnTo>
                  <a:pt x="8720094" y="319309"/>
                </a:lnTo>
                <a:lnTo>
                  <a:pt x="9054761" y="319309"/>
                </a:lnTo>
                <a:lnTo>
                  <a:pt x="9054761" y="602413"/>
                </a:lnTo>
                <a:close/>
                <a:moveTo>
                  <a:pt x="8720094" y="899223"/>
                </a:moveTo>
                <a:lnTo>
                  <a:pt x="8720094" y="616129"/>
                </a:lnTo>
                <a:lnTo>
                  <a:pt x="9054761" y="616129"/>
                </a:lnTo>
                <a:lnTo>
                  <a:pt x="9054761" y="899223"/>
                </a:lnTo>
                <a:close/>
                <a:moveTo>
                  <a:pt x="8720094" y="1196033"/>
                </a:moveTo>
                <a:lnTo>
                  <a:pt x="8720094" y="912928"/>
                </a:lnTo>
                <a:lnTo>
                  <a:pt x="9054761" y="912928"/>
                </a:lnTo>
                <a:lnTo>
                  <a:pt x="9054761" y="1196033"/>
                </a:lnTo>
                <a:close/>
                <a:moveTo>
                  <a:pt x="8720094" y="1492853"/>
                </a:moveTo>
                <a:lnTo>
                  <a:pt x="8720094" y="1209749"/>
                </a:lnTo>
                <a:lnTo>
                  <a:pt x="9054761" y="1209749"/>
                </a:lnTo>
                <a:lnTo>
                  <a:pt x="9054761" y="1492853"/>
                </a:lnTo>
                <a:close/>
                <a:moveTo>
                  <a:pt x="8720094" y="1789662"/>
                </a:moveTo>
                <a:lnTo>
                  <a:pt x="8720094" y="1506569"/>
                </a:lnTo>
                <a:lnTo>
                  <a:pt x="9054761" y="1506569"/>
                </a:lnTo>
                <a:lnTo>
                  <a:pt x="9054761" y="1789662"/>
                </a:lnTo>
                <a:close/>
                <a:moveTo>
                  <a:pt x="8720094" y="2086472"/>
                </a:moveTo>
                <a:lnTo>
                  <a:pt x="8720094" y="1803368"/>
                </a:lnTo>
                <a:lnTo>
                  <a:pt x="9054761" y="1803368"/>
                </a:lnTo>
                <a:lnTo>
                  <a:pt x="9054761" y="2086472"/>
                </a:lnTo>
                <a:close/>
                <a:moveTo>
                  <a:pt x="8720094" y="2383292"/>
                </a:moveTo>
                <a:lnTo>
                  <a:pt x="8720094" y="2100188"/>
                </a:lnTo>
                <a:lnTo>
                  <a:pt x="9054761" y="2100188"/>
                </a:lnTo>
                <a:lnTo>
                  <a:pt x="9054761" y="2383292"/>
                </a:lnTo>
                <a:close/>
                <a:moveTo>
                  <a:pt x="8720094" y="2680112"/>
                </a:moveTo>
                <a:lnTo>
                  <a:pt x="8720094" y="2397008"/>
                </a:lnTo>
                <a:lnTo>
                  <a:pt x="9054761" y="2397008"/>
                </a:lnTo>
                <a:lnTo>
                  <a:pt x="9054761" y="2680112"/>
                </a:lnTo>
                <a:close/>
                <a:moveTo>
                  <a:pt x="8720094" y="2976922"/>
                </a:moveTo>
                <a:lnTo>
                  <a:pt x="8720094" y="2693828"/>
                </a:lnTo>
                <a:lnTo>
                  <a:pt x="9054761" y="2693828"/>
                </a:lnTo>
                <a:lnTo>
                  <a:pt x="9054761" y="2976922"/>
                </a:lnTo>
                <a:close/>
                <a:moveTo>
                  <a:pt x="8720094" y="3273742"/>
                </a:moveTo>
                <a:lnTo>
                  <a:pt x="8720094" y="2990638"/>
                </a:lnTo>
                <a:lnTo>
                  <a:pt x="9054761" y="2990638"/>
                </a:lnTo>
                <a:lnTo>
                  <a:pt x="9054761" y="3273742"/>
                </a:lnTo>
                <a:close/>
                <a:moveTo>
                  <a:pt x="8720094" y="3570541"/>
                </a:moveTo>
                <a:lnTo>
                  <a:pt x="8720094" y="3287447"/>
                </a:lnTo>
                <a:lnTo>
                  <a:pt x="9054761" y="3287447"/>
                </a:lnTo>
                <a:lnTo>
                  <a:pt x="9054761" y="3570541"/>
                </a:lnTo>
                <a:close/>
                <a:moveTo>
                  <a:pt x="8720094" y="3867361"/>
                </a:moveTo>
                <a:lnTo>
                  <a:pt x="8720094" y="3584257"/>
                </a:lnTo>
                <a:lnTo>
                  <a:pt x="9054761" y="3584257"/>
                </a:lnTo>
                <a:lnTo>
                  <a:pt x="9054761" y="3867361"/>
                </a:lnTo>
                <a:close/>
                <a:moveTo>
                  <a:pt x="8720094" y="4164171"/>
                </a:moveTo>
                <a:lnTo>
                  <a:pt x="8720094" y="3881077"/>
                </a:lnTo>
                <a:lnTo>
                  <a:pt x="9054761" y="3881077"/>
                </a:lnTo>
                <a:lnTo>
                  <a:pt x="9054761" y="4164171"/>
                </a:lnTo>
                <a:close/>
                <a:moveTo>
                  <a:pt x="8720094" y="4460991"/>
                </a:moveTo>
                <a:lnTo>
                  <a:pt x="8720094" y="4177897"/>
                </a:lnTo>
                <a:lnTo>
                  <a:pt x="9054761" y="4177897"/>
                </a:lnTo>
                <a:lnTo>
                  <a:pt x="9054761" y="4460991"/>
                </a:lnTo>
                <a:close/>
                <a:moveTo>
                  <a:pt x="8720094" y="4757811"/>
                </a:moveTo>
                <a:lnTo>
                  <a:pt x="8720094" y="4474707"/>
                </a:lnTo>
                <a:lnTo>
                  <a:pt x="9054761" y="4474707"/>
                </a:lnTo>
                <a:lnTo>
                  <a:pt x="9054761" y="4757811"/>
                </a:lnTo>
                <a:close/>
                <a:moveTo>
                  <a:pt x="8720094" y="5054610"/>
                </a:moveTo>
                <a:lnTo>
                  <a:pt x="8720094" y="4771516"/>
                </a:lnTo>
                <a:lnTo>
                  <a:pt x="9054761" y="4771516"/>
                </a:lnTo>
                <a:lnTo>
                  <a:pt x="9054761" y="5054610"/>
                </a:lnTo>
                <a:close/>
                <a:moveTo>
                  <a:pt x="8720094" y="5351441"/>
                </a:moveTo>
                <a:lnTo>
                  <a:pt x="8720094" y="5068337"/>
                </a:lnTo>
                <a:lnTo>
                  <a:pt x="9054761" y="5068337"/>
                </a:lnTo>
                <a:lnTo>
                  <a:pt x="9054761" y="5351441"/>
                </a:lnTo>
                <a:close/>
                <a:moveTo>
                  <a:pt x="8720094" y="5648250"/>
                </a:moveTo>
                <a:lnTo>
                  <a:pt x="8720094" y="5365157"/>
                </a:lnTo>
                <a:lnTo>
                  <a:pt x="9054761" y="5365157"/>
                </a:lnTo>
                <a:lnTo>
                  <a:pt x="9054761" y="5648250"/>
                </a:lnTo>
                <a:close/>
                <a:moveTo>
                  <a:pt x="8720094" y="5945060"/>
                </a:moveTo>
                <a:lnTo>
                  <a:pt x="8720094" y="5661966"/>
                </a:lnTo>
                <a:lnTo>
                  <a:pt x="9054761" y="5661966"/>
                </a:lnTo>
                <a:lnTo>
                  <a:pt x="9054761" y="5945060"/>
                </a:lnTo>
                <a:close/>
                <a:moveTo>
                  <a:pt x="8720094" y="6241880"/>
                </a:moveTo>
                <a:lnTo>
                  <a:pt x="8720094" y="5958776"/>
                </a:lnTo>
                <a:lnTo>
                  <a:pt x="9054761" y="5958776"/>
                </a:lnTo>
                <a:lnTo>
                  <a:pt x="9054761" y="6241880"/>
                </a:lnTo>
                <a:close/>
                <a:moveTo>
                  <a:pt x="8720094" y="6538690"/>
                </a:moveTo>
                <a:lnTo>
                  <a:pt x="8720094" y="6255596"/>
                </a:lnTo>
                <a:lnTo>
                  <a:pt x="9054761" y="6255596"/>
                </a:lnTo>
                <a:lnTo>
                  <a:pt x="9054761" y="6538690"/>
                </a:lnTo>
                <a:close/>
                <a:moveTo>
                  <a:pt x="8720094" y="6835499"/>
                </a:moveTo>
                <a:lnTo>
                  <a:pt x="8720094" y="6552406"/>
                </a:lnTo>
                <a:lnTo>
                  <a:pt x="9054761" y="6552406"/>
                </a:lnTo>
                <a:lnTo>
                  <a:pt x="9054761" y="6835499"/>
                </a:lnTo>
                <a:close/>
                <a:moveTo>
                  <a:pt x="8369204" y="305593"/>
                </a:moveTo>
                <a:lnTo>
                  <a:pt x="8369204" y="22489"/>
                </a:lnTo>
                <a:lnTo>
                  <a:pt x="8703881" y="22489"/>
                </a:lnTo>
                <a:lnTo>
                  <a:pt x="8703881" y="305593"/>
                </a:lnTo>
                <a:close/>
                <a:moveTo>
                  <a:pt x="8369204" y="602413"/>
                </a:moveTo>
                <a:lnTo>
                  <a:pt x="8369204" y="319309"/>
                </a:lnTo>
                <a:lnTo>
                  <a:pt x="8703881" y="319309"/>
                </a:lnTo>
                <a:lnTo>
                  <a:pt x="8703881" y="602413"/>
                </a:lnTo>
                <a:close/>
                <a:moveTo>
                  <a:pt x="8369204" y="899223"/>
                </a:moveTo>
                <a:lnTo>
                  <a:pt x="8369204" y="616129"/>
                </a:lnTo>
                <a:lnTo>
                  <a:pt x="8703881" y="616129"/>
                </a:lnTo>
                <a:lnTo>
                  <a:pt x="8703881" y="899223"/>
                </a:lnTo>
                <a:close/>
                <a:moveTo>
                  <a:pt x="8369204" y="1196033"/>
                </a:moveTo>
                <a:lnTo>
                  <a:pt x="8369204" y="912928"/>
                </a:lnTo>
                <a:lnTo>
                  <a:pt x="8703881" y="912928"/>
                </a:lnTo>
                <a:lnTo>
                  <a:pt x="8703881" y="1196033"/>
                </a:lnTo>
                <a:close/>
                <a:moveTo>
                  <a:pt x="8369204" y="1492853"/>
                </a:moveTo>
                <a:lnTo>
                  <a:pt x="8369204" y="1209749"/>
                </a:lnTo>
                <a:lnTo>
                  <a:pt x="8703881" y="1209749"/>
                </a:lnTo>
                <a:lnTo>
                  <a:pt x="8703881" y="1492853"/>
                </a:lnTo>
                <a:close/>
                <a:moveTo>
                  <a:pt x="8369204" y="1789662"/>
                </a:moveTo>
                <a:lnTo>
                  <a:pt x="8369204" y="1506569"/>
                </a:lnTo>
                <a:lnTo>
                  <a:pt x="8703881" y="1506569"/>
                </a:lnTo>
                <a:lnTo>
                  <a:pt x="8703881" y="1789662"/>
                </a:lnTo>
                <a:close/>
                <a:moveTo>
                  <a:pt x="8369204" y="2086472"/>
                </a:moveTo>
                <a:lnTo>
                  <a:pt x="8369204" y="1803368"/>
                </a:lnTo>
                <a:lnTo>
                  <a:pt x="8703881" y="1803368"/>
                </a:lnTo>
                <a:lnTo>
                  <a:pt x="8703881" y="2086472"/>
                </a:lnTo>
                <a:close/>
                <a:moveTo>
                  <a:pt x="8369204" y="2383292"/>
                </a:moveTo>
                <a:lnTo>
                  <a:pt x="8369204" y="2100188"/>
                </a:lnTo>
                <a:lnTo>
                  <a:pt x="8703881" y="2100188"/>
                </a:lnTo>
                <a:lnTo>
                  <a:pt x="8703881" y="2383292"/>
                </a:lnTo>
                <a:close/>
                <a:moveTo>
                  <a:pt x="8369204" y="2680112"/>
                </a:moveTo>
                <a:lnTo>
                  <a:pt x="8369204" y="2397008"/>
                </a:lnTo>
                <a:lnTo>
                  <a:pt x="8703881" y="2397008"/>
                </a:lnTo>
                <a:lnTo>
                  <a:pt x="8703881" y="2680112"/>
                </a:lnTo>
                <a:close/>
                <a:moveTo>
                  <a:pt x="8369204" y="2976922"/>
                </a:moveTo>
                <a:lnTo>
                  <a:pt x="8369204" y="2693828"/>
                </a:lnTo>
                <a:lnTo>
                  <a:pt x="8703881" y="2693828"/>
                </a:lnTo>
                <a:lnTo>
                  <a:pt x="8703881" y="2976922"/>
                </a:lnTo>
                <a:close/>
                <a:moveTo>
                  <a:pt x="8369204" y="3273742"/>
                </a:moveTo>
                <a:lnTo>
                  <a:pt x="8369204" y="2990638"/>
                </a:lnTo>
                <a:lnTo>
                  <a:pt x="8703881" y="2990638"/>
                </a:lnTo>
                <a:lnTo>
                  <a:pt x="8703881" y="3273742"/>
                </a:lnTo>
                <a:close/>
                <a:moveTo>
                  <a:pt x="8369204" y="3570541"/>
                </a:moveTo>
                <a:lnTo>
                  <a:pt x="8369204" y="3287447"/>
                </a:lnTo>
                <a:lnTo>
                  <a:pt x="8703881" y="3287447"/>
                </a:lnTo>
                <a:lnTo>
                  <a:pt x="8703881" y="3570541"/>
                </a:lnTo>
                <a:close/>
                <a:moveTo>
                  <a:pt x="8369204" y="3867361"/>
                </a:moveTo>
                <a:lnTo>
                  <a:pt x="8369204" y="3584257"/>
                </a:lnTo>
                <a:lnTo>
                  <a:pt x="8703881" y="3584257"/>
                </a:lnTo>
                <a:lnTo>
                  <a:pt x="8703881" y="3867361"/>
                </a:lnTo>
                <a:close/>
                <a:moveTo>
                  <a:pt x="8369204" y="4164171"/>
                </a:moveTo>
                <a:lnTo>
                  <a:pt x="8369204" y="3881077"/>
                </a:lnTo>
                <a:lnTo>
                  <a:pt x="8703881" y="3881077"/>
                </a:lnTo>
                <a:lnTo>
                  <a:pt x="8703881" y="4164171"/>
                </a:lnTo>
                <a:close/>
                <a:moveTo>
                  <a:pt x="8369204" y="4460991"/>
                </a:moveTo>
                <a:lnTo>
                  <a:pt x="8369204" y="4177897"/>
                </a:lnTo>
                <a:lnTo>
                  <a:pt x="8703881" y="4177897"/>
                </a:lnTo>
                <a:lnTo>
                  <a:pt x="8703881" y="4460991"/>
                </a:lnTo>
                <a:close/>
                <a:moveTo>
                  <a:pt x="8369204" y="4757811"/>
                </a:moveTo>
                <a:lnTo>
                  <a:pt x="8369204" y="4474707"/>
                </a:lnTo>
                <a:lnTo>
                  <a:pt x="8703881" y="4474707"/>
                </a:lnTo>
                <a:lnTo>
                  <a:pt x="8703881" y="4757811"/>
                </a:lnTo>
                <a:close/>
                <a:moveTo>
                  <a:pt x="8369204" y="5054610"/>
                </a:moveTo>
                <a:lnTo>
                  <a:pt x="8369204" y="4771516"/>
                </a:lnTo>
                <a:lnTo>
                  <a:pt x="8703881" y="4771516"/>
                </a:lnTo>
                <a:lnTo>
                  <a:pt x="8703881" y="5054610"/>
                </a:lnTo>
                <a:close/>
                <a:moveTo>
                  <a:pt x="8369204" y="5351441"/>
                </a:moveTo>
                <a:lnTo>
                  <a:pt x="8369204" y="5068337"/>
                </a:lnTo>
                <a:lnTo>
                  <a:pt x="8703881" y="5068337"/>
                </a:lnTo>
                <a:lnTo>
                  <a:pt x="8703881" y="5351441"/>
                </a:lnTo>
                <a:close/>
                <a:moveTo>
                  <a:pt x="8369204" y="5648250"/>
                </a:moveTo>
                <a:lnTo>
                  <a:pt x="8369204" y="5365157"/>
                </a:lnTo>
                <a:lnTo>
                  <a:pt x="8703881" y="5365157"/>
                </a:lnTo>
                <a:lnTo>
                  <a:pt x="8703881" y="5648250"/>
                </a:lnTo>
                <a:close/>
                <a:moveTo>
                  <a:pt x="8369204" y="5945060"/>
                </a:moveTo>
                <a:lnTo>
                  <a:pt x="8369204" y="5661966"/>
                </a:lnTo>
                <a:lnTo>
                  <a:pt x="8703881" y="5661966"/>
                </a:lnTo>
                <a:lnTo>
                  <a:pt x="8703881" y="5945060"/>
                </a:lnTo>
                <a:close/>
                <a:moveTo>
                  <a:pt x="8369204" y="6241880"/>
                </a:moveTo>
                <a:lnTo>
                  <a:pt x="8369204" y="5958776"/>
                </a:lnTo>
                <a:lnTo>
                  <a:pt x="8703881" y="5958776"/>
                </a:lnTo>
                <a:lnTo>
                  <a:pt x="8703881" y="6241880"/>
                </a:lnTo>
                <a:close/>
                <a:moveTo>
                  <a:pt x="8369204" y="6538690"/>
                </a:moveTo>
                <a:lnTo>
                  <a:pt x="8369204" y="6255596"/>
                </a:lnTo>
                <a:lnTo>
                  <a:pt x="8703881" y="6255596"/>
                </a:lnTo>
                <a:lnTo>
                  <a:pt x="8703881" y="6538690"/>
                </a:lnTo>
                <a:close/>
                <a:moveTo>
                  <a:pt x="8369204" y="6835499"/>
                </a:moveTo>
                <a:lnTo>
                  <a:pt x="8369204" y="6552406"/>
                </a:lnTo>
                <a:lnTo>
                  <a:pt x="8703881" y="6552406"/>
                </a:lnTo>
                <a:lnTo>
                  <a:pt x="8703881" y="6835499"/>
                </a:lnTo>
                <a:close/>
                <a:moveTo>
                  <a:pt x="8018335" y="305593"/>
                </a:moveTo>
                <a:lnTo>
                  <a:pt x="8018335" y="22489"/>
                </a:lnTo>
                <a:lnTo>
                  <a:pt x="8352990" y="22489"/>
                </a:lnTo>
                <a:lnTo>
                  <a:pt x="8352990" y="305593"/>
                </a:lnTo>
                <a:close/>
                <a:moveTo>
                  <a:pt x="8018335" y="602413"/>
                </a:moveTo>
                <a:lnTo>
                  <a:pt x="8018335" y="319309"/>
                </a:lnTo>
                <a:lnTo>
                  <a:pt x="8352990" y="319309"/>
                </a:lnTo>
                <a:lnTo>
                  <a:pt x="8352990" y="602413"/>
                </a:lnTo>
                <a:close/>
                <a:moveTo>
                  <a:pt x="8018335" y="899223"/>
                </a:moveTo>
                <a:lnTo>
                  <a:pt x="8018335" y="616129"/>
                </a:lnTo>
                <a:lnTo>
                  <a:pt x="8352990" y="616129"/>
                </a:lnTo>
                <a:lnTo>
                  <a:pt x="8352990" y="899223"/>
                </a:lnTo>
                <a:close/>
                <a:moveTo>
                  <a:pt x="8018335" y="1196033"/>
                </a:moveTo>
                <a:lnTo>
                  <a:pt x="8018335" y="912928"/>
                </a:lnTo>
                <a:lnTo>
                  <a:pt x="8352990" y="912928"/>
                </a:lnTo>
                <a:lnTo>
                  <a:pt x="8352990" y="1196033"/>
                </a:lnTo>
                <a:close/>
                <a:moveTo>
                  <a:pt x="8018335" y="1492853"/>
                </a:moveTo>
                <a:lnTo>
                  <a:pt x="8018335" y="1209749"/>
                </a:lnTo>
                <a:lnTo>
                  <a:pt x="8352990" y="1209749"/>
                </a:lnTo>
                <a:lnTo>
                  <a:pt x="8352990" y="1492853"/>
                </a:lnTo>
                <a:close/>
                <a:moveTo>
                  <a:pt x="8018335" y="1789662"/>
                </a:moveTo>
                <a:lnTo>
                  <a:pt x="8018335" y="1506569"/>
                </a:lnTo>
                <a:lnTo>
                  <a:pt x="8352990" y="1506569"/>
                </a:lnTo>
                <a:lnTo>
                  <a:pt x="8352990" y="1789662"/>
                </a:lnTo>
                <a:close/>
                <a:moveTo>
                  <a:pt x="8018335" y="2086472"/>
                </a:moveTo>
                <a:lnTo>
                  <a:pt x="8018335" y="1803368"/>
                </a:lnTo>
                <a:lnTo>
                  <a:pt x="8352990" y="1803368"/>
                </a:lnTo>
                <a:lnTo>
                  <a:pt x="8352990" y="2086472"/>
                </a:lnTo>
                <a:close/>
                <a:moveTo>
                  <a:pt x="8018335" y="2383292"/>
                </a:moveTo>
                <a:lnTo>
                  <a:pt x="8018335" y="2100188"/>
                </a:lnTo>
                <a:lnTo>
                  <a:pt x="8352990" y="2100188"/>
                </a:lnTo>
                <a:lnTo>
                  <a:pt x="8352990" y="2383292"/>
                </a:lnTo>
                <a:close/>
                <a:moveTo>
                  <a:pt x="8018335" y="2680112"/>
                </a:moveTo>
                <a:lnTo>
                  <a:pt x="8018335" y="2397008"/>
                </a:lnTo>
                <a:lnTo>
                  <a:pt x="8352990" y="2397008"/>
                </a:lnTo>
                <a:lnTo>
                  <a:pt x="8352990" y="2680112"/>
                </a:lnTo>
                <a:close/>
                <a:moveTo>
                  <a:pt x="8018335" y="2976922"/>
                </a:moveTo>
                <a:lnTo>
                  <a:pt x="8018335" y="2693828"/>
                </a:lnTo>
                <a:lnTo>
                  <a:pt x="8352990" y="2693828"/>
                </a:lnTo>
                <a:lnTo>
                  <a:pt x="8352990" y="2976922"/>
                </a:lnTo>
                <a:close/>
                <a:moveTo>
                  <a:pt x="8018335" y="3273742"/>
                </a:moveTo>
                <a:lnTo>
                  <a:pt x="8018335" y="2990638"/>
                </a:lnTo>
                <a:lnTo>
                  <a:pt x="8352990" y="2990638"/>
                </a:lnTo>
                <a:lnTo>
                  <a:pt x="8352990" y="3273742"/>
                </a:lnTo>
                <a:close/>
                <a:moveTo>
                  <a:pt x="8018335" y="3570541"/>
                </a:moveTo>
                <a:lnTo>
                  <a:pt x="8018335" y="3287447"/>
                </a:lnTo>
                <a:lnTo>
                  <a:pt x="8352990" y="3287447"/>
                </a:lnTo>
                <a:lnTo>
                  <a:pt x="8352990" y="3570541"/>
                </a:lnTo>
                <a:close/>
                <a:moveTo>
                  <a:pt x="8018335" y="3867361"/>
                </a:moveTo>
                <a:lnTo>
                  <a:pt x="8018335" y="3584257"/>
                </a:lnTo>
                <a:lnTo>
                  <a:pt x="8352990" y="3584257"/>
                </a:lnTo>
                <a:lnTo>
                  <a:pt x="8352990" y="3867361"/>
                </a:lnTo>
                <a:close/>
                <a:moveTo>
                  <a:pt x="8018335" y="4164171"/>
                </a:moveTo>
                <a:lnTo>
                  <a:pt x="8018335" y="3881077"/>
                </a:lnTo>
                <a:lnTo>
                  <a:pt x="8352990" y="3881077"/>
                </a:lnTo>
                <a:lnTo>
                  <a:pt x="8352990" y="4164171"/>
                </a:lnTo>
                <a:close/>
                <a:moveTo>
                  <a:pt x="8018335" y="4460991"/>
                </a:moveTo>
                <a:lnTo>
                  <a:pt x="8018335" y="4177897"/>
                </a:lnTo>
                <a:lnTo>
                  <a:pt x="8352990" y="4177897"/>
                </a:lnTo>
                <a:lnTo>
                  <a:pt x="8352990" y="4460991"/>
                </a:lnTo>
                <a:close/>
                <a:moveTo>
                  <a:pt x="8018335" y="4757811"/>
                </a:moveTo>
                <a:lnTo>
                  <a:pt x="8018335" y="4474707"/>
                </a:lnTo>
                <a:lnTo>
                  <a:pt x="8352990" y="4474707"/>
                </a:lnTo>
                <a:lnTo>
                  <a:pt x="8352990" y="4757811"/>
                </a:lnTo>
                <a:close/>
                <a:moveTo>
                  <a:pt x="8018335" y="5054610"/>
                </a:moveTo>
                <a:lnTo>
                  <a:pt x="8018335" y="4771516"/>
                </a:lnTo>
                <a:lnTo>
                  <a:pt x="8352990" y="4771516"/>
                </a:lnTo>
                <a:lnTo>
                  <a:pt x="8352990" y="5054610"/>
                </a:lnTo>
                <a:close/>
                <a:moveTo>
                  <a:pt x="8018335" y="5351441"/>
                </a:moveTo>
                <a:lnTo>
                  <a:pt x="8018335" y="5068337"/>
                </a:lnTo>
                <a:lnTo>
                  <a:pt x="8352990" y="5068337"/>
                </a:lnTo>
                <a:lnTo>
                  <a:pt x="8352990" y="5351441"/>
                </a:lnTo>
                <a:close/>
                <a:moveTo>
                  <a:pt x="8018335" y="5648250"/>
                </a:moveTo>
                <a:lnTo>
                  <a:pt x="8018335" y="5365157"/>
                </a:lnTo>
                <a:lnTo>
                  <a:pt x="8352990" y="5365157"/>
                </a:lnTo>
                <a:lnTo>
                  <a:pt x="8352990" y="5648250"/>
                </a:lnTo>
                <a:close/>
                <a:moveTo>
                  <a:pt x="8018335" y="5945060"/>
                </a:moveTo>
                <a:lnTo>
                  <a:pt x="8018335" y="5661966"/>
                </a:lnTo>
                <a:lnTo>
                  <a:pt x="8352990" y="5661966"/>
                </a:lnTo>
                <a:lnTo>
                  <a:pt x="8352990" y="5945060"/>
                </a:lnTo>
                <a:close/>
                <a:moveTo>
                  <a:pt x="8018335" y="6241880"/>
                </a:moveTo>
                <a:lnTo>
                  <a:pt x="8018335" y="5958776"/>
                </a:lnTo>
                <a:lnTo>
                  <a:pt x="8352990" y="5958776"/>
                </a:lnTo>
                <a:lnTo>
                  <a:pt x="8352990" y="6241880"/>
                </a:lnTo>
                <a:close/>
                <a:moveTo>
                  <a:pt x="8018335" y="6538690"/>
                </a:moveTo>
                <a:lnTo>
                  <a:pt x="8018335" y="6255596"/>
                </a:lnTo>
                <a:lnTo>
                  <a:pt x="8352990" y="6255596"/>
                </a:lnTo>
                <a:lnTo>
                  <a:pt x="8352990" y="6538690"/>
                </a:lnTo>
                <a:close/>
                <a:moveTo>
                  <a:pt x="8018335" y="6835499"/>
                </a:moveTo>
                <a:lnTo>
                  <a:pt x="8018335" y="6552406"/>
                </a:lnTo>
                <a:lnTo>
                  <a:pt x="8352990" y="6552406"/>
                </a:lnTo>
                <a:lnTo>
                  <a:pt x="8352990" y="6835499"/>
                </a:lnTo>
                <a:close/>
                <a:moveTo>
                  <a:pt x="7667444" y="305593"/>
                </a:moveTo>
                <a:lnTo>
                  <a:pt x="7667444" y="22489"/>
                </a:lnTo>
                <a:lnTo>
                  <a:pt x="8002121" y="22489"/>
                </a:lnTo>
                <a:lnTo>
                  <a:pt x="8002121" y="305593"/>
                </a:lnTo>
                <a:close/>
                <a:moveTo>
                  <a:pt x="7667444" y="602413"/>
                </a:moveTo>
                <a:lnTo>
                  <a:pt x="7667444" y="319309"/>
                </a:lnTo>
                <a:lnTo>
                  <a:pt x="8002121" y="319309"/>
                </a:lnTo>
                <a:lnTo>
                  <a:pt x="8002121" y="602413"/>
                </a:lnTo>
                <a:close/>
                <a:moveTo>
                  <a:pt x="7667444" y="899223"/>
                </a:moveTo>
                <a:lnTo>
                  <a:pt x="7667444" y="616129"/>
                </a:lnTo>
                <a:lnTo>
                  <a:pt x="8002121" y="616129"/>
                </a:lnTo>
                <a:lnTo>
                  <a:pt x="8002121" y="899223"/>
                </a:lnTo>
                <a:close/>
                <a:moveTo>
                  <a:pt x="7667444" y="1196033"/>
                </a:moveTo>
                <a:lnTo>
                  <a:pt x="7667444" y="912928"/>
                </a:lnTo>
                <a:lnTo>
                  <a:pt x="8002121" y="912928"/>
                </a:lnTo>
                <a:lnTo>
                  <a:pt x="8002121" y="1196033"/>
                </a:lnTo>
                <a:close/>
                <a:moveTo>
                  <a:pt x="7667444" y="1492853"/>
                </a:moveTo>
                <a:lnTo>
                  <a:pt x="7667444" y="1209749"/>
                </a:lnTo>
                <a:lnTo>
                  <a:pt x="8002121" y="1209749"/>
                </a:lnTo>
                <a:lnTo>
                  <a:pt x="8002121" y="1492853"/>
                </a:lnTo>
                <a:close/>
                <a:moveTo>
                  <a:pt x="7667444" y="1789662"/>
                </a:moveTo>
                <a:lnTo>
                  <a:pt x="7667444" y="1506569"/>
                </a:lnTo>
                <a:lnTo>
                  <a:pt x="8002121" y="1506569"/>
                </a:lnTo>
                <a:lnTo>
                  <a:pt x="8002121" y="1789662"/>
                </a:lnTo>
                <a:close/>
                <a:moveTo>
                  <a:pt x="7667444" y="2086472"/>
                </a:moveTo>
                <a:lnTo>
                  <a:pt x="7667444" y="1803368"/>
                </a:lnTo>
                <a:lnTo>
                  <a:pt x="8002121" y="1803368"/>
                </a:lnTo>
                <a:lnTo>
                  <a:pt x="8002121" y="2086472"/>
                </a:lnTo>
                <a:close/>
                <a:moveTo>
                  <a:pt x="7667444" y="2383292"/>
                </a:moveTo>
                <a:lnTo>
                  <a:pt x="7667444" y="2100188"/>
                </a:lnTo>
                <a:lnTo>
                  <a:pt x="8002121" y="2100188"/>
                </a:lnTo>
                <a:lnTo>
                  <a:pt x="8002121" y="2383292"/>
                </a:lnTo>
                <a:close/>
                <a:moveTo>
                  <a:pt x="7667444" y="2680112"/>
                </a:moveTo>
                <a:lnTo>
                  <a:pt x="7667444" y="2397008"/>
                </a:lnTo>
                <a:lnTo>
                  <a:pt x="8002121" y="2397008"/>
                </a:lnTo>
                <a:lnTo>
                  <a:pt x="8002121" y="2680112"/>
                </a:lnTo>
                <a:close/>
                <a:moveTo>
                  <a:pt x="7667444" y="2976922"/>
                </a:moveTo>
                <a:lnTo>
                  <a:pt x="7667444" y="2693828"/>
                </a:lnTo>
                <a:lnTo>
                  <a:pt x="8002121" y="2693828"/>
                </a:lnTo>
                <a:lnTo>
                  <a:pt x="8002121" y="2976922"/>
                </a:lnTo>
                <a:close/>
                <a:moveTo>
                  <a:pt x="7667444" y="3273742"/>
                </a:moveTo>
                <a:lnTo>
                  <a:pt x="7667444" y="2990638"/>
                </a:lnTo>
                <a:lnTo>
                  <a:pt x="8002121" y="2990638"/>
                </a:lnTo>
                <a:lnTo>
                  <a:pt x="8002121" y="3273742"/>
                </a:lnTo>
                <a:close/>
                <a:moveTo>
                  <a:pt x="7667444" y="3570541"/>
                </a:moveTo>
                <a:lnTo>
                  <a:pt x="7667444" y="3287447"/>
                </a:lnTo>
                <a:lnTo>
                  <a:pt x="8002121" y="3287447"/>
                </a:lnTo>
                <a:lnTo>
                  <a:pt x="8002121" y="3570541"/>
                </a:lnTo>
                <a:close/>
                <a:moveTo>
                  <a:pt x="7667444" y="3867361"/>
                </a:moveTo>
                <a:lnTo>
                  <a:pt x="7667444" y="3584257"/>
                </a:lnTo>
                <a:lnTo>
                  <a:pt x="8002121" y="3584257"/>
                </a:lnTo>
                <a:lnTo>
                  <a:pt x="8002121" y="3867361"/>
                </a:lnTo>
                <a:close/>
                <a:moveTo>
                  <a:pt x="7667444" y="4164171"/>
                </a:moveTo>
                <a:lnTo>
                  <a:pt x="7667444" y="3881077"/>
                </a:lnTo>
                <a:lnTo>
                  <a:pt x="8002121" y="3881077"/>
                </a:lnTo>
                <a:lnTo>
                  <a:pt x="8002121" y="4164171"/>
                </a:lnTo>
                <a:close/>
                <a:moveTo>
                  <a:pt x="7667444" y="4460991"/>
                </a:moveTo>
                <a:lnTo>
                  <a:pt x="7667444" y="4177897"/>
                </a:lnTo>
                <a:lnTo>
                  <a:pt x="8002121" y="4177897"/>
                </a:lnTo>
                <a:lnTo>
                  <a:pt x="8002121" y="4460991"/>
                </a:lnTo>
                <a:close/>
                <a:moveTo>
                  <a:pt x="7667444" y="4757811"/>
                </a:moveTo>
                <a:lnTo>
                  <a:pt x="7667444" y="4474707"/>
                </a:lnTo>
                <a:lnTo>
                  <a:pt x="8002121" y="4474707"/>
                </a:lnTo>
                <a:lnTo>
                  <a:pt x="8002121" y="4757811"/>
                </a:lnTo>
                <a:close/>
                <a:moveTo>
                  <a:pt x="7667444" y="5054610"/>
                </a:moveTo>
                <a:lnTo>
                  <a:pt x="7667444" y="4771516"/>
                </a:lnTo>
                <a:lnTo>
                  <a:pt x="8002121" y="4771516"/>
                </a:lnTo>
                <a:lnTo>
                  <a:pt x="8002121" y="5054610"/>
                </a:lnTo>
                <a:close/>
                <a:moveTo>
                  <a:pt x="7667444" y="5351441"/>
                </a:moveTo>
                <a:lnTo>
                  <a:pt x="7667444" y="5068337"/>
                </a:lnTo>
                <a:lnTo>
                  <a:pt x="8002121" y="5068337"/>
                </a:lnTo>
                <a:lnTo>
                  <a:pt x="8002121" y="5351441"/>
                </a:lnTo>
                <a:close/>
                <a:moveTo>
                  <a:pt x="7667444" y="5648250"/>
                </a:moveTo>
                <a:lnTo>
                  <a:pt x="7667444" y="5365157"/>
                </a:lnTo>
                <a:lnTo>
                  <a:pt x="8002121" y="5365157"/>
                </a:lnTo>
                <a:lnTo>
                  <a:pt x="8002121" y="5648250"/>
                </a:lnTo>
                <a:close/>
                <a:moveTo>
                  <a:pt x="7667444" y="5945060"/>
                </a:moveTo>
                <a:lnTo>
                  <a:pt x="7667444" y="5661966"/>
                </a:lnTo>
                <a:lnTo>
                  <a:pt x="8002121" y="5661966"/>
                </a:lnTo>
                <a:lnTo>
                  <a:pt x="8002121" y="5945060"/>
                </a:lnTo>
                <a:close/>
                <a:moveTo>
                  <a:pt x="7667444" y="6241880"/>
                </a:moveTo>
                <a:lnTo>
                  <a:pt x="7667444" y="5958776"/>
                </a:lnTo>
                <a:lnTo>
                  <a:pt x="8002121" y="5958776"/>
                </a:lnTo>
                <a:lnTo>
                  <a:pt x="8002121" y="6241880"/>
                </a:lnTo>
                <a:close/>
                <a:moveTo>
                  <a:pt x="7667444" y="6538690"/>
                </a:moveTo>
                <a:lnTo>
                  <a:pt x="7667444" y="6255596"/>
                </a:lnTo>
                <a:lnTo>
                  <a:pt x="8002121" y="6255596"/>
                </a:lnTo>
                <a:lnTo>
                  <a:pt x="8002121" y="6538690"/>
                </a:lnTo>
                <a:close/>
                <a:moveTo>
                  <a:pt x="7667444" y="6835499"/>
                </a:moveTo>
                <a:lnTo>
                  <a:pt x="7667444" y="6552406"/>
                </a:lnTo>
                <a:lnTo>
                  <a:pt x="8002121" y="6552406"/>
                </a:lnTo>
                <a:lnTo>
                  <a:pt x="8002121" y="6835499"/>
                </a:lnTo>
                <a:close/>
                <a:moveTo>
                  <a:pt x="7316575" y="305593"/>
                </a:moveTo>
                <a:lnTo>
                  <a:pt x="7316575" y="22489"/>
                </a:lnTo>
                <a:lnTo>
                  <a:pt x="7651231" y="22489"/>
                </a:lnTo>
                <a:lnTo>
                  <a:pt x="7651231" y="305593"/>
                </a:lnTo>
                <a:close/>
                <a:moveTo>
                  <a:pt x="7316575" y="602413"/>
                </a:moveTo>
                <a:lnTo>
                  <a:pt x="7316575" y="319309"/>
                </a:lnTo>
                <a:lnTo>
                  <a:pt x="7651231" y="319309"/>
                </a:lnTo>
                <a:lnTo>
                  <a:pt x="7651231" y="602413"/>
                </a:lnTo>
                <a:close/>
                <a:moveTo>
                  <a:pt x="7316575" y="899223"/>
                </a:moveTo>
                <a:lnTo>
                  <a:pt x="7316575" y="616129"/>
                </a:lnTo>
                <a:lnTo>
                  <a:pt x="7651231" y="616129"/>
                </a:lnTo>
                <a:lnTo>
                  <a:pt x="7651231" y="899223"/>
                </a:lnTo>
                <a:close/>
                <a:moveTo>
                  <a:pt x="7316575" y="1196033"/>
                </a:moveTo>
                <a:lnTo>
                  <a:pt x="7316575" y="912928"/>
                </a:lnTo>
                <a:lnTo>
                  <a:pt x="7651231" y="912928"/>
                </a:lnTo>
                <a:lnTo>
                  <a:pt x="7651231" y="1196033"/>
                </a:lnTo>
                <a:close/>
                <a:moveTo>
                  <a:pt x="7316575" y="1492853"/>
                </a:moveTo>
                <a:lnTo>
                  <a:pt x="7316575" y="1209749"/>
                </a:lnTo>
                <a:lnTo>
                  <a:pt x="7651231" y="1209749"/>
                </a:lnTo>
                <a:lnTo>
                  <a:pt x="7651231" y="1492853"/>
                </a:lnTo>
                <a:close/>
                <a:moveTo>
                  <a:pt x="7316575" y="1789662"/>
                </a:moveTo>
                <a:lnTo>
                  <a:pt x="7316575" y="1506569"/>
                </a:lnTo>
                <a:lnTo>
                  <a:pt x="7651231" y="1506569"/>
                </a:lnTo>
                <a:lnTo>
                  <a:pt x="7651231" y="1789662"/>
                </a:lnTo>
                <a:close/>
                <a:moveTo>
                  <a:pt x="7316575" y="2086472"/>
                </a:moveTo>
                <a:lnTo>
                  <a:pt x="7316575" y="1803368"/>
                </a:lnTo>
                <a:lnTo>
                  <a:pt x="7651231" y="1803368"/>
                </a:lnTo>
                <a:lnTo>
                  <a:pt x="7651231" y="2086472"/>
                </a:lnTo>
                <a:close/>
                <a:moveTo>
                  <a:pt x="7316575" y="2383292"/>
                </a:moveTo>
                <a:lnTo>
                  <a:pt x="7316575" y="2100188"/>
                </a:lnTo>
                <a:lnTo>
                  <a:pt x="7651231" y="2100188"/>
                </a:lnTo>
                <a:lnTo>
                  <a:pt x="7651231" y="2383292"/>
                </a:lnTo>
                <a:close/>
                <a:moveTo>
                  <a:pt x="7316575" y="2680112"/>
                </a:moveTo>
                <a:lnTo>
                  <a:pt x="7316575" y="2397008"/>
                </a:lnTo>
                <a:lnTo>
                  <a:pt x="7651231" y="2397008"/>
                </a:lnTo>
                <a:lnTo>
                  <a:pt x="7651231" y="2680112"/>
                </a:lnTo>
                <a:close/>
                <a:moveTo>
                  <a:pt x="7316575" y="2976922"/>
                </a:moveTo>
                <a:lnTo>
                  <a:pt x="7316575" y="2693828"/>
                </a:lnTo>
                <a:lnTo>
                  <a:pt x="7651231" y="2693828"/>
                </a:lnTo>
                <a:lnTo>
                  <a:pt x="7651231" y="2976922"/>
                </a:lnTo>
                <a:close/>
                <a:moveTo>
                  <a:pt x="7316575" y="3273742"/>
                </a:moveTo>
                <a:lnTo>
                  <a:pt x="7316575" y="2990638"/>
                </a:lnTo>
                <a:lnTo>
                  <a:pt x="7651231" y="2990638"/>
                </a:lnTo>
                <a:lnTo>
                  <a:pt x="7651231" y="3273742"/>
                </a:lnTo>
                <a:close/>
                <a:moveTo>
                  <a:pt x="7316575" y="3570541"/>
                </a:moveTo>
                <a:lnTo>
                  <a:pt x="7316575" y="3287447"/>
                </a:lnTo>
                <a:lnTo>
                  <a:pt x="7651231" y="3287447"/>
                </a:lnTo>
                <a:lnTo>
                  <a:pt x="7651231" y="3570541"/>
                </a:lnTo>
                <a:close/>
                <a:moveTo>
                  <a:pt x="7316575" y="3867361"/>
                </a:moveTo>
                <a:lnTo>
                  <a:pt x="7316575" y="3584257"/>
                </a:lnTo>
                <a:lnTo>
                  <a:pt x="7651231" y="3584257"/>
                </a:lnTo>
                <a:lnTo>
                  <a:pt x="7651231" y="3867361"/>
                </a:lnTo>
                <a:close/>
                <a:moveTo>
                  <a:pt x="7316575" y="4164171"/>
                </a:moveTo>
                <a:lnTo>
                  <a:pt x="7316575" y="3881077"/>
                </a:lnTo>
                <a:lnTo>
                  <a:pt x="7651231" y="3881077"/>
                </a:lnTo>
                <a:lnTo>
                  <a:pt x="7651231" y="4164171"/>
                </a:lnTo>
                <a:close/>
                <a:moveTo>
                  <a:pt x="7316575" y="4460991"/>
                </a:moveTo>
                <a:lnTo>
                  <a:pt x="7316575" y="4177897"/>
                </a:lnTo>
                <a:lnTo>
                  <a:pt x="7651231" y="4177897"/>
                </a:lnTo>
                <a:lnTo>
                  <a:pt x="7651231" y="4460991"/>
                </a:lnTo>
                <a:close/>
                <a:moveTo>
                  <a:pt x="7316575" y="4757811"/>
                </a:moveTo>
                <a:lnTo>
                  <a:pt x="7316575" y="4474707"/>
                </a:lnTo>
                <a:lnTo>
                  <a:pt x="7651231" y="4474707"/>
                </a:lnTo>
                <a:lnTo>
                  <a:pt x="7651231" y="4757811"/>
                </a:lnTo>
                <a:close/>
                <a:moveTo>
                  <a:pt x="7316575" y="5054610"/>
                </a:moveTo>
                <a:lnTo>
                  <a:pt x="7316575" y="4771516"/>
                </a:lnTo>
                <a:lnTo>
                  <a:pt x="7651231" y="4771516"/>
                </a:lnTo>
                <a:lnTo>
                  <a:pt x="7651231" y="5054610"/>
                </a:lnTo>
                <a:close/>
                <a:moveTo>
                  <a:pt x="7316575" y="5351441"/>
                </a:moveTo>
                <a:lnTo>
                  <a:pt x="7316575" y="5068337"/>
                </a:lnTo>
                <a:lnTo>
                  <a:pt x="7651231" y="5068337"/>
                </a:lnTo>
                <a:lnTo>
                  <a:pt x="7651231" y="5351441"/>
                </a:lnTo>
                <a:close/>
                <a:moveTo>
                  <a:pt x="7316575" y="5648250"/>
                </a:moveTo>
                <a:lnTo>
                  <a:pt x="7316575" y="5365157"/>
                </a:lnTo>
                <a:lnTo>
                  <a:pt x="7651231" y="5365157"/>
                </a:lnTo>
                <a:lnTo>
                  <a:pt x="7651231" y="5648250"/>
                </a:lnTo>
                <a:close/>
                <a:moveTo>
                  <a:pt x="7316575" y="5945060"/>
                </a:moveTo>
                <a:lnTo>
                  <a:pt x="7316575" y="5661966"/>
                </a:lnTo>
                <a:lnTo>
                  <a:pt x="7651231" y="5661966"/>
                </a:lnTo>
                <a:lnTo>
                  <a:pt x="7651231" y="5945060"/>
                </a:lnTo>
                <a:close/>
                <a:moveTo>
                  <a:pt x="7316575" y="6241880"/>
                </a:moveTo>
                <a:lnTo>
                  <a:pt x="7316575" y="5958776"/>
                </a:lnTo>
                <a:lnTo>
                  <a:pt x="7651231" y="5958776"/>
                </a:lnTo>
                <a:lnTo>
                  <a:pt x="7651231" y="6241880"/>
                </a:lnTo>
                <a:close/>
                <a:moveTo>
                  <a:pt x="7316575" y="6538690"/>
                </a:moveTo>
                <a:lnTo>
                  <a:pt x="7316575" y="6255596"/>
                </a:lnTo>
                <a:lnTo>
                  <a:pt x="7651231" y="6255596"/>
                </a:lnTo>
                <a:lnTo>
                  <a:pt x="7651231" y="6538690"/>
                </a:lnTo>
                <a:close/>
                <a:moveTo>
                  <a:pt x="7316575" y="6835499"/>
                </a:moveTo>
                <a:lnTo>
                  <a:pt x="7316575" y="6552406"/>
                </a:lnTo>
                <a:lnTo>
                  <a:pt x="7651231" y="6552406"/>
                </a:lnTo>
                <a:lnTo>
                  <a:pt x="7651231" y="6835499"/>
                </a:lnTo>
                <a:close/>
                <a:moveTo>
                  <a:pt x="6965695" y="305593"/>
                </a:moveTo>
                <a:lnTo>
                  <a:pt x="6965695" y="22489"/>
                </a:lnTo>
                <a:lnTo>
                  <a:pt x="7300361" y="22489"/>
                </a:lnTo>
                <a:lnTo>
                  <a:pt x="7300361" y="305593"/>
                </a:lnTo>
                <a:close/>
                <a:moveTo>
                  <a:pt x="6965695" y="602413"/>
                </a:moveTo>
                <a:lnTo>
                  <a:pt x="6965695" y="319309"/>
                </a:lnTo>
                <a:lnTo>
                  <a:pt x="7300361" y="319309"/>
                </a:lnTo>
                <a:lnTo>
                  <a:pt x="7300361" y="602413"/>
                </a:lnTo>
                <a:close/>
                <a:moveTo>
                  <a:pt x="6965695" y="899223"/>
                </a:moveTo>
                <a:lnTo>
                  <a:pt x="6965695" y="616129"/>
                </a:lnTo>
                <a:lnTo>
                  <a:pt x="7300361" y="616129"/>
                </a:lnTo>
                <a:lnTo>
                  <a:pt x="7300361" y="899223"/>
                </a:lnTo>
                <a:close/>
                <a:moveTo>
                  <a:pt x="6965695" y="1196033"/>
                </a:moveTo>
                <a:lnTo>
                  <a:pt x="6965695" y="912928"/>
                </a:lnTo>
                <a:lnTo>
                  <a:pt x="7300361" y="912928"/>
                </a:lnTo>
                <a:lnTo>
                  <a:pt x="7300361" y="1196033"/>
                </a:lnTo>
                <a:close/>
                <a:moveTo>
                  <a:pt x="6965695" y="1492853"/>
                </a:moveTo>
                <a:lnTo>
                  <a:pt x="6965695" y="1209749"/>
                </a:lnTo>
                <a:lnTo>
                  <a:pt x="7300361" y="1209749"/>
                </a:lnTo>
                <a:lnTo>
                  <a:pt x="7300361" y="1492853"/>
                </a:lnTo>
                <a:close/>
                <a:moveTo>
                  <a:pt x="6965695" y="1789662"/>
                </a:moveTo>
                <a:lnTo>
                  <a:pt x="6965695" y="1506569"/>
                </a:lnTo>
                <a:lnTo>
                  <a:pt x="7300361" y="1506569"/>
                </a:lnTo>
                <a:lnTo>
                  <a:pt x="7300361" y="1789662"/>
                </a:lnTo>
                <a:close/>
                <a:moveTo>
                  <a:pt x="6965695" y="2086472"/>
                </a:moveTo>
                <a:lnTo>
                  <a:pt x="6965695" y="1803368"/>
                </a:lnTo>
                <a:lnTo>
                  <a:pt x="7300361" y="1803368"/>
                </a:lnTo>
                <a:lnTo>
                  <a:pt x="7300361" y="2086472"/>
                </a:lnTo>
                <a:close/>
                <a:moveTo>
                  <a:pt x="6965695" y="2383292"/>
                </a:moveTo>
                <a:lnTo>
                  <a:pt x="6965695" y="2100188"/>
                </a:lnTo>
                <a:lnTo>
                  <a:pt x="7300361" y="2100188"/>
                </a:lnTo>
                <a:lnTo>
                  <a:pt x="7300361" y="2383292"/>
                </a:lnTo>
                <a:close/>
                <a:moveTo>
                  <a:pt x="6965695" y="2680112"/>
                </a:moveTo>
                <a:lnTo>
                  <a:pt x="6965695" y="2397008"/>
                </a:lnTo>
                <a:lnTo>
                  <a:pt x="7300361" y="2397008"/>
                </a:lnTo>
                <a:lnTo>
                  <a:pt x="7300361" y="2680112"/>
                </a:lnTo>
                <a:close/>
                <a:moveTo>
                  <a:pt x="6965695" y="2976922"/>
                </a:moveTo>
                <a:lnTo>
                  <a:pt x="6965695" y="2693828"/>
                </a:lnTo>
                <a:lnTo>
                  <a:pt x="7300361" y="2693828"/>
                </a:lnTo>
                <a:lnTo>
                  <a:pt x="7300361" y="2976922"/>
                </a:lnTo>
                <a:close/>
                <a:moveTo>
                  <a:pt x="6965695" y="3273742"/>
                </a:moveTo>
                <a:lnTo>
                  <a:pt x="6965695" y="2990638"/>
                </a:lnTo>
                <a:lnTo>
                  <a:pt x="7300361" y="2990638"/>
                </a:lnTo>
                <a:lnTo>
                  <a:pt x="7300361" y="3273742"/>
                </a:lnTo>
                <a:close/>
                <a:moveTo>
                  <a:pt x="6965695" y="3570541"/>
                </a:moveTo>
                <a:lnTo>
                  <a:pt x="6965695" y="3287447"/>
                </a:lnTo>
                <a:lnTo>
                  <a:pt x="7300361" y="3287447"/>
                </a:lnTo>
                <a:lnTo>
                  <a:pt x="7300361" y="3570541"/>
                </a:lnTo>
                <a:close/>
                <a:moveTo>
                  <a:pt x="6965695" y="3867361"/>
                </a:moveTo>
                <a:lnTo>
                  <a:pt x="6965695" y="3584257"/>
                </a:lnTo>
                <a:lnTo>
                  <a:pt x="7300361" y="3584257"/>
                </a:lnTo>
                <a:lnTo>
                  <a:pt x="7300361" y="3867361"/>
                </a:lnTo>
                <a:close/>
                <a:moveTo>
                  <a:pt x="6965695" y="4164171"/>
                </a:moveTo>
                <a:lnTo>
                  <a:pt x="6965695" y="3881077"/>
                </a:lnTo>
                <a:lnTo>
                  <a:pt x="7300361" y="3881077"/>
                </a:lnTo>
                <a:lnTo>
                  <a:pt x="7300361" y="4164171"/>
                </a:lnTo>
                <a:close/>
                <a:moveTo>
                  <a:pt x="6965695" y="4460991"/>
                </a:moveTo>
                <a:lnTo>
                  <a:pt x="6965695" y="4177897"/>
                </a:lnTo>
                <a:lnTo>
                  <a:pt x="7300361" y="4177897"/>
                </a:lnTo>
                <a:lnTo>
                  <a:pt x="7300361" y="4460991"/>
                </a:lnTo>
                <a:close/>
                <a:moveTo>
                  <a:pt x="6965695" y="4757811"/>
                </a:moveTo>
                <a:lnTo>
                  <a:pt x="6965695" y="4474707"/>
                </a:lnTo>
                <a:lnTo>
                  <a:pt x="7300361" y="4474707"/>
                </a:lnTo>
                <a:lnTo>
                  <a:pt x="7300361" y="4757811"/>
                </a:lnTo>
                <a:close/>
                <a:moveTo>
                  <a:pt x="6965695" y="5054610"/>
                </a:moveTo>
                <a:lnTo>
                  <a:pt x="6965695" y="4771516"/>
                </a:lnTo>
                <a:lnTo>
                  <a:pt x="7300361" y="4771516"/>
                </a:lnTo>
                <a:lnTo>
                  <a:pt x="7300361" y="5054610"/>
                </a:lnTo>
                <a:close/>
                <a:moveTo>
                  <a:pt x="6965695" y="5351441"/>
                </a:moveTo>
                <a:lnTo>
                  <a:pt x="6965695" y="5068337"/>
                </a:lnTo>
                <a:lnTo>
                  <a:pt x="7300361" y="5068337"/>
                </a:lnTo>
                <a:lnTo>
                  <a:pt x="7300361" y="5351441"/>
                </a:lnTo>
                <a:close/>
                <a:moveTo>
                  <a:pt x="6965695" y="5648250"/>
                </a:moveTo>
                <a:lnTo>
                  <a:pt x="6965695" y="5365157"/>
                </a:lnTo>
                <a:lnTo>
                  <a:pt x="7300361" y="5365157"/>
                </a:lnTo>
                <a:lnTo>
                  <a:pt x="7300361" y="5648250"/>
                </a:lnTo>
                <a:close/>
                <a:moveTo>
                  <a:pt x="6965695" y="5945060"/>
                </a:moveTo>
                <a:lnTo>
                  <a:pt x="6965695" y="5661966"/>
                </a:lnTo>
                <a:lnTo>
                  <a:pt x="7300361" y="5661966"/>
                </a:lnTo>
                <a:lnTo>
                  <a:pt x="7300361" y="5945060"/>
                </a:lnTo>
                <a:close/>
                <a:moveTo>
                  <a:pt x="6965695" y="6241880"/>
                </a:moveTo>
                <a:lnTo>
                  <a:pt x="6965695" y="5958776"/>
                </a:lnTo>
                <a:lnTo>
                  <a:pt x="7300361" y="5958776"/>
                </a:lnTo>
                <a:lnTo>
                  <a:pt x="7300361" y="6241880"/>
                </a:lnTo>
                <a:close/>
                <a:moveTo>
                  <a:pt x="6965695" y="6538690"/>
                </a:moveTo>
                <a:lnTo>
                  <a:pt x="6965695" y="6255596"/>
                </a:lnTo>
                <a:lnTo>
                  <a:pt x="7300361" y="6255596"/>
                </a:lnTo>
                <a:lnTo>
                  <a:pt x="7300361" y="6538690"/>
                </a:lnTo>
                <a:close/>
                <a:moveTo>
                  <a:pt x="6965695" y="6835499"/>
                </a:moveTo>
                <a:lnTo>
                  <a:pt x="6965695" y="6552406"/>
                </a:lnTo>
                <a:lnTo>
                  <a:pt x="7300361" y="6552406"/>
                </a:lnTo>
                <a:lnTo>
                  <a:pt x="7300361" y="6835499"/>
                </a:lnTo>
                <a:close/>
                <a:moveTo>
                  <a:pt x="6614805" y="305593"/>
                </a:moveTo>
                <a:lnTo>
                  <a:pt x="6614805" y="22489"/>
                </a:lnTo>
                <a:lnTo>
                  <a:pt x="6949482" y="22489"/>
                </a:lnTo>
                <a:lnTo>
                  <a:pt x="6949482" y="305593"/>
                </a:lnTo>
                <a:close/>
                <a:moveTo>
                  <a:pt x="6614805" y="602413"/>
                </a:moveTo>
                <a:lnTo>
                  <a:pt x="6614805" y="319309"/>
                </a:lnTo>
                <a:lnTo>
                  <a:pt x="6949482" y="319309"/>
                </a:lnTo>
                <a:lnTo>
                  <a:pt x="6949482" y="602413"/>
                </a:lnTo>
                <a:close/>
                <a:moveTo>
                  <a:pt x="6614805" y="899223"/>
                </a:moveTo>
                <a:lnTo>
                  <a:pt x="6614805" y="616129"/>
                </a:lnTo>
                <a:lnTo>
                  <a:pt x="6949482" y="616129"/>
                </a:lnTo>
                <a:lnTo>
                  <a:pt x="6949482" y="899223"/>
                </a:lnTo>
                <a:close/>
                <a:moveTo>
                  <a:pt x="6614805" y="1196033"/>
                </a:moveTo>
                <a:lnTo>
                  <a:pt x="6614805" y="912928"/>
                </a:lnTo>
                <a:lnTo>
                  <a:pt x="6949482" y="912928"/>
                </a:lnTo>
                <a:lnTo>
                  <a:pt x="6949482" y="1196033"/>
                </a:lnTo>
                <a:close/>
                <a:moveTo>
                  <a:pt x="6614805" y="1492853"/>
                </a:moveTo>
                <a:lnTo>
                  <a:pt x="6614805" y="1209749"/>
                </a:lnTo>
                <a:lnTo>
                  <a:pt x="6949482" y="1209749"/>
                </a:lnTo>
                <a:lnTo>
                  <a:pt x="6949482" y="1492853"/>
                </a:lnTo>
                <a:close/>
                <a:moveTo>
                  <a:pt x="6614805" y="1789662"/>
                </a:moveTo>
                <a:lnTo>
                  <a:pt x="6614805" y="1506569"/>
                </a:lnTo>
                <a:lnTo>
                  <a:pt x="6949482" y="1506569"/>
                </a:lnTo>
                <a:lnTo>
                  <a:pt x="6949482" y="1789662"/>
                </a:lnTo>
                <a:close/>
                <a:moveTo>
                  <a:pt x="6614805" y="2086472"/>
                </a:moveTo>
                <a:lnTo>
                  <a:pt x="6614805" y="1803368"/>
                </a:lnTo>
                <a:lnTo>
                  <a:pt x="6949482" y="1803368"/>
                </a:lnTo>
                <a:lnTo>
                  <a:pt x="6949482" y="2086472"/>
                </a:lnTo>
                <a:close/>
                <a:moveTo>
                  <a:pt x="6614805" y="2383292"/>
                </a:moveTo>
                <a:lnTo>
                  <a:pt x="6614805" y="2100188"/>
                </a:lnTo>
                <a:lnTo>
                  <a:pt x="6949482" y="2100188"/>
                </a:lnTo>
                <a:lnTo>
                  <a:pt x="6949482" y="2383292"/>
                </a:lnTo>
                <a:close/>
                <a:moveTo>
                  <a:pt x="6614805" y="2680112"/>
                </a:moveTo>
                <a:lnTo>
                  <a:pt x="6614805" y="2397008"/>
                </a:lnTo>
                <a:lnTo>
                  <a:pt x="6949482" y="2397008"/>
                </a:lnTo>
                <a:lnTo>
                  <a:pt x="6949482" y="2680112"/>
                </a:lnTo>
                <a:close/>
                <a:moveTo>
                  <a:pt x="6614805" y="2976922"/>
                </a:moveTo>
                <a:lnTo>
                  <a:pt x="6614805" y="2693828"/>
                </a:lnTo>
                <a:lnTo>
                  <a:pt x="6949482" y="2693828"/>
                </a:lnTo>
                <a:lnTo>
                  <a:pt x="6949482" y="2976922"/>
                </a:lnTo>
                <a:close/>
                <a:moveTo>
                  <a:pt x="6614805" y="3273742"/>
                </a:moveTo>
                <a:lnTo>
                  <a:pt x="6614805" y="2990638"/>
                </a:lnTo>
                <a:lnTo>
                  <a:pt x="6949482" y="2990638"/>
                </a:lnTo>
                <a:lnTo>
                  <a:pt x="6949482" y="3273742"/>
                </a:lnTo>
                <a:close/>
                <a:moveTo>
                  <a:pt x="6614805" y="3570541"/>
                </a:moveTo>
                <a:lnTo>
                  <a:pt x="6614805" y="3287447"/>
                </a:lnTo>
                <a:lnTo>
                  <a:pt x="6949482" y="3287447"/>
                </a:lnTo>
                <a:lnTo>
                  <a:pt x="6949482" y="3570541"/>
                </a:lnTo>
                <a:close/>
                <a:moveTo>
                  <a:pt x="6614805" y="3867361"/>
                </a:moveTo>
                <a:lnTo>
                  <a:pt x="6614805" y="3584257"/>
                </a:lnTo>
                <a:lnTo>
                  <a:pt x="6949482" y="3584257"/>
                </a:lnTo>
                <a:lnTo>
                  <a:pt x="6949482" y="3867361"/>
                </a:lnTo>
                <a:close/>
                <a:moveTo>
                  <a:pt x="6614805" y="4164171"/>
                </a:moveTo>
                <a:lnTo>
                  <a:pt x="6614805" y="3881077"/>
                </a:lnTo>
                <a:lnTo>
                  <a:pt x="6949482" y="3881077"/>
                </a:lnTo>
                <a:lnTo>
                  <a:pt x="6949482" y="4164171"/>
                </a:lnTo>
                <a:close/>
                <a:moveTo>
                  <a:pt x="6614805" y="4460991"/>
                </a:moveTo>
                <a:lnTo>
                  <a:pt x="6614805" y="4177897"/>
                </a:lnTo>
                <a:lnTo>
                  <a:pt x="6949482" y="4177897"/>
                </a:lnTo>
                <a:lnTo>
                  <a:pt x="6949482" y="4460991"/>
                </a:lnTo>
                <a:close/>
                <a:moveTo>
                  <a:pt x="6614805" y="4757811"/>
                </a:moveTo>
                <a:lnTo>
                  <a:pt x="6614805" y="4474707"/>
                </a:lnTo>
                <a:lnTo>
                  <a:pt x="6949482" y="4474707"/>
                </a:lnTo>
                <a:lnTo>
                  <a:pt x="6949482" y="4757811"/>
                </a:lnTo>
                <a:close/>
                <a:moveTo>
                  <a:pt x="6614805" y="5054610"/>
                </a:moveTo>
                <a:lnTo>
                  <a:pt x="6614805" y="4771516"/>
                </a:lnTo>
                <a:lnTo>
                  <a:pt x="6949482" y="4771516"/>
                </a:lnTo>
                <a:lnTo>
                  <a:pt x="6949482" y="5054610"/>
                </a:lnTo>
                <a:close/>
                <a:moveTo>
                  <a:pt x="6614805" y="5351441"/>
                </a:moveTo>
                <a:lnTo>
                  <a:pt x="6614805" y="5068337"/>
                </a:lnTo>
                <a:lnTo>
                  <a:pt x="6949482" y="5068337"/>
                </a:lnTo>
                <a:lnTo>
                  <a:pt x="6949482" y="5351441"/>
                </a:lnTo>
                <a:close/>
                <a:moveTo>
                  <a:pt x="6614805" y="5648250"/>
                </a:moveTo>
                <a:lnTo>
                  <a:pt x="6614805" y="5365157"/>
                </a:lnTo>
                <a:lnTo>
                  <a:pt x="6949482" y="5365157"/>
                </a:lnTo>
                <a:lnTo>
                  <a:pt x="6949482" y="5648250"/>
                </a:lnTo>
                <a:close/>
                <a:moveTo>
                  <a:pt x="6614805" y="5945060"/>
                </a:moveTo>
                <a:lnTo>
                  <a:pt x="6614805" y="5661966"/>
                </a:lnTo>
                <a:lnTo>
                  <a:pt x="6949482" y="5661966"/>
                </a:lnTo>
                <a:lnTo>
                  <a:pt x="6949482" y="5945060"/>
                </a:lnTo>
                <a:close/>
                <a:moveTo>
                  <a:pt x="6614805" y="6241880"/>
                </a:moveTo>
                <a:lnTo>
                  <a:pt x="6614805" y="5958776"/>
                </a:lnTo>
                <a:lnTo>
                  <a:pt x="6949482" y="5958776"/>
                </a:lnTo>
                <a:lnTo>
                  <a:pt x="6949482" y="6241880"/>
                </a:lnTo>
                <a:close/>
                <a:moveTo>
                  <a:pt x="6614805" y="6538690"/>
                </a:moveTo>
                <a:lnTo>
                  <a:pt x="6614805" y="6255596"/>
                </a:lnTo>
                <a:lnTo>
                  <a:pt x="6949482" y="6255596"/>
                </a:lnTo>
                <a:lnTo>
                  <a:pt x="6949482" y="6538690"/>
                </a:lnTo>
                <a:close/>
                <a:moveTo>
                  <a:pt x="6614805" y="6835499"/>
                </a:moveTo>
                <a:lnTo>
                  <a:pt x="6614805" y="6552406"/>
                </a:lnTo>
                <a:lnTo>
                  <a:pt x="6949482" y="6552406"/>
                </a:lnTo>
                <a:lnTo>
                  <a:pt x="6949482" y="6835499"/>
                </a:lnTo>
                <a:close/>
                <a:moveTo>
                  <a:pt x="6263936" y="305593"/>
                </a:moveTo>
                <a:lnTo>
                  <a:pt x="6263936" y="22489"/>
                </a:lnTo>
                <a:lnTo>
                  <a:pt x="6598602" y="22489"/>
                </a:lnTo>
                <a:lnTo>
                  <a:pt x="6598602" y="305593"/>
                </a:lnTo>
                <a:close/>
                <a:moveTo>
                  <a:pt x="6263936" y="602413"/>
                </a:moveTo>
                <a:lnTo>
                  <a:pt x="6263936" y="319309"/>
                </a:lnTo>
                <a:lnTo>
                  <a:pt x="6598602" y="319309"/>
                </a:lnTo>
                <a:lnTo>
                  <a:pt x="6598602" y="602413"/>
                </a:lnTo>
                <a:close/>
                <a:moveTo>
                  <a:pt x="6263936" y="899223"/>
                </a:moveTo>
                <a:lnTo>
                  <a:pt x="6263936" y="616129"/>
                </a:lnTo>
                <a:lnTo>
                  <a:pt x="6598602" y="616129"/>
                </a:lnTo>
                <a:lnTo>
                  <a:pt x="6598602" y="899223"/>
                </a:lnTo>
                <a:close/>
                <a:moveTo>
                  <a:pt x="6263936" y="1196033"/>
                </a:moveTo>
                <a:lnTo>
                  <a:pt x="6263936" y="912928"/>
                </a:lnTo>
                <a:lnTo>
                  <a:pt x="6598602" y="912928"/>
                </a:lnTo>
                <a:lnTo>
                  <a:pt x="6598602" y="1196033"/>
                </a:lnTo>
                <a:close/>
                <a:moveTo>
                  <a:pt x="6263936" y="1492853"/>
                </a:moveTo>
                <a:lnTo>
                  <a:pt x="6263936" y="1209749"/>
                </a:lnTo>
                <a:lnTo>
                  <a:pt x="6598602" y="1209749"/>
                </a:lnTo>
                <a:lnTo>
                  <a:pt x="6598602" y="1492853"/>
                </a:lnTo>
                <a:close/>
                <a:moveTo>
                  <a:pt x="6263936" y="1789662"/>
                </a:moveTo>
                <a:lnTo>
                  <a:pt x="6263936" y="1506569"/>
                </a:lnTo>
                <a:lnTo>
                  <a:pt x="6598602" y="1506569"/>
                </a:lnTo>
                <a:lnTo>
                  <a:pt x="6598602" y="1789662"/>
                </a:lnTo>
                <a:close/>
                <a:moveTo>
                  <a:pt x="6263936" y="2086472"/>
                </a:moveTo>
                <a:lnTo>
                  <a:pt x="6263936" y="1803368"/>
                </a:lnTo>
                <a:lnTo>
                  <a:pt x="6598602" y="1803368"/>
                </a:lnTo>
                <a:lnTo>
                  <a:pt x="6598602" y="2086472"/>
                </a:lnTo>
                <a:close/>
                <a:moveTo>
                  <a:pt x="6263936" y="2383292"/>
                </a:moveTo>
                <a:lnTo>
                  <a:pt x="6263936" y="2100188"/>
                </a:lnTo>
                <a:lnTo>
                  <a:pt x="6598602" y="2100188"/>
                </a:lnTo>
                <a:lnTo>
                  <a:pt x="6598602" y="2383292"/>
                </a:lnTo>
                <a:close/>
                <a:moveTo>
                  <a:pt x="6263936" y="2680112"/>
                </a:moveTo>
                <a:lnTo>
                  <a:pt x="6263936" y="2397008"/>
                </a:lnTo>
                <a:lnTo>
                  <a:pt x="6598602" y="2397008"/>
                </a:lnTo>
                <a:lnTo>
                  <a:pt x="6598602" y="2680112"/>
                </a:lnTo>
                <a:close/>
                <a:moveTo>
                  <a:pt x="6263936" y="2976922"/>
                </a:moveTo>
                <a:lnTo>
                  <a:pt x="6263936" y="2693828"/>
                </a:lnTo>
                <a:lnTo>
                  <a:pt x="6598602" y="2693828"/>
                </a:lnTo>
                <a:lnTo>
                  <a:pt x="6598602" y="2976922"/>
                </a:lnTo>
                <a:close/>
                <a:moveTo>
                  <a:pt x="6263936" y="3273742"/>
                </a:moveTo>
                <a:lnTo>
                  <a:pt x="6263936" y="2990638"/>
                </a:lnTo>
                <a:lnTo>
                  <a:pt x="6598602" y="2990638"/>
                </a:lnTo>
                <a:lnTo>
                  <a:pt x="6598602" y="3273742"/>
                </a:lnTo>
                <a:close/>
                <a:moveTo>
                  <a:pt x="6263936" y="3570541"/>
                </a:moveTo>
                <a:lnTo>
                  <a:pt x="6263936" y="3287447"/>
                </a:lnTo>
                <a:lnTo>
                  <a:pt x="6598602" y="3287447"/>
                </a:lnTo>
                <a:lnTo>
                  <a:pt x="6598602" y="3570541"/>
                </a:lnTo>
                <a:close/>
                <a:moveTo>
                  <a:pt x="6263936" y="3867361"/>
                </a:moveTo>
                <a:lnTo>
                  <a:pt x="6263936" y="3584257"/>
                </a:lnTo>
                <a:lnTo>
                  <a:pt x="6598602" y="3584257"/>
                </a:lnTo>
                <a:lnTo>
                  <a:pt x="6598602" y="3867361"/>
                </a:lnTo>
                <a:close/>
                <a:moveTo>
                  <a:pt x="6263936" y="4164171"/>
                </a:moveTo>
                <a:lnTo>
                  <a:pt x="6263936" y="3881077"/>
                </a:lnTo>
                <a:lnTo>
                  <a:pt x="6598602" y="3881077"/>
                </a:lnTo>
                <a:lnTo>
                  <a:pt x="6598602" y="4164171"/>
                </a:lnTo>
                <a:close/>
                <a:moveTo>
                  <a:pt x="6263936" y="4460991"/>
                </a:moveTo>
                <a:lnTo>
                  <a:pt x="6263936" y="4177897"/>
                </a:lnTo>
                <a:lnTo>
                  <a:pt x="6598602" y="4177897"/>
                </a:lnTo>
                <a:lnTo>
                  <a:pt x="6598602" y="4460991"/>
                </a:lnTo>
                <a:close/>
                <a:moveTo>
                  <a:pt x="6263936" y="4757811"/>
                </a:moveTo>
                <a:lnTo>
                  <a:pt x="6263936" y="4474707"/>
                </a:lnTo>
                <a:lnTo>
                  <a:pt x="6598602" y="4474707"/>
                </a:lnTo>
                <a:lnTo>
                  <a:pt x="6598602" y="4757811"/>
                </a:lnTo>
                <a:close/>
                <a:moveTo>
                  <a:pt x="6263936" y="5054610"/>
                </a:moveTo>
                <a:lnTo>
                  <a:pt x="6263936" y="4771516"/>
                </a:lnTo>
                <a:lnTo>
                  <a:pt x="6598602" y="4771516"/>
                </a:lnTo>
                <a:lnTo>
                  <a:pt x="6598602" y="5054610"/>
                </a:lnTo>
                <a:close/>
                <a:moveTo>
                  <a:pt x="6263936" y="5351441"/>
                </a:moveTo>
                <a:lnTo>
                  <a:pt x="6263936" y="5068337"/>
                </a:lnTo>
                <a:lnTo>
                  <a:pt x="6598602" y="5068337"/>
                </a:lnTo>
                <a:lnTo>
                  <a:pt x="6598602" y="5351441"/>
                </a:lnTo>
                <a:close/>
                <a:moveTo>
                  <a:pt x="6263936" y="5648250"/>
                </a:moveTo>
                <a:lnTo>
                  <a:pt x="6263936" y="5365157"/>
                </a:lnTo>
                <a:lnTo>
                  <a:pt x="6598602" y="5365157"/>
                </a:lnTo>
                <a:lnTo>
                  <a:pt x="6598602" y="5648250"/>
                </a:lnTo>
                <a:close/>
                <a:moveTo>
                  <a:pt x="6263936" y="5945060"/>
                </a:moveTo>
                <a:lnTo>
                  <a:pt x="6263936" y="5661966"/>
                </a:lnTo>
                <a:lnTo>
                  <a:pt x="6598602" y="5661966"/>
                </a:lnTo>
                <a:lnTo>
                  <a:pt x="6598602" y="5945060"/>
                </a:lnTo>
                <a:close/>
                <a:moveTo>
                  <a:pt x="6263936" y="6241880"/>
                </a:moveTo>
                <a:lnTo>
                  <a:pt x="6263936" y="5958776"/>
                </a:lnTo>
                <a:lnTo>
                  <a:pt x="6598602" y="5958776"/>
                </a:lnTo>
                <a:lnTo>
                  <a:pt x="6598602" y="6241880"/>
                </a:lnTo>
                <a:close/>
                <a:moveTo>
                  <a:pt x="6263936" y="6538690"/>
                </a:moveTo>
                <a:lnTo>
                  <a:pt x="6263936" y="6255596"/>
                </a:lnTo>
                <a:lnTo>
                  <a:pt x="6598602" y="6255596"/>
                </a:lnTo>
                <a:lnTo>
                  <a:pt x="6598602" y="6538690"/>
                </a:lnTo>
                <a:close/>
                <a:moveTo>
                  <a:pt x="6263936" y="6835499"/>
                </a:moveTo>
                <a:lnTo>
                  <a:pt x="6263936" y="6552406"/>
                </a:lnTo>
                <a:lnTo>
                  <a:pt x="6598602" y="6552406"/>
                </a:lnTo>
                <a:lnTo>
                  <a:pt x="6598602" y="6835499"/>
                </a:lnTo>
                <a:close/>
                <a:moveTo>
                  <a:pt x="5913056" y="305593"/>
                </a:moveTo>
                <a:lnTo>
                  <a:pt x="5913056" y="22489"/>
                </a:lnTo>
                <a:lnTo>
                  <a:pt x="6247722" y="22489"/>
                </a:lnTo>
                <a:lnTo>
                  <a:pt x="6247722" y="305593"/>
                </a:lnTo>
                <a:close/>
                <a:moveTo>
                  <a:pt x="5913056" y="602413"/>
                </a:moveTo>
                <a:lnTo>
                  <a:pt x="5913056" y="319309"/>
                </a:lnTo>
                <a:lnTo>
                  <a:pt x="6247722" y="319309"/>
                </a:lnTo>
                <a:lnTo>
                  <a:pt x="6247722" y="602413"/>
                </a:lnTo>
                <a:close/>
                <a:moveTo>
                  <a:pt x="5913056" y="899223"/>
                </a:moveTo>
                <a:lnTo>
                  <a:pt x="5913056" y="616129"/>
                </a:lnTo>
                <a:lnTo>
                  <a:pt x="6247722" y="616129"/>
                </a:lnTo>
                <a:lnTo>
                  <a:pt x="6247722" y="899223"/>
                </a:lnTo>
                <a:close/>
                <a:moveTo>
                  <a:pt x="5913056" y="1196033"/>
                </a:moveTo>
                <a:lnTo>
                  <a:pt x="5913056" y="912928"/>
                </a:lnTo>
                <a:lnTo>
                  <a:pt x="6247722" y="912928"/>
                </a:lnTo>
                <a:lnTo>
                  <a:pt x="6247722" y="1196033"/>
                </a:lnTo>
                <a:close/>
                <a:moveTo>
                  <a:pt x="5913056" y="1492853"/>
                </a:moveTo>
                <a:lnTo>
                  <a:pt x="5913056" y="1209749"/>
                </a:lnTo>
                <a:lnTo>
                  <a:pt x="6247722" y="1209749"/>
                </a:lnTo>
                <a:lnTo>
                  <a:pt x="6247722" y="1492853"/>
                </a:lnTo>
                <a:close/>
                <a:moveTo>
                  <a:pt x="5913056" y="1789662"/>
                </a:moveTo>
                <a:lnTo>
                  <a:pt x="5913056" y="1506569"/>
                </a:lnTo>
                <a:lnTo>
                  <a:pt x="6247722" y="1506569"/>
                </a:lnTo>
                <a:lnTo>
                  <a:pt x="6247722" y="1789662"/>
                </a:lnTo>
                <a:close/>
                <a:moveTo>
                  <a:pt x="5913056" y="2086472"/>
                </a:moveTo>
                <a:lnTo>
                  <a:pt x="5913056" y="1803368"/>
                </a:lnTo>
                <a:lnTo>
                  <a:pt x="6247722" y="1803368"/>
                </a:lnTo>
                <a:lnTo>
                  <a:pt x="6247722" y="2086472"/>
                </a:lnTo>
                <a:close/>
                <a:moveTo>
                  <a:pt x="5913056" y="2383292"/>
                </a:moveTo>
                <a:lnTo>
                  <a:pt x="5913056" y="2100188"/>
                </a:lnTo>
                <a:lnTo>
                  <a:pt x="6247722" y="2100188"/>
                </a:lnTo>
                <a:lnTo>
                  <a:pt x="6247722" y="2383292"/>
                </a:lnTo>
                <a:close/>
                <a:moveTo>
                  <a:pt x="5913056" y="2680112"/>
                </a:moveTo>
                <a:lnTo>
                  <a:pt x="5913056" y="2397008"/>
                </a:lnTo>
                <a:lnTo>
                  <a:pt x="6247722" y="2397008"/>
                </a:lnTo>
                <a:lnTo>
                  <a:pt x="6247722" y="2680112"/>
                </a:lnTo>
                <a:close/>
                <a:moveTo>
                  <a:pt x="5913056" y="2976922"/>
                </a:moveTo>
                <a:lnTo>
                  <a:pt x="5913056" y="2693828"/>
                </a:lnTo>
                <a:lnTo>
                  <a:pt x="6247722" y="2693828"/>
                </a:lnTo>
                <a:lnTo>
                  <a:pt x="6247722" y="2976922"/>
                </a:lnTo>
                <a:close/>
                <a:moveTo>
                  <a:pt x="5913056" y="3273742"/>
                </a:moveTo>
                <a:lnTo>
                  <a:pt x="5913056" y="2990638"/>
                </a:lnTo>
                <a:lnTo>
                  <a:pt x="6247722" y="2990638"/>
                </a:lnTo>
                <a:lnTo>
                  <a:pt x="6247722" y="3273742"/>
                </a:lnTo>
                <a:close/>
                <a:moveTo>
                  <a:pt x="5913056" y="3570541"/>
                </a:moveTo>
                <a:lnTo>
                  <a:pt x="5913056" y="3287447"/>
                </a:lnTo>
                <a:lnTo>
                  <a:pt x="6247722" y="3287447"/>
                </a:lnTo>
                <a:lnTo>
                  <a:pt x="6247722" y="3570541"/>
                </a:lnTo>
                <a:close/>
                <a:moveTo>
                  <a:pt x="5913056" y="3867361"/>
                </a:moveTo>
                <a:lnTo>
                  <a:pt x="5913056" y="3584257"/>
                </a:lnTo>
                <a:lnTo>
                  <a:pt x="6247722" y="3584257"/>
                </a:lnTo>
                <a:lnTo>
                  <a:pt x="6247722" y="3867361"/>
                </a:lnTo>
                <a:close/>
                <a:moveTo>
                  <a:pt x="5913056" y="4164171"/>
                </a:moveTo>
                <a:lnTo>
                  <a:pt x="5913056" y="3881077"/>
                </a:lnTo>
                <a:lnTo>
                  <a:pt x="6247722" y="3881077"/>
                </a:lnTo>
                <a:lnTo>
                  <a:pt x="6247722" y="4164171"/>
                </a:lnTo>
                <a:close/>
                <a:moveTo>
                  <a:pt x="5913056" y="4460991"/>
                </a:moveTo>
                <a:lnTo>
                  <a:pt x="5913056" y="4177897"/>
                </a:lnTo>
                <a:lnTo>
                  <a:pt x="6247722" y="4177897"/>
                </a:lnTo>
                <a:lnTo>
                  <a:pt x="6247722" y="4460991"/>
                </a:lnTo>
                <a:close/>
                <a:moveTo>
                  <a:pt x="5913056" y="4757811"/>
                </a:moveTo>
                <a:lnTo>
                  <a:pt x="5913056" y="4474707"/>
                </a:lnTo>
                <a:lnTo>
                  <a:pt x="6247722" y="4474707"/>
                </a:lnTo>
                <a:lnTo>
                  <a:pt x="6247722" y="4757811"/>
                </a:lnTo>
                <a:close/>
                <a:moveTo>
                  <a:pt x="5913056" y="5054610"/>
                </a:moveTo>
                <a:lnTo>
                  <a:pt x="5913056" y="4771516"/>
                </a:lnTo>
                <a:lnTo>
                  <a:pt x="6247722" y="4771516"/>
                </a:lnTo>
                <a:lnTo>
                  <a:pt x="6247722" y="5054610"/>
                </a:lnTo>
                <a:close/>
                <a:moveTo>
                  <a:pt x="5913056" y="5351441"/>
                </a:moveTo>
                <a:lnTo>
                  <a:pt x="5913056" y="5068337"/>
                </a:lnTo>
                <a:lnTo>
                  <a:pt x="6247722" y="5068337"/>
                </a:lnTo>
                <a:lnTo>
                  <a:pt x="6247722" y="5351441"/>
                </a:lnTo>
                <a:close/>
                <a:moveTo>
                  <a:pt x="5913056" y="5648250"/>
                </a:moveTo>
                <a:lnTo>
                  <a:pt x="5913056" y="5365157"/>
                </a:lnTo>
                <a:lnTo>
                  <a:pt x="6247722" y="5365157"/>
                </a:lnTo>
                <a:lnTo>
                  <a:pt x="6247722" y="5648250"/>
                </a:lnTo>
                <a:close/>
                <a:moveTo>
                  <a:pt x="5913056" y="5945060"/>
                </a:moveTo>
                <a:lnTo>
                  <a:pt x="5913056" y="5661966"/>
                </a:lnTo>
                <a:lnTo>
                  <a:pt x="6247722" y="5661966"/>
                </a:lnTo>
                <a:lnTo>
                  <a:pt x="6247722" y="5945060"/>
                </a:lnTo>
                <a:close/>
                <a:moveTo>
                  <a:pt x="5913056" y="6241880"/>
                </a:moveTo>
                <a:lnTo>
                  <a:pt x="5913056" y="5958776"/>
                </a:lnTo>
                <a:lnTo>
                  <a:pt x="6247722" y="5958776"/>
                </a:lnTo>
                <a:lnTo>
                  <a:pt x="6247722" y="6241880"/>
                </a:lnTo>
                <a:close/>
                <a:moveTo>
                  <a:pt x="5913056" y="6538690"/>
                </a:moveTo>
                <a:lnTo>
                  <a:pt x="5913056" y="6255596"/>
                </a:lnTo>
                <a:lnTo>
                  <a:pt x="6247722" y="6255596"/>
                </a:lnTo>
                <a:lnTo>
                  <a:pt x="6247722" y="6538690"/>
                </a:lnTo>
                <a:close/>
                <a:moveTo>
                  <a:pt x="5913056" y="6835499"/>
                </a:moveTo>
                <a:lnTo>
                  <a:pt x="5913056" y="6552406"/>
                </a:lnTo>
                <a:lnTo>
                  <a:pt x="6247722" y="6552406"/>
                </a:lnTo>
                <a:lnTo>
                  <a:pt x="6247722" y="6835499"/>
                </a:lnTo>
                <a:close/>
                <a:moveTo>
                  <a:pt x="5562176" y="305593"/>
                </a:moveTo>
                <a:lnTo>
                  <a:pt x="5562176" y="22489"/>
                </a:lnTo>
                <a:lnTo>
                  <a:pt x="5896842" y="22489"/>
                </a:lnTo>
                <a:lnTo>
                  <a:pt x="5896842" y="305593"/>
                </a:lnTo>
                <a:close/>
                <a:moveTo>
                  <a:pt x="5562176" y="602413"/>
                </a:moveTo>
                <a:lnTo>
                  <a:pt x="5562176" y="319309"/>
                </a:lnTo>
                <a:lnTo>
                  <a:pt x="5896842" y="319309"/>
                </a:lnTo>
                <a:lnTo>
                  <a:pt x="5896842" y="602413"/>
                </a:lnTo>
                <a:close/>
                <a:moveTo>
                  <a:pt x="5562176" y="899223"/>
                </a:moveTo>
                <a:lnTo>
                  <a:pt x="5562176" y="616129"/>
                </a:lnTo>
                <a:lnTo>
                  <a:pt x="5896842" y="616129"/>
                </a:lnTo>
                <a:lnTo>
                  <a:pt x="5896842" y="899223"/>
                </a:lnTo>
                <a:close/>
                <a:moveTo>
                  <a:pt x="5562176" y="1196033"/>
                </a:moveTo>
                <a:lnTo>
                  <a:pt x="5562176" y="912928"/>
                </a:lnTo>
                <a:lnTo>
                  <a:pt x="5896842" y="912928"/>
                </a:lnTo>
                <a:lnTo>
                  <a:pt x="5896842" y="1196033"/>
                </a:lnTo>
                <a:close/>
                <a:moveTo>
                  <a:pt x="5562176" y="1492853"/>
                </a:moveTo>
                <a:lnTo>
                  <a:pt x="5562176" y="1209749"/>
                </a:lnTo>
                <a:lnTo>
                  <a:pt x="5896842" y="1209749"/>
                </a:lnTo>
                <a:lnTo>
                  <a:pt x="5896842" y="1492853"/>
                </a:lnTo>
                <a:close/>
                <a:moveTo>
                  <a:pt x="5562176" y="1789662"/>
                </a:moveTo>
                <a:lnTo>
                  <a:pt x="5562176" y="1506569"/>
                </a:lnTo>
                <a:lnTo>
                  <a:pt x="5896842" y="1506569"/>
                </a:lnTo>
                <a:lnTo>
                  <a:pt x="5896842" y="1789662"/>
                </a:lnTo>
                <a:close/>
                <a:moveTo>
                  <a:pt x="5562176" y="2086472"/>
                </a:moveTo>
                <a:lnTo>
                  <a:pt x="5562176" y="1803368"/>
                </a:lnTo>
                <a:lnTo>
                  <a:pt x="5896842" y="1803368"/>
                </a:lnTo>
                <a:lnTo>
                  <a:pt x="5896842" y="2086472"/>
                </a:lnTo>
                <a:close/>
                <a:moveTo>
                  <a:pt x="5562176" y="2383292"/>
                </a:moveTo>
                <a:lnTo>
                  <a:pt x="5562176" y="2100188"/>
                </a:lnTo>
                <a:lnTo>
                  <a:pt x="5896842" y="2100188"/>
                </a:lnTo>
                <a:lnTo>
                  <a:pt x="5896842" y="2383292"/>
                </a:lnTo>
                <a:close/>
                <a:moveTo>
                  <a:pt x="5562176" y="2680112"/>
                </a:moveTo>
                <a:lnTo>
                  <a:pt x="5562176" y="2397008"/>
                </a:lnTo>
                <a:lnTo>
                  <a:pt x="5896842" y="2397008"/>
                </a:lnTo>
                <a:lnTo>
                  <a:pt x="5896842" y="2680112"/>
                </a:lnTo>
                <a:close/>
                <a:moveTo>
                  <a:pt x="5562176" y="2976922"/>
                </a:moveTo>
                <a:lnTo>
                  <a:pt x="5562176" y="2693828"/>
                </a:lnTo>
                <a:lnTo>
                  <a:pt x="5896842" y="2693828"/>
                </a:lnTo>
                <a:lnTo>
                  <a:pt x="5896842" y="2976922"/>
                </a:lnTo>
                <a:close/>
                <a:moveTo>
                  <a:pt x="5562176" y="3273742"/>
                </a:moveTo>
                <a:lnTo>
                  <a:pt x="5562176" y="2990638"/>
                </a:lnTo>
                <a:lnTo>
                  <a:pt x="5896842" y="2990638"/>
                </a:lnTo>
                <a:lnTo>
                  <a:pt x="5896842" y="3273742"/>
                </a:lnTo>
                <a:close/>
                <a:moveTo>
                  <a:pt x="5562176" y="3570541"/>
                </a:moveTo>
                <a:lnTo>
                  <a:pt x="5562176" y="3287447"/>
                </a:lnTo>
                <a:lnTo>
                  <a:pt x="5896842" y="3287447"/>
                </a:lnTo>
                <a:lnTo>
                  <a:pt x="5896842" y="3570541"/>
                </a:lnTo>
                <a:close/>
                <a:moveTo>
                  <a:pt x="5562176" y="3867361"/>
                </a:moveTo>
                <a:lnTo>
                  <a:pt x="5562176" y="3584257"/>
                </a:lnTo>
                <a:lnTo>
                  <a:pt x="5896842" y="3584257"/>
                </a:lnTo>
                <a:lnTo>
                  <a:pt x="5896842" y="3867361"/>
                </a:lnTo>
                <a:close/>
                <a:moveTo>
                  <a:pt x="5562176" y="4164171"/>
                </a:moveTo>
                <a:lnTo>
                  <a:pt x="5562176" y="3881077"/>
                </a:lnTo>
                <a:lnTo>
                  <a:pt x="5896842" y="3881077"/>
                </a:lnTo>
                <a:lnTo>
                  <a:pt x="5896842" y="4164171"/>
                </a:lnTo>
                <a:close/>
                <a:moveTo>
                  <a:pt x="5562176" y="4460991"/>
                </a:moveTo>
                <a:lnTo>
                  <a:pt x="5562176" y="4177897"/>
                </a:lnTo>
                <a:lnTo>
                  <a:pt x="5896842" y="4177897"/>
                </a:lnTo>
                <a:lnTo>
                  <a:pt x="5896842" y="4460991"/>
                </a:lnTo>
                <a:close/>
                <a:moveTo>
                  <a:pt x="5562176" y="4757811"/>
                </a:moveTo>
                <a:lnTo>
                  <a:pt x="5562176" y="4474707"/>
                </a:lnTo>
                <a:lnTo>
                  <a:pt x="5896842" y="4474707"/>
                </a:lnTo>
                <a:lnTo>
                  <a:pt x="5896842" y="4757811"/>
                </a:lnTo>
                <a:close/>
                <a:moveTo>
                  <a:pt x="5562176" y="5054610"/>
                </a:moveTo>
                <a:lnTo>
                  <a:pt x="5562176" y="4771516"/>
                </a:lnTo>
                <a:lnTo>
                  <a:pt x="5896842" y="4771516"/>
                </a:lnTo>
                <a:lnTo>
                  <a:pt x="5896842" y="5054610"/>
                </a:lnTo>
                <a:close/>
                <a:moveTo>
                  <a:pt x="5562176" y="5351441"/>
                </a:moveTo>
                <a:lnTo>
                  <a:pt x="5562176" y="5068337"/>
                </a:lnTo>
                <a:lnTo>
                  <a:pt x="5896842" y="5068337"/>
                </a:lnTo>
                <a:lnTo>
                  <a:pt x="5896842" y="5351441"/>
                </a:lnTo>
                <a:close/>
                <a:moveTo>
                  <a:pt x="5562176" y="5648250"/>
                </a:moveTo>
                <a:lnTo>
                  <a:pt x="5562176" y="5365157"/>
                </a:lnTo>
                <a:lnTo>
                  <a:pt x="5896842" y="5365157"/>
                </a:lnTo>
                <a:lnTo>
                  <a:pt x="5896842" y="5648250"/>
                </a:lnTo>
                <a:close/>
                <a:moveTo>
                  <a:pt x="5562176" y="5945060"/>
                </a:moveTo>
                <a:lnTo>
                  <a:pt x="5562176" y="5661966"/>
                </a:lnTo>
                <a:lnTo>
                  <a:pt x="5896842" y="5661966"/>
                </a:lnTo>
                <a:lnTo>
                  <a:pt x="5896842" y="5945060"/>
                </a:lnTo>
                <a:close/>
                <a:moveTo>
                  <a:pt x="5562176" y="6241880"/>
                </a:moveTo>
                <a:lnTo>
                  <a:pt x="5562176" y="5958776"/>
                </a:lnTo>
                <a:lnTo>
                  <a:pt x="5896842" y="5958776"/>
                </a:lnTo>
                <a:lnTo>
                  <a:pt x="5896842" y="6241880"/>
                </a:lnTo>
                <a:close/>
                <a:moveTo>
                  <a:pt x="5562176" y="6538690"/>
                </a:moveTo>
                <a:lnTo>
                  <a:pt x="5562176" y="6255596"/>
                </a:lnTo>
                <a:lnTo>
                  <a:pt x="5896842" y="6255596"/>
                </a:lnTo>
                <a:lnTo>
                  <a:pt x="5896842" y="6538690"/>
                </a:lnTo>
                <a:close/>
                <a:moveTo>
                  <a:pt x="5562176" y="6835499"/>
                </a:moveTo>
                <a:lnTo>
                  <a:pt x="5562176" y="6552406"/>
                </a:lnTo>
                <a:lnTo>
                  <a:pt x="5896842" y="6552406"/>
                </a:lnTo>
                <a:lnTo>
                  <a:pt x="5896842" y="6835499"/>
                </a:lnTo>
                <a:close/>
                <a:moveTo>
                  <a:pt x="5211307" y="305593"/>
                </a:moveTo>
                <a:lnTo>
                  <a:pt x="5211307" y="22489"/>
                </a:lnTo>
                <a:lnTo>
                  <a:pt x="5545973" y="22489"/>
                </a:lnTo>
                <a:lnTo>
                  <a:pt x="5545973" y="305593"/>
                </a:lnTo>
                <a:close/>
                <a:moveTo>
                  <a:pt x="5211307" y="602413"/>
                </a:moveTo>
                <a:lnTo>
                  <a:pt x="5211307" y="319309"/>
                </a:lnTo>
                <a:lnTo>
                  <a:pt x="5545973" y="319309"/>
                </a:lnTo>
                <a:lnTo>
                  <a:pt x="5545973" y="602413"/>
                </a:lnTo>
                <a:close/>
                <a:moveTo>
                  <a:pt x="5211307" y="899223"/>
                </a:moveTo>
                <a:lnTo>
                  <a:pt x="5211307" y="616129"/>
                </a:lnTo>
                <a:lnTo>
                  <a:pt x="5545973" y="616129"/>
                </a:lnTo>
                <a:lnTo>
                  <a:pt x="5545973" y="899223"/>
                </a:lnTo>
                <a:close/>
                <a:moveTo>
                  <a:pt x="5211307" y="1196033"/>
                </a:moveTo>
                <a:lnTo>
                  <a:pt x="5211307" y="912928"/>
                </a:lnTo>
                <a:lnTo>
                  <a:pt x="5545973" y="912928"/>
                </a:lnTo>
                <a:lnTo>
                  <a:pt x="5545973" y="1196033"/>
                </a:lnTo>
                <a:close/>
                <a:moveTo>
                  <a:pt x="5211307" y="1492853"/>
                </a:moveTo>
                <a:lnTo>
                  <a:pt x="5211307" y="1209749"/>
                </a:lnTo>
                <a:lnTo>
                  <a:pt x="5545973" y="1209749"/>
                </a:lnTo>
                <a:lnTo>
                  <a:pt x="5545973" y="1492853"/>
                </a:lnTo>
                <a:close/>
                <a:moveTo>
                  <a:pt x="5211307" y="1789662"/>
                </a:moveTo>
                <a:lnTo>
                  <a:pt x="5211307" y="1506569"/>
                </a:lnTo>
                <a:lnTo>
                  <a:pt x="5545973" y="1506569"/>
                </a:lnTo>
                <a:lnTo>
                  <a:pt x="5545973" y="1789662"/>
                </a:lnTo>
                <a:close/>
                <a:moveTo>
                  <a:pt x="5211307" y="2086472"/>
                </a:moveTo>
                <a:lnTo>
                  <a:pt x="5211307" y="1803368"/>
                </a:lnTo>
                <a:lnTo>
                  <a:pt x="5545973" y="1803368"/>
                </a:lnTo>
                <a:lnTo>
                  <a:pt x="5545973" y="2086472"/>
                </a:lnTo>
                <a:close/>
                <a:moveTo>
                  <a:pt x="5211307" y="2383292"/>
                </a:moveTo>
                <a:lnTo>
                  <a:pt x="5211307" y="2100188"/>
                </a:lnTo>
                <a:lnTo>
                  <a:pt x="5545973" y="2100188"/>
                </a:lnTo>
                <a:lnTo>
                  <a:pt x="5545973" y="2383292"/>
                </a:lnTo>
                <a:close/>
                <a:moveTo>
                  <a:pt x="5211307" y="2680112"/>
                </a:moveTo>
                <a:lnTo>
                  <a:pt x="5211307" y="2397008"/>
                </a:lnTo>
                <a:lnTo>
                  <a:pt x="5545973" y="2397008"/>
                </a:lnTo>
                <a:lnTo>
                  <a:pt x="5545973" y="2680112"/>
                </a:lnTo>
                <a:close/>
                <a:moveTo>
                  <a:pt x="5211307" y="2976922"/>
                </a:moveTo>
                <a:lnTo>
                  <a:pt x="5211307" y="2693828"/>
                </a:lnTo>
                <a:lnTo>
                  <a:pt x="5545973" y="2693828"/>
                </a:lnTo>
                <a:lnTo>
                  <a:pt x="5545973" y="2976922"/>
                </a:lnTo>
                <a:close/>
                <a:moveTo>
                  <a:pt x="5211307" y="3273742"/>
                </a:moveTo>
                <a:lnTo>
                  <a:pt x="5211307" y="2990638"/>
                </a:lnTo>
                <a:lnTo>
                  <a:pt x="5545973" y="2990638"/>
                </a:lnTo>
                <a:lnTo>
                  <a:pt x="5545973" y="3273742"/>
                </a:lnTo>
                <a:close/>
                <a:moveTo>
                  <a:pt x="5211307" y="3570541"/>
                </a:moveTo>
                <a:lnTo>
                  <a:pt x="5211307" y="3287447"/>
                </a:lnTo>
                <a:lnTo>
                  <a:pt x="5545973" y="3287447"/>
                </a:lnTo>
                <a:lnTo>
                  <a:pt x="5545973" y="3570541"/>
                </a:lnTo>
                <a:close/>
                <a:moveTo>
                  <a:pt x="5211307" y="3867361"/>
                </a:moveTo>
                <a:lnTo>
                  <a:pt x="5211307" y="3584257"/>
                </a:lnTo>
                <a:lnTo>
                  <a:pt x="5545973" y="3584257"/>
                </a:lnTo>
                <a:lnTo>
                  <a:pt x="5545973" y="3867361"/>
                </a:lnTo>
                <a:close/>
                <a:moveTo>
                  <a:pt x="5211307" y="4164171"/>
                </a:moveTo>
                <a:lnTo>
                  <a:pt x="5211307" y="3881077"/>
                </a:lnTo>
                <a:lnTo>
                  <a:pt x="5545973" y="3881077"/>
                </a:lnTo>
                <a:lnTo>
                  <a:pt x="5545973" y="4164171"/>
                </a:lnTo>
                <a:close/>
                <a:moveTo>
                  <a:pt x="5211307" y="4460991"/>
                </a:moveTo>
                <a:lnTo>
                  <a:pt x="5211307" y="4177897"/>
                </a:lnTo>
                <a:lnTo>
                  <a:pt x="5545973" y="4177897"/>
                </a:lnTo>
                <a:lnTo>
                  <a:pt x="5545973" y="4460991"/>
                </a:lnTo>
                <a:close/>
                <a:moveTo>
                  <a:pt x="5211307" y="4757811"/>
                </a:moveTo>
                <a:lnTo>
                  <a:pt x="5211307" y="4474707"/>
                </a:lnTo>
                <a:lnTo>
                  <a:pt x="5545973" y="4474707"/>
                </a:lnTo>
                <a:lnTo>
                  <a:pt x="5545973" y="4757811"/>
                </a:lnTo>
                <a:close/>
                <a:moveTo>
                  <a:pt x="5211307" y="5054610"/>
                </a:moveTo>
                <a:lnTo>
                  <a:pt x="5211307" y="4771516"/>
                </a:lnTo>
                <a:lnTo>
                  <a:pt x="5545973" y="4771516"/>
                </a:lnTo>
                <a:lnTo>
                  <a:pt x="5545973" y="5054610"/>
                </a:lnTo>
                <a:close/>
                <a:moveTo>
                  <a:pt x="5211307" y="5351441"/>
                </a:moveTo>
                <a:lnTo>
                  <a:pt x="5211307" y="5068337"/>
                </a:lnTo>
                <a:lnTo>
                  <a:pt x="5545973" y="5068337"/>
                </a:lnTo>
                <a:lnTo>
                  <a:pt x="5545973" y="5351441"/>
                </a:lnTo>
                <a:close/>
                <a:moveTo>
                  <a:pt x="5211307" y="5648250"/>
                </a:moveTo>
                <a:lnTo>
                  <a:pt x="5211307" y="5365157"/>
                </a:lnTo>
                <a:lnTo>
                  <a:pt x="5545973" y="5365157"/>
                </a:lnTo>
                <a:lnTo>
                  <a:pt x="5545973" y="5648250"/>
                </a:lnTo>
                <a:close/>
                <a:moveTo>
                  <a:pt x="5211307" y="5945060"/>
                </a:moveTo>
                <a:lnTo>
                  <a:pt x="5211307" y="5661966"/>
                </a:lnTo>
                <a:lnTo>
                  <a:pt x="5545973" y="5661966"/>
                </a:lnTo>
                <a:lnTo>
                  <a:pt x="5545973" y="5945060"/>
                </a:lnTo>
                <a:close/>
                <a:moveTo>
                  <a:pt x="5211307" y="6241880"/>
                </a:moveTo>
                <a:lnTo>
                  <a:pt x="5211307" y="5958776"/>
                </a:lnTo>
                <a:lnTo>
                  <a:pt x="5545973" y="5958776"/>
                </a:lnTo>
                <a:lnTo>
                  <a:pt x="5545973" y="6241880"/>
                </a:lnTo>
                <a:close/>
                <a:moveTo>
                  <a:pt x="5211307" y="6538690"/>
                </a:moveTo>
                <a:lnTo>
                  <a:pt x="5211307" y="6255596"/>
                </a:lnTo>
                <a:lnTo>
                  <a:pt x="5545973" y="6255596"/>
                </a:lnTo>
                <a:lnTo>
                  <a:pt x="5545973" y="6538690"/>
                </a:lnTo>
                <a:close/>
                <a:moveTo>
                  <a:pt x="5211307" y="6835499"/>
                </a:moveTo>
                <a:lnTo>
                  <a:pt x="5211307" y="6552406"/>
                </a:lnTo>
                <a:lnTo>
                  <a:pt x="5545973" y="6552406"/>
                </a:lnTo>
                <a:lnTo>
                  <a:pt x="5545973" y="6835499"/>
                </a:lnTo>
                <a:close/>
                <a:moveTo>
                  <a:pt x="4860416" y="305593"/>
                </a:moveTo>
                <a:lnTo>
                  <a:pt x="4860416" y="22489"/>
                </a:lnTo>
                <a:lnTo>
                  <a:pt x="5195083" y="22489"/>
                </a:lnTo>
                <a:lnTo>
                  <a:pt x="5195083" y="305593"/>
                </a:lnTo>
                <a:close/>
                <a:moveTo>
                  <a:pt x="4860416" y="602413"/>
                </a:moveTo>
                <a:lnTo>
                  <a:pt x="4860416" y="319309"/>
                </a:lnTo>
                <a:lnTo>
                  <a:pt x="5195083" y="319309"/>
                </a:lnTo>
                <a:lnTo>
                  <a:pt x="5195083" y="602413"/>
                </a:lnTo>
                <a:close/>
                <a:moveTo>
                  <a:pt x="4860416" y="899223"/>
                </a:moveTo>
                <a:lnTo>
                  <a:pt x="4860416" y="616129"/>
                </a:lnTo>
                <a:lnTo>
                  <a:pt x="5195083" y="616129"/>
                </a:lnTo>
                <a:lnTo>
                  <a:pt x="5195083" y="899223"/>
                </a:lnTo>
                <a:close/>
                <a:moveTo>
                  <a:pt x="4860416" y="1196033"/>
                </a:moveTo>
                <a:lnTo>
                  <a:pt x="4860416" y="912928"/>
                </a:lnTo>
                <a:lnTo>
                  <a:pt x="5195083" y="912928"/>
                </a:lnTo>
                <a:lnTo>
                  <a:pt x="5195083" y="1196033"/>
                </a:lnTo>
                <a:close/>
                <a:moveTo>
                  <a:pt x="4860416" y="1492853"/>
                </a:moveTo>
                <a:lnTo>
                  <a:pt x="4860416" y="1209749"/>
                </a:lnTo>
                <a:lnTo>
                  <a:pt x="5195083" y="1209749"/>
                </a:lnTo>
                <a:lnTo>
                  <a:pt x="5195083" y="1492853"/>
                </a:lnTo>
                <a:close/>
                <a:moveTo>
                  <a:pt x="4860416" y="1789662"/>
                </a:moveTo>
                <a:lnTo>
                  <a:pt x="4860416" y="1506569"/>
                </a:lnTo>
                <a:lnTo>
                  <a:pt x="5195083" y="1506569"/>
                </a:lnTo>
                <a:lnTo>
                  <a:pt x="5195083" y="1789662"/>
                </a:lnTo>
                <a:close/>
                <a:moveTo>
                  <a:pt x="4860416" y="2086472"/>
                </a:moveTo>
                <a:lnTo>
                  <a:pt x="4860416" y="1803368"/>
                </a:lnTo>
                <a:lnTo>
                  <a:pt x="5195083" y="1803368"/>
                </a:lnTo>
                <a:lnTo>
                  <a:pt x="5195083" y="2086472"/>
                </a:lnTo>
                <a:close/>
                <a:moveTo>
                  <a:pt x="4860416" y="2383292"/>
                </a:moveTo>
                <a:lnTo>
                  <a:pt x="4860416" y="2100188"/>
                </a:lnTo>
                <a:lnTo>
                  <a:pt x="5195083" y="2100188"/>
                </a:lnTo>
                <a:lnTo>
                  <a:pt x="5195083" y="2383292"/>
                </a:lnTo>
                <a:close/>
                <a:moveTo>
                  <a:pt x="4860416" y="2680112"/>
                </a:moveTo>
                <a:lnTo>
                  <a:pt x="4860416" y="2397008"/>
                </a:lnTo>
                <a:lnTo>
                  <a:pt x="5195083" y="2397008"/>
                </a:lnTo>
                <a:lnTo>
                  <a:pt x="5195083" y="2680112"/>
                </a:lnTo>
                <a:close/>
                <a:moveTo>
                  <a:pt x="4860416" y="2976922"/>
                </a:moveTo>
                <a:lnTo>
                  <a:pt x="4860416" y="2693828"/>
                </a:lnTo>
                <a:lnTo>
                  <a:pt x="5195083" y="2693828"/>
                </a:lnTo>
                <a:lnTo>
                  <a:pt x="5195083" y="2976922"/>
                </a:lnTo>
                <a:close/>
                <a:moveTo>
                  <a:pt x="4860416" y="3273742"/>
                </a:moveTo>
                <a:lnTo>
                  <a:pt x="4860416" y="2990638"/>
                </a:lnTo>
                <a:lnTo>
                  <a:pt x="5195083" y="2990638"/>
                </a:lnTo>
                <a:lnTo>
                  <a:pt x="5195083" y="3273742"/>
                </a:lnTo>
                <a:close/>
                <a:moveTo>
                  <a:pt x="4860416" y="3570541"/>
                </a:moveTo>
                <a:lnTo>
                  <a:pt x="4860416" y="3287447"/>
                </a:lnTo>
                <a:lnTo>
                  <a:pt x="5195083" y="3287447"/>
                </a:lnTo>
                <a:lnTo>
                  <a:pt x="5195083" y="3570541"/>
                </a:lnTo>
                <a:close/>
                <a:moveTo>
                  <a:pt x="4860416" y="3867361"/>
                </a:moveTo>
                <a:lnTo>
                  <a:pt x="4860416" y="3584257"/>
                </a:lnTo>
                <a:lnTo>
                  <a:pt x="5195083" y="3584257"/>
                </a:lnTo>
                <a:lnTo>
                  <a:pt x="5195083" y="3867361"/>
                </a:lnTo>
                <a:close/>
                <a:moveTo>
                  <a:pt x="4860416" y="4164171"/>
                </a:moveTo>
                <a:lnTo>
                  <a:pt x="4860416" y="3881077"/>
                </a:lnTo>
                <a:lnTo>
                  <a:pt x="5195083" y="3881077"/>
                </a:lnTo>
                <a:lnTo>
                  <a:pt x="5195083" y="4164171"/>
                </a:lnTo>
                <a:close/>
                <a:moveTo>
                  <a:pt x="4860416" y="4460991"/>
                </a:moveTo>
                <a:lnTo>
                  <a:pt x="4860416" y="4177897"/>
                </a:lnTo>
                <a:lnTo>
                  <a:pt x="5195083" y="4177897"/>
                </a:lnTo>
                <a:lnTo>
                  <a:pt x="5195083" y="4460991"/>
                </a:lnTo>
                <a:close/>
                <a:moveTo>
                  <a:pt x="4860416" y="4757811"/>
                </a:moveTo>
                <a:lnTo>
                  <a:pt x="4860416" y="4474707"/>
                </a:lnTo>
                <a:lnTo>
                  <a:pt x="5195083" y="4474707"/>
                </a:lnTo>
                <a:lnTo>
                  <a:pt x="5195083" y="4757811"/>
                </a:lnTo>
                <a:close/>
                <a:moveTo>
                  <a:pt x="4860416" y="5054610"/>
                </a:moveTo>
                <a:lnTo>
                  <a:pt x="4860416" y="4771516"/>
                </a:lnTo>
                <a:lnTo>
                  <a:pt x="5195083" y="4771516"/>
                </a:lnTo>
                <a:lnTo>
                  <a:pt x="5195083" y="5054610"/>
                </a:lnTo>
                <a:close/>
                <a:moveTo>
                  <a:pt x="4860416" y="5351441"/>
                </a:moveTo>
                <a:lnTo>
                  <a:pt x="4860416" y="5068337"/>
                </a:lnTo>
                <a:lnTo>
                  <a:pt x="5195083" y="5068337"/>
                </a:lnTo>
                <a:lnTo>
                  <a:pt x="5195083" y="5351441"/>
                </a:lnTo>
                <a:close/>
                <a:moveTo>
                  <a:pt x="4860416" y="5648250"/>
                </a:moveTo>
                <a:lnTo>
                  <a:pt x="4860416" y="5365157"/>
                </a:lnTo>
                <a:lnTo>
                  <a:pt x="5195083" y="5365157"/>
                </a:lnTo>
                <a:lnTo>
                  <a:pt x="5195083" y="5648250"/>
                </a:lnTo>
                <a:close/>
                <a:moveTo>
                  <a:pt x="4860416" y="5945060"/>
                </a:moveTo>
                <a:lnTo>
                  <a:pt x="4860416" y="5661966"/>
                </a:lnTo>
                <a:lnTo>
                  <a:pt x="5195083" y="5661966"/>
                </a:lnTo>
                <a:lnTo>
                  <a:pt x="5195083" y="5945060"/>
                </a:lnTo>
                <a:close/>
                <a:moveTo>
                  <a:pt x="4860416" y="6241880"/>
                </a:moveTo>
                <a:lnTo>
                  <a:pt x="4860416" y="5958776"/>
                </a:lnTo>
                <a:lnTo>
                  <a:pt x="5195083" y="5958776"/>
                </a:lnTo>
                <a:lnTo>
                  <a:pt x="5195083" y="6241880"/>
                </a:lnTo>
                <a:close/>
                <a:moveTo>
                  <a:pt x="4860416" y="6538690"/>
                </a:moveTo>
                <a:lnTo>
                  <a:pt x="4860416" y="6255596"/>
                </a:lnTo>
                <a:lnTo>
                  <a:pt x="5195083" y="6255596"/>
                </a:lnTo>
                <a:lnTo>
                  <a:pt x="5195083" y="6538690"/>
                </a:lnTo>
                <a:close/>
                <a:moveTo>
                  <a:pt x="4860416" y="6835499"/>
                </a:moveTo>
                <a:lnTo>
                  <a:pt x="4860416" y="6552406"/>
                </a:lnTo>
                <a:lnTo>
                  <a:pt x="5195083" y="6552406"/>
                </a:lnTo>
                <a:lnTo>
                  <a:pt x="5195083" y="6835499"/>
                </a:lnTo>
                <a:close/>
                <a:moveTo>
                  <a:pt x="4509547" y="305593"/>
                </a:moveTo>
                <a:lnTo>
                  <a:pt x="4509547" y="22489"/>
                </a:lnTo>
                <a:lnTo>
                  <a:pt x="4844203" y="22489"/>
                </a:lnTo>
                <a:lnTo>
                  <a:pt x="4844203" y="305593"/>
                </a:lnTo>
                <a:close/>
                <a:moveTo>
                  <a:pt x="4509547" y="602413"/>
                </a:moveTo>
                <a:lnTo>
                  <a:pt x="4509547" y="319309"/>
                </a:lnTo>
                <a:lnTo>
                  <a:pt x="4844203" y="319309"/>
                </a:lnTo>
                <a:lnTo>
                  <a:pt x="4844203" y="602413"/>
                </a:lnTo>
                <a:close/>
                <a:moveTo>
                  <a:pt x="4509547" y="899223"/>
                </a:moveTo>
                <a:lnTo>
                  <a:pt x="4509547" y="616129"/>
                </a:lnTo>
                <a:lnTo>
                  <a:pt x="4844203" y="616129"/>
                </a:lnTo>
                <a:lnTo>
                  <a:pt x="4844203" y="899223"/>
                </a:lnTo>
                <a:close/>
                <a:moveTo>
                  <a:pt x="4509547" y="1196033"/>
                </a:moveTo>
                <a:lnTo>
                  <a:pt x="4509547" y="912928"/>
                </a:lnTo>
                <a:lnTo>
                  <a:pt x="4844203" y="912928"/>
                </a:lnTo>
                <a:lnTo>
                  <a:pt x="4844203" y="1196033"/>
                </a:lnTo>
                <a:close/>
                <a:moveTo>
                  <a:pt x="4509547" y="1492853"/>
                </a:moveTo>
                <a:lnTo>
                  <a:pt x="4509547" y="1209749"/>
                </a:lnTo>
                <a:lnTo>
                  <a:pt x="4844203" y="1209749"/>
                </a:lnTo>
                <a:lnTo>
                  <a:pt x="4844203" y="1492853"/>
                </a:lnTo>
                <a:close/>
                <a:moveTo>
                  <a:pt x="4509547" y="1789662"/>
                </a:moveTo>
                <a:lnTo>
                  <a:pt x="4509547" y="1506569"/>
                </a:lnTo>
                <a:lnTo>
                  <a:pt x="4844203" y="1506569"/>
                </a:lnTo>
                <a:lnTo>
                  <a:pt x="4844203" y="1789662"/>
                </a:lnTo>
                <a:close/>
                <a:moveTo>
                  <a:pt x="4509547" y="2086472"/>
                </a:moveTo>
                <a:lnTo>
                  <a:pt x="4509547" y="1803368"/>
                </a:lnTo>
                <a:lnTo>
                  <a:pt x="4844203" y="1803368"/>
                </a:lnTo>
                <a:lnTo>
                  <a:pt x="4844203" y="2086472"/>
                </a:lnTo>
                <a:close/>
                <a:moveTo>
                  <a:pt x="4509547" y="2383292"/>
                </a:moveTo>
                <a:lnTo>
                  <a:pt x="4509547" y="2100188"/>
                </a:lnTo>
                <a:lnTo>
                  <a:pt x="4844203" y="2100188"/>
                </a:lnTo>
                <a:lnTo>
                  <a:pt x="4844203" y="2383292"/>
                </a:lnTo>
                <a:close/>
                <a:moveTo>
                  <a:pt x="4509547" y="2680112"/>
                </a:moveTo>
                <a:lnTo>
                  <a:pt x="4509547" y="2397008"/>
                </a:lnTo>
                <a:lnTo>
                  <a:pt x="4844203" y="2397008"/>
                </a:lnTo>
                <a:lnTo>
                  <a:pt x="4844203" y="2680112"/>
                </a:lnTo>
                <a:close/>
                <a:moveTo>
                  <a:pt x="4509547" y="2976922"/>
                </a:moveTo>
                <a:lnTo>
                  <a:pt x="4509547" y="2693828"/>
                </a:lnTo>
                <a:lnTo>
                  <a:pt x="4844203" y="2693828"/>
                </a:lnTo>
                <a:lnTo>
                  <a:pt x="4844203" y="2976922"/>
                </a:lnTo>
                <a:close/>
                <a:moveTo>
                  <a:pt x="4509547" y="3273742"/>
                </a:moveTo>
                <a:lnTo>
                  <a:pt x="4509547" y="2990638"/>
                </a:lnTo>
                <a:lnTo>
                  <a:pt x="4844203" y="2990638"/>
                </a:lnTo>
                <a:lnTo>
                  <a:pt x="4844203" y="3273742"/>
                </a:lnTo>
                <a:close/>
                <a:moveTo>
                  <a:pt x="4509547" y="3570541"/>
                </a:moveTo>
                <a:lnTo>
                  <a:pt x="4509547" y="3287447"/>
                </a:lnTo>
                <a:lnTo>
                  <a:pt x="4844203" y="3287447"/>
                </a:lnTo>
                <a:lnTo>
                  <a:pt x="4844203" y="3570541"/>
                </a:lnTo>
                <a:close/>
                <a:moveTo>
                  <a:pt x="4509547" y="3867361"/>
                </a:moveTo>
                <a:lnTo>
                  <a:pt x="4509547" y="3584257"/>
                </a:lnTo>
                <a:lnTo>
                  <a:pt x="4844203" y="3584257"/>
                </a:lnTo>
                <a:lnTo>
                  <a:pt x="4844203" y="3867361"/>
                </a:lnTo>
                <a:close/>
                <a:moveTo>
                  <a:pt x="4509547" y="4164171"/>
                </a:moveTo>
                <a:lnTo>
                  <a:pt x="4509547" y="3881077"/>
                </a:lnTo>
                <a:lnTo>
                  <a:pt x="4844203" y="3881077"/>
                </a:lnTo>
                <a:lnTo>
                  <a:pt x="4844203" y="4164171"/>
                </a:lnTo>
                <a:close/>
                <a:moveTo>
                  <a:pt x="4509547" y="4460991"/>
                </a:moveTo>
                <a:lnTo>
                  <a:pt x="4509547" y="4177897"/>
                </a:lnTo>
                <a:lnTo>
                  <a:pt x="4844203" y="4177897"/>
                </a:lnTo>
                <a:lnTo>
                  <a:pt x="4844203" y="4460991"/>
                </a:lnTo>
                <a:close/>
                <a:moveTo>
                  <a:pt x="4509547" y="4757811"/>
                </a:moveTo>
                <a:lnTo>
                  <a:pt x="4509547" y="4474707"/>
                </a:lnTo>
                <a:lnTo>
                  <a:pt x="4844203" y="4474707"/>
                </a:lnTo>
                <a:lnTo>
                  <a:pt x="4844203" y="4757811"/>
                </a:lnTo>
                <a:close/>
                <a:moveTo>
                  <a:pt x="4509547" y="5054610"/>
                </a:moveTo>
                <a:lnTo>
                  <a:pt x="4509547" y="4771516"/>
                </a:lnTo>
                <a:lnTo>
                  <a:pt x="4844203" y="4771516"/>
                </a:lnTo>
                <a:lnTo>
                  <a:pt x="4844203" y="5054610"/>
                </a:lnTo>
                <a:close/>
                <a:moveTo>
                  <a:pt x="4509547" y="5351441"/>
                </a:moveTo>
                <a:lnTo>
                  <a:pt x="4509547" y="5068337"/>
                </a:lnTo>
                <a:lnTo>
                  <a:pt x="4844203" y="5068337"/>
                </a:lnTo>
                <a:lnTo>
                  <a:pt x="4844203" y="5351441"/>
                </a:lnTo>
                <a:close/>
                <a:moveTo>
                  <a:pt x="4509547" y="5648250"/>
                </a:moveTo>
                <a:lnTo>
                  <a:pt x="4509547" y="5365157"/>
                </a:lnTo>
                <a:lnTo>
                  <a:pt x="4844203" y="5365157"/>
                </a:lnTo>
                <a:lnTo>
                  <a:pt x="4844203" y="5648250"/>
                </a:lnTo>
                <a:close/>
                <a:moveTo>
                  <a:pt x="4509547" y="5945060"/>
                </a:moveTo>
                <a:lnTo>
                  <a:pt x="4509547" y="5661966"/>
                </a:lnTo>
                <a:lnTo>
                  <a:pt x="4844203" y="5661966"/>
                </a:lnTo>
                <a:lnTo>
                  <a:pt x="4844203" y="5945060"/>
                </a:lnTo>
                <a:close/>
                <a:moveTo>
                  <a:pt x="4509547" y="6241880"/>
                </a:moveTo>
                <a:lnTo>
                  <a:pt x="4509547" y="5958776"/>
                </a:lnTo>
                <a:lnTo>
                  <a:pt x="4844203" y="5958776"/>
                </a:lnTo>
                <a:lnTo>
                  <a:pt x="4844203" y="6241880"/>
                </a:lnTo>
                <a:close/>
                <a:moveTo>
                  <a:pt x="4509547" y="6538690"/>
                </a:moveTo>
                <a:lnTo>
                  <a:pt x="4509547" y="6255596"/>
                </a:lnTo>
                <a:lnTo>
                  <a:pt x="4844203" y="6255596"/>
                </a:lnTo>
                <a:lnTo>
                  <a:pt x="4844203" y="6538690"/>
                </a:lnTo>
                <a:close/>
                <a:moveTo>
                  <a:pt x="4509547" y="6835499"/>
                </a:moveTo>
                <a:lnTo>
                  <a:pt x="4509547" y="6552406"/>
                </a:lnTo>
                <a:lnTo>
                  <a:pt x="4844203" y="6552406"/>
                </a:lnTo>
                <a:lnTo>
                  <a:pt x="4844203" y="6835499"/>
                </a:lnTo>
                <a:close/>
                <a:moveTo>
                  <a:pt x="4158667" y="305593"/>
                </a:moveTo>
                <a:lnTo>
                  <a:pt x="4158667" y="22489"/>
                </a:lnTo>
                <a:lnTo>
                  <a:pt x="4493333" y="22489"/>
                </a:lnTo>
                <a:lnTo>
                  <a:pt x="4493333" y="305593"/>
                </a:lnTo>
                <a:close/>
                <a:moveTo>
                  <a:pt x="4158667" y="602413"/>
                </a:moveTo>
                <a:lnTo>
                  <a:pt x="4158667" y="319309"/>
                </a:lnTo>
                <a:lnTo>
                  <a:pt x="4493333" y="319309"/>
                </a:lnTo>
                <a:lnTo>
                  <a:pt x="4493333" y="602413"/>
                </a:lnTo>
                <a:close/>
                <a:moveTo>
                  <a:pt x="4158667" y="899223"/>
                </a:moveTo>
                <a:lnTo>
                  <a:pt x="4158667" y="616129"/>
                </a:lnTo>
                <a:lnTo>
                  <a:pt x="4493333" y="616129"/>
                </a:lnTo>
                <a:lnTo>
                  <a:pt x="4493333" y="899223"/>
                </a:lnTo>
                <a:close/>
                <a:moveTo>
                  <a:pt x="4158667" y="1196033"/>
                </a:moveTo>
                <a:lnTo>
                  <a:pt x="4158667" y="912928"/>
                </a:lnTo>
                <a:lnTo>
                  <a:pt x="4493333" y="912928"/>
                </a:lnTo>
                <a:lnTo>
                  <a:pt x="4493333" y="1196033"/>
                </a:lnTo>
                <a:close/>
                <a:moveTo>
                  <a:pt x="4158667" y="1492853"/>
                </a:moveTo>
                <a:lnTo>
                  <a:pt x="4158667" y="1209749"/>
                </a:lnTo>
                <a:lnTo>
                  <a:pt x="4493333" y="1209749"/>
                </a:lnTo>
                <a:lnTo>
                  <a:pt x="4493333" y="1492853"/>
                </a:lnTo>
                <a:close/>
                <a:moveTo>
                  <a:pt x="4158667" y="1789662"/>
                </a:moveTo>
                <a:lnTo>
                  <a:pt x="4158667" y="1506569"/>
                </a:lnTo>
                <a:lnTo>
                  <a:pt x="4493333" y="1506569"/>
                </a:lnTo>
                <a:lnTo>
                  <a:pt x="4493333" y="1789662"/>
                </a:lnTo>
                <a:close/>
                <a:moveTo>
                  <a:pt x="4158667" y="2086472"/>
                </a:moveTo>
                <a:lnTo>
                  <a:pt x="4158667" y="1803368"/>
                </a:lnTo>
                <a:lnTo>
                  <a:pt x="4493333" y="1803368"/>
                </a:lnTo>
                <a:lnTo>
                  <a:pt x="4493333" y="2086472"/>
                </a:lnTo>
                <a:close/>
                <a:moveTo>
                  <a:pt x="4158667" y="2383292"/>
                </a:moveTo>
                <a:lnTo>
                  <a:pt x="4158667" y="2100188"/>
                </a:lnTo>
                <a:lnTo>
                  <a:pt x="4493333" y="2100188"/>
                </a:lnTo>
                <a:lnTo>
                  <a:pt x="4493333" y="2383292"/>
                </a:lnTo>
                <a:close/>
                <a:moveTo>
                  <a:pt x="4158667" y="2680112"/>
                </a:moveTo>
                <a:lnTo>
                  <a:pt x="4158667" y="2397008"/>
                </a:lnTo>
                <a:lnTo>
                  <a:pt x="4493333" y="2397008"/>
                </a:lnTo>
                <a:lnTo>
                  <a:pt x="4493333" y="2680112"/>
                </a:lnTo>
                <a:close/>
                <a:moveTo>
                  <a:pt x="4158667" y="2976922"/>
                </a:moveTo>
                <a:lnTo>
                  <a:pt x="4158667" y="2693828"/>
                </a:lnTo>
                <a:lnTo>
                  <a:pt x="4493333" y="2693828"/>
                </a:lnTo>
                <a:lnTo>
                  <a:pt x="4493333" y="2976922"/>
                </a:lnTo>
                <a:close/>
                <a:moveTo>
                  <a:pt x="4158667" y="3273742"/>
                </a:moveTo>
                <a:lnTo>
                  <a:pt x="4158667" y="2990638"/>
                </a:lnTo>
                <a:lnTo>
                  <a:pt x="4493333" y="2990638"/>
                </a:lnTo>
                <a:lnTo>
                  <a:pt x="4493333" y="3273742"/>
                </a:lnTo>
                <a:close/>
                <a:moveTo>
                  <a:pt x="4158667" y="3570541"/>
                </a:moveTo>
                <a:lnTo>
                  <a:pt x="4158667" y="3287447"/>
                </a:lnTo>
                <a:lnTo>
                  <a:pt x="4493333" y="3287447"/>
                </a:lnTo>
                <a:lnTo>
                  <a:pt x="4493333" y="3570541"/>
                </a:lnTo>
                <a:close/>
                <a:moveTo>
                  <a:pt x="4158667" y="3867361"/>
                </a:moveTo>
                <a:lnTo>
                  <a:pt x="4158667" y="3584257"/>
                </a:lnTo>
                <a:lnTo>
                  <a:pt x="4493333" y="3584257"/>
                </a:lnTo>
                <a:lnTo>
                  <a:pt x="4493333" y="3867361"/>
                </a:lnTo>
                <a:close/>
                <a:moveTo>
                  <a:pt x="4158667" y="4164171"/>
                </a:moveTo>
                <a:lnTo>
                  <a:pt x="4158667" y="3881077"/>
                </a:lnTo>
                <a:lnTo>
                  <a:pt x="4493333" y="3881077"/>
                </a:lnTo>
                <a:lnTo>
                  <a:pt x="4493333" y="4164171"/>
                </a:lnTo>
                <a:close/>
                <a:moveTo>
                  <a:pt x="4158667" y="4460991"/>
                </a:moveTo>
                <a:lnTo>
                  <a:pt x="4158667" y="4177897"/>
                </a:lnTo>
                <a:lnTo>
                  <a:pt x="4493333" y="4177897"/>
                </a:lnTo>
                <a:lnTo>
                  <a:pt x="4493333" y="4460991"/>
                </a:lnTo>
                <a:close/>
                <a:moveTo>
                  <a:pt x="4158667" y="4757811"/>
                </a:moveTo>
                <a:lnTo>
                  <a:pt x="4158667" y="4474707"/>
                </a:lnTo>
                <a:lnTo>
                  <a:pt x="4493333" y="4474707"/>
                </a:lnTo>
                <a:lnTo>
                  <a:pt x="4493333" y="4757811"/>
                </a:lnTo>
                <a:close/>
                <a:moveTo>
                  <a:pt x="4158667" y="5054610"/>
                </a:moveTo>
                <a:lnTo>
                  <a:pt x="4158667" y="4771516"/>
                </a:lnTo>
                <a:lnTo>
                  <a:pt x="4493333" y="4771516"/>
                </a:lnTo>
                <a:lnTo>
                  <a:pt x="4493333" y="5054610"/>
                </a:lnTo>
                <a:close/>
                <a:moveTo>
                  <a:pt x="4158667" y="5351441"/>
                </a:moveTo>
                <a:lnTo>
                  <a:pt x="4158667" y="5068337"/>
                </a:lnTo>
                <a:lnTo>
                  <a:pt x="4493333" y="5068337"/>
                </a:lnTo>
                <a:lnTo>
                  <a:pt x="4493333" y="5351441"/>
                </a:lnTo>
                <a:close/>
                <a:moveTo>
                  <a:pt x="4158667" y="5648250"/>
                </a:moveTo>
                <a:lnTo>
                  <a:pt x="4158667" y="5365157"/>
                </a:lnTo>
                <a:lnTo>
                  <a:pt x="4493333" y="5365157"/>
                </a:lnTo>
                <a:lnTo>
                  <a:pt x="4493333" y="5648250"/>
                </a:lnTo>
                <a:close/>
                <a:moveTo>
                  <a:pt x="4158667" y="5945060"/>
                </a:moveTo>
                <a:lnTo>
                  <a:pt x="4158667" y="5661966"/>
                </a:lnTo>
                <a:lnTo>
                  <a:pt x="4493333" y="5661966"/>
                </a:lnTo>
                <a:lnTo>
                  <a:pt x="4493333" y="5945060"/>
                </a:lnTo>
                <a:close/>
                <a:moveTo>
                  <a:pt x="4158667" y="6241880"/>
                </a:moveTo>
                <a:lnTo>
                  <a:pt x="4158667" y="5958776"/>
                </a:lnTo>
                <a:lnTo>
                  <a:pt x="4493333" y="5958776"/>
                </a:lnTo>
                <a:lnTo>
                  <a:pt x="4493333" y="6241880"/>
                </a:lnTo>
                <a:close/>
                <a:moveTo>
                  <a:pt x="4158667" y="6538690"/>
                </a:moveTo>
                <a:lnTo>
                  <a:pt x="4158667" y="6255596"/>
                </a:lnTo>
                <a:lnTo>
                  <a:pt x="4493333" y="6255596"/>
                </a:lnTo>
                <a:lnTo>
                  <a:pt x="4493333" y="6538690"/>
                </a:lnTo>
                <a:close/>
                <a:moveTo>
                  <a:pt x="4158667" y="6835499"/>
                </a:moveTo>
                <a:lnTo>
                  <a:pt x="4158667" y="6552406"/>
                </a:lnTo>
                <a:lnTo>
                  <a:pt x="4493333" y="6552406"/>
                </a:lnTo>
                <a:lnTo>
                  <a:pt x="4493333" y="6835499"/>
                </a:lnTo>
                <a:close/>
                <a:moveTo>
                  <a:pt x="3807777" y="305593"/>
                </a:moveTo>
                <a:lnTo>
                  <a:pt x="3807777" y="22489"/>
                </a:lnTo>
                <a:lnTo>
                  <a:pt x="4142443" y="22489"/>
                </a:lnTo>
                <a:lnTo>
                  <a:pt x="4142443" y="305593"/>
                </a:lnTo>
                <a:close/>
                <a:moveTo>
                  <a:pt x="3807777" y="602413"/>
                </a:moveTo>
                <a:lnTo>
                  <a:pt x="3807777" y="319309"/>
                </a:lnTo>
                <a:lnTo>
                  <a:pt x="4142443" y="319309"/>
                </a:lnTo>
                <a:lnTo>
                  <a:pt x="4142443" y="602413"/>
                </a:lnTo>
                <a:close/>
                <a:moveTo>
                  <a:pt x="3807777" y="899223"/>
                </a:moveTo>
                <a:lnTo>
                  <a:pt x="3807777" y="616129"/>
                </a:lnTo>
                <a:lnTo>
                  <a:pt x="4142443" y="616129"/>
                </a:lnTo>
                <a:lnTo>
                  <a:pt x="4142443" y="899223"/>
                </a:lnTo>
                <a:close/>
                <a:moveTo>
                  <a:pt x="3807777" y="1196033"/>
                </a:moveTo>
                <a:lnTo>
                  <a:pt x="3807777" y="912928"/>
                </a:lnTo>
                <a:lnTo>
                  <a:pt x="4142443" y="912928"/>
                </a:lnTo>
                <a:lnTo>
                  <a:pt x="4142443" y="1196033"/>
                </a:lnTo>
                <a:close/>
                <a:moveTo>
                  <a:pt x="3807777" y="1492853"/>
                </a:moveTo>
                <a:lnTo>
                  <a:pt x="3807777" y="1209749"/>
                </a:lnTo>
                <a:lnTo>
                  <a:pt x="4142443" y="1209749"/>
                </a:lnTo>
                <a:lnTo>
                  <a:pt x="4142443" y="1492853"/>
                </a:lnTo>
                <a:close/>
                <a:moveTo>
                  <a:pt x="3807777" y="1789662"/>
                </a:moveTo>
                <a:lnTo>
                  <a:pt x="3807777" y="1506569"/>
                </a:lnTo>
                <a:lnTo>
                  <a:pt x="4142443" y="1506569"/>
                </a:lnTo>
                <a:lnTo>
                  <a:pt x="4142443" y="1789662"/>
                </a:lnTo>
                <a:close/>
                <a:moveTo>
                  <a:pt x="3807777" y="2086472"/>
                </a:moveTo>
                <a:lnTo>
                  <a:pt x="3807777" y="1803368"/>
                </a:lnTo>
                <a:lnTo>
                  <a:pt x="4142443" y="1803368"/>
                </a:lnTo>
                <a:lnTo>
                  <a:pt x="4142443" y="2086472"/>
                </a:lnTo>
                <a:close/>
                <a:moveTo>
                  <a:pt x="3807777" y="2383292"/>
                </a:moveTo>
                <a:lnTo>
                  <a:pt x="3807777" y="2100188"/>
                </a:lnTo>
                <a:lnTo>
                  <a:pt x="4142443" y="2100188"/>
                </a:lnTo>
                <a:lnTo>
                  <a:pt x="4142443" y="2383292"/>
                </a:lnTo>
                <a:close/>
                <a:moveTo>
                  <a:pt x="3807777" y="2680112"/>
                </a:moveTo>
                <a:lnTo>
                  <a:pt x="3807777" y="2397008"/>
                </a:lnTo>
                <a:lnTo>
                  <a:pt x="4142443" y="2397008"/>
                </a:lnTo>
                <a:lnTo>
                  <a:pt x="4142443" y="2680112"/>
                </a:lnTo>
                <a:close/>
                <a:moveTo>
                  <a:pt x="3807777" y="2976922"/>
                </a:moveTo>
                <a:lnTo>
                  <a:pt x="3807777" y="2693828"/>
                </a:lnTo>
                <a:lnTo>
                  <a:pt x="4142443" y="2693828"/>
                </a:lnTo>
                <a:lnTo>
                  <a:pt x="4142443" y="2976922"/>
                </a:lnTo>
                <a:close/>
                <a:moveTo>
                  <a:pt x="3807777" y="3273742"/>
                </a:moveTo>
                <a:lnTo>
                  <a:pt x="3807777" y="2990638"/>
                </a:lnTo>
                <a:lnTo>
                  <a:pt x="4142443" y="2990638"/>
                </a:lnTo>
                <a:lnTo>
                  <a:pt x="4142443" y="3273742"/>
                </a:lnTo>
                <a:close/>
                <a:moveTo>
                  <a:pt x="3807777" y="3570541"/>
                </a:moveTo>
                <a:lnTo>
                  <a:pt x="3807777" y="3287447"/>
                </a:lnTo>
                <a:lnTo>
                  <a:pt x="4142443" y="3287447"/>
                </a:lnTo>
                <a:lnTo>
                  <a:pt x="4142443" y="3570541"/>
                </a:lnTo>
                <a:close/>
                <a:moveTo>
                  <a:pt x="3807777" y="3867361"/>
                </a:moveTo>
                <a:lnTo>
                  <a:pt x="3807777" y="3584257"/>
                </a:lnTo>
                <a:lnTo>
                  <a:pt x="4142443" y="3584257"/>
                </a:lnTo>
                <a:lnTo>
                  <a:pt x="4142443" y="3867361"/>
                </a:lnTo>
                <a:close/>
                <a:moveTo>
                  <a:pt x="3807777" y="4164171"/>
                </a:moveTo>
                <a:lnTo>
                  <a:pt x="3807777" y="3881077"/>
                </a:lnTo>
                <a:lnTo>
                  <a:pt x="4142443" y="3881077"/>
                </a:lnTo>
                <a:lnTo>
                  <a:pt x="4142443" y="4164171"/>
                </a:lnTo>
                <a:close/>
                <a:moveTo>
                  <a:pt x="3807777" y="4460991"/>
                </a:moveTo>
                <a:lnTo>
                  <a:pt x="3807777" y="4177897"/>
                </a:lnTo>
                <a:lnTo>
                  <a:pt x="4142443" y="4177897"/>
                </a:lnTo>
                <a:lnTo>
                  <a:pt x="4142443" y="4460991"/>
                </a:lnTo>
                <a:close/>
                <a:moveTo>
                  <a:pt x="3807777" y="4757811"/>
                </a:moveTo>
                <a:lnTo>
                  <a:pt x="3807777" y="4474707"/>
                </a:lnTo>
                <a:lnTo>
                  <a:pt x="4142443" y="4474707"/>
                </a:lnTo>
                <a:lnTo>
                  <a:pt x="4142443" y="4757811"/>
                </a:lnTo>
                <a:close/>
                <a:moveTo>
                  <a:pt x="3807777" y="5054610"/>
                </a:moveTo>
                <a:lnTo>
                  <a:pt x="3807777" y="4771516"/>
                </a:lnTo>
                <a:lnTo>
                  <a:pt x="4142443" y="4771516"/>
                </a:lnTo>
                <a:lnTo>
                  <a:pt x="4142443" y="5054610"/>
                </a:lnTo>
                <a:close/>
                <a:moveTo>
                  <a:pt x="3807777" y="5351441"/>
                </a:moveTo>
                <a:lnTo>
                  <a:pt x="3807777" y="5068337"/>
                </a:lnTo>
                <a:lnTo>
                  <a:pt x="4142443" y="5068337"/>
                </a:lnTo>
                <a:lnTo>
                  <a:pt x="4142443" y="5351441"/>
                </a:lnTo>
                <a:close/>
                <a:moveTo>
                  <a:pt x="3807777" y="5648250"/>
                </a:moveTo>
                <a:lnTo>
                  <a:pt x="3807777" y="5365157"/>
                </a:lnTo>
                <a:lnTo>
                  <a:pt x="4142443" y="5365157"/>
                </a:lnTo>
                <a:lnTo>
                  <a:pt x="4142443" y="5648250"/>
                </a:lnTo>
                <a:close/>
                <a:moveTo>
                  <a:pt x="3807777" y="5945060"/>
                </a:moveTo>
                <a:lnTo>
                  <a:pt x="3807777" y="5661966"/>
                </a:lnTo>
                <a:lnTo>
                  <a:pt x="4142443" y="5661966"/>
                </a:lnTo>
                <a:lnTo>
                  <a:pt x="4142443" y="5945060"/>
                </a:lnTo>
                <a:close/>
                <a:moveTo>
                  <a:pt x="3807777" y="6241880"/>
                </a:moveTo>
                <a:lnTo>
                  <a:pt x="3807777" y="5958776"/>
                </a:lnTo>
                <a:lnTo>
                  <a:pt x="4142443" y="5958776"/>
                </a:lnTo>
                <a:lnTo>
                  <a:pt x="4142443" y="6241880"/>
                </a:lnTo>
                <a:close/>
                <a:moveTo>
                  <a:pt x="3807777" y="6538690"/>
                </a:moveTo>
                <a:lnTo>
                  <a:pt x="3807777" y="6255596"/>
                </a:lnTo>
                <a:lnTo>
                  <a:pt x="4142443" y="6255596"/>
                </a:lnTo>
                <a:lnTo>
                  <a:pt x="4142443" y="6538690"/>
                </a:lnTo>
                <a:close/>
                <a:moveTo>
                  <a:pt x="3807777" y="6835499"/>
                </a:moveTo>
                <a:lnTo>
                  <a:pt x="3807777" y="6552406"/>
                </a:lnTo>
                <a:lnTo>
                  <a:pt x="4142443" y="6552406"/>
                </a:lnTo>
                <a:lnTo>
                  <a:pt x="4142443" y="6835499"/>
                </a:lnTo>
                <a:close/>
                <a:moveTo>
                  <a:pt x="3456908" y="305593"/>
                </a:moveTo>
                <a:lnTo>
                  <a:pt x="3456908" y="22489"/>
                </a:lnTo>
                <a:lnTo>
                  <a:pt x="3791574" y="22489"/>
                </a:lnTo>
                <a:lnTo>
                  <a:pt x="3791574" y="305593"/>
                </a:lnTo>
                <a:close/>
                <a:moveTo>
                  <a:pt x="3456908" y="602413"/>
                </a:moveTo>
                <a:lnTo>
                  <a:pt x="3456908" y="319309"/>
                </a:lnTo>
                <a:lnTo>
                  <a:pt x="3791574" y="319309"/>
                </a:lnTo>
                <a:lnTo>
                  <a:pt x="3791574" y="602413"/>
                </a:lnTo>
                <a:close/>
                <a:moveTo>
                  <a:pt x="3456908" y="899223"/>
                </a:moveTo>
                <a:lnTo>
                  <a:pt x="3456908" y="616129"/>
                </a:lnTo>
                <a:lnTo>
                  <a:pt x="3791574" y="616129"/>
                </a:lnTo>
                <a:lnTo>
                  <a:pt x="3791574" y="899223"/>
                </a:lnTo>
                <a:close/>
                <a:moveTo>
                  <a:pt x="3456908" y="1196033"/>
                </a:moveTo>
                <a:lnTo>
                  <a:pt x="3456908" y="912928"/>
                </a:lnTo>
                <a:lnTo>
                  <a:pt x="3791574" y="912928"/>
                </a:lnTo>
                <a:lnTo>
                  <a:pt x="3791574" y="1196033"/>
                </a:lnTo>
                <a:close/>
                <a:moveTo>
                  <a:pt x="3456908" y="1492853"/>
                </a:moveTo>
                <a:lnTo>
                  <a:pt x="3456908" y="1209749"/>
                </a:lnTo>
                <a:lnTo>
                  <a:pt x="3791574" y="1209749"/>
                </a:lnTo>
                <a:lnTo>
                  <a:pt x="3791574" y="1492853"/>
                </a:lnTo>
                <a:close/>
                <a:moveTo>
                  <a:pt x="3456908" y="1789662"/>
                </a:moveTo>
                <a:lnTo>
                  <a:pt x="3456908" y="1506569"/>
                </a:lnTo>
                <a:lnTo>
                  <a:pt x="3791574" y="1506569"/>
                </a:lnTo>
                <a:lnTo>
                  <a:pt x="3791574" y="1789662"/>
                </a:lnTo>
                <a:close/>
                <a:moveTo>
                  <a:pt x="3456908" y="2086472"/>
                </a:moveTo>
                <a:lnTo>
                  <a:pt x="3456908" y="1803368"/>
                </a:lnTo>
                <a:lnTo>
                  <a:pt x="3791574" y="1803368"/>
                </a:lnTo>
                <a:lnTo>
                  <a:pt x="3791574" y="2086472"/>
                </a:lnTo>
                <a:close/>
                <a:moveTo>
                  <a:pt x="3456908" y="2383292"/>
                </a:moveTo>
                <a:lnTo>
                  <a:pt x="3456908" y="2100188"/>
                </a:lnTo>
                <a:lnTo>
                  <a:pt x="3791574" y="2100188"/>
                </a:lnTo>
                <a:lnTo>
                  <a:pt x="3791574" y="2383292"/>
                </a:lnTo>
                <a:close/>
                <a:moveTo>
                  <a:pt x="3456908" y="2680112"/>
                </a:moveTo>
                <a:lnTo>
                  <a:pt x="3456908" y="2397008"/>
                </a:lnTo>
                <a:lnTo>
                  <a:pt x="3791574" y="2397008"/>
                </a:lnTo>
                <a:lnTo>
                  <a:pt x="3791574" y="2680112"/>
                </a:lnTo>
                <a:close/>
                <a:moveTo>
                  <a:pt x="3456908" y="2976922"/>
                </a:moveTo>
                <a:lnTo>
                  <a:pt x="3456908" y="2693828"/>
                </a:lnTo>
                <a:lnTo>
                  <a:pt x="3791574" y="2693828"/>
                </a:lnTo>
                <a:lnTo>
                  <a:pt x="3791574" y="2976922"/>
                </a:lnTo>
                <a:close/>
                <a:moveTo>
                  <a:pt x="3456908" y="3273742"/>
                </a:moveTo>
                <a:lnTo>
                  <a:pt x="3456908" y="2990638"/>
                </a:lnTo>
                <a:lnTo>
                  <a:pt x="3791574" y="2990638"/>
                </a:lnTo>
                <a:lnTo>
                  <a:pt x="3791574" y="3273742"/>
                </a:lnTo>
                <a:close/>
                <a:moveTo>
                  <a:pt x="3456908" y="3570541"/>
                </a:moveTo>
                <a:lnTo>
                  <a:pt x="3456908" y="3287447"/>
                </a:lnTo>
                <a:lnTo>
                  <a:pt x="3791574" y="3287447"/>
                </a:lnTo>
                <a:lnTo>
                  <a:pt x="3791574" y="3570541"/>
                </a:lnTo>
                <a:close/>
                <a:moveTo>
                  <a:pt x="3456908" y="3867361"/>
                </a:moveTo>
                <a:lnTo>
                  <a:pt x="3456908" y="3584257"/>
                </a:lnTo>
                <a:lnTo>
                  <a:pt x="3791574" y="3584257"/>
                </a:lnTo>
                <a:lnTo>
                  <a:pt x="3791574" y="3867361"/>
                </a:lnTo>
                <a:close/>
                <a:moveTo>
                  <a:pt x="3456908" y="4164171"/>
                </a:moveTo>
                <a:lnTo>
                  <a:pt x="3456908" y="3881077"/>
                </a:lnTo>
                <a:lnTo>
                  <a:pt x="3791574" y="3881077"/>
                </a:lnTo>
                <a:lnTo>
                  <a:pt x="3791574" y="4164171"/>
                </a:lnTo>
                <a:close/>
                <a:moveTo>
                  <a:pt x="3456908" y="4460991"/>
                </a:moveTo>
                <a:lnTo>
                  <a:pt x="3456908" y="4177897"/>
                </a:lnTo>
                <a:lnTo>
                  <a:pt x="3791574" y="4177897"/>
                </a:lnTo>
                <a:lnTo>
                  <a:pt x="3791574" y="4460991"/>
                </a:lnTo>
                <a:close/>
                <a:moveTo>
                  <a:pt x="3456908" y="4757811"/>
                </a:moveTo>
                <a:lnTo>
                  <a:pt x="3456908" y="4474707"/>
                </a:lnTo>
                <a:lnTo>
                  <a:pt x="3791574" y="4474707"/>
                </a:lnTo>
                <a:lnTo>
                  <a:pt x="3791574" y="4757811"/>
                </a:lnTo>
                <a:close/>
                <a:moveTo>
                  <a:pt x="3456908" y="5054610"/>
                </a:moveTo>
                <a:lnTo>
                  <a:pt x="3456908" y="4771516"/>
                </a:lnTo>
                <a:lnTo>
                  <a:pt x="3791574" y="4771516"/>
                </a:lnTo>
                <a:lnTo>
                  <a:pt x="3791574" y="5054610"/>
                </a:lnTo>
                <a:close/>
                <a:moveTo>
                  <a:pt x="3456908" y="5351441"/>
                </a:moveTo>
                <a:lnTo>
                  <a:pt x="3456908" y="5068337"/>
                </a:lnTo>
                <a:lnTo>
                  <a:pt x="3791574" y="5068337"/>
                </a:lnTo>
                <a:lnTo>
                  <a:pt x="3791574" y="5351441"/>
                </a:lnTo>
                <a:close/>
                <a:moveTo>
                  <a:pt x="3456908" y="5648250"/>
                </a:moveTo>
                <a:lnTo>
                  <a:pt x="3456908" y="5365157"/>
                </a:lnTo>
                <a:lnTo>
                  <a:pt x="3791574" y="5365157"/>
                </a:lnTo>
                <a:lnTo>
                  <a:pt x="3791574" y="5648250"/>
                </a:lnTo>
                <a:close/>
                <a:moveTo>
                  <a:pt x="3456908" y="5945060"/>
                </a:moveTo>
                <a:lnTo>
                  <a:pt x="3456908" y="5661966"/>
                </a:lnTo>
                <a:lnTo>
                  <a:pt x="3791574" y="5661966"/>
                </a:lnTo>
                <a:lnTo>
                  <a:pt x="3791574" y="5945060"/>
                </a:lnTo>
                <a:close/>
                <a:moveTo>
                  <a:pt x="3456908" y="6241880"/>
                </a:moveTo>
                <a:lnTo>
                  <a:pt x="3456908" y="5958776"/>
                </a:lnTo>
                <a:lnTo>
                  <a:pt x="3791574" y="5958776"/>
                </a:lnTo>
                <a:lnTo>
                  <a:pt x="3791574" y="6241880"/>
                </a:lnTo>
                <a:close/>
                <a:moveTo>
                  <a:pt x="3456908" y="6538690"/>
                </a:moveTo>
                <a:lnTo>
                  <a:pt x="3456908" y="6255596"/>
                </a:lnTo>
                <a:lnTo>
                  <a:pt x="3791574" y="6255596"/>
                </a:lnTo>
                <a:lnTo>
                  <a:pt x="3791574" y="6538690"/>
                </a:lnTo>
                <a:close/>
                <a:moveTo>
                  <a:pt x="3456908" y="6835499"/>
                </a:moveTo>
                <a:lnTo>
                  <a:pt x="3456908" y="6552406"/>
                </a:lnTo>
                <a:lnTo>
                  <a:pt x="3791574" y="6552406"/>
                </a:lnTo>
                <a:lnTo>
                  <a:pt x="3791574" y="6835499"/>
                </a:lnTo>
                <a:close/>
                <a:moveTo>
                  <a:pt x="3106028" y="305593"/>
                </a:moveTo>
                <a:lnTo>
                  <a:pt x="3106028" y="22489"/>
                </a:lnTo>
                <a:lnTo>
                  <a:pt x="3440683" y="22489"/>
                </a:lnTo>
                <a:lnTo>
                  <a:pt x="3440683" y="305593"/>
                </a:lnTo>
                <a:close/>
                <a:moveTo>
                  <a:pt x="3106028" y="602413"/>
                </a:moveTo>
                <a:lnTo>
                  <a:pt x="3106028" y="319309"/>
                </a:lnTo>
                <a:lnTo>
                  <a:pt x="3440683" y="319309"/>
                </a:lnTo>
                <a:lnTo>
                  <a:pt x="3440683" y="602413"/>
                </a:lnTo>
                <a:close/>
                <a:moveTo>
                  <a:pt x="3106028" y="899223"/>
                </a:moveTo>
                <a:lnTo>
                  <a:pt x="3106028" y="616129"/>
                </a:lnTo>
                <a:lnTo>
                  <a:pt x="3440683" y="616129"/>
                </a:lnTo>
                <a:lnTo>
                  <a:pt x="3440683" y="899223"/>
                </a:lnTo>
                <a:close/>
                <a:moveTo>
                  <a:pt x="3106028" y="1196033"/>
                </a:moveTo>
                <a:lnTo>
                  <a:pt x="3106028" y="912928"/>
                </a:lnTo>
                <a:lnTo>
                  <a:pt x="3440683" y="912928"/>
                </a:lnTo>
                <a:lnTo>
                  <a:pt x="3440683" y="1196033"/>
                </a:lnTo>
                <a:close/>
                <a:moveTo>
                  <a:pt x="3106028" y="1492853"/>
                </a:moveTo>
                <a:lnTo>
                  <a:pt x="3106028" y="1209749"/>
                </a:lnTo>
                <a:lnTo>
                  <a:pt x="3440683" y="1209749"/>
                </a:lnTo>
                <a:lnTo>
                  <a:pt x="3440683" y="1492853"/>
                </a:lnTo>
                <a:close/>
                <a:moveTo>
                  <a:pt x="3106028" y="1789662"/>
                </a:moveTo>
                <a:lnTo>
                  <a:pt x="3106028" y="1506569"/>
                </a:lnTo>
                <a:lnTo>
                  <a:pt x="3440683" y="1506569"/>
                </a:lnTo>
                <a:lnTo>
                  <a:pt x="3440683" y="1789662"/>
                </a:lnTo>
                <a:close/>
                <a:moveTo>
                  <a:pt x="3106028" y="2086472"/>
                </a:moveTo>
                <a:lnTo>
                  <a:pt x="3106028" y="1803368"/>
                </a:lnTo>
                <a:lnTo>
                  <a:pt x="3440683" y="1803368"/>
                </a:lnTo>
                <a:lnTo>
                  <a:pt x="3440683" y="2086472"/>
                </a:lnTo>
                <a:close/>
                <a:moveTo>
                  <a:pt x="3106028" y="2383292"/>
                </a:moveTo>
                <a:lnTo>
                  <a:pt x="3106028" y="2100188"/>
                </a:lnTo>
                <a:lnTo>
                  <a:pt x="3440683" y="2100188"/>
                </a:lnTo>
                <a:lnTo>
                  <a:pt x="3440683" y="2383292"/>
                </a:lnTo>
                <a:close/>
                <a:moveTo>
                  <a:pt x="3106028" y="2680112"/>
                </a:moveTo>
                <a:lnTo>
                  <a:pt x="3106028" y="2397008"/>
                </a:lnTo>
                <a:lnTo>
                  <a:pt x="3440683" y="2397008"/>
                </a:lnTo>
                <a:lnTo>
                  <a:pt x="3440683" y="2680112"/>
                </a:lnTo>
                <a:close/>
                <a:moveTo>
                  <a:pt x="3106028" y="2976922"/>
                </a:moveTo>
                <a:lnTo>
                  <a:pt x="3106028" y="2693828"/>
                </a:lnTo>
                <a:lnTo>
                  <a:pt x="3440683" y="2693828"/>
                </a:lnTo>
                <a:lnTo>
                  <a:pt x="3440683" y="2976922"/>
                </a:lnTo>
                <a:close/>
                <a:moveTo>
                  <a:pt x="3106028" y="3273742"/>
                </a:moveTo>
                <a:lnTo>
                  <a:pt x="3106028" y="2990638"/>
                </a:lnTo>
                <a:lnTo>
                  <a:pt x="3440683" y="2990638"/>
                </a:lnTo>
                <a:lnTo>
                  <a:pt x="3440683" y="3273742"/>
                </a:lnTo>
                <a:close/>
                <a:moveTo>
                  <a:pt x="3106028" y="3570541"/>
                </a:moveTo>
                <a:lnTo>
                  <a:pt x="3106028" y="3287447"/>
                </a:lnTo>
                <a:lnTo>
                  <a:pt x="3440683" y="3287447"/>
                </a:lnTo>
                <a:lnTo>
                  <a:pt x="3440683" y="3570541"/>
                </a:lnTo>
                <a:close/>
                <a:moveTo>
                  <a:pt x="3106028" y="3867361"/>
                </a:moveTo>
                <a:lnTo>
                  <a:pt x="3106028" y="3584257"/>
                </a:lnTo>
                <a:lnTo>
                  <a:pt x="3440683" y="3584257"/>
                </a:lnTo>
                <a:lnTo>
                  <a:pt x="3440683" y="3867361"/>
                </a:lnTo>
                <a:close/>
                <a:moveTo>
                  <a:pt x="3106028" y="4164171"/>
                </a:moveTo>
                <a:lnTo>
                  <a:pt x="3106028" y="3881077"/>
                </a:lnTo>
                <a:lnTo>
                  <a:pt x="3440683" y="3881077"/>
                </a:lnTo>
                <a:lnTo>
                  <a:pt x="3440683" y="4164171"/>
                </a:lnTo>
                <a:close/>
                <a:moveTo>
                  <a:pt x="3106028" y="4460991"/>
                </a:moveTo>
                <a:lnTo>
                  <a:pt x="3106028" y="4177897"/>
                </a:lnTo>
                <a:lnTo>
                  <a:pt x="3440683" y="4177897"/>
                </a:lnTo>
                <a:lnTo>
                  <a:pt x="3440683" y="4460991"/>
                </a:lnTo>
                <a:close/>
                <a:moveTo>
                  <a:pt x="3106028" y="4757811"/>
                </a:moveTo>
                <a:lnTo>
                  <a:pt x="3106028" y="4474707"/>
                </a:lnTo>
                <a:lnTo>
                  <a:pt x="3440683" y="4474707"/>
                </a:lnTo>
                <a:lnTo>
                  <a:pt x="3440683" y="4757811"/>
                </a:lnTo>
                <a:close/>
                <a:moveTo>
                  <a:pt x="3106028" y="5054610"/>
                </a:moveTo>
                <a:lnTo>
                  <a:pt x="3106028" y="4771516"/>
                </a:lnTo>
                <a:lnTo>
                  <a:pt x="3440683" y="4771516"/>
                </a:lnTo>
                <a:lnTo>
                  <a:pt x="3440683" y="5054610"/>
                </a:lnTo>
                <a:close/>
                <a:moveTo>
                  <a:pt x="3106028" y="5351441"/>
                </a:moveTo>
                <a:lnTo>
                  <a:pt x="3106028" y="5068337"/>
                </a:lnTo>
                <a:lnTo>
                  <a:pt x="3440683" y="5068337"/>
                </a:lnTo>
                <a:lnTo>
                  <a:pt x="3440683" y="5351441"/>
                </a:lnTo>
                <a:close/>
                <a:moveTo>
                  <a:pt x="3106028" y="5648250"/>
                </a:moveTo>
                <a:lnTo>
                  <a:pt x="3106028" y="5365157"/>
                </a:lnTo>
                <a:lnTo>
                  <a:pt x="3440683" y="5365157"/>
                </a:lnTo>
                <a:lnTo>
                  <a:pt x="3440683" y="5648250"/>
                </a:lnTo>
                <a:close/>
                <a:moveTo>
                  <a:pt x="3106028" y="5945060"/>
                </a:moveTo>
                <a:lnTo>
                  <a:pt x="3106028" y="5661966"/>
                </a:lnTo>
                <a:lnTo>
                  <a:pt x="3440683" y="5661966"/>
                </a:lnTo>
                <a:lnTo>
                  <a:pt x="3440683" y="5945060"/>
                </a:lnTo>
                <a:close/>
                <a:moveTo>
                  <a:pt x="3106028" y="6241880"/>
                </a:moveTo>
                <a:lnTo>
                  <a:pt x="3106028" y="5958776"/>
                </a:lnTo>
                <a:lnTo>
                  <a:pt x="3440683" y="5958776"/>
                </a:lnTo>
                <a:lnTo>
                  <a:pt x="3440683" y="6241880"/>
                </a:lnTo>
                <a:close/>
                <a:moveTo>
                  <a:pt x="3106028" y="6538690"/>
                </a:moveTo>
                <a:lnTo>
                  <a:pt x="3106028" y="6255596"/>
                </a:lnTo>
                <a:lnTo>
                  <a:pt x="3440683" y="6255596"/>
                </a:lnTo>
                <a:lnTo>
                  <a:pt x="3440683" y="6538690"/>
                </a:lnTo>
                <a:close/>
                <a:moveTo>
                  <a:pt x="3106028" y="6835499"/>
                </a:moveTo>
                <a:lnTo>
                  <a:pt x="3106028" y="6552406"/>
                </a:lnTo>
                <a:lnTo>
                  <a:pt x="3440683" y="6552406"/>
                </a:lnTo>
                <a:lnTo>
                  <a:pt x="3440683" y="6835499"/>
                </a:lnTo>
                <a:close/>
                <a:moveTo>
                  <a:pt x="2755148" y="305593"/>
                </a:moveTo>
                <a:lnTo>
                  <a:pt x="2755148" y="22489"/>
                </a:lnTo>
                <a:lnTo>
                  <a:pt x="3089814" y="22489"/>
                </a:lnTo>
                <a:lnTo>
                  <a:pt x="3089814" y="305593"/>
                </a:lnTo>
                <a:close/>
                <a:moveTo>
                  <a:pt x="2755148" y="602413"/>
                </a:moveTo>
                <a:lnTo>
                  <a:pt x="2755148" y="319309"/>
                </a:lnTo>
                <a:lnTo>
                  <a:pt x="3089814" y="319309"/>
                </a:lnTo>
                <a:lnTo>
                  <a:pt x="3089814" y="602413"/>
                </a:lnTo>
                <a:close/>
                <a:moveTo>
                  <a:pt x="2755148" y="899223"/>
                </a:moveTo>
                <a:lnTo>
                  <a:pt x="2755148" y="616129"/>
                </a:lnTo>
                <a:lnTo>
                  <a:pt x="3089814" y="616129"/>
                </a:lnTo>
                <a:lnTo>
                  <a:pt x="3089814" y="899223"/>
                </a:lnTo>
                <a:close/>
                <a:moveTo>
                  <a:pt x="2755148" y="1196033"/>
                </a:moveTo>
                <a:lnTo>
                  <a:pt x="2755148" y="912928"/>
                </a:lnTo>
                <a:lnTo>
                  <a:pt x="3089814" y="912928"/>
                </a:lnTo>
                <a:lnTo>
                  <a:pt x="3089814" y="1196033"/>
                </a:lnTo>
                <a:close/>
                <a:moveTo>
                  <a:pt x="2755148" y="1492853"/>
                </a:moveTo>
                <a:lnTo>
                  <a:pt x="2755148" y="1209749"/>
                </a:lnTo>
                <a:lnTo>
                  <a:pt x="3089814" y="1209749"/>
                </a:lnTo>
                <a:lnTo>
                  <a:pt x="3089814" y="1492853"/>
                </a:lnTo>
                <a:close/>
                <a:moveTo>
                  <a:pt x="2755148" y="1789662"/>
                </a:moveTo>
                <a:lnTo>
                  <a:pt x="2755148" y="1506569"/>
                </a:lnTo>
                <a:lnTo>
                  <a:pt x="3089814" y="1506569"/>
                </a:lnTo>
                <a:lnTo>
                  <a:pt x="3089814" y="1789662"/>
                </a:lnTo>
                <a:close/>
                <a:moveTo>
                  <a:pt x="2755148" y="2086472"/>
                </a:moveTo>
                <a:lnTo>
                  <a:pt x="2755148" y="1803368"/>
                </a:lnTo>
                <a:lnTo>
                  <a:pt x="3089814" y="1803368"/>
                </a:lnTo>
                <a:lnTo>
                  <a:pt x="3089814" y="2086472"/>
                </a:lnTo>
                <a:close/>
                <a:moveTo>
                  <a:pt x="2755148" y="2383292"/>
                </a:moveTo>
                <a:lnTo>
                  <a:pt x="2755148" y="2100188"/>
                </a:lnTo>
                <a:lnTo>
                  <a:pt x="3089814" y="2100188"/>
                </a:lnTo>
                <a:lnTo>
                  <a:pt x="3089814" y="2383292"/>
                </a:lnTo>
                <a:close/>
                <a:moveTo>
                  <a:pt x="2755148" y="2680112"/>
                </a:moveTo>
                <a:lnTo>
                  <a:pt x="2755148" y="2397008"/>
                </a:lnTo>
                <a:lnTo>
                  <a:pt x="3089814" y="2397008"/>
                </a:lnTo>
                <a:lnTo>
                  <a:pt x="3089814" y="2680112"/>
                </a:lnTo>
                <a:close/>
                <a:moveTo>
                  <a:pt x="2755148" y="2976922"/>
                </a:moveTo>
                <a:lnTo>
                  <a:pt x="2755148" y="2693828"/>
                </a:lnTo>
                <a:lnTo>
                  <a:pt x="3089814" y="2693828"/>
                </a:lnTo>
                <a:lnTo>
                  <a:pt x="3089814" y="2976922"/>
                </a:lnTo>
                <a:close/>
                <a:moveTo>
                  <a:pt x="2755148" y="3273742"/>
                </a:moveTo>
                <a:lnTo>
                  <a:pt x="2755148" y="2990638"/>
                </a:lnTo>
                <a:lnTo>
                  <a:pt x="3089814" y="2990638"/>
                </a:lnTo>
                <a:lnTo>
                  <a:pt x="3089814" y="3273742"/>
                </a:lnTo>
                <a:close/>
                <a:moveTo>
                  <a:pt x="2755148" y="3570541"/>
                </a:moveTo>
                <a:lnTo>
                  <a:pt x="2755148" y="3287447"/>
                </a:lnTo>
                <a:lnTo>
                  <a:pt x="3089814" y="3287447"/>
                </a:lnTo>
                <a:lnTo>
                  <a:pt x="3089814" y="3570541"/>
                </a:lnTo>
                <a:close/>
                <a:moveTo>
                  <a:pt x="2755148" y="3867361"/>
                </a:moveTo>
                <a:lnTo>
                  <a:pt x="2755148" y="3584257"/>
                </a:lnTo>
                <a:lnTo>
                  <a:pt x="3089814" y="3584257"/>
                </a:lnTo>
                <a:lnTo>
                  <a:pt x="3089814" y="3867361"/>
                </a:lnTo>
                <a:close/>
                <a:moveTo>
                  <a:pt x="2755148" y="4164171"/>
                </a:moveTo>
                <a:lnTo>
                  <a:pt x="2755148" y="3881077"/>
                </a:lnTo>
                <a:lnTo>
                  <a:pt x="3089814" y="3881077"/>
                </a:lnTo>
                <a:lnTo>
                  <a:pt x="3089814" y="4164171"/>
                </a:lnTo>
                <a:close/>
                <a:moveTo>
                  <a:pt x="2755148" y="4460991"/>
                </a:moveTo>
                <a:lnTo>
                  <a:pt x="2755148" y="4177897"/>
                </a:lnTo>
                <a:lnTo>
                  <a:pt x="3089814" y="4177897"/>
                </a:lnTo>
                <a:lnTo>
                  <a:pt x="3089814" y="4460991"/>
                </a:lnTo>
                <a:close/>
                <a:moveTo>
                  <a:pt x="2755148" y="4757811"/>
                </a:moveTo>
                <a:lnTo>
                  <a:pt x="2755148" y="4474707"/>
                </a:lnTo>
                <a:lnTo>
                  <a:pt x="3089814" y="4474707"/>
                </a:lnTo>
                <a:lnTo>
                  <a:pt x="3089814" y="4757811"/>
                </a:lnTo>
                <a:close/>
                <a:moveTo>
                  <a:pt x="2755148" y="5054610"/>
                </a:moveTo>
                <a:lnTo>
                  <a:pt x="2755148" y="4771516"/>
                </a:lnTo>
                <a:lnTo>
                  <a:pt x="3089814" y="4771516"/>
                </a:lnTo>
                <a:lnTo>
                  <a:pt x="3089814" y="5054610"/>
                </a:lnTo>
                <a:close/>
                <a:moveTo>
                  <a:pt x="2755148" y="5351441"/>
                </a:moveTo>
                <a:lnTo>
                  <a:pt x="2755148" y="5068337"/>
                </a:lnTo>
                <a:lnTo>
                  <a:pt x="3089814" y="5068337"/>
                </a:lnTo>
                <a:lnTo>
                  <a:pt x="3089814" y="5351441"/>
                </a:lnTo>
                <a:close/>
                <a:moveTo>
                  <a:pt x="2755148" y="5648250"/>
                </a:moveTo>
                <a:lnTo>
                  <a:pt x="2755148" y="5365157"/>
                </a:lnTo>
                <a:lnTo>
                  <a:pt x="3089814" y="5365157"/>
                </a:lnTo>
                <a:lnTo>
                  <a:pt x="3089814" y="5648250"/>
                </a:lnTo>
                <a:close/>
                <a:moveTo>
                  <a:pt x="2755148" y="5945060"/>
                </a:moveTo>
                <a:lnTo>
                  <a:pt x="2755148" y="5661966"/>
                </a:lnTo>
                <a:lnTo>
                  <a:pt x="3089814" y="5661966"/>
                </a:lnTo>
                <a:lnTo>
                  <a:pt x="3089814" y="5945060"/>
                </a:lnTo>
                <a:close/>
                <a:moveTo>
                  <a:pt x="2755148" y="6241880"/>
                </a:moveTo>
                <a:lnTo>
                  <a:pt x="2755148" y="5958776"/>
                </a:lnTo>
                <a:lnTo>
                  <a:pt x="3089814" y="5958776"/>
                </a:lnTo>
                <a:lnTo>
                  <a:pt x="3089814" y="6241880"/>
                </a:lnTo>
                <a:close/>
                <a:moveTo>
                  <a:pt x="2755148" y="6538690"/>
                </a:moveTo>
                <a:lnTo>
                  <a:pt x="2755148" y="6255596"/>
                </a:lnTo>
                <a:lnTo>
                  <a:pt x="3089814" y="6255596"/>
                </a:lnTo>
                <a:lnTo>
                  <a:pt x="3089814" y="6538690"/>
                </a:lnTo>
                <a:close/>
                <a:moveTo>
                  <a:pt x="2755148" y="6835499"/>
                </a:moveTo>
                <a:lnTo>
                  <a:pt x="2755148" y="6552406"/>
                </a:lnTo>
                <a:lnTo>
                  <a:pt x="3089814" y="6552406"/>
                </a:lnTo>
                <a:lnTo>
                  <a:pt x="3089814" y="6835499"/>
                </a:lnTo>
                <a:close/>
                <a:moveTo>
                  <a:pt x="2404268" y="305593"/>
                </a:moveTo>
                <a:lnTo>
                  <a:pt x="2404268" y="22489"/>
                </a:lnTo>
                <a:lnTo>
                  <a:pt x="2738934" y="22489"/>
                </a:lnTo>
                <a:lnTo>
                  <a:pt x="2738934" y="305593"/>
                </a:lnTo>
                <a:close/>
                <a:moveTo>
                  <a:pt x="2404268" y="602413"/>
                </a:moveTo>
                <a:lnTo>
                  <a:pt x="2404268" y="319309"/>
                </a:lnTo>
                <a:lnTo>
                  <a:pt x="2738934" y="319309"/>
                </a:lnTo>
                <a:lnTo>
                  <a:pt x="2738934" y="602413"/>
                </a:lnTo>
                <a:close/>
                <a:moveTo>
                  <a:pt x="2404268" y="899223"/>
                </a:moveTo>
                <a:lnTo>
                  <a:pt x="2404268" y="616129"/>
                </a:lnTo>
                <a:lnTo>
                  <a:pt x="2738934" y="616129"/>
                </a:lnTo>
                <a:lnTo>
                  <a:pt x="2738934" y="899223"/>
                </a:lnTo>
                <a:close/>
                <a:moveTo>
                  <a:pt x="2404268" y="1196033"/>
                </a:moveTo>
                <a:lnTo>
                  <a:pt x="2404268" y="912928"/>
                </a:lnTo>
                <a:lnTo>
                  <a:pt x="2738934" y="912928"/>
                </a:lnTo>
                <a:lnTo>
                  <a:pt x="2738934" y="1196033"/>
                </a:lnTo>
                <a:close/>
                <a:moveTo>
                  <a:pt x="2404268" y="1492853"/>
                </a:moveTo>
                <a:lnTo>
                  <a:pt x="2404268" y="1209749"/>
                </a:lnTo>
                <a:lnTo>
                  <a:pt x="2738934" y="1209749"/>
                </a:lnTo>
                <a:lnTo>
                  <a:pt x="2738934" y="1492853"/>
                </a:lnTo>
                <a:close/>
                <a:moveTo>
                  <a:pt x="2404268" y="1789662"/>
                </a:moveTo>
                <a:lnTo>
                  <a:pt x="2404268" y="1506569"/>
                </a:lnTo>
                <a:lnTo>
                  <a:pt x="2738934" y="1506569"/>
                </a:lnTo>
                <a:lnTo>
                  <a:pt x="2738934" y="1789662"/>
                </a:lnTo>
                <a:close/>
                <a:moveTo>
                  <a:pt x="2404268" y="2086472"/>
                </a:moveTo>
                <a:lnTo>
                  <a:pt x="2404268" y="1803368"/>
                </a:lnTo>
                <a:lnTo>
                  <a:pt x="2738934" y="1803368"/>
                </a:lnTo>
                <a:lnTo>
                  <a:pt x="2738934" y="2086472"/>
                </a:lnTo>
                <a:close/>
                <a:moveTo>
                  <a:pt x="2404268" y="2383292"/>
                </a:moveTo>
                <a:lnTo>
                  <a:pt x="2404268" y="2100188"/>
                </a:lnTo>
                <a:lnTo>
                  <a:pt x="2738934" y="2100188"/>
                </a:lnTo>
                <a:lnTo>
                  <a:pt x="2738934" y="2383292"/>
                </a:lnTo>
                <a:close/>
                <a:moveTo>
                  <a:pt x="2404268" y="2680112"/>
                </a:moveTo>
                <a:lnTo>
                  <a:pt x="2404268" y="2397008"/>
                </a:lnTo>
                <a:lnTo>
                  <a:pt x="2738934" y="2397008"/>
                </a:lnTo>
                <a:lnTo>
                  <a:pt x="2738934" y="2680112"/>
                </a:lnTo>
                <a:close/>
                <a:moveTo>
                  <a:pt x="2404268" y="2976922"/>
                </a:moveTo>
                <a:lnTo>
                  <a:pt x="2404268" y="2693828"/>
                </a:lnTo>
                <a:lnTo>
                  <a:pt x="2738934" y="2693828"/>
                </a:lnTo>
                <a:lnTo>
                  <a:pt x="2738934" y="2976922"/>
                </a:lnTo>
                <a:close/>
                <a:moveTo>
                  <a:pt x="2404268" y="3273742"/>
                </a:moveTo>
                <a:lnTo>
                  <a:pt x="2404268" y="2990638"/>
                </a:lnTo>
                <a:lnTo>
                  <a:pt x="2738934" y="2990638"/>
                </a:lnTo>
                <a:lnTo>
                  <a:pt x="2738934" y="3273742"/>
                </a:lnTo>
                <a:close/>
                <a:moveTo>
                  <a:pt x="2404268" y="3570541"/>
                </a:moveTo>
                <a:lnTo>
                  <a:pt x="2404268" y="3287447"/>
                </a:lnTo>
                <a:lnTo>
                  <a:pt x="2738934" y="3287447"/>
                </a:lnTo>
                <a:lnTo>
                  <a:pt x="2738934" y="3570541"/>
                </a:lnTo>
                <a:close/>
                <a:moveTo>
                  <a:pt x="2404268" y="3867361"/>
                </a:moveTo>
                <a:lnTo>
                  <a:pt x="2404268" y="3584257"/>
                </a:lnTo>
                <a:lnTo>
                  <a:pt x="2738934" y="3584257"/>
                </a:lnTo>
                <a:lnTo>
                  <a:pt x="2738934" y="3867361"/>
                </a:lnTo>
                <a:close/>
                <a:moveTo>
                  <a:pt x="2404268" y="4164171"/>
                </a:moveTo>
                <a:lnTo>
                  <a:pt x="2404268" y="3881077"/>
                </a:lnTo>
                <a:lnTo>
                  <a:pt x="2738934" y="3881077"/>
                </a:lnTo>
                <a:lnTo>
                  <a:pt x="2738934" y="4164171"/>
                </a:lnTo>
                <a:close/>
                <a:moveTo>
                  <a:pt x="2404268" y="4460991"/>
                </a:moveTo>
                <a:lnTo>
                  <a:pt x="2404268" y="4177897"/>
                </a:lnTo>
                <a:lnTo>
                  <a:pt x="2738934" y="4177897"/>
                </a:lnTo>
                <a:lnTo>
                  <a:pt x="2738934" y="4460991"/>
                </a:lnTo>
                <a:close/>
                <a:moveTo>
                  <a:pt x="2404268" y="4757811"/>
                </a:moveTo>
                <a:lnTo>
                  <a:pt x="2404268" y="4474707"/>
                </a:lnTo>
                <a:lnTo>
                  <a:pt x="2738934" y="4474707"/>
                </a:lnTo>
                <a:lnTo>
                  <a:pt x="2738934" y="4757811"/>
                </a:lnTo>
                <a:close/>
                <a:moveTo>
                  <a:pt x="2404268" y="5054610"/>
                </a:moveTo>
                <a:lnTo>
                  <a:pt x="2404268" y="4771516"/>
                </a:lnTo>
                <a:lnTo>
                  <a:pt x="2738934" y="4771516"/>
                </a:lnTo>
                <a:lnTo>
                  <a:pt x="2738934" y="5054610"/>
                </a:lnTo>
                <a:close/>
                <a:moveTo>
                  <a:pt x="2404268" y="5351441"/>
                </a:moveTo>
                <a:lnTo>
                  <a:pt x="2404268" y="5068337"/>
                </a:lnTo>
                <a:lnTo>
                  <a:pt x="2738934" y="5068337"/>
                </a:lnTo>
                <a:lnTo>
                  <a:pt x="2738934" y="5351441"/>
                </a:lnTo>
                <a:close/>
                <a:moveTo>
                  <a:pt x="2404268" y="5648250"/>
                </a:moveTo>
                <a:lnTo>
                  <a:pt x="2404268" y="5365157"/>
                </a:lnTo>
                <a:lnTo>
                  <a:pt x="2738934" y="5365157"/>
                </a:lnTo>
                <a:lnTo>
                  <a:pt x="2738934" y="5648250"/>
                </a:lnTo>
                <a:close/>
                <a:moveTo>
                  <a:pt x="2404268" y="5945060"/>
                </a:moveTo>
                <a:lnTo>
                  <a:pt x="2404268" y="5661966"/>
                </a:lnTo>
                <a:lnTo>
                  <a:pt x="2738934" y="5661966"/>
                </a:lnTo>
                <a:lnTo>
                  <a:pt x="2738934" y="5945060"/>
                </a:lnTo>
                <a:close/>
                <a:moveTo>
                  <a:pt x="2404268" y="6241880"/>
                </a:moveTo>
                <a:lnTo>
                  <a:pt x="2404268" y="5958776"/>
                </a:lnTo>
                <a:lnTo>
                  <a:pt x="2738934" y="5958776"/>
                </a:lnTo>
                <a:lnTo>
                  <a:pt x="2738934" y="6241880"/>
                </a:lnTo>
                <a:close/>
                <a:moveTo>
                  <a:pt x="2404268" y="6538690"/>
                </a:moveTo>
                <a:lnTo>
                  <a:pt x="2404268" y="6255596"/>
                </a:lnTo>
                <a:lnTo>
                  <a:pt x="2738934" y="6255596"/>
                </a:lnTo>
                <a:lnTo>
                  <a:pt x="2738934" y="6538690"/>
                </a:lnTo>
                <a:close/>
                <a:moveTo>
                  <a:pt x="2404268" y="6835499"/>
                </a:moveTo>
                <a:lnTo>
                  <a:pt x="2404268" y="6552406"/>
                </a:lnTo>
                <a:lnTo>
                  <a:pt x="2738934" y="6552406"/>
                </a:lnTo>
                <a:lnTo>
                  <a:pt x="2738934" y="6835499"/>
                </a:lnTo>
                <a:close/>
                <a:moveTo>
                  <a:pt x="2053388" y="305593"/>
                </a:moveTo>
                <a:lnTo>
                  <a:pt x="2053388" y="22489"/>
                </a:lnTo>
                <a:lnTo>
                  <a:pt x="2388055" y="22489"/>
                </a:lnTo>
                <a:lnTo>
                  <a:pt x="2388055" y="305593"/>
                </a:lnTo>
                <a:close/>
                <a:moveTo>
                  <a:pt x="2053388" y="602413"/>
                </a:moveTo>
                <a:lnTo>
                  <a:pt x="2053388" y="319309"/>
                </a:lnTo>
                <a:lnTo>
                  <a:pt x="2388055" y="319309"/>
                </a:lnTo>
                <a:lnTo>
                  <a:pt x="2388055" y="602413"/>
                </a:lnTo>
                <a:close/>
                <a:moveTo>
                  <a:pt x="2053388" y="899223"/>
                </a:moveTo>
                <a:lnTo>
                  <a:pt x="2053388" y="616129"/>
                </a:lnTo>
                <a:lnTo>
                  <a:pt x="2388055" y="616129"/>
                </a:lnTo>
                <a:lnTo>
                  <a:pt x="2388055" y="899223"/>
                </a:lnTo>
                <a:close/>
                <a:moveTo>
                  <a:pt x="2053388" y="1196033"/>
                </a:moveTo>
                <a:lnTo>
                  <a:pt x="2053388" y="912928"/>
                </a:lnTo>
                <a:lnTo>
                  <a:pt x="2388055" y="912928"/>
                </a:lnTo>
                <a:lnTo>
                  <a:pt x="2388055" y="1196033"/>
                </a:lnTo>
                <a:close/>
                <a:moveTo>
                  <a:pt x="2053388" y="1492853"/>
                </a:moveTo>
                <a:lnTo>
                  <a:pt x="2053388" y="1209749"/>
                </a:lnTo>
                <a:lnTo>
                  <a:pt x="2388055" y="1209749"/>
                </a:lnTo>
                <a:lnTo>
                  <a:pt x="2388055" y="1492853"/>
                </a:lnTo>
                <a:close/>
                <a:moveTo>
                  <a:pt x="2053388" y="1789662"/>
                </a:moveTo>
                <a:lnTo>
                  <a:pt x="2053388" y="1506569"/>
                </a:lnTo>
                <a:lnTo>
                  <a:pt x="2388055" y="1506569"/>
                </a:lnTo>
                <a:lnTo>
                  <a:pt x="2388055" y="1789662"/>
                </a:lnTo>
                <a:close/>
                <a:moveTo>
                  <a:pt x="2053388" y="2086472"/>
                </a:moveTo>
                <a:lnTo>
                  <a:pt x="2053388" y="1803368"/>
                </a:lnTo>
                <a:lnTo>
                  <a:pt x="2388055" y="1803368"/>
                </a:lnTo>
                <a:lnTo>
                  <a:pt x="2388055" y="2086472"/>
                </a:lnTo>
                <a:close/>
                <a:moveTo>
                  <a:pt x="2053388" y="2383292"/>
                </a:moveTo>
                <a:lnTo>
                  <a:pt x="2053388" y="2100188"/>
                </a:lnTo>
                <a:lnTo>
                  <a:pt x="2388055" y="2100188"/>
                </a:lnTo>
                <a:lnTo>
                  <a:pt x="2388055" y="2383292"/>
                </a:lnTo>
                <a:close/>
                <a:moveTo>
                  <a:pt x="2053388" y="2680112"/>
                </a:moveTo>
                <a:lnTo>
                  <a:pt x="2053388" y="2397008"/>
                </a:lnTo>
                <a:lnTo>
                  <a:pt x="2388055" y="2397008"/>
                </a:lnTo>
                <a:lnTo>
                  <a:pt x="2388055" y="2680112"/>
                </a:lnTo>
                <a:close/>
                <a:moveTo>
                  <a:pt x="2053388" y="2976922"/>
                </a:moveTo>
                <a:lnTo>
                  <a:pt x="2053388" y="2693828"/>
                </a:lnTo>
                <a:lnTo>
                  <a:pt x="2388055" y="2693828"/>
                </a:lnTo>
                <a:lnTo>
                  <a:pt x="2388055" y="2976922"/>
                </a:lnTo>
                <a:close/>
                <a:moveTo>
                  <a:pt x="2053388" y="3273742"/>
                </a:moveTo>
                <a:lnTo>
                  <a:pt x="2053388" y="2990638"/>
                </a:lnTo>
                <a:lnTo>
                  <a:pt x="2388055" y="2990638"/>
                </a:lnTo>
                <a:lnTo>
                  <a:pt x="2388055" y="3273742"/>
                </a:lnTo>
                <a:close/>
                <a:moveTo>
                  <a:pt x="2053388" y="3570541"/>
                </a:moveTo>
                <a:lnTo>
                  <a:pt x="2053388" y="3287447"/>
                </a:lnTo>
                <a:lnTo>
                  <a:pt x="2388055" y="3287447"/>
                </a:lnTo>
                <a:lnTo>
                  <a:pt x="2388055" y="3570541"/>
                </a:lnTo>
                <a:close/>
                <a:moveTo>
                  <a:pt x="2053388" y="3867361"/>
                </a:moveTo>
                <a:lnTo>
                  <a:pt x="2053388" y="3584257"/>
                </a:lnTo>
                <a:lnTo>
                  <a:pt x="2388055" y="3584257"/>
                </a:lnTo>
                <a:lnTo>
                  <a:pt x="2388055" y="3867361"/>
                </a:lnTo>
                <a:close/>
                <a:moveTo>
                  <a:pt x="2053388" y="4164171"/>
                </a:moveTo>
                <a:lnTo>
                  <a:pt x="2053388" y="3881077"/>
                </a:lnTo>
                <a:lnTo>
                  <a:pt x="2388055" y="3881077"/>
                </a:lnTo>
                <a:lnTo>
                  <a:pt x="2388055" y="4164171"/>
                </a:lnTo>
                <a:close/>
                <a:moveTo>
                  <a:pt x="2053388" y="4460991"/>
                </a:moveTo>
                <a:lnTo>
                  <a:pt x="2053388" y="4177897"/>
                </a:lnTo>
                <a:lnTo>
                  <a:pt x="2388055" y="4177897"/>
                </a:lnTo>
                <a:lnTo>
                  <a:pt x="2388055" y="4460991"/>
                </a:lnTo>
                <a:close/>
                <a:moveTo>
                  <a:pt x="2053388" y="4757811"/>
                </a:moveTo>
                <a:lnTo>
                  <a:pt x="2053388" y="4474707"/>
                </a:lnTo>
                <a:lnTo>
                  <a:pt x="2388055" y="4474707"/>
                </a:lnTo>
                <a:lnTo>
                  <a:pt x="2388055" y="4757811"/>
                </a:lnTo>
                <a:close/>
                <a:moveTo>
                  <a:pt x="2053388" y="5054610"/>
                </a:moveTo>
                <a:lnTo>
                  <a:pt x="2053388" y="4771516"/>
                </a:lnTo>
                <a:lnTo>
                  <a:pt x="2388055" y="4771516"/>
                </a:lnTo>
                <a:lnTo>
                  <a:pt x="2388055" y="5054610"/>
                </a:lnTo>
                <a:close/>
                <a:moveTo>
                  <a:pt x="2053388" y="5351441"/>
                </a:moveTo>
                <a:lnTo>
                  <a:pt x="2053388" y="5068337"/>
                </a:lnTo>
                <a:lnTo>
                  <a:pt x="2388055" y="5068337"/>
                </a:lnTo>
                <a:lnTo>
                  <a:pt x="2388055" y="5351441"/>
                </a:lnTo>
                <a:close/>
                <a:moveTo>
                  <a:pt x="2053388" y="5648250"/>
                </a:moveTo>
                <a:lnTo>
                  <a:pt x="2053388" y="5365157"/>
                </a:lnTo>
                <a:lnTo>
                  <a:pt x="2388055" y="5365157"/>
                </a:lnTo>
                <a:lnTo>
                  <a:pt x="2388055" y="5648250"/>
                </a:lnTo>
                <a:close/>
                <a:moveTo>
                  <a:pt x="2053388" y="5945060"/>
                </a:moveTo>
                <a:lnTo>
                  <a:pt x="2053388" y="5661966"/>
                </a:lnTo>
                <a:lnTo>
                  <a:pt x="2388055" y="5661966"/>
                </a:lnTo>
                <a:lnTo>
                  <a:pt x="2388055" y="5945060"/>
                </a:lnTo>
                <a:close/>
                <a:moveTo>
                  <a:pt x="2053388" y="6241880"/>
                </a:moveTo>
                <a:lnTo>
                  <a:pt x="2053388" y="5958776"/>
                </a:lnTo>
                <a:lnTo>
                  <a:pt x="2388055" y="5958776"/>
                </a:lnTo>
                <a:lnTo>
                  <a:pt x="2388055" y="6241880"/>
                </a:lnTo>
                <a:close/>
                <a:moveTo>
                  <a:pt x="2053388" y="6538690"/>
                </a:moveTo>
                <a:lnTo>
                  <a:pt x="2053388" y="6255596"/>
                </a:lnTo>
                <a:lnTo>
                  <a:pt x="2388055" y="6255596"/>
                </a:lnTo>
                <a:lnTo>
                  <a:pt x="2388055" y="6538690"/>
                </a:lnTo>
                <a:close/>
                <a:moveTo>
                  <a:pt x="2053388" y="6835499"/>
                </a:moveTo>
                <a:lnTo>
                  <a:pt x="2053388" y="6552406"/>
                </a:lnTo>
                <a:lnTo>
                  <a:pt x="2388055" y="6552406"/>
                </a:lnTo>
                <a:lnTo>
                  <a:pt x="2388055" y="6835499"/>
                </a:lnTo>
                <a:close/>
                <a:moveTo>
                  <a:pt x="1702509" y="305593"/>
                </a:moveTo>
                <a:lnTo>
                  <a:pt x="1702509" y="22489"/>
                </a:lnTo>
                <a:lnTo>
                  <a:pt x="2037175" y="22489"/>
                </a:lnTo>
                <a:lnTo>
                  <a:pt x="2037175" y="305593"/>
                </a:lnTo>
                <a:close/>
                <a:moveTo>
                  <a:pt x="1702509" y="602413"/>
                </a:moveTo>
                <a:lnTo>
                  <a:pt x="1702509" y="319309"/>
                </a:lnTo>
                <a:lnTo>
                  <a:pt x="2037175" y="319309"/>
                </a:lnTo>
                <a:lnTo>
                  <a:pt x="2037175" y="602413"/>
                </a:lnTo>
                <a:close/>
                <a:moveTo>
                  <a:pt x="1702509" y="899223"/>
                </a:moveTo>
                <a:lnTo>
                  <a:pt x="1702509" y="616129"/>
                </a:lnTo>
                <a:lnTo>
                  <a:pt x="2037175" y="616129"/>
                </a:lnTo>
                <a:lnTo>
                  <a:pt x="2037175" y="899223"/>
                </a:lnTo>
                <a:close/>
                <a:moveTo>
                  <a:pt x="1702509" y="1196033"/>
                </a:moveTo>
                <a:lnTo>
                  <a:pt x="1702509" y="912928"/>
                </a:lnTo>
                <a:lnTo>
                  <a:pt x="2037175" y="912928"/>
                </a:lnTo>
                <a:lnTo>
                  <a:pt x="2037175" y="1196033"/>
                </a:lnTo>
                <a:close/>
                <a:moveTo>
                  <a:pt x="1702509" y="1492853"/>
                </a:moveTo>
                <a:lnTo>
                  <a:pt x="1702509" y="1209749"/>
                </a:lnTo>
                <a:lnTo>
                  <a:pt x="2037175" y="1209749"/>
                </a:lnTo>
                <a:lnTo>
                  <a:pt x="2037175" y="1492853"/>
                </a:lnTo>
                <a:close/>
                <a:moveTo>
                  <a:pt x="1702509" y="1789662"/>
                </a:moveTo>
                <a:lnTo>
                  <a:pt x="1702509" y="1506569"/>
                </a:lnTo>
                <a:lnTo>
                  <a:pt x="2037175" y="1506569"/>
                </a:lnTo>
                <a:lnTo>
                  <a:pt x="2037175" y="1789662"/>
                </a:lnTo>
                <a:close/>
                <a:moveTo>
                  <a:pt x="1702509" y="2086472"/>
                </a:moveTo>
                <a:lnTo>
                  <a:pt x="1702509" y="1803368"/>
                </a:lnTo>
                <a:lnTo>
                  <a:pt x="2037175" y="1803368"/>
                </a:lnTo>
                <a:lnTo>
                  <a:pt x="2037175" y="2086472"/>
                </a:lnTo>
                <a:close/>
                <a:moveTo>
                  <a:pt x="1702509" y="2383292"/>
                </a:moveTo>
                <a:lnTo>
                  <a:pt x="1702509" y="2100188"/>
                </a:lnTo>
                <a:lnTo>
                  <a:pt x="2037175" y="2100188"/>
                </a:lnTo>
                <a:lnTo>
                  <a:pt x="2037175" y="2383292"/>
                </a:lnTo>
                <a:close/>
                <a:moveTo>
                  <a:pt x="1702509" y="2680112"/>
                </a:moveTo>
                <a:lnTo>
                  <a:pt x="1702509" y="2397008"/>
                </a:lnTo>
                <a:lnTo>
                  <a:pt x="2037175" y="2397008"/>
                </a:lnTo>
                <a:lnTo>
                  <a:pt x="2037175" y="2680112"/>
                </a:lnTo>
                <a:close/>
                <a:moveTo>
                  <a:pt x="1702509" y="2976922"/>
                </a:moveTo>
                <a:lnTo>
                  <a:pt x="1702509" y="2693828"/>
                </a:lnTo>
                <a:lnTo>
                  <a:pt x="2037175" y="2693828"/>
                </a:lnTo>
                <a:lnTo>
                  <a:pt x="2037175" y="2976922"/>
                </a:lnTo>
                <a:close/>
                <a:moveTo>
                  <a:pt x="1702509" y="3273742"/>
                </a:moveTo>
                <a:lnTo>
                  <a:pt x="1702509" y="2990638"/>
                </a:lnTo>
                <a:lnTo>
                  <a:pt x="2037175" y="2990638"/>
                </a:lnTo>
                <a:lnTo>
                  <a:pt x="2037175" y="3273742"/>
                </a:lnTo>
                <a:close/>
                <a:moveTo>
                  <a:pt x="1702509" y="3570541"/>
                </a:moveTo>
                <a:lnTo>
                  <a:pt x="1702509" y="3287447"/>
                </a:lnTo>
                <a:lnTo>
                  <a:pt x="2037175" y="3287447"/>
                </a:lnTo>
                <a:lnTo>
                  <a:pt x="2037175" y="3570541"/>
                </a:lnTo>
                <a:close/>
                <a:moveTo>
                  <a:pt x="1702509" y="3867361"/>
                </a:moveTo>
                <a:lnTo>
                  <a:pt x="1702509" y="3584257"/>
                </a:lnTo>
                <a:lnTo>
                  <a:pt x="2037175" y="3584257"/>
                </a:lnTo>
                <a:lnTo>
                  <a:pt x="2037175" y="3867361"/>
                </a:lnTo>
                <a:close/>
                <a:moveTo>
                  <a:pt x="1702509" y="4164171"/>
                </a:moveTo>
                <a:lnTo>
                  <a:pt x="1702509" y="3881077"/>
                </a:lnTo>
                <a:lnTo>
                  <a:pt x="2037175" y="3881077"/>
                </a:lnTo>
                <a:lnTo>
                  <a:pt x="2037175" y="4164171"/>
                </a:lnTo>
                <a:close/>
                <a:moveTo>
                  <a:pt x="1702509" y="4460991"/>
                </a:moveTo>
                <a:lnTo>
                  <a:pt x="1702509" y="4177897"/>
                </a:lnTo>
                <a:lnTo>
                  <a:pt x="2037175" y="4177897"/>
                </a:lnTo>
                <a:lnTo>
                  <a:pt x="2037175" y="4460991"/>
                </a:lnTo>
                <a:close/>
                <a:moveTo>
                  <a:pt x="1702509" y="4757811"/>
                </a:moveTo>
                <a:lnTo>
                  <a:pt x="1702509" y="4474707"/>
                </a:lnTo>
                <a:lnTo>
                  <a:pt x="2037175" y="4474707"/>
                </a:lnTo>
                <a:lnTo>
                  <a:pt x="2037175" y="4757811"/>
                </a:lnTo>
                <a:close/>
                <a:moveTo>
                  <a:pt x="1702509" y="5054610"/>
                </a:moveTo>
                <a:lnTo>
                  <a:pt x="1702509" y="4771516"/>
                </a:lnTo>
                <a:lnTo>
                  <a:pt x="2037175" y="4771516"/>
                </a:lnTo>
                <a:lnTo>
                  <a:pt x="2037175" y="5054610"/>
                </a:lnTo>
                <a:close/>
                <a:moveTo>
                  <a:pt x="1702509" y="5351441"/>
                </a:moveTo>
                <a:lnTo>
                  <a:pt x="1702509" y="5068337"/>
                </a:lnTo>
                <a:lnTo>
                  <a:pt x="2037175" y="5068337"/>
                </a:lnTo>
                <a:lnTo>
                  <a:pt x="2037175" y="5351441"/>
                </a:lnTo>
                <a:close/>
                <a:moveTo>
                  <a:pt x="1702509" y="5648250"/>
                </a:moveTo>
                <a:lnTo>
                  <a:pt x="1702509" y="5365157"/>
                </a:lnTo>
                <a:lnTo>
                  <a:pt x="2037175" y="5365157"/>
                </a:lnTo>
                <a:lnTo>
                  <a:pt x="2037175" y="5648250"/>
                </a:lnTo>
                <a:close/>
                <a:moveTo>
                  <a:pt x="1702509" y="5945060"/>
                </a:moveTo>
                <a:lnTo>
                  <a:pt x="1702509" y="5661966"/>
                </a:lnTo>
                <a:lnTo>
                  <a:pt x="2037175" y="5661966"/>
                </a:lnTo>
                <a:lnTo>
                  <a:pt x="2037175" y="5945060"/>
                </a:lnTo>
                <a:close/>
                <a:moveTo>
                  <a:pt x="1702509" y="6241880"/>
                </a:moveTo>
                <a:lnTo>
                  <a:pt x="1702509" y="5958776"/>
                </a:lnTo>
                <a:lnTo>
                  <a:pt x="2037175" y="5958776"/>
                </a:lnTo>
                <a:lnTo>
                  <a:pt x="2037175" y="6241880"/>
                </a:lnTo>
                <a:close/>
                <a:moveTo>
                  <a:pt x="1702509" y="6538690"/>
                </a:moveTo>
                <a:lnTo>
                  <a:pt x="1702509" y="6255596"/>
                </a:lnTo>
                <a:lnTo>
                  <a:pt x="2037175" y="6255596"/>
                </a:lnTo>
                <a:lnTo>
                  <a:pt x="2037175" y="6538690"/>
                </a:lnTo>
                <a:close/>
                <a:moveTo>
                  <a:pt x="1702509" y="6835499"/>
                </a:moveTo>
                <a:lnTo>
                  <a:pt x="1702509" y="6552406"/>
                </a:lnTo>
                <a:lnTo>
                  <a:pt x="2037175" y="6552406"/>
                </a:lnTo>
                <a:lnTo>
                  <a:pt x="2037175" y="6835499"/>
                </a:lnTo>
                <a:close/>
                <a:moveTo>
                  <a:pt x="1351629" y="305593"/>
                </a:moveTo>
                <a:lnTo>
                  <a:pt x="1351629" y="22489"/>
                </a:lnTo>
                <a:lnTo>
                  <a:pt x="1686295" y="22489"/>
                </a:lnTo>
                <a:lnTo>
                  <a:pt x="1686295" y="305593"/>
                </a:lnTo>
                <a:close/>
                <a:moveTo>
                  <a:pt x="1351629" y="602413"/>
                </a:moveTo>
                <a:lnTo>
                  <a:pt x="1351629" y="319309"/>
                </a:lnTo>
                <a:lnTo>
                  <a:pt x="1686295" y="319309"/>
                </a:lnTo>
                <a:lnTo>
                  <a:pt x="1686295" y="602413"/>
                </a:lnTo>
                <a:close/>
                <a:moveTo>
                  <a:pt x="1351629" y="899223"/>
                </a:moveTo>
                <a:lnTo>
                  <a:pt x="1351629" y="616129"/>
                </a:lnTo>
                <a:lnTo>
                  <a:pt x="1686295" y="616129"/>
                </a:lnTo>
                <a:lnTo>
                  <a:pt x="1686295" y="899223"/>
                </a:lnTo>
                <a:close/>
                <a:moveTo>
                  <a:pt x="1351629" y="1196033"/>
                </a:moveTo>
                <a:lnTo>
                  <a:pt x="1351629" y="912928"/>
                </a:lnTo>
                <a:lnTo>
                  <a:pt x="1686295" y="912928"/>
                </a:lnTo>
                <a:lnTo>
                  <a:pt x="1686295" y="1196033"/>
                </a:lnTo>
                <a:close/>
                <a:moveTo>
                  <a:pt x="1351629" y="1492853"/>
                </a:moveTo>
                <a:lnTo>
                  <a:pt x="1351629" y="1209749"/>
                </a:lnTo>
                <a:lnTo>
                  <a:pt x="1686295" y="1209749"/>
                </a:lnTo>
                <a:lnTo>
                  <a:pt x="1686295" y="1492853"/>
                </a:lnTo>
                <a:close/>
                <a:moveTo>
                  <a:pt x="1351629" y="1789662"/>
                </a:moveTo>
                <a:lnTo>
                  <a:pt x="1351629" y="1506569"/>
                </a:lnTo>
                <a:lnTo>
                  <a:pt x="1686295" y="1506569"/>
                </a:lnTo>
                <a:lnTo>
                  <a:pt x="1686295" y="1789662"/>
                </a:lnTo>
                <a:close/>
                <a:moveTo>
                  <a:pt x="1351629" y="2086472"/>
                </a:moveTo>
                <a:lnTo>
                  <a:pt x="1351629" y="1803368"/>
                </a:lnTo>
                <a:lnTo>
                  <a:pt x="1686295" y="1803368"/>
                </a:lnTo>
                <a:lnTo>
                  <a:pt x="1686295" y="2086472"/>
                </a:lnTo>
                <a:close/>
                <a:moveTo>
                  <a:pt x="1351629" y="2383292"/>
                </a:moveTo>
                <a:lnTo>
                  <a:pt x="1351629" y="2100188"/>
                </a:lnTo>
                <a:lnTo>
                  <a:pt x="1686295" y="2100188"/>
                </a:lnTo>
                <a:lnTo>
                  <a:pt x="1686295" y="2383292"/>
                </a:lnTo>
                <a:close/>
                <a:moveTo>
                  <a:pt x="1351629" y="2680112"/>
                </a:moveTo>
                <a:lnTo>
                  <a:pt x="1351629" y="2397008"/>
                </a:lnTo>
                <a:lnTo>
                  <a:pt x="1686295" y="2397008"/>
                </a:lnTo>
                <a:lnTo>
                  <a:pt x="1686295" y="2680112"/>
                </a:lnTo>
                <a:close/>
                <a:moveTo>
                  <a:pt x="1351629" y="2976922"/>
                </a:moveTo>
                <a:lnTo>
                  <a:pt x="1351629" y="2693828"/>
                </a:lnTo>
                <a:lnTo>
                  <a:pt x="1686295" y="2693828"/>
                </a:lnTo>
                <a:lnTo>
                  <a:pt x="1686295" y="2976922"/>
                </a:lnTo>
                <a:close/>
                <a:moveTo>
                  <a:pt x="1351629" y="3273742"/>
                </a:moveTo>
                <a:lnTo>
                  <a:pt x="1351629" y="2990638"/>
                </a:lnTo>
                <a:lnTo>
                  <a:pt x="1686295" y="2990638"/>
                </a:lnTo>
                <a:lnTo>
                  <a:pt x="1686295" y="3273742"/>
                </a:lnTo>
                <a:close/>
                <a:moveTo>
                  <a:pt x="1351629" y="3570541"/>
                </a:moveTo>
                <a:lnTo>
                  <a:pt x="1351629" y="3287447"/>
                </a:lnTo>
                <a:lnTo>
                  <a:pt x="1686295" y="3287447"/>
                </a:lnTo>
                <a:lnTo>
                  <a:pt x="1686295" y="3570541"/>
                </a:lnTo>
                <a:close/>
                <a:moveTo>
                  <a:pt x="1351629" y="3867361"/>
                </a:moveTo>
                <a:lnTo>
                  <a:pt x="1351629" y="3584257"/>
                </a:lnTo>
                <a:lnTo>
                  <a:pt x="1686295" y="3584257"/>
                </a:lnTo>
                <a:lnTo>
                  <a:pt x="1686295" y="3867361"/>
                </a:lnTo>
                <a:close/>
                <a:moveTo>
                  <a:pt x="1351629" y="4164171"/>
                </a:moveTo>
                <a:lnTo>
                  <a:pt x="1351629" y="3881077"/>
                </a:lnTo>
                <a:lnTo>
                  <a:pt x="1686295" y="3881077"/>
                </a:lnTo>
                <a:lnTo>
                  <a:pt x="1686295" y="4164171"/>
                </a:lnTo>
                <a:close/>
                <a:moveTo>
                  <a:pt x="1351629" y="4460991"/>
                </a:moveTo>
                <a:lnTo>
                  <a:pt x="1351629" y="4177897"/>
                </a:lnTo>
                <a:lnTo>
                  <a:pt x="1686295" y="4177897"/>
                </a:lnTo>
                <a:lnTo>
                  <a:pt x="1686295" y="4460991"/>
                </a:lnTo>
                <a:close/>
                <a:moveTo>
                  <a:pt x="1351629" y="4757811"/>
                </a:moveTo>
                <a:lnTo>
                  <a:pt x="1351629" y="4474707"/>
                </a:lnTo>
                <a:lnTo>
                  <a:pt x="1686295" y="4474707"/>
                </a:lnTo>
                <a:lnTo>
                  <a:pt x="1686295" y="4757811"/>
                </a:lnTo>
                <a:close/>
                <a:moveTo>
                  <a:pt x="1351629" y="5054610"/>
                </a:moveTo>
                <a:lnTo>
                  <a:pt x="1351629" y="4771516"/>
                </a:lnTo>
                <a:lnTo>
                  <a:pt x="1686295" y="4771516"/>
                </a:lnTo>
                <a:lnTo>
                  <a:pt x="1686295" y="5054610"/>
                </a:lnTo>
                <a:close/>
                <a:moveTo>
                  <a:pt x="1351629" y="5351441"/>
                </a:moveTo>
                <a:lnTo>
                  <a:pt x="1351629" y="5068337"/>
                </a:lnTo>
                <a:lnTo>
                  <a:pt x="1686295" y="5068337"/>
                </a:lnTo>
                <a:lnTo>
                  <a:pt x="1686295" y="5351441"/>
                </a:lnTo>
                <a:close/>
                <a:moveTo>
                  <a:pt x="1351629" y="5648250"/>
                </a:moveTo>
                <a:lnTo>
                  <a:pt x="1351629" y="5365157"/>
                </a:lnTo>
                <a:lnTo>
                  <a:pt x="1686295" y="5365157"/>
                </a:lnTo>
                <a:lnTo>
                  <a:pt x="1686295" y="5648250"/>
                </a:lnTo>
                <a:close/>
                <a:moveTo>
                  <a:pt x="1351629" y="5945060"/>
                </a:moveTo>
                <a:lnTo>
                  <a:pt x="1351629" y="5661966"/>
                </a:lnTo>
                <a:lnTo>
                  <a:pt x="1686295" y="5661966"/>
                </a:lnTo>
                <a:lnTo>
                  <a:pt x="1686295" y="5945060"/>
                </a:lnTo>
                <a:close/>
                <a:moveTo>
                  <a:pt x="1351629" y="6241880"/>
                </a:moveTo>
                <a:lnTo>
                  <a:pt x="1351629" y="5958776"/>
                </a:lnTo>
                <a:lnTo>
                  <a:pt x="1686295" y="5958776"/>
                </a:lnTo>
                <a:lnTo>
                  <a:pt x="1686295" y="6241880"/>
                </a:lnTo>
                <a:close/>
                <a:moveTo>
                  <a:pt x="1351629" y="6538690"/>
                </a:moveTo>
                <a:lnTo>
                  <a:pt x="1351629" y="6255596"/>
                </a:lnTo>
                <a:lnTo>
                  <a:pt x="1686295" y="6255596"/>
                </a:lnTo>
                <a:lnTo>
                  <a:pt x="1686295" y="6538690"/>
                </a:lnTo>
                <a:close/>
                <a:moveTo>
                  <a:pt x="1351629" y="6835499"/>
                </a:moveTo>
                <a:lnTo>
                  <a:pt x="1351629" y="6552406"/>
                </a:lnTo>
                <a:lnTo>
                  <a:pt x="1686295" y="6552406"/>
                </a:lnTo>
                <a:lnTo>
                  <a:pt x="1686295" y="6835499"/>
                </a:lnTo>
                <a:close/>
                <a:moveTo>
                  <a:pt x="1000749" y="305593"/>
                </a:moveTo>
                <a:lnTo>
                  <a:pt x="1000749" y="22489"/>
                </a:lnTo>
                <a:lnTo>
                  <a:pt x="1335415" y="22489"/>
                </a:lnTo>
                <a:lnTo>
                  <a:pt x="1335415" y="305593"/>
                </a:lnTo>
                <a:close/>
                <a:moveTo>
                  <a:pt x="1000749" y="602413"/>
                </a:moveTo>
                <a:lnTo>
                  <a:pt x="1000749" y="319309"/>
                </a:lnTo>
                <a:lnTo>
                  <a:pt x="1335415" y="319309"/>
                </a:lnTo>
                <a:lnTo>
                  <a:pt x="1335415" y="602413"/>
                </a:lnTo>
                <a:close/>
                <a:moveTo>
                  <a:pt x="1000749" y="899223"/>
                </a:moveTo>
                <a:lnTo>
                  <a:pt x="1000749" y="616129"/>
                </a:lnTo>
                <a:lnTo>
                  <a:pt x="1335415" y="616129"/>
                </a:lnTo>
                <a:lnTo>
                  <a:pt x="1335415" y="899223"/>
                </a:lnTo>
                <a:close/>
                <a:moveTo>
                  <a:pt x="1000749" y="1196033"/>
                </a:moveTo>
                <a:lnTo>
                  <a:pt x="1000749" y="912928"/>
                </a:lnTo>
                <a:lnTo>
                  <a:pt x="1335415" y="912928"/>
                </a:lnTo>
                <a:lnTo>
                  <a:pt x="1335415" y="1196033"/>
                </a:lnTo>
                <a:close/>
                <a:moveTo>
                  <a:pt x="1000749" y="1492853"/>
                </a:moveTo>
                <a:lnTo>
                  <a:pt x="1000749" y="1209749"/>
                </a:lnTo>
                <a:lnTo>
                  <a:pt x="1335415" y="1209749"/>
                </a:lnTo>
                <a:lnTo>
                  <a:pt x="1335415" y="1492853"/>
                </a:lnTo>
                <a:close/>
                <a:moveTo>
                  <a:pt x="1000749" y="1789662"/>
                </a:moveTo>
                <a:lnTo>
                  <a:pt x="1000749" y="1506569"/>
                </a:lnTo>
                <a:lnTo>
                  <a:pt x="1335415" y="1506569"/>
                </a:lnTo>
                <a:lnTo>
                  <a:pt x="1335415" y="1789662"/>
                </a:lnTo>
                <a:close/>
                <a:moveTo>
                  <a:pt x="1000749" y="2086472"/>
                </a:moveTo>
                <a:lnTo>
                  <a:pt x="1000749" y="1803368"/>
                </a:lnTo>
                <a:lnTo>
                  <a:pt x="1335415" y="1803368"/>
                </a:lnTo>
                <a:lnTo>
                  <a:pt x="1335415" y="2086472"/>
                </a:lnTo>
                <a:close/>
                <a:moveTo>
                  <a:pt x="1000749" y="2383292"/>
                </a:moveTo>
                <a:lnTo>
                  <a:pt x="1000749" y="2100188"/>
                </a:lnTo>
                <a:lnTo>
                  <a:pt x="1335415" y="2100188"/>
                </a:lnTo>
                <a:lnTo>
                  <a:pt x="1335415" y="2383292"/>
                </a:lnTo>
                <a:close/>
                <a:moveTo>
                  <a:pt x="1000749" y="2680112"/>
                </a:moveTo>
                <a:lnTo>
                  <a:pt x="1000749" y="2397008"/>
                </a:lnTo>
                <a:lnTo>
                  <a:pt x="1335415" y="2397008"/>
                </a:lnTo>
                <a:lnTo>
                  <a:pt x="1335415" y="2680112"/>
                </a:lnTo>
                <a:close/>
                <a:moveTo>
                  <a:pt x="1000749" y="2976922"/>
                </a:moveTo>
                <a:lnTo>
                  <a:pt x="1000749" y="2693828"/>
                </a:lnTo>
                <a:lnTo>
                  <a:pt x="1335415" y="2693828"/>
                </a:lnTo>
                <a:lnTo>
                  <a:pt x="1335415" y="2976922"/>
                </a:lnTo>
                <a:close/>
                <a:moveTo>
                  <a:pt x="1000749" y="3273742"/>
                </a:moveTo>
                <a:lnTo>
                  <a:pt x="1000749" y="2990638"/>
                </a:lnTo>
                <a:lnTo>
                  <a:pt x="1335415" y="2990638"/>
                </a:lnTo>
                <a:lnTo>
                  <a:pt x="1335415" y="3273742"/>
                </a:lnTo>
                <a:close/>
                <a:moveTo>
                  <a:pt x="1000749" y="3570541"/>
                </a:moveTo>
                <a:lnTo>
                  <a:pt x="1000749" y="3287447"/>
                </a:lnTo>
                <a:lnTo>
                  <a:pt x="1335415" y="3287447"/>
                </a:lnTo>
                <a:lnTo>
                  <a:pt x="1335415" y="3570541"/>
                </a:lnTo>
                <a:close/>
                <a:moveTo>
                  <a:pt x="1000749" y="3867361"/>
                </a:moveTo>
                <a:lnTo>
                  <a:pt x="1000749" y="3584257"/>
                </a:lnTo>
                <a:lnTo>
                  <a:pt x="1335415" y="3584257"/>
                </a:lnTo>
                <a:lnTo>
                  <a:pt x="1335415" y="3867361"/>
                </a:lnTo>
                <a:close/>
                <a:moveTo>
                  <a:pt x="1000749" y="4164171"/>
                </a:moveTo>
                <a:lnTo>
                  <a:pt x="1000749" y="3881077"/>
                </a:lnTo>
                <a:lnTo>
                  <a:pt x="1335415" y="3881077"/>
                </a:lnTo>
                <a:lnTo>
                  <a:pt x="1335415" y="4164171"/>
                </a:lnTo>
                <a:close/>
                <a:moveTo>
                  <a:pt x="1000749" y="4460991"/>
                </a:moveTo>
                <a:lnTo>
                  <a:pt x="1000749" y="4177897"/>
                </a:lnTo>
                <a:lnTo>
                  <a:pt x="1335415" y="4177897"/>
                </a:lnTo>
                <a:lnTo>
                  <a:pt x="1335415" y="4460991"/>
                </a:lnTo>
                <a:close/>
                <a:moveTo>
                  <a:pt x="1000749" y="4757811"/>
                </a:moveTo>
                <a:lnTo>
                  <a:pt x="1000749" y="4474707"/>
                </a:lnTo>
                <a:lnTo>
                  <a:pt x="1335415" y="4474707"/>
                </a:lnTo>
                <a:lnTo>
                  <a:pt x="1335415" y="4757811"/>
                </a:lnTo>
                <a:close/>
                <a:moveTo>
                  <a:pt x="1000749" y="5054610"/>
                </a:moveTo>
                <a:lnTo>
                  <a:pt x="1000749" y="4771516"/>
                </a:lnTo>
                <a:lnTo>
                  <a:pt x="1335415" y="4771516"/>
                </a:lnTo>
                <a:lnTo>
                  <a:pt x="1335415" y="5054610"/>
                </a:lnTo>
                <a:close/>
                <a:moveTo>
                  <a:pt x="1000749" y="5351441"/>
                </a:moveTo>
                <a:lnTo>
                  <a:pt x="1000749" y="5068337"/>
                </a:lnTo>
                <a:lnTo>
                  <a:pt x="1335415" y="5068337"/>
                </a:lnTo>
                <a:lnTo>
                  <a:pt x="1335415" y="5351441"/>
                </a:lnTo>
                <a:close/>
                <a:moveTo>
                  <a:pt x="1000749" y="5648250"/>
                </a:moveTo>
                <a:lnTo>
                  <a:pt x="1000749" y="5365157"/>
                </a:lnTo>
                <a:lnTo>
                  <a:pt x="1335415" y="5365157"/>
                </a:lnTo>
                <a:lnTo>
                  <a:pt x="1335415" y="5648250"/>
                </a:lnTo>
                <a:close/>
                <a:moveTo>
                  <a:pt x="1000749" y="5945060"/>
                </a:moveTo>
                <a:lnTo>
                  <a:pt x="1000749" y="5661966"/>
                </a:lnTo>
                <a:lnTo>
                  <a:pt x="1335415" y="5661966"/>
                </a:lnTo>
                <a:lnTo>
                  <a:pt x="1335415" y="5945060"/>
                </a:lnTo>
                <a:close/>
                <a:moveTo>
                  <a:pt x="1000749" y="6241880"/>
                </a:moveTo>
                <a:lnTo>
                  <a:pt x="1000749" y="5958776"/>
                </a:lnTo>
                <a:lnTo>
                  <a:pt x="1335415" y="5958776"/>
                </a:lnTo>
                <a:lnTo>
                  <a:pt x="1335415" y="6241880"/>
                </a:lnTo>
                <a:close/>
                <a:moveTo>
                  <a:pt x="1000749" y="6538690"/>
                </a:moveTo>
                <a:lnTo>
                  <a:pt x="1000749" y="6255596"/>
                </a:lnTo>
                <a:lnTo>
                  <a:pt x="1335415" y="6255596"/>
                </a:lnTo>
                <a:lnTo>
                  <a:pt x="1335415" y="6538690"/>
                </a:lnTo>
                <a:close/>
                <a:moveTo>
                  <a:pt x="1000749" y="6835499"/>
                </a:moveTo>
                <a:lnTo>
                  <a:pt x="1000749" y="6552406"/>
                </a:lnTo>
                <a:lnTo>
                  <a:pt x="1335415" y="6552406"/>
                </a:lnTo>
                <a:lnTo>
                  <a:pt x="1335415" y="6835499"/>
                </a:lnTo>
                <a:close/>
                <a:moveTo>
                  <a:pt x="649880" y="305593"/>
                </a:moveTo>
                <a:lnTo>
                  <a:pt x="649880" y="22489"/>
                </a:lnTo>
                <a:lnTo>
                  <a:pt x="984535" y="22489"/>
                </a:lnTo>
                <a:lnTo>
                  <a:pt x="984535" y="305593"/>
                </a:lnTo>
                <a:close/>
                <a:moveTo>
                  <a:pt x="649880" y="602413"/>
                </a:moveTo>
                <a:lnTo>
                  <a:pt x="649880" y="319309"/>
                </a:lnTo>
                <a:lnTo>
                  <a:pt x="984535" y="319309"/>
                </a:lnTo>
                <a:lnTo>
                  <a:pt x="984535" y="602413"/>
                </a:lnTo>
                <a:close/>
                <a:moveTo>
                  <a:pt x="649880" y="899223"/>
                </a:moveTo>
                <a:lnTo>
                  <a:pt x="649880" y="616129"/>
                </a:lnTo>
                <a:lnTo>
                  <a:pt x="984535" y="616129"/>
                </a:lnTo>
                <a:lnTo>
                  <a:pt x="984535" y="899223"/>
                </a:lnTo>
                <a:close/>
                <a:moveTo>
                  <a:pt x="649880" y="1196033"/>
                </a:moveTo>
                <a:lnTo>
                  <a:pt x="649880" y="912928"/>
                </a:lnTo>
                <a:lnTo>
                  <a:pt x="984535" y="912928"/>
                </a:lnTo>
                <a:lnTo>
                  <a:pt x="984535" y="1196033"/>
                </a:lnTo>
                <a:close/>
                <a:moveTo>
                  <a:pt x="649880" y="1492853"/>
                </a:moveTo>
                <a:lnTo>
                  <a:pt x="649880" y="1209749"/>
                </a:lnTo>
                <a:lnTo>
                  <a:pt x="984535" y="1209749"/>
                </a:lnTo>
                <a:lnTo>
                  <a:pt x="984535" y="1492853"/>
                </a:lnTo>
                <a:close/>
                <a:moveTo>
                  <a:pt x="649880" y="1789662"/>
                </a:moveTo>
                <a:lnTo>
                  <a:pt x="649880" y="1506569"/>
                </a:lnTo>
                <a:lnTo>
                  <a:pt x="984535" y="1506569"/>
                </a:lnTo>
                <a:lnTo>
                  <a:pt x="984535" y="1789662"/>
                </a:lnTo>
                <a:close/>
                <a:moveTo>
                  <a:pt x="649880" y="2086472"/>
                </a:moveTo>
                <a:lnTo>
                  <a:pt x="649880" y="1803368"/>
                </a:lnTo>
                <a:lnTo>
                  <a:pt x="984535" y="1803368"/>
                </a:lnTo>
                <a:lnTo>
                  <a:pt x="984535" y="2086472"/>
                </a:lnTo>
                <a:close/>
                <a:moveTo>
                  <a:pt x="649880" y="2383292"/>
                </a:moveTo>
                <a:lnTo>
                  <a:pt x="649880" y="2100188"/>
                </a:lnTo>
                <a:lnTo>
                  <a:pt x="984535" y="2100188"/>
                </a:lnTo>
                <a:lnTo>
                  <a:pt x="984535" y="2383292"/>
                </a:lnTo>
                <a:close/>
                <a:moveTo>
                  <a:pt x="649880" y="2680112"/>
                </a:moveTo>
                <a:lnTo>
                  <a:pt x="649880" y="2397008"/>
                </a:lnTo>
                <a:lnTo>
                  <a:pt x="984535" y="2397008"/>
                </a:lnTo>
                <a:lnTo>
                  <a:pt x="984535" y="2680112"/>
                </a:lnTo>
                <a:close/>
                <a:moveTo>
                  <a:pt x="649880" y="2976922"/>
                </a:moveTo>
                <a:lnTo>
                  <a:pt x="649880" y="2693828"/>
                </a:lnTo>
                <a:lnTo>
                  <a:pt x="984535" y="2693828"/>
                </a:lnTo>
                <a:lnTo>
                  <a:pt x="984535" y="2976922"/>
                </a:lnTo>
                <a:close/>
                <a:moveTo>
                  <a:pt x="649880" y="3273742"/>
                </a:moveTo>
                <a:lnTo>
                  <a:pt x="649880" y="2990638"/>
                </a:lnTo>
                <a:lnTo>
                  <a:pt x="984535" y="2990638"/>
                </a:lnTo>
                <a:lnTo>
                  <a:pt x="984535" y="3273742"/>
                </a:lnTo>
                <a:close/>
                <a:moveTo>
                  <a:pt x="649880" y="3570541"/>
                </a:moveTo>
                <a:lnTo>
                  <a:pt x="649880" y="3287447"/>
                </a:lnTo>
                <a:lnTo>
                  <a:pt x="984535" y="3287447"/>
                </a:lnTo>
                <a:lnTo>
                  <a:pt x="984535" y="3570541"/>
                </a:lnTo>
                <a:close/>
                <a:moveTo>
                  <a:pt x="649880" y="3867361"/>
                </a:moveTo>
                <a:lnTo>
                  <a:pt x="649880" y="3584257"/>
                </a:lnTo>
                <a:lnTo>
                  <a:pt x="984535" y="3584257"/>
                </a:lnTo>
                <a:lnTo>
                  <a:pt x="984535" y="3867361"/>
                </a:lnTo>
                <a:close/>
                <a:moveTo>
                  <a:pt x="649880" y="4164171"/>
                </a:moveTo>
                <a:lnTo>
                  <a:pt x="649880" y="3881077"/>
                </a:lnTo>
                <a:lnTo>
                  <a:pt x="984535" y="3881077"/>
                </a:lnTo>
                <a:lnTo>
                  <a:pt x="984535" y="4164171"/>
                </a:lnTo>
                <a:close/>
                <a:moveTo>
                  <a:pt x="649880" y="4460991"/>
                </a:moveTo>
                <a:lnTo>
                  <a:pt x="649880" y="4177897"/>
                </a:lnTo>
                <a:lnTo>
                  <a:pt x="984535" y="4177897"/>
                </a:lnTo>
                <a:lnTo>
                  <a:pt x="984535" y="4460991"/>
                </a:lnTo>
                <a:close/>
                <a:moveTo>
                  <a:pt x="649880" y="4757811"/>
                </a:moveTo>
                <a:lnTo>
                  <a:pt x="649880" y="4474707"/>
                </a:lnTo>
                <a:lnTo>
                  <a:pt x="984535" y="4474707"/>
                </a:lnTo>
                <a:lnTo>
                  <a:pt x="984535" y="4757811"/>
                </a:lnTo>
                <a:close/>
                <a:moveTo>
                  <a:pt x="649880" y="5054610"/>
                </a:moveTo>
                <a:lnTo>
                  <a:pt x="649880" y="4771516"/>
                </a:lnTo>
                <a:lnTo>
                  <a:pt x="984535" y="4771516"/>
                </a:lnTo>
                <a:lnTo>
                  <a:pt x="984535" y="5054610"/>
                </a:lnTo>
                <a:close/>
                <a:moveTo>
                  <a:pt x="649880" y="5351441"/>
                </a:moveTo>
                <a:lnTo>
                  <a:pt x="649880" y="5068337"/>
                </a:lnTo>
                <a:lnTo>
                  <a:pt x="984535" y="5068337"/>
                </a:lnTo>
                <a:lnTo>
                  <a:pt x="984535" y="5351441"/>
                </a:lnTo>
                <a:close/>
                <a:moveTo>
                  <a:pt x="649880" y="5648250"/>
                </a:moveTo>
                <a:lnTo>
                  <a:pt x="649880" y="5365157"/>
                </a:lnTo>
                <a:lnTo>
                  <a:pt x="984535" y="5365157"/>
                </a:lnTo>
                <a:lnTo>
                  <a:pt x="984535" y="5648250"/>
                </a:lnTo>
                <a:close/>
                <a:moveTo>
                  <a:pt x="649880" y="5945060"/>
                </a:moveTo>
                <a:lnTo>
                  <a:pt x="649880" y="5661966"/>
                </a:lnTo>
                <a:lnTo>
                  <a:pt x="984535" y="5661966"/>
                </a:lnTo>
                <a:lnTo>
                  <a:pt x="984535" y="5945060"/>
                </a:lnTo>
                <a:close/>
                <a:moveTo>
                  <a:pt x="649880" y="6241880"/>
                </a:moveTo>
                <a:lnTo>
                  <a:pt x="649880" y="5958776"/>
                </a:lnTo>
                <a:lnTo>
                  <a:pt x="984535" y="5958776"/>
                </a:lnTo>
                <a:lnTo>
                  <a:pt x="984535" y="6241880"/>
                </a:lnTo>
                <a:close/>
                <a:moveTo>
                  <a:pt x="649880" y="6538690"/>
                </a:moveTo>
                <a:lnTo>
                  <a:pt x="649880" y="6255596"/>
                </a:lnTo>
                <a:lnTo>
                  <a:pt x="984535" y="6255596"/>
                </a:lnTo>
                <a:lnTo>
                  <a:pt x="984535" y="6538690"/>
                </a:lnTo>
                <a:close/>
                <a:moveTo>
                  <a:pt x="649880" y="6835499"/>
                </a:moveTo>
                <a:lnTo>
                  <a:pt x="649880" y="6552406"/>
                </a:lnTo>
                <a:lnTo>
                  <a:pt x="984535" y="6552406"/>
                </a:lnTo>
                <a:lnTo>
                  <a:pt x="984535" y="6835499"/>
                </a:lnTo>
                <a:close/>
                <a:moveTo>
                  <a:pt x="298989" y="305593"/>
                </a:moveTo>
                <a:lnTo>
                  <a:pt x="298989" y="22489"/>
                </a:lnTo>
                <a:lnTo>
                  <a:pt x="633655" y="22489"/>
                </a:lnTo>
                <a:lnTo>
                  <a:pt x="633655" y="305593"/>
                </a:lnTo>
                <a:close/>
                <a:moveTo>
                  <a:pt x="298989" y="602413"/>
                </a:moveTo>
                <a:lnTo>
                  <a:pt x="298989" y="319309"/>
                </a:lnTo>
                <a:lnTo>
                  <a:pt x="633655" y="319309"/>
                </a:lnTo>
                <a:lnTo>
                  <a:pt x="633655" y="602413"/>
                </a:lnTo>
                <a:close/>
                <a:moveTo>
                  <a:pt x="298989" y="899223"/>
                </a:moveTo>
                <a:lnTo>
                  <a:pt x="298989" y="616129"/>
                </a:lnTo>
                <a:lnTo>
                  <a:pt x="633655" y="616129"/>
                </a:lnTo>
                <a:lnTo>
                  <a:pt x="633655" y="899223"/>
                </a:lnTo>
                <a:close/>
                <a:moveTo>
                  <a:pt x="298989" y="1196033"/>
                </a:moveTo>
                <a:lnTo>
                  <a:pt x="298989" y="912928"/>
                </a:lnTo>
                <a:lnTo>
                  <a:pt x="633655" y="912928"/>
                </a:lnTo>
                <a:lnTo>
                  <a:pt x="633655" y="1196033"/>
                </a:lnTo>
                <a:close/>
                <a:moveTo>
                  <a:pt x="298989" y="1492853"/>
                </a:moveTo>
                <a:lnTo>
                  <a:pt x="298989" y="1209749"/>
                </a:lnTo>
                <a:lnTo>
                  <a:pt x="633655" y="1209749"/>
                </a:lnTo>
                <a:lnTo>
                  <a:pt x="633655" y="1492853"/>
                </a:lnTo>
                <a:close/>
                <a:moveTo>
                  <a:pt x="298989" y="1789662"/>
                </a:moveTo>
                <a:lnTo>
                  <a:pt x="298989" y="1506569"/>
                </a:lnTo>
                <a:lnTo>
                  <a:pt x="633655" y="1506569"/>
                </a:lnTo>
                <a:lnTo>
                  <a:pt x="633655" y="1789662"/>
                </a:lnTo>
                <a:close/>
                <a:moveTo>
                  <a:pt x="298989" y="2086472"/>
                </a:moveTo>
                <a:lnTo>
                  <a:pt x="298989" y="1803368"/>
                </a:lnTo>
                <a:lnTo>
                  <a:pt x="633655" y="1803368"/>
                </a:lnTo>
                <a:lnTo>
                  <a:pt x="633655" y="2086472"/>
                </a:lnTo>
                <a:close/>
                <a:moveTo>
                  <a:pt x="298989" y="2383292"/>
                </a:moveTo>
                <a:lnTo>
                  <a:pt x="298989" y="2100188"/>
                </a:lnTo>
                <a:lnTo>
                  <a:pt x="633655" y="2100188"/>
                </a:lnTo>
                <a:lnTo>
                  <a:pt x="633655" y="2383292"/>
                </a:lnTo>
                <a:close/>
                <a:moveTo>
                  <a:pt x="298989" y="2680112"/>
                </a:moveTo>
                <a:lnTo>
                  <a:pt x="298989" y="2397008"/>
                </a:lnTo>
                <a:lnTo>
                  <a:pt x="633655" y="2397008"/>
                </a:lnTo>
                <a:lnTo>
                  <a:pt x="633655" y="2680112"/>
                </a:lnTo>
                <a:close/>
                <a:moveTo>
                  <a:pt x="298989" y="2976922"/>
                </a:moveTo>
                <a:lnTo>
                  <a:pt x="298989" y="2693828"/>
                </a:lnTo>
                <a:lnTo>
                  <a:pt x="633655" y="2693828"/>
                </a:lnTo>
                <a:lnTo>
                  <a:pt x="633655" y="2976922"/>
                </a:lnTo>
                <a:close/>
                <a:moveTo>
                  <a:pt x="298989" y="3273742"/>
                </a:moveTo>
                <a:lnTo>
                  <a:pt x="298989" y="2990638"/>
                </a:lnTo>
                <a:lnTo>
                  <a:pt x="633655" y="2990638"/>
                </a:lnTo>
                <a:lnTo>
                  <a:pt x="633655" y="3273742"/>
                </a:lnTo>
                <a:close/>
                <a:moveTo>
                  <a:pt x="298989" y="3570541"/>
                </a:moveTo>
                <a:lnTo>
                  <a:pt x="298989" y="3287447"/>
                </a:lnTo>
                <a:lnTo>
                  <a:pt x="633655" y="3287447"/>
                </a:lnTo>
                <a:lnTo>
                  <a:pt x="633655" y="3570541"/>
                </a:lnTo>
                <a:close/>
                <a:moveTo>
                  <a:pt x="298989" y="3867361"/>
                </a:moveTo>
                <a:lnTo>
                  <a:pt x="298989" y="3584257"/>
                </a:lnTo>
                <a:lnTo>
                  <a:pt x="633655" y="3584257"/>
                </a:lnTo>
                <a:lnTo>
                  <a:pt x="633655" y="3867361"/>
                </a:lnTo>
                <a:close/>
                <a:moveTo>
                  <a:pt x="298989" y="4164171"/>
                </a:moveTo>
                <a:lnTo>
                  <a:pt x="298989" y="3881077"/>
                </a:lnTo>
                <a:lnTo>
                  <a:pt x="633655" y="3881077"/>
                </a:lnTo>
                <a:lnTo>
                  <a:pt x="633655" y="4164171"/>
                </a:lnTo>
                <a:close/>
                <a:moveTo>
                  <a:pt x="298989" y="4460991"/>
                </a:moveTo>
                <a:lnTo>
                  <a:pt x="298989" y="4177897"/>
                </a:lnTo>
                <a:lnTo>
                  <a:pt x="633655" y="4177897"/>
                </a:lnTo>
                <a:lnTo>
                  <a:pt x="633655" y="4460991"/>
                </a:lnTo>
                <a:close/>
                <a:moveTo>
                  <a:pt x="298989" y="4757811"/>
                </a:moveTo>
                <a:lnTo>
                  <a:pt x="298989" y="4474707"/>
                </a:lnTo>
                <a:lnTo>
                  <a:pt x="633655" y="4474707"/>
                </a:lnTo>
                <a:lnTo>
                  <a:pt x="633655" y="4757811"/>
                </a:lnTo>
                <a:close/>
                <a:moveTo>
                  <a:pt x="298989" y="5054610"/>
                </a:moveTo>
                <a:lnTo>
                  <a:pt x="298989" y="4771516"/>
                </a:lnTo>
                <a:lnTo>
                  <a:pt x="633655" y="4771516"/>
                </a:lnTo>
                <a:lnTo>
                  <a:pt x="633655" y="5054610"/>
                </a:lnTo>
                <a:close/>
                <a:moveTo>
                  <a:pt x="298989" y="5351441"/>
                </a:moveTo>
                <a:lnTo>
                  <a:pt x="298989" y="5068337"/>
                </a:lnTo>
                <a:lnTo>
                  <a:pt x="633655" y="5068337"/>
                </a:lnTo>
                <a:lnTo>
                  <a:pt x="633655" y="5351441"/>
                </a:lnTo>
                <a:close/>
                <a:moveTo>
                  <a:pt x="298989" y="5648250"/>
                </a:moveTo>
                <a:lnTo>
                  <a:pt x="298989" y="5365157"/>
                </a:lnTo>
                <a:lnTo>
                  <a:pt x="633655" y="5365157"/>
                </a:lnTo>
                <a:lnTo>
                  <a:pt x="633655" y="5648250"/>
                </a:lnTo>
                <a:close/>
                <a:moveTo>
                  <a:pt x="298989" y="5945060"/>
                </a:moveTo>
                <a:lnTo>
                  <a:pt x="298989" y="5661966"/>
                </a:lnTo>
                <a:lnTo>
                  <a:pt x="633655" y="5661966"/>
                </a:lnTo>
                <a:lnTo>
                  <a:pt x="633655" y="5945060"/>
                </a:lnTo>
                <a:close/>
                <a:moveTo>
                  <a:pt x="298989" y="6241880"/>
                </a:moveTo>
                <a:lnTo>
                  <a:pt x="298989" y="5958776"/>
                </a:lnTo>
                <a:lnTo>
                  <a:pt x="633655" y="5958776"/>
                </a:lnTo>
                <a:lnTo>
                  <a:pt x="633655" y="6241880"/>
                </a:lnTo>
                <a:close/>
                <a:moveTo>
                  <a:pt x="298989" y="6538690"/>
                </a:moveTo>
                <a:lnTo>
                  <a:pt x="298989" y="6255596"/>
                </a:lnTo>
                <a:lnTo>
                  <a:pt x="633655" y="6255596"/>
                </a:lnTo>
                <a:lnTo>
                  <a:pt x="633655" y="6538690"/>
                </a:lnTo>
                <a:close/>
                <a:moveTo>
                  <a:pt x="298989" y="6835499"/>
                </a:moveTo>
                <a:lnTo>
                  <a:pt x="298989" y="6552406"/>
                </a:lnTo>
                <a:lnTo>
                  <a:pt x="633655" y="6552406"/>
                </a:lnTo>
                <a:lnTo>
                  <a:pt x="633655" y="6835499"/>
                </a:lnTo>
                <a:close/>
                <a:moveTo>
                  <a:pt x="11527112" y="305593"/>
                </a:moveTo>
                <a:lnTo>
                  <a:pt x="11527112" y="22489"/>
                </a:lnTo>
                <a:lnTo>
                  <a:pt x="11861789" y="22489"/>
                </a:lnTo>
                <a:lnTo>
                  <a:pt x="11861789" y="305593"/>
                </a:lnTo>
                <a:close/>
              </a:path>
            </a:pathLst>
          </a:custGeom>
          <a:solidFill>
            <a:srgbClr val="3D413F">
              <a:alpha val="5030"/>
            </a:srgbClr>
          </a:solidFill>
          <a:ln>
            <a:noFill/>
          </a:ln>
        </p:spPr>
        <p:txBody>
          <a:bodyPr spcFirstLastPara="1" wrap="square" lIns="68650" tIns="34325" rIns="68650" bIns="34325" anchor="ctr" anchorCtr="0">
            <a:noAutofit/>
          </a:bodyPr>
          <a:lstStyle/>
          <a:p>
            <a:pPr marL="0" marR="0" lvl="0" indent="0" algn="ctr" rtl="0">
              <a:spcBef>
                <a:spcPts val="0"/>
              </a:spcBef>
              <a:spcAft>
                <a:spcPts val="0"/>
              </a:spcAft>
              <a:buNone/>
            </a:pPr>
            <a:endParaRPr sz="1400" b="0" i="0" u="none" strike="noStrike" cap="none"/>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Permanent Marker"/>
              <a:buNone/>
              <a:defRPr sz="3300">
                <a:solidFill>
                  <a:schemeClr val="dk1"/>
                </a:solidFill>
                <a:latin typeface="Permanent Marker"/>
                <a:ea typeface="Permanent Marker"/>
                <a:cs typeface="Permanent Marker"/>
                <a:sym typeface="Permanent Marker"/>
              </a:defRPr>
            </a:lvl1pPr>
            <a:lvl2pPr lvl="1" rt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2pPr>
            <a:lvl3pPr lvl="2" rt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3pPr>
            <a:lvl4pPr lvl="3" rt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4pPr>
            <a:lvl5pPr lvl="4" rt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5pPr>
            <a:lvl6pPr lvl="5" rt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6pPr>
            <a:lvl7pPr lvl="6" rt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7pPr>
            <a:lvl8pPr lvl="7" rt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8pPr>
            <a:lvl9pPr lvl="8" rt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rtl="0">
              <a:lnSpc>
                <a:spcPct val="115000"/>
              </a:lnSpc>
              <a:spcBef>
                <a:spcPts val="0"/>
              </a:spcBef>
              <a:spcAft>
                <a:spcPts val="0"/>
              </a:spcAft>
              <a:buClr>
                <a:schemeClr val="dk1"/>
              </a:buClr>
              <a:buSzPts val="1500"/>
              <a:buFont typeface="Nunito"/>
              <a:buChar char="●"/>
              <a:defRPr sz="1500">
                <a:solidFill>
                  <a:schemeClr val="dk1"/>
                </a:solidFill>
                <a:latin typeface="Nunito"/>
                <a:ea typeface="Nunito"/>
                <a:cs typeface="Nunito"/>
                <a:sym typeface="Nunito"/>
              </a:defRPr>
            </a:lvl1pPr>
            <a:lvl2pPr marL="914400" lvl="1" indent="-323850" rtl="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2pPr>
            <a:lvl3pPr marL="1371600" lvl="2" indent="-323850" rtl="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3pPr>
            <a:lvl4pPr marL="1828800" lvl="3" indent="-323850" rtl="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4pPr>
            <a:lvl5pPr marL="2286000" lvl="4" indent="-323850" rtl="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5pPr>
            <a:lvl6pPr marL="2743200" lvl="5" indent="-323850" rtl="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6pPr>
            <a:lvl7pPr marL="3200400" lvl="6" indent="-323850" rtl="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7pPr>
            <a:lvl8pPr marL="3657600" lvl="7" indent="-323850" rtl="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8pPr>
            <a:lvl9pPr marL="4114800" lvl="8" indent="-323850" rtl="0">
              <a:lnSpc>
                <a:spcPct val="115000"/>
              </a:lnSpc>
              <a:spcBef>
                <a:spcPts val="1600"/>
              </a:spcBef>
              <a:spcAft>
                <a:spcPts val="1600"/>
              </a:spcAft>
              <a:buClr>
                <a:schemeClr val="dk1"/>
              </a:buClr>
              <a:buSzPts val="1500"/>
              <a:buFont typeface="Nunito"/>
              <a:buChar char="■"/>
              <a:defRPr sz="15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76" r:id="rId5"/>
    <p:sldLayoutId id="2147483678" r:id="rId6"/>
    <p:sldLayoutId id="2147483690" r:id="rId7"/>
    <p:sldLayoutId id="214748369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1.png"/><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NULL"/><Relationship Id="rId10" Type="http://schemas.openxmlformats.org/officeDocument/2006/relationships/image" Target="../media/image10.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NULL"/><Relationship Id="rId10" Type="http://schemas.openxmlformats.org/officeDocument/2006/relationships/image" Target="../media/image10.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slidesgo.com/pricing?slide=sketch-out&amp;utm_source=Freemium&amp;utm_medium=slidesxl&amp;utm_campaign=slidesxl-microfunnel&amp;utm_term=Go-Premium&amp;utm_content=Sketch+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NULL"/><Relationship Id="rId10" Type="http://schemas.openxmlformats.org/officeDocument/2006/relationships/image" Target="../media/image10.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8.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jpeg"/><Relationship Id="rId11" Type="http://schemas.microsoft.com/office/2007/relationships/hdphoto" Target="../media/hdphoto11.wdp"/><Relationship Id="rId5" Type="http://schemas.microsoft.com/office/2007/relationships/hdphoto" Target="../media/hdphoto9.wdp"/><Relationship Id="rId10" Type="http://schemas.openxmlformats.org/officeDocument/2006/relationships/image" Target="../media/image22.png"/><Relationship Id="rId4" Type="http://schemas.openxmlformats.org/officeDocument/2006/relationships/image" Target="../media/image18.png"/><Relationship Id="rId9" Type="http://schemas.microsoft.com/office/2007/relationships/hdphoto" Target="../media/hdphoto10.wdp"/></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microsoft.com/office/2007/relationships/hdphoto" Target="../media/hdphoto12.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14.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1"/>
        <p:cNvGrpSpPr/>
        <p:nvPr/>
      </p:nvGrpSpPr>
      <p:grpSpPr>
        <a:xfrm>
          <a:off x="0" y="0"/>
          <a:ext cx="0" cy="0"/>
          <a:chOff x="0" y="0"/>
          <a:chExt cx="0" cy="0"/>
        </a:xfrm>
      </p:grpSpPr>
      <p:sp>
        <p:nvSpPr>
          <p:cNvPr id="1122" name="Google Shape;1122;p43"/>
          <p:cNvSpPr txBox="1">
            <a:spLocks noGrp="1"/>
          </p:cNvSpPr>
          <p:nvPr>
            <p:ph type="ctrTitle"/>
          </p:nvPr>
        </p:nvSpPr>
        <p:spPr>
          <a:xfrm>
            <a:off x="1706949" y="1056112"/>
            <a:ext cx="5850703" cy="2052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US" sz="3200" b="1" smtClean="0">
                <a:latin typeface="Times New Roman" panose="02020603050405020304" pitchFamily="18" charset="0"/>
                <a:cs typeface="Times New Roman" panose="02020603050405020304" pitchFamily="18" charset="0"/>
              </a:rPr>
              <a:t>CHÀO MỪNG CÁC EM </a:t>
            </a:r>
            <a:br>
              <a:rPr lang="en-US" sz="3200" b="1" smtClean="0">
                <a:latin typeface="Times New Roman" panose="02020603050405020304" pitchFamily="18" charset="0"/>
                <a:cs typeface="Times New Roman" panose="02020603050405020304" pitchFamily="18" charset="0"/>
              </a:rPr>
            </a:br>
            <a:r>
              <a:rPr lang="en-US" sz="3200" b="1" smtClean="0">
                <a:latin typeface="Times New Roman" panose="02020603050405020304" pitchFamily="18" charset="0"/>
                <a:cs typeface="Times New Roman" panose="02020603050405020304" pitchFamily="18" charset="0"/>
              </a:rPr>
              <a:t>ĐẾN VỚI TIẾT TIẾNG VIỆT!</a:t>
            </a:r>
            <a:endParaRPr sz="3200" b="1">
              <a:latin typeface="Times New Roman" panose="02020603050405020304" pitchFamily="18" charset="0"/>
              <a:cs typeface="Times New Roman" panose="02020603050405020304" pitchFamily="18" charset="0"/>
            </a:endParaRPr>
          </a:p>
        </p:txBody>
      </p:sp>
      <p:sp>
        <p:nvSpPr>
          <p:cNvPr id="1124" name="Google Shape;1124;p43"/>
          <p:cNvSpPr/>
          <p:nvPr/>
        </p:nvSpPr>
        <p:spPr>
          <a:xfrm>
            <a:off x="7449267" y="3797707"/>
            <a:ext cx="916359" cy="469385"/>
          </a:xfrm>
          <a:custGeom>
            <a:avLst/>
            <a:gdLst/>
            <a:ahLst/>
            <a:cxnLst/>
            <a:rect l="l" t="t" r="r" b="b"/>
            <a:pathLst>
              <a:path w="10455" h="6451" extrusionOk="0">
                <a:moveTo>
                  <a:pt x="9676" y="0"/>
                </a:moveTo>
                <a:lnTo>
                  <a:pt x="4805" y="1935"/>
                </a:lnTo>
                <a:lnTo>
                  <a:pt x="2469" y="2870"/>
                </a:lnTo>
                <a:lnTo>
                  <a:pt x="667" y="3604"/>
                </a:lnTo>
                <a:lnTo>
                  <a:pt x="534" y="3804"/>
                </a:lnTo>
                <a:lnTo>
                  <a:pt x="400" y="4004"/>
                </a:lnTo>
                <a:lnTo>
                  <a:pt x="289" y="4226"/>
                </a:lnTo>
                <a:lnTo>
                  <a:pt x="200" y="4427"/>
                </a:lnTo>
                <a:lnTo>
                  <a:pt x="200" y="4449"/>
                </a:lnTo>
                <a:lnTo>
                  <a:pt x="89" y="4894"/>
                </a:lnTo>
                <a:lnTo>
                  <a:pt x="22" y="5361"/>
                </a:lnTo>
                <a:lnTo>
                  <a:pt x="22" y="5516"/>
                </a:lnTo>
                <a:lnTo>
                  <a:pt x="0" y="5961"/>
                </a:lnTo>
                <a:lnTo>
                  <a:pt x="0" y="6162"/>
                </a:lnTo>
                <a:lnTo>
                  <a:pt x="89" y="6451"/>
                </a:lnTo>
                <a:lnTo>
                  <a:pt x="823" y="6184"/>
                </a:lnTo>
                <a:lnTo>
                  <a:pt x="1735" y="5850"/>
                </a:lnTo>
                <a:lnTo>
                  <a:pt x="2780" y="5428"/>
                </a:lnTo>
                <a:lnTo>
                  <a:pt x="4004" y="4938"/>
                </a:lnTo>
                <a:lnTo>
                  <a:pt x="6918" y="3693"/>
                </a:lnTo>
                <a:lnTo>
                  <a:pt x="10454" y="2158"/>
                </a:lnTo>
                <a:lnTo>
                  <a:pt x="10276" y="2002"/>
                </a:lnTo>
                <a:lnTo>
                  <a:pt x="10098" y="1824"/>
                </a:lnTo>
                <a:lnTo>
                  <a:pt x="9965" y="1624"/>
                </a:lnTo>
                <a:lnTo>
                  <a:pt x="9854" y="1357"/>
                </a:lnTo>
                <a:lnTo>
                  <a:pt x="9765" y="1068"/>
                </a:lnTo>
                <a:lnTo>
                  <a:pt x="9720" y="757"/>
                </a:lnTo>
                <a:lnTo>
                  <a:pt x="9676" y="401"/>
                </a:lnTo>
                <a:lnTo>
                  <a:pt x="96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7449267" y="3797707"/>
            <a:ext cx="916358" cy="469385"/>
          </a:xfrm>
          <a:custGeom>
            <a:avLst/>
            <a:gdLst/>
            <a:ahLst/>
            <a:cxnLst/>
            <a:rect l="l" t="t" r="r" b="b"/>
            <a:pathLst>
              <a:path w="10455" h="6451" fill="none" extrusionOk="0">
                <a:moveTo>
                  <a:pt x="10454" y="2158"/>
                </a:moveTo>
                <a:lnTo>
                  <a:pt x="10454" y="2158"/>
                </a:lnTo>
                <a:lnTo>
                  <a:pt x="10276" y="2002"/>
                </a:lnTo>
                <a:lnTo>
                  <a:pt x="10098" y="1824"/>
                </a:lnTo>
                <a:lnTo>
                  <a:pt x="9965" y="1624"/>
                </a:lnTo>
                <a:lnTo>
                  <a:pt x="9854" y="1357"/>
                </a:lnTo>
                <a:lnTo>
                  <a:pt x="9765" y="1068"/>
                </a:lnTo>
                <a:lnTo>
                  <a:pt x="9720" y="757"/>
                </a:lnTo>
                <a:lnTo>
                  <a:pt x="9676" y="401"/>
                </a:lnTo>
                <a:lnTo>
                  <a:pt x="9676" y="0"/>
                </a:lnTo>
                <a:lnTo>
                  <a:pt x="9676" y="0"/>
                </a:lnTo>
                <a:lnTo>
                  <a:pt x="4805" y="1935"/>
                </a:lnTo>
                <a:lnTo>
                  <a:pt x="4805" y="1935"/>
                </a:lnTo>
                <a:lnTo>
                  <a:pt x="2469" y="2870"/>
                </a:lnTo>
                <a:lnTo>
                  <a:pt x="667" y="3604"/>
                </a:lnTo>
                <a:lnTo>
                  <a:pt x="667" y="3604"/>
                </a:lnTo>
                <a:lnTo>
                  <a:pt x="534" y="3804"/>
                </a:lnTo>
                <a:lnTo>
                  <a:pt x="400" y="4004"/>
                </a:lnTo>
                <a:lnTo>
                  <a:pt x="289" y="4226"/>
                </a:lnTo>
                <a:lnTo>
                  <a:pt x="200" y="4427"/>
                </a:lnTo>
                <a:lnTo>
                  <a:pt x="200" y="4427"/>
                </a:lnTo>
                <a:lnTo>
                  <a:pt x="1646" y="3915"/>
                </a:lnTo>
                <a:lnTo>
                  <a:pt x="2647" y="3559"/>
                </a:lnTo>
                <a:lnTo>
                  <a:pt x="2647" y="3559"/>
                </a:lnTo>
                <a:lnTo>
                  <a:pt x="2736" y="3515"/>
                </a:lnTo>
                <a:lnTo>
                  <a:pt x="2736" y="3515"/>
                </a:lnTo>
                <a:lnTo>
                  <a:pt x="2647" y="3559"/>
                </a:lnTo>
                <a:lnTo>
                  <a:pt x="2647" y="3559"/>
                </a:lnTo>
                <a:lnTo>
                  <a:pt x="1646" y="3915"/>
                </a:lnTo>
                <a:lnTo>
                  <a:pt x="200" y="4427"/>
                </a:lnTo>
                <a:lnTo>
                  <a:pt x="200" y="4427"/>
                </a:lnTo>
                <a:lnTo>
                  <a:pt x="200" y="4471"/>
                </a:lnTo>
                <a:lnTo>
                  <a:pt x="200" y="4449"/>
                </a:lnTo>
                <a:lnTo>
                  <a:pt x="200" y="4449"/>
                </a:lnTo>
                <a:lnTo>
                  <a:pt x="89" y="4894"/>
                </a:lnTo>
                <a:lnTo>
                  <a:pt x="22" y="5361"/>
                </a:lnTo>
                <a:lnTo>
                  <a:pt x="22" y="5361"/>
                </a:lnTo>
                <a:lnTo>
                  <a:pt x="1090" y="4871"/>
                </a:lnTo>
                <a:lnTo>
                  <a:pt x="1757" y="4582"/>
                </a:lnTo>
                <a:lnTo>
                  <a:pt x="1757" y="4582"/>
                </a:lnTo>
                <a:lnTo>
                  <a:pt x="1090" y="4871"/>
                </a:lnTo>
                <a:lnTo>
                  <a:pt x="22" y="5361"/>
                </a:lnTo>
                <a:lnTo>
                  <a:pt x="22" y="5361"/>
                </a:lnTo>
                <a:lnTo>
                  <a:pt x="22" y="5516"/>
                </a:lnTo>
                <a:lnTo>
                  <a:pt x="22" y="5516"/>
                </a:lnTo>
                <a:lnTo>
                  <a:pt x="0" y="5961"/>
                </a:lnTo>
                <a:lnTo>
                  <a:pt x="0" y="5961"/>
                </a:lnTo>
                <a:lnTo>
                  <a:pt x="2358" y="4960"/>
                </a:lnTo>
                <a:lnTo>
                  <a:pt x="2358" y="4960"/>
                </a:lnTo>
                <a:lnTo>
                  <a:pt x="0" y="5961"/>
                </a:lnTo>
                <a:lnTo>
                  <a:pt x="0" y="5961"/>
                </a:lnTo>
                <a:lnTo>
                  <a:pt x="0" y="6162"/>
                </a:lnTo>
                <a:lnTo>
                  <a:pt x="0" y="6162"/>
                </a:lnTo>
                <a:lnTo>
                  <a:pt x="89" y="6451"/>
                </a:lnTo>
                <a:lnTo>
                  <a:pt x="89" y="6451"/>
                </a:lnTo>
                <a:lnTo>
                  <a:pt x="823" y="6184"/>
                </a:lnTo>
                <a:lnTo>
                  <a:pt x="1735" y="5850"/>
                </a:lnTo>
                <a:lnTo>
                  <a:pt x="2780" y="5428"/>
                </a:lnTo>
                <a:lnTo>
                  <a:pt x="4004" y="4938"/>
                </a:lnTo>
                <a:lnTo>
                  <a:pt x="6918" y="3693"/>
                </a:lnTo>
                <a:lnTo>
                  <a:pt x="10454" y="21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3"/>
          <p:cNvSpPr/>
          <p:nvPr/>
        </p:nvSpPr>
        <p:spPr>
          <a:xfrm>
            <a:off x="7712889" y="4079708"/>
            <a:ext cx="45719" cy="45719"/>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3"/>
          <p:cNvSpPr/>
          <p:nvPr/>
        </p:nvSpPr>
        <p:spPr>
          <a:xfrm>
            <a:off x="7793770" y="4050350"/>
            <a:ext cx="45719" cy="45719"/>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7760690" y="3962027"/>
            <a:ext cx="45719" cy="45719"/>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3"/>
          <p:cNvSpPr/>
          <p:nvPr/>
        </p:nvSpPr>
        <p:spPr>
          <a:xfrm>
            <a:off x="7368510" y="3790897"/>
            <a:ext cx="1043098" cy="540619"/>
          </a:xfrm>
          <a:custGeom>
            <a:avLst/>
            <a:gdLst/>
            <a:ahLst/>
            <a:cxnLst/>
            <a:rect l="l" t="t" r="r" b="b"/>
            <a:pathLst>
              <a:path w="11901" h="7430" extrusionOk="0">
                <a:moveTo>
                  <a:pt x="11055" y="0"/>
                </a:moveTo>
                <a:lnTo>
                  <a:pt x="10566" y="200"/>
                </a:lnTo>
                <a:lnTo>
                  <a:pt x="10566" y="601"/>
                </a:lnTo>
                <a:lnTo>
                  <a:pt x="10610" y="957"/>
                </a:lnTo>
                <a:lnTo>
                  <a:pt x="10655" y="1268"/>
                </a:lnTo>
                <a:lnTo>
                  <a:pt x="10744" y="1557"/>
                </a:lnTo>
                <a:lnTo>
                  <a:pt x="10855" y="1824"/>
                </a:lnTo>
                <a:lnTo>
                  <a:pt x="10988" y="2024"/>
                </a:lnTo>
                <a:lnTo>
                  <a:pt x="11166" y="2202"/>
                </a:lnTo>
                <a:lnTo>
                  <a:pt x="11344" y="2358"/>
                </a:lnTo>
                <a:lnTo>
                  <a:pt x="7808" y="3893"/>
                </a:lnTo>
                <a:lnTo>
                  <a:pt x="4894" y="5138"/>
                </a:lnTo>
                <a:lnTo>
                  <a:pt x="3670" y="5628"/>
                </a:lnTo>
                <a:lnTo>
                  <a:pt x="2625" y="6050"/>
                </a:lnTo>
                <a:lnTo>
                  <a:pt x="1713" y="6384"/>
                </a:lnTo>
                <a:lnTo>
                  <a:pt x="979" y="6651"/>
                </a:lnTo>
                <a:lnTo>
                  <a:pt x="890" y="6362"/>
                </a:lnTo>
                <a:lnTo>
                  <a:pt x="890" y="6161"/>
                </a:lnTo>
                <a:lnTo>
                  <a:pt x="912" y="5716"/>
                </a:lnTo>
                <a:lnTo>
                  <a:pt x="912" y="5561"/>
                </a:lnTo>
                <a:lnTo>
                  <a:pt x="979" y="5094"/>
                </a:lnTo>
                <a:lnTo>
                  <a:pt x="1090" y="4649"/>
                </a:lnTo>
                <a:lnTo>
                  <a:pt x="1090" y="4627"/>
                </a:lnTo>
                <a:lnTo>
                  <a:pt x="1179" y="4426"/>
                </a:lnTo>
                <a:lnTo>
                  <a:pt x="1290" y="4204"/>
                </a:lnTo>
                <a:lnTo>
                  <a:pt x="1424" y="4004"/>
                </a:lnTo>
                <a:lnTo>
                  <a:pt x="1557" y="3804"/>
                </a:lnTo>
                <a:lnTo>
                  <a:pt x="823" y="4115"/>
                </a:lnTo>
                <a:lnTo>
                  <a:pt x="623" y="4337"/>
                </a:lnTo>
                <a:lnTo>
                  <a:pt x="445" y="4604"/>
                </a:lnTo>
                <a:lnTo>
                  <a:pt x="290" y="4871"/>
                </a:lnTo>
                <a:lnTo>
                  <a:pt x="178" y="5160"/>
                </a:lnTo>
                <a:lnTo>
                  <a:pt x="89" y="5472"/>
                </a:lnTo>
                <a:lnTo>
                  <a:pt x="23" y="5805"/>
                </a:lnTo>
                <a:lnTo>
                  <a:pt x="0" y="6161"/>
                </a:lnTo>
                <a:lnTo>
                  <a:pt x="0" y="6517"/>
                </a:lnTo>
                <a:lnTo>
                  <a:pt x="0" y="6829"/>
                </a:lnTo>
                <a:lnTo>
                  <a:pt x="45" y="7051"/>
                </a:lnTo>
                <a:lnTo>
                  <a:pt x="112" y="7207"/>
                </a:lnTo>
                <a:lnTo>
                  <a:pt x="201" y="7318"/>
                </a:lnTo>
                <a:lnTo>
                  <a:pt x="290" y="7385"/>
                </a:lnTo>
                <a:lnTo>
                  <a:pt x="379" y="7429"/>
                </a:lnTo>
                <a:lnTo>
                  <a:pt x="601" y="7429"/>
                </a:lnTo>
                <a:lnTo>
                  <a:pt x="2492" y="6651"/>
                </a:lnTo>
                <a:lnTo>
                  <a:pt x="5005" y="5650"/>
                </a:lnTo>
                <a:lnTo>
                  <a:pt x="9587" y="3848"/>
                </a:lnTo>
                <a:lnTo>
                  <a:pt x="10788" y="3337"/>
                </a:lnTo>
                <a:lnTo>
                  <a:pt x="11277" y="3136"/>
                </a:lnTo>
                <a:lnTo>
                  <a:pt x="11478" y="3003"/>
                </a:lnTo>
                <a:lnTo>
                  <a:pt x="11633" y="2847"/>
                </a:lnTo>
                <a:lnTo>
                  <a:pt x="11767" y="2691"/>
                </a:lnTo>
                <a:lnTo>
                  <a:pt x="11856" y="2491"/>
                </a:lnTo>
                <a:lnTo>
                  <a:pt x="11900" y="2313"/>
                </a:lnTo>
                <a:lnTo>
                  <a:pt x="11900" y="2091"/>
                </a:lnTo>
                <a:lnTo>
                  <a:pt x="11856" y="1868"/>
                </a:lnTo>
                <a:lnTo>
                  <a:pt x="11789" y="1624"/>
                </a:lnTo>
                <a:lnTo>
                  <a:pt x="11055" y="0"/>
                </a:lnTo>
                <a:close/>
              </a:path>
            </a:pathLst>
          </a:custGeom>
          <a:solidFill>
            <a:srgbClr val="5FA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p:cNvSpPr/>
          <p:nvPr/>
        </p:nvSpPr>
        <p:spPr>
          <a:xfrm>
            <a:off x="6844190" y="2691422"/>
            <a:ext cx="1532436" cy="1366026"/>
          </a:xfrm>
          <a:custGeom>
            <a:avLst/>
            <a:gdLst/>
            <a:ahLst/>
            <a:cxnLst/>
            <a:rect l="l" t="t" r="r" b="b"/>
            <a:pathLst>
              <a:path w="17484" h="18774" extrusionOk="0">
                <a:moveTo>
                  <a:pt x="10433" y="0"/>
                </a:moveTo>
                <a:lnTo>
                  <a:pt x="10166" y="67"/>
                </a:lnTo>
                <a:lnTo>
                  <a:pt x="9877" y="156"/>
                </a:lnTo>
                <a:lnTo>
                  <a:pt x="7853" y="979"/>
                </a:lnTo>
                <a:lnTo>
                  <a:pt x="4850" y="2180"/>
                </a:lnTo>
                <a:lnTo>
                  <a:pt x="2003" y="3314"/>
                </a:lnTo>
                <a:lnTo>
                  <a:pt x="1" y="4137"/>
                </a:lnTo>
                <a:lnTo>
                  <a:pt x="1" y="4248"/>
                </a:lnTo>
                <a:lnTo>
                  <a:pt x="23" y="4404"/>
                </a:lnTo>
                <a:lnTo>
                  <a:pt x="134" y="4827"/>
                </a:lnTo>
                <a:lnTo>
                  <a:pt x="335" y="5405"/>
                </a:lnTo>
                <a:lnTo>
                  <a:pt x="601" y="6095"/>
                </a:lnTo>
                <a:lnTo>
                  <a:pt x="935" y="6940"/>
                </a:lnTo>
                <a:lnTo>
                  <a:pt x="1358" y="7896"/>
                </a:lnTo>
                <a:lnTo>
                  <a:pt x="2448" y="10276"/>
                </a:lnTo>
                <a:lnTo>
                  <a:pt x="3649" y="12790"/>
                </a:lnTo>
                <a:lnTo>
                  <a:pt x="4205" y="13946"/>
                </a:lnTo>
                <a:lnTo>
                  <a:pt x="4761" y="15036"/>
                </a:lnTo>
                <a:lnTo>
                  <a:pt x="5317" y="16059"/>
                </a:lnTo>
                <a:lnTo>
                  <a:pt x="5828" y="17038"/>
                </a:lnTo>
                <a:lnTo>
                  <a:pt x="6340" y="17928"/>
                </a:lnTo>
                <a:lnTo>
                  <a:pt x="6829" y="18773"/>
                </a:lnTo>
                <a:lnTo>
                  <a:pt x="7563" y="18462"/>
                </a:lnTo>
                <a:lnTo>
                  <a:pt x="9365" y="17728"/>
                </a:lnTo>
                <a:lnTo>
                  <a:pt x="11701" y="16793"/>
                </a:lnTo>
                <a:lnTo>
                  <a:pt x="16572" y="14858"/>
                </a:lnTo>
                <a:lnTo>
                  <a:pt x="17061" y="14658"/>
                </a:lnTo>
                <a:lnTo>
                  <a:pt x="17195" y="14547"/>
                </a:lnTo>
                <a:lnTo>
                  <a:pt x="17328" y="14391"/>
                </a:lnTo>
                <a:lnTo>
                  <a:pt x="17395" y="14235"/>
                </a:lnTo>
                <a:lnTo>
                  <a:pt x="17461" y="14035"/>
                </a:lnTo>
                <a:lnTo>
                  <a:pt x="17484" y="13857"/>
                </a:lnTo>
                <a:lnTo>
                  <a:pt x="17484" y="13635"/>
                </a:lnTo>
                <a:lnTo>
                  <a:pt x="17439" y="13412"/>
                </a:lnTo>
                <a:lnTo>
                  <a:pt x="17350" y="13168"/>
                </a:lnTo>
                <a:lnTo>
                  <a:pt x="16127" y="10365"/>
                </a:lnTo>
                <a:lnTo>
                  <a:pt x="14748" y="7385"/>
                </a:lnTo>
                <a:lnTo>
                  <a:pt x="11634" y="734"/>
                </a:lnTo>
                <a:lnTo>
                  <a:pt x="11478" y="489"/>
                </a:lnTo>
                <a:lnTo>
                  <a:pt x="11322" y="289"/>
                </a:lnTo>
                <a:lnTo>
                  <a:pt x="11122" y="156"/>
                </a:lnTo>
                <a:lnTo>
                  <a:pt x="11033" y="89"/>
                </a:lnTo>
                <a:lnTo>
                  <a:pt x="10922" y="45"/>
                </a:lnTo>
                <a:lnTo>
                  <a:pt x="10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6822842" y="3021616"/>
            <a:ext cx="672697" cy="1278639"/>
          </a:xfrm>
          <a:custGeom>
            <a:avLst/>
            <a:gdLst/>
            <a:ahLst/>
            <a:cxnLst/>
            <a:rect l="l" t="t" r="r" b="b"/>
            <a:pathLst>
              <a:path w="7675" h="17573" extrusionOk="0">
                <a:moveTo>
                  <a:pt x="846" y="0"/>
                </a:moveTo>
                <a:lnTo>
                  <a:pt x="690" y="156"/>
                </a:lnTo>
                <a:lnTo>
                  <a:pt x="579" y="312"/>
                </a:lnTo>
                <a:lnTo>
                  <a:pt x="445" y="490"/>
                </a:lnTo>
                <a:lnTo>
                  <a:pt x="357" y="690"/>
                </a:lnTo>
                <a:lnTo>
                  <a:pt x="268" y="868"/>
                </a:lnTo>
                <a:lnTo>
                  <a:pt x="179" y="1068"/>
                </a:lnTo>
                <a:lnTo>
                  <a:pt x="134" y="1268"/>
                </a:lnTo>
                <a:lnTo>
                  <a:pt x="67" y="1490"/>
                </a:lnTo>
                <a:lnTo>
                  <a:pt x="45" y="1713"/>
                </a:lnTo>
                <a:lnTo>
                  <a:pt x="23" y="1958"/>
                </a:lnTo>
                <a:lnTo>
                  <a:pt x="1" y="2447"/>
                </a:lnTo>
                <a:lnTo>
                  <a:pt x="45" y="2959"/>
                </a:lnTo>
                <a:lnTo>
                  <a:pt x="156" y="3515"/>
                </a:lnTo>
                <a:lnTo>
                  <a:pt x="156" y="3648"/>
                </a:lnTo>
                <a:lnTo>
                  <a:pt x="179" y="3826"/>
                </a:lnTo>
                <a:lnTo>
                  <a:pt x="290" y="4249"/>
                </a:lnTo>
                <a:lnTo>
                  <a:pt x="490" y="4827"/>
                </a:lnTo>
                <a:lnTo>
                  <a:pt x="757" y="5539"/>
                </a:lnTo>
                <a:lnTo>
                  <a:pt x="1113" y="6384"/>
                </a:lnTo>
                <a:lnTo>
                  <a:pt x="1535" y="7363"/>
                </a:lnTo>
                <a:lnTo>
                  <a:pt x="2047" y="8452"/>
                </a:lnTo>
                <a:lnTo>
                  <a:pt x="2648" y="9698"/>
                </a:lnTo>
                <a:lnTo>
                  <a:pt x="3737" y="11900"/>
                </a:lnTo>
                <a:lnTo>
                  <a:pt x="4271" y="12946"/>
                </a:lnTo>
                <a:lnTo>
                  <a:pt x="4805" y="13946"/>
                </a:lnTo>
                <a:lnTo>
                  <a:pt x="5339" y="14925"/>
                </a:lnTo>
                <a:lnTo>
                  <a:pt x="5873" y="15837"/>
                </a:lnTo>
                <a:lnTo>
                  <a:pt x="6384" y="16727"/>
                </a:lnTo>
                <a:lnTo>
                  <a:pt x="6896" y="17572"/>
                </a:lnTo>
                <a:lnTo>
                  <a:pt x="6851" y="17350"/>
                </a:lnTo>
                <a:lnTo>
                  <a:pt x="6851" y="17038"/>
                </a:lnTo>
                <a:lnTo>
                  <a:pt x="6851" y="16682"/>
                </a:lnTo>
                <a:lnTo>
                  <a:pt x="6874" y="16326"/>
                </a:lnTo>
                <a:lnTo>
                  <a:pt x="6940" y="15993"/>
                </a:lnTo>
                <a:lnTo>
                  <a:pt x="7029" y="15681"/>
                </a:lnTo>
                <a:lnTo>
                  <a:pt x="7141" y="15392"/>
                </a:lnTo>
                <a:lnTo>
                  <a:pt x="7296" y="15125"/>
                </a:lnTo>
                <a:lnTo>
                  <a:pt x="7474" y="14858"/>
                </a:lnTo>
                <a:lnTo>
                  <a:pt x="7674" y="14636"/>
                </a:lnTo>
                <a:lnTo>
                  <a:pt x="7185" y="13791"/>
                </a:lnTo>
                <a:lnTo>
                  <a:pt x="6673" y="12901"/>
                </a:lnTo>
                <a:lnTo>
                  <a:pt x="6162" y="11922"/>
                </a:lnTo>
                <a:lnTo>
                  <a:pt x="5606" y="10899"/>
                </a:lnTo>
                <a:lnTo>
                  <a:pt x="5050" y="9809"/>
                </a:lnTo>
                <a:lnTo>
                  <a:pt x="4494" y="8653"/>
                </a:lnTo>
                <a:lnTo>
                  <a:pt x="3293" y="6139"/>
                </a:lnTo>
                <a:lnTo>
                  <a:pt x="2203" y="3759"/>
                </a:lnTo>
                <a:lnTo>
                  <a:pt x="1780" y="2803"/>
                </a:lnTo>
                <a:lnTo>
                  <a:pt x="1446" y="1958"/>
                </a:lnTo>
                <a:lnTo>
                  <a:pt x="1180" y="1268"/>
                </a:lnTo>
                <a:lnTo>
                  <a:pt x="979" y="690"/>
                </a:lnTo>
                <a:lnTo>
                  <a:pt x="868" y="267"/>
                </a:lnTo>
                <a:lnTo>
                  <a:pt x="846" y="111"/>
                </a:lnTo>
                <a:lnTo>
                  <a:pt x="846" y="0"/>
                </a:lnTo>
                <a:close/>
              </a:path>
            </a:pathLst>
          </a:custGeom>
          <a:solidFill>
            <a:srgbClr val="4A9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3"/>
          <p:cNvSpPr/>
          <p:nvPr/>
        </p:nvSpPr>
        <p:spPr>
          <a:xfrm>
            <a:off x="6808397" y="3013406"/>
            <a:ext cx="700044" cy="1299667"/>
          </a:xfrm>
          <a:custGeom>
            <a:avLst/>
            <a:gdLst/>
            <a:ahLst/>
            <a:cxnLst/>
            <a:rect l="l" t="t" r="r" b="b"/>
            <a:pathLst>
              <a:path w="7987" h="17862" extrusionOk="0">
                <a:moveTo>
                  <a:pt x="896" y="516"/>
                </a:moveTo>
                <a:lnTo>
                  <a:pt x="957" y="824"/>
                </a:lnTo>
                <a:lnTo>
                  <a:pt x="1069" y="1157"/>
                </a:lnTo>
                <a:lnTo>
                  <a:pt x="1180" y="1513"/>
                </a:lnTo>
                <a:lnTo>
                  <a:pt x="1469" y="2181"/>
                </a:lnTo>
                <a:lnTo>
                  <a:pt x="1736" y="2803"/>
                </a:lnTo>
                <a:lnTo>
                  <a:pt x="2359" y="4227"/>
                </a:lnTo>
                <a:lnTo>
                  <a:pt x="3004" y="5650"/>
                </a:lnTo>
                <a:lnTo>
                  <a:pt x="3671" y="7074"/>
                </a:lnTo>
                <a:lnTo>
                  <a:pt x="4338" y="8475"/>
                </a:lnTo>
                <a:lnTo>
                  <a:pt x="4961" y="9743"/>
                </a:lnTo>
                <a:lnTo>
                  <a:pt x="5584" y="10989"/>
                </a:lnTo>
                <a:lnTo>
                  <a:pt x="6251" y="12234"/>
                </a:lnTo>
                <a:lnTo>
                  <a:pt x="6941" y="13480"/>
                </a:lnTo>
                <a:lnTo>
                  <a:pt x="7074" y="13725"/>
                </a:lnTo>
                <a:lnTo>
                  <a:pt x="7252" y="13992"/>
                </a:lnTo>
                <a:lnTo>
                  <a:pt x="7408" y="14258"/>
                </a:lnTo>
                <a:lnTo>
                  <a:pt x="7519" y="14525"/>
                </a:lnTo>
                <a:lnTo>
                  <a:pt x="7563" y="14637"/>
                </a:lnTo>
                <a:lnTo>
                  <a:pt x="7563" y="14770"/>
                </a:lnTo>
                <a:lnTo>
                  <a:pt x="7541" y="14859"/>
                </a:lnTo>
                <a:lnTo>
                  <a:pt x="7497" y="14970"/>
                </a:lnTo>
                <a:lnTo>
                  <a:pt x="7363" y="15148"/>
                </a:lnTo>
                <a:lnTo>
                  <a:pt x="7208" y="15393"/>
                </a:lnTo>
                <a:lnTo>
                  <a:pt x="7096" y="15660"/>
                </a:lnTo>
                <a:lnTo>
                  <a:pt x="6985" y="15927"/>
                </a:lnTo>
                <a:lnTo>
                  <a:pt x="6918" y="16238"/>
                </a:lnTo>
                <a:lnTo>
                  <a:pt x="6874" y="16527"/>
                </a:lnTo>
                <a:lnTo>
                  <a:pt x="6852" y="16839"/>
                </a:lnTo>
                <a:lnTo>
                  <a:pt x="6852" y="17083"/>
                </a:lnTo>
                <a:lnTo>
                  <a:pt x="6451" y="16416"/>
                </a:lnTo>
                <a:lnTo>
                  <a:pt x="5717" y="15170"/>
                </a:lnTo>
                <a:lnTo>
                  <a:pt x="5028" y="13903"/>
                </a:lnTo>
                <a:lnTo>
                  <a:pt x="4361" y="12635"/>
                </a:lnTo>
                <a:lnTo>
                  <a:pt x="3693" y="11345"/>
                </a:lnTo>
                <a:lnTo>
                  <a:pt x="3048" y="10055"/>
                </a:lnTo>
                <a:lnTo>
                  <a:pt x="2448" y="8764"/>
                </a:lnTo>
                <a:lnTo>
                  <a:pt x="1847" y="7452"/>
                </a:lnTo>
                <a:lnTo>
                  <a:pt x="1469" y="6629"/>
                </a:lnTo>
                <a:lnTo>
                  <a:pt x="1069" y="5739"/>
                </a:lnTo>
                <a:lnTo>
                  <a:pt x="891" y="5272"/>
                </a:lnTo>
                <a:lnTo>
                  <a:pt x="713" y="4783"/>
                </a:lnTo>
                <a:lnTo>
                  <a:pt x="579" y="4316"/>
                </a:lnTo>
                <a:lnTo>
                  <a:pt x="446" y="3827"/>
                </a:lnTo>
                <a:lnTo>
                  <a:pt x="357" y="3337"/>
                </a:lnTo>
                <a:lnTo>
                  <a:pt x="312" y="2848"/>
                </a:lnTo>
                <a:lnTo>
                  <a:pt x="290" y="2381"/>
                </a:lnTo>
                <a:lnTo>
                  <a:pt x="312" y="2136"/>
                </a:lnTo>
                <a:lnTo>
                  <a:pt x="335" y="1914"/>
                </a:lnTo>
                <a:lnTo>
                  <a:pt x="379" y="1691"/>
                </a:lnTo>
                <a:lnTo>
                  <a:pt x="424" y="1469"/>
                </a:lnTo>
                <a:lnTo>
                  <a:pt x="490" y="1246"/>
                </a:lnTo>
                <a:lnTo>
                  <a:pt x="579" y="1024"/>
                </a:lnTo>
                <a:lnTo>
                  <a:pt x="690" y="824"/>
                </a:lnTo>
                <a:lnTo>
                  <a:pt x="824" y="624"/>
                </a:lnTo>
                <a:lnTo>
                  <a:pt x="896" y="516"/>
                </a:lnTo>
                <a:close/>
                <a:moveTo>
                  <a:pt x="935" y="1"/>
                </a:moveTo>
                <a:lnTo>
                  <a:pt x="891" y="45"/>
                </a:lnTo>
                <a:lnTo>
                  <a:pt x="735" y="223"/>
                </a:lnTo>
                <a:lnTo>
                  <a:pt x="601" y="423"/>
                </a:lnTo>
                <a:lnTo>
                  <a:pt x="468" y="624"/>
                </a:lnTo>
                <a:lnTo>
                  <a:pt x="357" y="824"/>
                </a:lnTo>
                <a:lnTo>
                  <a:pt x="268" y="1024"/>
                </a:lnTo>
                <a:lnTo>
                  <a:pt x="201" y="1224"/>
                </a:lnTo>
                <a:lnTo>
                  <a:pt x="134" y="1447"/>
                </a:lnTo>
                <a:lnTo>
                  <a:pt x="90" y="1647"/>
                </a:lnTo>
                <a:lnTo>
                  <a:pt x="23" y="2092"/>
                </a:lnTo>
                <a:lnTo>
                  <a:pt x="1" y="2536"/>
                </a:lnTo>
                <a:lnTo>
                  <a:pt x="45" y="3004"/>
                </a:lnTo>
                <a:lnTo>
                  <a:pt x="90" y="3448"/>
                </a:lnTo>
                <a:lnTo>
                  <a:pt x="201" y="3915"/>
                </a:lnTo>
                <a:lnTo>
                  <a:pt x="312" y="4383"/>
                </a:lnTo>
                <a:lnTo>
                  <a:pt x="446" y="4827"/>
                </a:lnTo>
                <a:lnTo>
                  <a:pt x="601" y="5272"/>
                </a:lnTo>
                <a:lnTo>
                  <a:pt x="957" y="6140"/>
                </a:lnTo>
                <a:lnTo>
                  <a:pt x="1291" y="6941"/>
                </a:lnTo>
                <a:lnTo>
                  <a:pt x="1936" y="8342"/>
                </a:lnTo>
                <a:lnTo>
                  <a:pt x="2581" y="9721"/>
                </a:lnTo>
                <a:lnTo>
                  <a:pt x="3248" y="11100"/>
                </a:lnTo>
                <a:lnTo>
                  <a:pt x="3938" y="12479"/>
                </a:lnTo>
                <a:lnTo>
                  <a:pt x="4650" y="13836"/>
                </a:lnTo>
                <a:lnTo>
                  <a:pt x="5406" y="15170"/>
                </a:lnTo>
                <a:lnTo>
                  <a:pt x="6162" y="16505"/>
                </a:lnTo>
                <a:lnTo>
                  <a:pt x="6917" y="17742"/>
                </a:lnTo>
                <a:lnTo>
                  <a:pt x="6918" y="17751"/>
                </a:lnTo>
                <a:lnTo>
                  <a:pt x="6921" y="17749"/>
                </a:lnTo>
                <a:lnTo>
                  <a:pt x="6963" y="17817"/>
                </a:lnTo>
                <a:lnTo>
                  <a:pt x="6985" y="17840"/>
                </a:lnTo>
                <a:lnTo>
                  <a:pt x="7030" y="17862"/>
                </a:lnTo>
                <a:lnTo>
                  <a:pt x="7119" y="17862"/>
                </a:lnTo>
                <a:lnTo>
                  <a:pt x="7163" y="17840"/>
                </a:lnTo>
                <a:lnTo>
                  <a:pt x="7185" y="17817"/>
                </a:lnTo>
                <a:lnTo>
                  <a:pt x="7208" y="17773"/>
                </a:lnTo>
                <a:lnTo>
                  <a:pt x="7208" y="17728"/>
                </a:lnTo>
                <a:lnTo>
                  <a:pt x="7141" y="17328"/>
                </a:lnTo>
                <a:lnTo>
                  <a:pt x="7119" y="16950"/>
                </a:lnTo>
                <a:lnTo>
                  <a:pt x="7163" y="16572"/>
                </a:lnTo>
                <a:lnTo>
                  <a:pt x="7230" y="16194"/>
                </a:lnTo>
                <a:lnTo>
                  <a:pt x="7363" y="15838"/>
                </a:lnTo>
                <a:lnTo>
                  <a:pt x="7519" y="15482"/>
                </a:lnTo>
                <a:lnTo>
                  <a:pt x="7719" y="15148"/>
                </a:lnTo>
                <a:lnTo>
                  <a:pt x="7942" y="14859"/>
                </a:lnTo>
                <a:lnTo>
                  <a:pt x="7986" y="14814"/>
                </a:lnTo>
                <a:lnTo>
                  <a:pt x="7986" y="14770"/>
                </a:lnTo>
                <a:lnTo>
                  <a:pt x="7942" y="14681"/>
                </a:lnTo>
                <a:lnTo>
                  <a:pt x="7341" y="13658"/>
                </a:lnTo>
                <a:lnTo>
                  <a:pt x="6763" y="12612"/>
                </a:lnTo>
                <a:lnTo>
                  <a:pt x="6207" y="11567"/>
                </a:lnTo>
                <a:lnTo>
                  <a:pt x="5651" y="10522"/>
                </a:lnTo>
                <a:lnTo>
                  <a:pt x="5117" y="9454"/>
                </a:lnTo>
                <a:lnTo>
                  <a:pt x="4605" y="8386"/>
                </a:lnTo>
                <a:lnTo>
                  <a:pt x="3582" y="6229"/>
                </a:lnTo>
                <a:lnTo>
                  <a:pt x="2670" y="4227"/>
                </a:lnTo>
                <a:lnTo>
                  <a:pt x="2225" y="3226"/>
                </a:lnTo>
                <a:lnTo>
                  <a:pt x="1803" y="2203"/>
                </a:lnTo>
                <a:lnTo>
                  <a:pt x="1602" y="1713"/>
                </a:lnTo>
                <a:lnTo>
                  <a:pt x="1380" y="1180"/>
                </a:lnTo>
                <a:lnTo>
                  <a:pt x="1291" y="913"/>
                </a:lnTo>
                <a:lnTo>
                  <a:pt x="1224" y="646"/>
                </a:lnTo>
                <a:lnTo>
                  <a:pt x="1158" y="379"/>
                </a:lnTo>
                <a:lnTo>
                  <a:pt x="1140" y="165"/>
                </a:lnTo>
                <a:lnTo>
                  <a:pt x="1158" y="112"/>
                </a:lnTo>
                <a:lnTo>
                  <a:pt x="1135" y="67"/>
                </a:lnTo>
                <a:lnTo>
                  <a:pt x="1091" y="23"/>
                </a:lnTo>
                <a:lnTo>
                  <a:pt x="1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3"/>
          <p:cNvSpPr/>
          <p:nvPr/>
        </p:nvSpPr>
        <p:spPr>
          <a:xfrm>
            <a:off x="6829890" y="2715930"/>
            <a:ext cx="1590897" cy="1626586"/>
          </a:xfrm>
          <a:custGeom>
            <a:avLst/>
            <a:gdLst/>
            <a:ahLst/>
            <a:cxnLst/>
            <a:rect l="l" t="t" r="r" b="b"/>
            <a:pathLst>
              <a:path w="18151" h="22355" extrusionOk="0">
                <a:moveTo>
                  <a:pt x="17594" y="14614"/>
                </a:moveTo>
                <a:lnTo>
                  <a:pt x="17550" y="14659"/>
                </a:lnTo>
                <a:lnTo>
                  <a:pt x="17550" y="14659"/>
                </a:lnTo>
                <a:lnTo>
                  <a:pt x="17594" y="14614"/>
                </a:lnTo>
                <a:close/>
                <a:moveTo>
                  <a:pt x="10721" y="1"/>
                </a:moveTo>
                <a:lnTo>
                  <a:pt x="10477" y="23"/>
                </a:lnTo>
                <a:lnTo>
                  <a:pt x="10254" y="67"/>
                </a:lnTo>
                <a:lnTo>
                  <a:pt x="10010" y="134"/>
                </a:lnTo>
                <a:lnTo>
                  <a:pt x="9765" y="223"/>
                </a:lnTo>
                <a:lnTo>
                  <a:pt x="9276" y="445"/>
                </a:lnTo>
                <a:lnTo>
                  <a:pt x="8831" y="623"/>
                </a:lnTo>
                <a:lnTo>
                  <a:pt x="5961" y="1780"/>
                </a:lnTo>
                <a:lnTo>
                  <a:pt x="3025" y="2937"/>
                </a:lnTo>
                <a:lnTo>
                  <a:pt x="1535" y="3537"/>
                </a:lnTo>
                <a:lnTo>
                  <a:pt x="89" y="4138"/>
                </a:lnTo>
                <a:lnTo>
                  <a:pt x="23" y="4182"/>
                </a:lnTo>
                <a:lnTo>
                  <a:pt x="0" y="4227"/>
                </a:lnTo>
                <a:lnTo>
                  <a:pt x="0" y="4271"/>
                </a:lnTo>
                <a:lnTo>
                  <a:pt x="0" y="4316"/>
                </a:lnTo>
                <a:lnTo>
                  <a:pt x="45" y="4360"/>
                </a:lnTo>
                <a:lnTo>
                  <a:pt x="67" y="4405"/>
                </a:lnTo>
                <a:lnTo>
                  <a:pt x="134" y="4427"/>
                </a:lnTo>
                <a:lnTo>
                  <a:pt x="178" y="4405"/>
                </a:lnTo>
                <a:lnTo>
                  <a:pt x="1780" y="3760"/>
                </a:lnTo>
                <a:lnTo>
                  <a:pt x="3359" y="3115"/>
                </a:lnTo>
                <a:lnTo>
                  <a:pt x="6540" y="1847"/>
                </a:lnTo>
                <a:lnTo>
                  <a:pt x="9409" y="712"/>
                </a:lnTo>
                <a:lnTo>
                  <a:pt x="9720" y="579"/>
                </a:lnTo>
                <a:lnTo>
                  <a:pt x="10054" y="445"/>
                </a:lnTo>
                <a:lnTo>
                  <a:pt x="10232" y="379"/>
                </a:lnTo>
                <a:lnTo>
                  <a:pt x="10410" y="334"/>
                </a:lnTo>
                <a:lnTo>
                  <a:pt x="10566" y="312"/>
                </a:lnTo>
                <a:lnTo>
                  <a:pt x="10744" y="290"/>
                </a:lnTo>
                <a:lnTo>
                  <a:pt x="10966" y="334"/>
                </a:lnTo>
                <a:lnTo>
                  <a:pt x="11144" y="401"/>
                </a:lnTo>
                <a:lnTo>
                  <a:pt x="11322" y="512"/>
                </a:lnTo>
                <a:lnTo>
                  <a:pt x="11455" y="668"/>
                </a:lnTo>
                <a:lnTo>
                  <a:pt x="11567" y="824"/>
                </a:lnTo>
                <a:lnTo>
                  <a:pt x="11656" y="1002"/>
                </a:lnTo>
                <a:lnTo>
                  <a:pt x="11834" y="1380"/>
                </a:lnTo>
                <a:lnTo>
                  <a:pt x="14503" y="7052"/>
                </a:lnTo>
                <a:lnTo>
                  <a:pt x="15370" y="8920"/>
                </a:lnTo>
                <a:lnTo>
                  <a:pt x="16238" y="10788"/>
                </a:lnTo>
                <a:lnTo>
                  <a:pt x="16972" y="12434"/>
                </a:lnTo>
                <a:lnTo>
                  <a:pt x="17216" y="12990"/>
                </a:lnTo>
                <a:lnTo>
                  <a:pt x="17350" y="13302"/>
                </a:lnTo>
                <a:lnTo>
                  <a:pt x="17439" y="13591"/>
                </a:lnTo>
                <a:lnTo>
                  <a:pt x="17461" y="13747"/>
                </a:lnTo>
                <a:lnTo>
                  <a:pt x="17461" y="13880"/>
                </a:lnTo>
                <a:lnTo>
                  <a:pt x="17461" y="14036"/>
                </a:lnTo>
                <a:lnTo>
                  <a:pt x="17439" y="14169"/>
                </a:lnTo>
                <a:lnTo>
                  <a:pt x="17394" y="14303"/>
                </a:lnTo>
                <a:lnTo>
                  <a:pt x="17328" y="14436"/>
                </a:lnTo>
                <a:lnTo>
                  <a:pt x="17239" y="14570"/>
                </a:lnTo>
                <a:lnTo>
                  <a:pt x="17105" y="14681"/>
                </a:lnTo>
                <a:lnTo>
                  <a:pt x="17061" y="14770"/>
                </a:lnTo>
                <a:lnTo>
                  <a:pt x="17061" y="14814"/>
                </a:lnTo>
                <a:lnTo>
                  <a:pt x="17061" y="14859"/>
                </a:lnTo>
                <a:lnTo>
                  <a:pt x="17372" y="15459"/>
                </a:lnTo>
                <a:lnTo>
                  <a:pt x="17550" y="15793"/>
                </a:lnTo>
                <a:lnTo>
                  <a:pt x="17706" y="16149"/>
                </a:lnTo>
                <a:lnTo>
                  <a:pt x="17817" y="16505"/>
                </a:lnTo>
                <a:lnTo>
                  <a:pt x="17861" y="16683"/>
                </a:lnTo>
                <a:lnTo>
                  <a:pt x="17884" y="16861"/>
                </a:lnTo>
                <a:lnTo>
                  <a:pt x="17884" y="17039"/>
                </a:lnTo>
                <a:lnTo>
                  <a:pt x="17861" y="17194"/>
                </a:lnTo>
                <a:lnTo>
                  <a:pt x="17817" y="17350"/>
                </a:lnTo>
                <a:lnTo>
                  <a:pt x="17728" y="17483"/>
                </a:lnTo>
                <a:lnTo>
                  <a:pt x="17661" y="17595"/>
                </a:lnTo>
                <a:lnTo>
                  <a:pt x="17550" y="17661"/>
                </a:lnTo>
                <a:lnTo>
                  <a:pt x="17350" y="17839"/>
                </a:lnTo>
                <a:lnTo>
                  <a:pt x="17105" y="17973"/>
                </a:lnTo>
                <a:lnTo>
                  <a:pt x="16838" y="18084"/>
                </a:lnTo>
                <a:lnTo>
                  <a:pt x="16282" y="18284"/>
                </a:lnTo>
                <a:lnTo>
                  <a:pt x="15815" y="18440"/>
                </a:lnTo>
                <a:lnTo>
                  <a:pt x="11478" y="20175"/>
                </a:lnTo>
                <a:lnTo>
                  <a:pt x="8809" y="21220"/>
                </a:lnTo>
                <a:lnTo>
                  <a:pt x="8297" y="21465"/>
                </a:lnTo>
                <a:lnTo>
                  <a:pt x="7919" y="21621"/>
                </a:lnTo>
                <a:lnTo>
                  <a:pt x="7518" y="21799"/>
                </a:lnTo>
                <a:lnTo>
                  <a:pt x="7118" y="21910"/>
                </a:lnTo>
                <a:lnTo>
                  <a:pt x="6940" y="21954"/>
                </a:lnTo>
                <a:lnTo>
                  <a:pt x="6762" y="21977"/>
                </a:lnTo>
                <a:lnTo>
                  <a:pt x="6629" y="21999"/>
                </a:lnTo>
                <a:lnTo>
                  <a:pt x="6495" y="21954"/>
                </a:lnTo>
                <a:lnTo>
                  <a:pt x="6406" y="21910"/>
                </a:lnTo>
                <a:lnTo>
                  <a:pt x="6340" y="21821"/>
                </a:lnTo>
                <a:lnTo>
                  <a:pt x="6295" y="21776"/>
                </a:lnTo>
                <a:lnTo>
                  <a:pt x="6251" y="21732"/>
                </a:lnTo>
                <a:lnTo>
                  <a:pt x="6139" y="21732"/>
                </a:lnTo>
                <a:lnTo>
                  <a:pt x="6095" y="21754"/>
                </a:lnTo>
                <a:lnTo>
                  <a:pt x="6073" y="21799"/>
                </a:lnTo>
                <a:lnTo>
                  <a:pt x="6050" y="21843"/>
                </a:lnTo>
                <a:lnTo>
                  <a:pt x="6073" y="21910"/>
                </a:lnTo>
                <a:lnTo>
                  <a:pt x="6162" y="22088"/>
                </a:lnTo>
                <a:lnTo>
                  <a:pt x="6251" y="22199"/>
                </a:lnTo>
                <a:lnTo>
                  <a:pt x="6384" y="22288"/>
                </a:lnTo>
                <a:lnTo>
                  <a:pt x="6495" y="22332"/>
                </a:lnTo>
                <a:lnTo>
                  <a:pt x="6629" y="22355"/>
                </a:lnTo>
                <a:lnTo>
                  <a:pt x="6784" y="22332"/>
                </a:lnTo>
                <a:lnTo>
                  <a:pt x="6940" y="22288"/>
                </a:lnTo>
                <a:lnTo>
                  <a:pt x="7118" y="22221"/>
                </a:lnTo>
                <a:lnTo>
                  <a:pt x="9698" y="21176"/>
                </a:lnTo>
                <a:lnTo>
                  <a:pt x="15170" y="19018"/>
                </a:lnTo>
                <a:lnTo>
                  <a:pt x="16327" y="18573"/>
                </a:lnTo>
                <a:lnTo>
                  <a:pt x="16905" y="18351"/>
                </a:lnTo>
                <a:lnTo>
                  <a:pt x="17172" y="18217"/>
                </a:lnTo>
                <a:lnTo>
                  <a:pt x="17461" y="18084"/>
                </a:lnTo>
                <a:lnTo>
                  <a:pt x="17617" y="17973"/>
                </a:lnTo>
                <a:lnTo>
                  <a:pt x="17750" y="17884"/>
                </a:lnTo>
                <a:lnTo>
                  <a:pt x="17884" y="17750"/>
                </a:lnTo>
                <a:lnTo>
                  <a:pt x="17973" y="17639"/>
                </a:lnTo>
                <a:lnTo>
                  <a:pt x="18039" y="17506"/>
                </a:lnTo>
                <a:lnTo>
                  <a:pt x="18084" y="17372"/>
                </a:lnTo>
                <a:lnTo>
                  <a:pt x="18128" y="17239"/>
                </a:lnTo>
                <a:lnTo>
                  <a:pt x="18150" y="17083"/>
                </a:lnTo>
                <a:lnTo>
                  <a:pt x="18150" y="16950"/>
                </a:lnTo>
                <a:lnTo>
                  <a:pt x="18128" y="16794"/>
                </a:lnTo>
                <a:lnTo>
                  <a:pt x="18084" y="16483"/>
                </a:lnTo>
                <a:lnTo>
                  <a:pt x="17973" y="16171"/>
                </a:lnTo>
                <a:lnTo>
                  <a:pt x="17839" y="15860"/>
                </a:lnTo>
                <a:lnTo>
                  <a:pt x="17706" y="15637"/>
                </a:lnTo>
                <a:lnTo>
                  <a:pt x="17528" y="15326"/>
                </a:lnTo>
                <a:lnTo>
                  <a:pt x="17372" y="14992"/>
                </a:lnTo>
                <a:lnTo>
                  <a:pt x="17328" y="14859"/>
                </a:lnTo>
                <a:lnTo>
                  <a:pt x="17328" y="14837"/>
                </a:lnTo>
                <a:lnTo>
                  <a:pt x="17372" y="14837"/>
                </a:lnTo>
                <a:lnTo>
                  <a:pt x="17483" y="14725"/>
                </a:lnTo>
                <a:lnTo>
                  <a:pt x="17550" y="14659"/>
                </a:lnTo>
                <a:lnTo>
                  <a:pt x="17594" y="14592"/>
                </a:lnTo>
                <a:lnTo>
                  <a:pt x="17639" y="14503"/>
                </a:lnTo>
                <a:lnTo>
                  <a:pt x="17706" y="14325"/>
                </a:lnTo>
                <a:lnTo>
                  <a:pt x="17750" y="14125"/>
                </a:lnTo>
                <a:lnTo>
                  <a:pt x="17772" y="13902"/>
                </a:lnTo>
                <a:lnTo>
                  <a:pt x="17750" y="13680"/>
                </a:lnTo>
                <a:lnTo>
                  <a:pt x="17706" y="13480"/>
                </a:lnTo>
                <a:lnTo>
                  <a:pt x="17594" y="13124"/>
                </a:lnTo>
                <a:lnTo>
                  <a:pt x="17461" y="12768"/>
                </a:lnTo>
                <a:lnTo>
                  <a:pt x="17328" y="12412"/>
                </a:lnTo>
                <a:lnTo>
                  <a:pt x="17150" y="12078"/>
                </a:lnTo>
                <a:lnTo>
                  <a:pt x="16816" y="11367"/>
                </a:lnTo>
                <a:lnTo>
                  <a:pt x="16505" y="10699"/>
                </a:lnTo>
                <a:lnTo>
                  <a:pt x="15748" y="9076"/>
                </a:lnTo>
                <a:lnTo>
                  <a:pt x="15014" y="7474"/>
                </a:lnTo>
                <a:lnTo>
                  <a:pt x="12634" y="2403"/>
                </a:lnTo>
                <a:lnTo>
                  <a:pt x="12479" y="2047"/>
                </a:lnTo>
                <a:lnTo>
                  <a:pt x="12323" y="1669"/>
                </a:lnTo>
                <a:lnTo>
                  <a:pt x="12167" y="1268"/>
                </a:lnTo>
                <a:lnTo>
                  <a:pt x="11967" y="890"/>
                </a:lnTo>
                <a:lnTo>
                  <a:pt x="11856" y="712"/>
                </a:lnTo>
                <a:lnTo>
                  <a:pt x="11722" y="557"/>
                </a:lnTo>
                <a:lnTo>
                  <a:pt x="11589" y="401"/>
                </a:lnTo>
                <a:lnTo>
                  <a:pt x="11455" y="267"/>
                </a:lnTo>
                <a:lnTo>
                  <a:pt x="11300" y="156"/>
                </a:lnTo>
                <a:lnTo>
                  <a:pt x="11122" y="90"/>
                </a:lnTo>
                <a:lnTo>
                  <a:pt x="10944" y="23"/>
                </a:lnTo>
                <a:lnTo>
                  <a:pt x="107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a:off x="7430884" y="3789289"/>
            <a:ext cx="947561" cy="488885"/>
          </a:xfrm>
          <a:custGeom>
            <a:avLst/>
            <a:gdLst/>
            <a:ahLst/>
            <a:cxnLst/>
            <a:rect l="l" t="t" r="r" b="b"/>
            <a:pathLst>
              <a:path w="10811" h="6719" extrusionOk="0">
                <a:moveTo>
                  <a:pt x="9832" y="1"/>
                </a:moveTo>
                <a:lnTo>
                  <a:pt x="9788" y="23"/>
                </a:lnTo>
                <a:lnTo>
                  <a:pt x="9765" y="68"/>
                </a:lnTo>
                <a:lnTo>
                  <a:pt x="9743" y="112"/>
                </a:lnTo>
                <a:lnTo>
                  <a:pt x="9765" y="423"/>
                </a:lnTo>
                <a:lnTo>
                  <a:pt x="9765" y="757"/>
                </a:lnTo>
                <a:lnTo>
                  <a:pt x="9810" y="1068"/>
                </a:lnTo>
                <a:lnTo>
                  <a:pt x="9877" y="1380"/>
                </a:lnTo>
                <a:lnTo>
                  <a:pt x="9988" y="1669"/>
                </a:lnTo>
                <a:lnTo>
                  <a:pt x="10144" y="1936"/>
                </a:lnTo>
                <a:lnTo>
                  <a:pt x="10233" y="2069"/>
                </a:lnTo>
                <a:lnTo>
                  <a:pt x="10322" y="2181"/>
                </a:lnTo>
                <a:lnTo>
                  <a:pt x="10403" y="2249"/>
                </a:lnTo>
                <a:lnTo>
                  <a:pt x="10403" y="2249"/>
                </a:lnTo>
                <a:lnTo>
                  <a:pt x="6874" y="3782"/>
                </a:lnTo>
                <a:lnTo>
                  <a:pt x="5006" y="4583"/>
                </a:lnTo>
                <a:lnTo>
                  <a:pt x="3137" y="5361"/>
                </a:lnTo>
                <a:lnTo>
                  <a:pt x="2003" y="5806"/>
                </a:lnTo>
                <a:lnTo>
                  <a:pt x="846" y="6229"/>
                </a:lnTo>
                <a:lnTo>
                  <a:pt x="624" y="6340"/>
                </a:lnTo>
                <a:lnTo>
                  <a:pt x="490" y="6385"/>
                </a:lnTo>
                <a:lnTo>
                  <a:pt x="379" y="6407"/>
                </a:lnTo>
                <a:lnTo>
                  <a:pt x="357" y="6362"/>
                </a:lnTo>
                <a:lnTo>
                  <a:pt x="357" y="6296"/>
                </a:lnTo>
                <a:lnTo>
                  <a:pt x="335" y="6095"/>
                </a:lnTo>
                <a:lnTo>
                  <a:pt x="357" y="5673"/>
                </a:lnTo>
                <a:lnTo>
                  <a:pt x="401" y="5428"/>
                </a:lnTo>
                <a:lnTo>
                  <a:pt x="424" y="5183"/>
                </a:lnTo>
                <a:lnTo>
                  <a:pt x="468" y="4939"/>
                </a:lnTo>
                <a:lnTo>
                  <a:pt x="535" y="4716"/>
                </a:lnTo>
                <a:lnTo>
                  <a:pt x="624" y="4494"/>
                </a:lnTo>
                <a:lnTo>
                  <a:pt x="735" y="4271"/>
                </a:lnTo>
                <a:lnTo>
                  <a:pt x="846" y="4049"/>
                </a:lnTo>
                <a:lnTo>
                  <a:pt x="1002" y="3827"/>
                </a:lnTo>
                <a:lnTo>
                  <a:pt x="1002" y="3782"/>
                </a:lnTo>
                <a:lnTo>
                  <a:pt x="1024" y="3738"/>
                </a:lnTo>
                <a:lnTo>
                  <a:pt x="980" y="3649"/>
                </a:lnTo>
                <a:lnTo>
                  <a:pt x="957" y="3626"/>
                </a:lnTo>
                <a:lnTo>
                  <a:pt x="913" y="3604"/>
                </a:lnTo>
                <a:lnTo>
                  <a:pt x="868" y="3582"/>
                </a:lnTo>
                <a:lnTo>
                  <a:pt x="824" y="3604"/>
                </a:lnTo>
                <a:lnTo>
                  <a:pt x="90" y="3916"/>
                </a:lnTo>
                <a:lnTo>
                  <a:pt x="45" y="3938"/>
                </a:lnTo>
                <a:lnTo>
                  <a:pt x="1" y="3982"/>
                </a:lnTo>
                <a:lnTo>
                  <a:pt x="1" y="4049"/>
                </a:lnTo>
                <a:lnTo>
                  <a:pt x="23" y="4093"/>
                </a:lnTo>
                <a:lnTo>
                  <a:pt x="45" y="4138"/>
                </a:lnTo>
                <a:lnTo>
                  <a:pt x="90" y="4182"/>
                </a:lnTo>
                <a:lnTo>
                  <a:pt x="201" y="4182"/>
                </a:lnTo>
                <a:lnTo>
                  <a:pt x="512" y="4051"/>
                </a:lnTo>
                <a:lnTo>
                  <a:pt x="512" y="4051"/>
                </a:lnTo>
                <a:lnTo>
                  <a:pt x="379" y="4316"/>
                </a:lnTo>
                <a:lnTo>
                  <a:pt x="246" y="4694"/>
                </a:lnTo>
                <a:lnTo>
                  <a:pt x="134" y="5072"/>
                </a:lnTo>
                <a:lnTo>
                  <a:pt x="68" y="5473"/>
                </a:lnTo>
                <a:lnTo>
                  <a:pt x="45" y="5873"/>
                </a:lnTo>
                <a:lnTo>
                  <a:pt x="45" y="6051"/>
                </a:lnTo>
                <a:lnTo>
                  <a:pt x="90" y="6251"/>
                </a:lnTo>
                <a:lnTo>
                  <a:pt x="112" y="6451"/>
                </a:lnTo>
                <a:lnTo>
                  <a:pt x="179" y="6629"/>
                </a:lnTo>
                <a:lnTo>
                  <a:pt x="201" y="6674"/>
                </a:lnTo>
                <a:lnTo>
                  <a:pt x="246" y="6718"/>
                </a:lnTo>
                <a:lnTo>
                  <a:pt x="357" y="6718"/>
                </a:lnTo>
                <a:lnTo>
                  <a:pt x="1669" y="6251"/>
                </a:lnTo>
                <a:lnTo>
                  <a:pt x="2981" y="5762"/>
                </a:lnTo>
                <a:lnTo>
                  <a:pt x="4294" y="5228"/>
                </a:lnTo>
                <a:lnTo>
                  <a:pt x="5584" y="4694"/>
                </a:lnTo>
                <a:lnTo>
                  <a:pt x="8164" y="3560"/>
                </a:lnTo>
                <a:lnTo>
                  <a:pt x="10722" y="2425"/>
                </a:lnTo>
                <a:lnTo>
                  <a:pt x="10789" y="2381"/>
                </a:lnTo>
                <a:lnTo>
                  <a:pt x="10811" y="2314"/>
                </a:lnTo>
                <a:lnTo>
                  <a:pt x="10811" y="2247"/>
                </a:lnTo>
                <a:lnTo>
                  <a:pt x="10744" y="2181"/>
                </a:lnTo>
                <a:lnTo>
                  <a:pt x="10633" y="2092"/>
                </a:lnTo>
                <a:lnTo>
                  <a:pt x="10544" y="2003"/>
                </a:lnTo>
                <a:lnTo>
                  <a:pt x="10455" y="1891"/>
                </a:lnTo>
                <a:lnTo>
                  <a:pt x="10366" y="1780"/>
                </a:lnTo>
                <a:lnTo>
                  <a:pt x="10233" y="1536"/>
                </a:lnTo>
                <a:lnTo>
                  <a:pt x="10144" y="1291"/>
                </a:lnTo>
                <a:lnTo>
                  <a:pt x="10099" y="1002"/>
                </a:lnTo>
                <a:lnTo>
                  <a:pt x="10055" y="735"/>
                </a:lnTo>
                <a:lnTo>
                  <a:pt x="10032" y="446"/>
                </a:lnTo>
                <a:lnTo>
                  <a:pt x="10032" y="157"/>
                </a:lnTo>
                <a:lnTo>
                  <a:pt x="10032" y="112"/>
                </a:lnTo>
                <a:lnTo>
                  <a:pt x="9988" y="68"/>
                </a:lnTo>
                <a:lnTo>
                  <a:pt x="9943" y="23"/>
                </a:lnTo>
                <a:lnTo>
                  <a:pt x="98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8288304" y="3700777"/>
            <a:ext cx="64422" cy="45719"/>
          </a:xfrm>
          <a:custGeom>
            <a:avLst/>
            <a:gdLst/>
            <a:ahLst/>
            <a:cxnLst/>
            <a:rect l="l" t="t" r="r" b="b"/>
            <a:pathLst>
              <a:path w="735" h="490" extrusionOk="0">
                <a:moveTo>
                  <a:pt x="601" y="1"/>
                </a:moveTo>
                <a:lnTo>
                  <a:pt x="557" y="23"/>
                </a:lnTo>
                <a:lnTo>
                  <a:pt x="67" y="201"/>
                </a:lnTo>
                <a:lnTo>
                  <a:pt x="23" y="245"/>
                </a:lnTo>
                <a:lnTo>
                  <a:pt x="0" y="290"/>
                </a:lnTo>
                <a:lnTo>
                  <a:pt x="0" y="334"/>
                </a:lnTo>
                <a:lnTo>
                  <a:pt x="0" y="401"/>
                </a:lnTo>
                <a:lnTo>
                  <a:pt x="23" y="445"/>
                </a:lnTo>
                <a:lnTo>
                  <a:pt x="67" y="468"/>
                </a:lnTo>
                <a:lnTo>
                  <a:pt x="134" y="490"/>
                </a:lnTo>
                <a:lnTo>
                  <a:pt x="178" y="468"/>
                </a:lnTo>
                <a:lnTo>
                  <a:pt x="668" y="290"/>
                </a:lnTo>
                <a:lnTo>
                  <a:pt x="712" y="245"/>
                </a:lnTo>
                <a:lnTo>
                  <a:pt x="735" y="201"/>
                </a:lnTo>
                <a:lnTo>
                  <a:pt x="735" y="156"/>
                </a:lnTo>
                <a:lnTo>
                  <a:pt x="735" y="90"/>
                </a:lnTo>
                <a:lnTo>
                  <a:pt x="690" y="45"/>
                </a:lnTo>
                <a:lnTo>
                  <a:pt x="668" y="23"/>
                </a:lnTo>
                <a:lnTo>
                  <a:pt x="6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a:off x="7492473" y="4025369"/>
            <a:ext cx="247693" cy="89060"/>
          </a:xfrm>
          <a:custGeom>
            <a:avLst/>
            <a:gdLst/>
            <a:ahLst/>
            <a:cxnLst/>
            <a:rect l="l" t="t" r="r" b="b"/>
            <a:pathLst>
              <a:path w="2826" h="1224" extrusionOk="0">
                <a:moveTo>
                  <a:pt x="2648" y="0"/>
                </a:moveTo>
                <a:lnTo>
                  <a:pt x="90" y="934"/>
                </a:lnTo>
                <a:lnTo>
                  <a:pt x="45" y="979"/>
                </a:lnTo>
                <a:lnTo>
                  <a:pt x="23" y="1023"/>
                </a:lnTo>
                <a:lnTo>
                  <a:pt x="1" y="1068"/>
                </a:lnTo>
                <a:lnTo>
                  <a:pt x="23" y="1112"/>
                </a:lnTo>
                <a:lnTo>
                  <a:pt x="45" y="1157"/>
                </a:lnTo>
                <a:lnTo>
                  <a:pt x="90" y="1201"/>
                </a:lnTo>
                <a:lnTo>
                  <a:pt x="157" y="1224"/>
                </a:lnTo>
                <a:lnTo>
                  <a:pt x="201" y="1201"/>
                </a:lnTo>
                <a:lnTo>
                  <a:pt x="2737" y="267"/>
                </a:lnTo>
                <a:lnTo>
                  <a:pt x="2803" y="245"/>
                </a:lnTo>
                <a:lnTo>
                  <a:pt x="2826" y="200"/>
                </a:lnTo>
                <a:lnTo>
                  <a:pt x="2826" y="134"/>
                </a:lnTo>
                <a:lnTo>
                  <a:pt x="2826" y="89"/>
                </a:lnTo>
                <a:lnTo>
                  <a:pt x="2781" y="45"/>
                </a:lnTo>
                <a:lnTo>
                  <a:pt x="27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a:off x="7725707" y="4092609"/>
            <a:ext cx="45719" cy="45719"/>
          </a:xfrm>
          <a:custGeom>
            <a:avLst/>
            <a:gdLst/>
            <a:ahLst/>
            <a:cxnLst/>
            <a:rect l="l" t="t" r="r" b="b"/>
            <a:pathLst>
              <a:path w="512" h="379" extrusionOk="0">
                <a:moveTo>
                  <a:pt x="312" y="1"/>
                </a:moveTo>
                <a:lnTo>
                  <a:pt x="89" y="112"/>
                </a:lnTo>
                <a:lnTo>
                  <a:pt x="22" y="134"/>
                </a:lnTo>
                <a:lnTo>
                  <a:pt x="0" y="179"/>
                </a:lnTo>
                <a:lnTo>
                  <a:pt x="0" y="245"/>
                </a:lnTo>
                <a:lnTo>
                  <a:pt x="0" y="290"/>
                </a:lnTo>
                <a:lnTo>
                  <a:pt x="45" y="334"/>
                </a:lnTo>
                <a:lnTo>
                  <a:pt x="89" y="379"/>
                </a:lnTo>
                <a:lnTo>
                  <a:pt x="178" y="379"/>
                </a:lnTo>
                <a:lnTo>
                  <a:pt x="423" y="267"/>
                </a:lnTo>
                <a:lnTo>
                  <a:pt x="467" y="245"/>
                </a:lnTo>
                <a:lnTo>
                  <a:pt x="490" y="201"/>
                </a:lnTo>
                <a:lnTo>
                  <a:pt x="512" y="134"/>
                </a:lnTo>
                <a:lnTo>
                  <a:pt x="490" y="90"/>
                </a:lnTo>
                <a:lnTo>
                  <a:pt x="467" y="45"/>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7793841" y="4063169"/>
            <a:ext cx="58549" cy="45719"/>
          </a:xfrm>
          <a:custGeom>
            <a:avLst/>
            <a:gdLst/>
            <a:ahLst/>
            <a:cxnLst/>
            <a:rect l="l" t="t" r="r" b="b"/>
            <a:pathLst>
              <a:path w="668" h="468" extrusionOk="0">
                <a:moveTo>
                  <a:pt x="467" y="1"/>
                </a:moveTo>
                <a:lnTo>
                  <a:pt x="67" y="179"/>
                </a:lnTo>
                <a:lnTo>
                  <a:pt x="22" y="223"/>
                </a:lnTo>
                <a:lnTo>
                  <a:pt x="0" y="268"/>
                </a:lnTo>
                <a:lnTo>
                  <a:pt x="0" y="334"/>
                </a:lnTo>
                <a:lnTo>
                  <a:pt x="0" y="379"/>
                </a:lnTo>
                <a:lnTo>
                  <a:pt x="45" y="423"/>
                </a:lnTo>
                <a:lnTo>
                  <a:pt x="67" y="468"/>
                </a:lnTo>
                <a:lnTo>
                  <a:pt x="178" y="468"/>
                </a:lnTo>
                <a:lnTo>
                  <a:pt x="579" y="268"/>
                </a:lnTo>
                <a:lnTo>
                  <a:pt x="623" y="245"/>
                </a:lnTo>
                <a:lnTo>
                  <a:pt x="645" y="201"/>
                </a:lnTo>
                <a:lnTo>
                  <a:pt x="667" y="134"/>
                </a:lnTo>
                <a:lnTo>
                  <a:pt x="645" y="90"/>
                </a:lnTo>
                <a:lnTo>
                  <a:pt x="623" y="45"/>
                </a:lnTo>
                <a:lnTo>
                  <a:pt x="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p:cNvSpPr/>
          <p:nvPr/>
        </p:nvSpPr>
        <p:spPr>
          <a:xfrm>
            <a:off x="7758745" y="3974927"/>
            <a:ext cx="60565" cy="45719"/>
          </a:xfrm>
          <a:custGeom>
            <a:avLst/>
            <a:gdLst/>
            <a:ahLst/>
            <a:cxnLst/>
            <a:rect l="l" t="t" r="r" b="b"/>
            <a:pathLst>
              <a:path w="691" h="446" extrusionOk="0">
                <a:moveTo>
                  <a:pt x="490" y="0"/>
                </a:moveTo>
                <a:lnTo>
                  <a:pt x="90" y="156"/>
                </a:lnTo>
                <a:lnTo>
                  <a:pt x="23" y="200"/>
                </a:lnTo>
                <a:lnTo>
                  <a:pt x="1" y="245"/>
                </a:lnTo>
                <a:lnTo>
                  <a:pt x="1" y="289"/>
                </a:lnTo>
                <a:lnTo>
                  <a:pt x="1" y="334"/>
                </a:lnTo>
                <a:lnTo>
                  <a:pt x="45" y="378"/>
                </a:lnTo>
                <a:lnTo>
                  <a:pt x="67" y="423"/>
                </a:lnTo>
                <a:lnTo>
                  <a:pt x="134" y="445"/>
                </a:lnTo>
                <a:lnTo>
                  <a:pt x="179" y="423"/>
                </a:lnTo>
                <a:lnTo>
                  <a:pt x="601" y="267"/>
                </a:lnTo>
                <a:lnTo>
                  <a:pt x="668" y="245"/>
                </a:lnTo>
                <a:lnTo>
                  <a:pt x="690" y="200"/>
                </a:lnTo>
                <a:lnTo>
                  <a:pt x="690" y="156"/>
                </a:lnTo>
                <a:lnTo>
                  <a:pt x="690" y="89"/>
                </a:lnTo>
                <a:lnTo>
                  <a:pt x="646" y="45"/>
                </a:lnTo>
                <a:lnTo>
                  <a:pt x="623" y="23"/>
                </a:lnTo>
                <a:lnTo>
                  <a:pt x="5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p:cNvSpPr/>
          <p:nvPr/>
        </p:nvSpPr>
        <p:spPr>
          <a:xfrm>
            <a:off x="7499066" y="3760995"/>
            <a:ext cx="815037" cy="281732"/>
          </a:xfrm>
          <a:custGeom>
            <a:avLst/>
            <a:gdLst/>
            <a:ahLst/>
            <a:cxnLst/>
            <a:rect l="l" t="t" r="r" b="b"/>
            <a:pathLst>
              <a:path w="9299" h="3872" extrusionOk="0">
                <a:moveTo>
                  <a:pt x="9098" y="1"/>
                </a:moveTo>
                <a:lnTo>
                  <a:pt x="4583" y="1802"/>
                </a:lnTo>
                <a:lnTo>
                  <a:pt x="2336" y="2692"/>
                </a:lnTo>
                <a:lnTo>
                  <a:pt x="90" y="3604"/>
                </a:lnTo>
                <a:lnTo>
                  <a:pt x="45" y="3626"/>
                </a:lnTo>
                <a:lnTo>
                  <a:pt x="1" y="3693"/>
                </a:lnTo>
                <a:lnTo>
                  <a:pt x="1" y="3738"/>
                </a:lnTo>
                <a:lnTo>
                  <a:pt x="23" y="3782"/>
                </a:lnTo>
                <a:lnTo>
                  <a:pt x="45" y="3827"/>
                </a:lnTo>
                <a:lnTo>
                  <a:pt x="90" y="3871"/>
                </a:lnTo>
                <a:lnTo>
                  <a:pt x="201" y="3871"/>
                </a:lnTo>
                <a:lnTo>
                  <a:pt x="2448" y="2959"/>
                </a:lnTo>
                <a:lnTo>
                  <a:pt x="4694" y="2069"/>
                </a:lnTo>
                <a:lnTo>
                  <a:pt x="9209" y="268"/>
                </a:lnTo>
                <a:lnTo>
                  <a:pt x="9276" y="245"/>
                </a:lnTo>
                <a:lnTo>
                  <a:pt x="9298" y="201"/>
                </a:lnTo>
                <a:lnTo>
                  <a:pt x="9298" y="134"/>
                </a:lnTo>
                <a:lnTo>
                  <a:pt x="9276" y="90"/>
                </a:lnTo>
                <a:lnTo>
                  <a:pt x="9254" y="45"/>
                </a:lnTo>
                <a:lnTo>
                  <a:pt x="92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a:off x="7484719" y="4070528"/>
            <a:ext cx="45719" cy="45719"/>
          </a:xfrm>
          <a:custGeom>
            <a:avLst/>
            <a:gdLst/>
            <a:ahLst/>
            <a:cxnLst/>
            <a:rect l="l" t="t" r="r" b="b"/>
            <a:pathLst>
              <a:path w="290" h="312" extrusionOk="0">
                <a:moveTo>
                  <a:pt x="134" y="0"/>
                </a:moveTo>
                <a:lnTo>
                  <a:pt x="68" y="23"/>
                </a:lnTo>
                <a:lnTo>
                  <a:pt x="23" y="45"/>
                </a:lnTo>
                <a:lnTo>
                  <a:pt x="23" y="45"/>
                </a:lnTo>
                <a:lnTo>
                  <a:pt x="1" y="89"/>
                </a:lnTo>
                <a:lnTo>
                  <a:pt x="1" y="156"/>
                </a:lnTo>
                <a:lnTo>
                  <a:pt x="1" y="178"/>
                </a:lnTo>
                <a:lnTo>
                  <a:pt x="23" y="223"/>
                </a:lnTo>
                <a:lnTo>
                  <a:pt x="45" y="267"/>
                </a:lnTo>
                <a:lnTo>
                  <a:pt x="90" y="290"/>
                </a:lnTo>
                <a:lnTo>
                  <a:pt x="134" y="312"/>
                </a:lnTo>
                <a:lnTo>
                  <a:pt x="201" y="290"/>
                </a:lnTo>
                <a:lnTo>
                  <a:pt x="223" y="290"/>
                </a:lnTo>
                <a:lnTo>
                  <a:pt x="268" y="245"/>
                </a:lnTo>
                <a:lnTo>
                  <a:pt x="290" y="201"/>
                </a:lnTo>
                <a:lnTo>
                  <a:pt x="290" y="156"/>
                </a:lnTo>
                <a:lnTo>
                  <a:pt x="290" y="112"/>
                </a:lnTo>
                <a:lnTo>
                  <a:pt x="268" y="45"/>
                </a:lnTo>
                <a:lnTo>
                  <a:pt x="223" y="23"/>
                </a:lnTo>
                <a:lnTo>
                  <a:pt x="1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a:off x="7476922" y="4145545"/>
            <a:ext cx="230163" cy="94008"/>
          </a:xfrm>
          <a:custGeom>
            <a:avLst/>
            <a:gdLst/>
            <a:ahLst/>
            <a:cxnLst/>
            <a:rect l="l" t="t" r="r" b="b"/>
            <a:pathLst>
              <a:path w="2626" h="1292" extrusionOk="0">
                <a:moveTo>
                  <a:pt x="2492" y="1"/>
                </a:moveTo>
                <a:lnTo>
                  <a:pt x="2447" y="23"/>
                </a:lnTo>
                <a:lnTo>
                  <a:pt x="90" y="1002"/>
                </a:lnTo>
                <a:lnTo>
                  <a:pt x="23" y="1046"/>
                </a:lnTo>
                <a:lnTo>
                  <a:pt x="1" y="1091"/>
                </a:lnTo>
                <a:lnTo>
                  <a:pt x="1" y="1135"/>
                </a:lnTo>
                <a:lnTo>
                  <a:pt x="1" y="1202"/>
                </a:lnTo>
                <a:lnTo>
                  <a:pt x="45" y="1247"/>
                </a:lnTo>
                <a:lnTo>
                  <a:pt x="90" y="1269"/>
                </a:lnTo>
                <a:lnTo>
                  <a:pt x="134" y="1291"/>
                </a:lnTo>
                <a:lnTo>
                  <a:pt x="201" y="1269"/>
                </a:lnTo>
                <a:lnTo>
                  <a:pt x="2559" y="290"/>
                </a:lnTo>
                <a:lnTo>
                  <a:pt x="2603" y="246"/>
                </a:lnTo>
                <a:lnTo>
                  <a:pt x="2625" y="201"/>
                </a:lnTo>
                <a:lnTo>
                  <a:pt x="2625" y="157"/>
                </a:lnTo>
                <a:lnTo>
                  <a:pt x="2625" y="90"/>
                </a:lnTo>
                <a:lnTo>
                  <a:pt x="2581" y="45"/>
                </a:lnTo>
                <a:lnTo>
                  <a:pt x="2559" y="23"/>
                </a:lnTo>
                <a:lnTo>
                  <a:pt x="24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a:off x="7481716" y="4112069"/>
            <a:ext cx="177487" cy="77782"/>
          </a:xfrm>
          <a:custGeom>
            <a:avLst/>
            <a:gdLst/>
            <a:ahLst/>
            <a:cxnLst/>
            <a:rect l="l" t="t" r="r" b="b"/>
            <a:pathLst>
              <a:path w="2025" h="1069" extrusionOk="0">
                <a:moveTo>
                  <a:pt x="1892" y="1"/>
                </a:moveTo>
                <a:lnTo>
                  <a:pt x="1825" y="23"/>
                </a:lnTo>
                <a:lnTo>
                  <a:pt x="1380" y="201"/>
                </a:lnTo>
                <a:lnTo>
                  <a:pt x="957" y="401"/>
                </a:lnTo>
                <a:lnTo>
                  <a:pt x="90" y="802"/>
                </a:lnTo>
                <a:lnTo>
                  <a:pt x="45" y="824"/>
                </a:lnTo>
                <a:lnTo>
                  <a:pt x="23" y="891"/>
                </a:lnTo>
                <a:lnTo>
                  <a:pt x="1" y="935"/>
                </a:lnTo>
                <a:lnTo>
                  <a:pt x="23" y="980"/>
                </a:lnTo>
                <a:lnTo>
                  <a:pt x="45" y="1024"/>
                </a:lnTo>
                <a:lnTo>
                  <a:pt x="90" y="1068"/>
                </a:lnTo>
                <a:lnTo>
                  <a:pt x="201" y="1068"/>
                </a:lnTo>
                <a:lnTo>
                  <a:pt x="1069" y="668"/>
                </a:lnTo>
                <a:lnTo>
                  <a:pt x="1491" y="468"/>
                </a:lnTo>
                <a:lnTo>
                  <a:pt x="1936" y="290"/>
                </a:lnTo>
                <a:lnTo>
                  <a:pt x="1981" y="268"/>
                </a:lnTo>
                <a:lnTo>
                  <a:pt x="2003" y="201"/>
                </a:lnTo>
                <a:lnTo>
                  <a:pt x="2025" y="157"/>
                </a:lnTo>
                <a:lnTo>
                  <a:pt x="2003" y="112"/>
                </a:lnTo>
                <a:lnTo>
                  <a:pt x="1981" y="68"/>
                </a:lnTo>
                <a:lnTo>
                  <a:pt x="1936" y="23"/>
                </a:lnTo>
                <a:lnTo>
                  <a:pt x="1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43"/>
          <p:cNvGrpSpPr/>
          <p:nvPr/>
        </p:nvGrpSpPr>
        <p:grpSpPr>
          <a:xfrm>
            <a:off x="7779401" y="2496875"/>
            <a:ext cx="892833" cy="1012356"/>
            <a:chOff x="6549966" y="1483160"/>
            <a:chExt cx="1151598" cy="1536070"/>
          </a:xfrm>
        </p:grpSpPr>
        <p:grpSp>
          <p:nvGrpSpPr>
            <p:cNvPr id="1145" name="Google Shape;1145;p43"/>
            <p:cNvGrpSpPr/>
            <p:nvPr/>
          </p:nvGrpSpPr>
          <p:grpSpPr>
            <a:xfrm>
              <a:off x="6549966" y="1483160"/>
              <a:ext cx="1151598" cy="1536070"/>
              <a:chOff x="6549966" y="1483160"/>
              <a:chExt cx="1151598" cy="1536070"/>
            </a:xfrm>
          </p:grpSpPr>
          <p:sp>
            <p:nvSpPr>
              <p:cNvPr id="1146" name="Google Shape;1146;p43"/>
              <p:cNvSpPr/>
              <p:nvPr/>
            </p:nvSpPr>
            <p:spPr>
              <a:xfrm>
                <a:off x="6562868" y="2899563"/>
                <a:ext cx="125125" cy="108585"/>
              </a:xfrm>
              <a:custGeom>
                <a:avLst/>
                <a:gdLst/>
                <a:ahLst/>
                <a:cxnLst/>
                <a:rect l="l" t="t" r="r" b="b"/>
                <a:pathLst>
                  <a:path w="1513" h="1313" extrusionOk="0">
                    <a:moveTo>
                      <a:pt x="45" y="0"/>
                    </a:moveTo>
                    <a:lnTo>
                      <a:pt x="0" y="245"/>
                    </a:lnTo>
                    <a:lnTo>
                      <a:pt x="0" y="468"/>
                    </a:lnTo>
                    <a:lnTo>
                      <a:pt x="0" y="668"/>
                    </a:lnTo>
                    <a:lnTo>
                      <a:pt x="45" y="846"/>
                    </a:lnTo>
                    <a:lnTo>
                      <a:pt x="111" y="1001"/>
                    </a:lnTo>
                    <a:lnTo>
                      <a:pt x="222" y="1113"/>
                    </a:lnTo>
                    <a:lnTo>
                      <a:pt x="334" y="1224"/>
                    </a:lnTo>
                    <a:lnTo>
                      <a:pt x="489" y="1291"/>
                    </a:lnTo>
                    <a:lnTo>
                      <a:pt x="578" y="1313"/>
                    </a:lnTo>
                    <a:lnTo>
                      <a:pt x="667" y="1313"/>
                    </a:lnTo>
                    <a:lnTo>
                      <a:pt x="912" y="1268"/>
                    </a:lnTo>
                    <a:lnTo>
                      <a:pt x="1179" y="1179"/>
                    </a:lnTo>
                    <a:lnTo>
                      <a:pt x="1513" y="1024"/>
                    </a:lnTo>
                    <a:lnTo>
                      <a:pt x="1379" y="823"/>
                    </a:lnTo>
                    <a:lnTo>
                      <a:pt x="1223" y="646"/>
                    </a:lnTo>
                    <a:lnTo>
                      <a:pt x="1045" y="490"/>
                    </a:lnTo>
                    <a:lnTo>
                      <a:pt x="868" y="356"/>
                    </a:lnTo>
                    <a:lnTo>
                      <a:pt x="690" y="245"/>
                    </a:lnTo>
                    <a:lnTo>
                      <a:pt x="467" y="134"/>
                    </a:lnTo>
                    <a:lnTo>
                      <a:pt x="267" y="45"/>
                    </a:lnTo>
                    <a:lnTo>
                      <a:pt x="45" y="0"/>
                    </a:lnTo>
                    <a:close/>
                  </a:path>
                </a:pathLst>
              </a:custGeom>
              <a:solidFill>
                <a:srgbClr val="95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a:off x="6566507" y="2704556"/>
                <a:ext cx="320132" cy="279691"/>
              </a:xfrm>
              <a:custGeom>
                <a:avLst/>
                <a:gdLst/>
                <a:ahLst/>
                <a:cxnLst/>
                <a:rect l="l" t="t" r="r" b="b"/>
                <a:pathLst>
                  <a:path w="3871" h="3382" extrusionOk="0">
                    <a:moveTo>
                      <a:pt x="1335" y="1"/>
                    </a:moveTo>
                    <a:lnTo>
                      <a:pt x="601" y="67"/>
                    </a:lnTo>
                    <a:lnTo>
                      <a:pt x="445" y="557"/>
                    </a:lnTo>
                    <a:lnTo>
                      <a:pt x="290" y="1068"/>
                    </a:lnTo>
                    <a:lnTo>
                      <a:pt x="156" y="1624"/>
                    </a:lnTo>
                    <a:lnTo>
                      <a:pt x="23" y="2203"/>
                    </a:lnTo>
                    <a:lnTo>
                      <a:pt x="1" y="2358"/>
                    </a:lnTo>
                    <a:lnTo>
                      <a:pt x="223" y="2403"/>
                    </a:lnTo>
                    <a:lnTo>
                      <a:pt x="423" y="2492"/>
                    </a:lnTo>
                    <a:lnTo>
                      <a:pt x="646" y="2603"/>
                    </a:lnTo>
                    <a:lnTo>
                      <a:pt x="824" y="2714"/>
                    </a:lnTo>
                    <a:lnTo>
                      <a:pt x="1001" y="2848"/>
                    </a:lnTo>
                    <a:lnTo>
                      <a:pt x="1179" y="3004"/>
                    </a:lnTo>
                    <a:lnTo>
                      <a:pt x="1335" y="3181"/>
                    </a:lnTo>
                    <a:lnTo>
                      <a:pt x="1469" y="3382"/>
                    </a:lnTo>
                    <a:lnTo>
                      <a:pt x="1958" y="3093"/>
                    </a:lnTo>
                    <a:lnTo>
                      <a:pt x="2514" y="2692"/>
                    </a:lnTo>
                    <a:lnTo>
                      <a:pt x="3159" y="2225"/>
                    </a:lnTo>
                    <a:lnTo>
                      <a:pt x="3871" y="1647"/>
                    </a:lnTo>
                    <a:lnTo>
                      <a:pt x="3426" y="1713"/>
                    </a:lnTo>
                    <a:lnTo>
                      <a:pt x="3070" y="1736"/>
                    </a:lnTo>
                    <a:lnTo>
                      <a:pt x="2825" y="1736"/>
                    </a:lnTo>
                    <a:lnTo>
                      <a:pt x="2736" y="1713"/>
                    </a:lnTo>
                    <a:lnTo>
                      <a:pt x="2670" y="1669"/>
                    </a:lnTo>
                    <a:lnTo>
                      <a:pt x="2558" y="1536"/>
                    </a:lnTo>
                    <a:lnTo>
                      <a:pt x="2558" y="1269"/>
                    </a:lnTo>
                    <a:lnTo>
                      <a:pt x="2558" y="868"/>
                    </a:lnTo>
                    <a:lnTo>
                      <a:pt x="2603" y="557"/>
                    </a:lnTo>
                    <a:lnTo>
                      <a:pt x="2603" y="312"/>
                    </a:lnTo>
                    <a:lnTo>
                      <a:pt x="2581" y="156"/>
                    </a:lnTo>
                    <a:lnTo>
                      <a:pt x="2581" y="112"/>
                    </a:lnTo>
                    <a:lnTo>
                      <a:pt x="2536" y="90"/>
                    </a:lnTo>
                    <a:lnTo>
                      <a:pt x="2470" y="45"/>
                    </a:lnTo>
                    <a:lnTo>
                      <a:pt x="2336" y="23"/>
                    </a:lnTo>
                    <a:lnTo>
                      <a:pt x="1936" y="1"/>
                    </a:lnTo>
                    <a:close/>
                  </a:path>
                </a:pathLst>
              </a:custGeom>
              <a:solidFill>
                <a:srgbClr val="F7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8" name="Google Shape;1148;p43"/>
              <p:cNvGrpSpPr/>
              <p:nvPr/>
            </p:nvGrpSpPr>
            <p:grpSpPr>
              <a:xfrm>
                <a:off x="6549966" y="1483160"/>
                <a:ext cx="1151598" cy="1536070"/>
                <a:chOff x="6549966" y="1483160"/>
                <a:chExt cx="1151598" cy="1536070"/>
              </a:xfrm>
            </p:grpSpPr>
            <p:sp>
              <p:nvSpPr>
                <p:cNvPr id="1149" name="Google Shape;1149;p43"/>
                <p:cNvSpPr/>
                <p:nvPr/>
              </p:nvSpPr>
              <p:spPr>
                <a:xfrm>
                  <a:off x="6726531" y="1755408"/>
                  <a:ext cx="752405" cy="1076175"/>
                </a:xfrm>
                <a:custGeom>
                  <a:avLst/>
                  <a:gdLst/>
                  <a:ahLst/>
                  <a:cxnLst/>
                  <a:rect l="l" t="t" r="r" b="b"/>
                  <a:pathLst>
                    <a:path w="9098" h="13013" extrusionOk="0">
                      <a:moveTo>
                        <a:pt x="7941" y="0"/>
                      </a:moveTo>
                      <a:lnTo>
                        <a:pt x="1" y="11478"/>
                      </a:lnTo>
                      <a:lnTo>
                        <a:pt x="401" y="11500"/>
                      </a:lnTo>
                      <a:lnTo>
                        <a:pt x="535" y="11522"/>
                      </a:lnTo>
                      <a:lnTo>
                        <a:pt x="601" y="11567"/>
                      </a:lnTo>
                      <a:lnTo>
                        <a:pt x="646" y="11589"/>
                      </a:lnTo>
                      <a:lnTo>
                        <a:pt x="646" y="11633"/>
                      </a:lnTo>
                      <a:lnTo>
                        <a:pt x="668" y="11789"/>
                      </a:lnTo>
                      <a:lnTo>
                        <a:pt x="668" y="12034"/>
                      </a:lnTo>
                      <a:lnTo>
                        <a:pt x="623" y="12345"/>
                      </a:lnTo>
                      <a:lnTo>
                        <a:pt x="623" y="12746"/>
                      </a:lnTo>
                      <a:lnTo>
                        <a:pt x="623" y="13013"/>
                      </a:lnTo>
                      <a:lnTo>
                        <a:pt x="9098" y="801"/>
                      </a:lnTo>
                      <a:lnTo>
                        <a:pt x="8542" y="401"/>
                      </a:lnTo>
                      <a:lnTo>
                        <a:pt x="7941" y="0"/>
                      </a:lnTo>
                      <a:close/>
                    </a:path>
                  </a:pathLst>
                </a:custGeom>
                <a:solidFill>
                  <a:srgbClr val="CAE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6616209" y="1711246"/>
                  <a:ext cx="936329" cy="1136877"/>
                </a:xfrm>
                <a:custGeom>
                  <a:avLst/>
                  <a:gdLst/>
                  <a:ahLst/>
                  <a:cxnLst/>
                  <a:rect l="l" t="t" r="r" b="b"/>
                  <a:pathLst>
                    <a:path w="11322" h="13747" extrusionOk="0">
                      <a:moveTo>
                        <a:pt x="8341" y="1"/>
                      </a:moveTo>
                      <a:lnTo>
                        <a:pt x="7830" y="690"/>
                      </a:lnTo>
                      <a:lnTo>
                        <a:pt x="7007" y="1847"/>
                      </a:lnTo>
                      <a:lnTo>
                        <a:pt x="4382" y="5650"/>
                      </a:lnTo>
                      <a:lnTo>
                        <a:pt x="2425" y="8497"/>
                      </a:lnTo>
                      <a:lnTo>
                        <a:pt x="0" y="12078"/>
                      </a:lnTo>
                      <a:lnTo>
                        <a:pt x="734" y="12012"/>
                      </a:lnTo>
                      <a:lnTo>
                        <a:pt x="1335" y="12012"/>
                      </a:lnTo>
                      <a:lnTo>
                        <a:pt x="9275" y="534"/>
                      </a:lnTo>
                      <a:lnTo>
                        <a:pt x="8808" y="268"/>
                      </a:lnTo>
                      <a:lnTo>
                        <a:pt x="8341" y="1"/>
                      </a:lnTo>
                      <a:close/>
                      <a:moveTo>
                        <a:pt x="10432" y="1335"/>
                      </a:moveTo>
                      <a:lnTo>
                        <a:pt x="1957" y="13547"/>
                      </a:lnTo>
                      <a:lnTo>
                        <a:pt x="2069" y="13680"/>
                      </a:lnTo>
                      <a:lnTo>
                        <a:pt x="2135" y="13724"/>
                      </a:lnTo>
                      <a:lnTo>
                        <a:pt x="2224" y="13747"/>
                      </a:lnTo>
                      <a:lnTo>
                        <a:pt x="2469" y="13747"/>
                      </a:lnTo>
                      <a:lnTo>
                        <a:pt x="2825" y="13724"/>
                      </a:lnTo>
                      <a:lnTo>
                        <a:pt x="3270" y="13658"/>
                      </a:lnTo>
                      <a:lnTo>
                        <a:pt x="7407" y="7763"/>
                      </a:lnTo>
                      <a:lnTo>
                        <a:pt x="10054" y="3960"/>
                      </a:lnTo>
                      <a:lnTo>
                        <a:pt x="10855" y="2781"/>
                      </a:lnTo>
                      <a:lnTo>
                        <a:pt x="11322" y="2047"/>
                      </a:lnTo>
                      <a:lnTo>
                        <a:pt x="10899" y="1691"/>
                      </a:lnTo>
                      <a:lnTo>
                        <a:pt x="10432" y="1335"/>
                      </a:lnTo>
                      <a:close/>
                    </a:path>
                  </a:pathLst>
                </a:custGeom>
                <a:solidFill>
                  <a:srgbClr val="7AA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6616209" y="1711246"/>
                  <a:ext cx="767125" cy="998933"/>
                </a:xfrm>
                <a:custGeom>
                  <a:avLst/>
                  <a:gdLst/>
                  <a:ahLst/>
                  <a:cxnLst/>
                  <a:rect l="l" t="t" r="r" b="b"/>
                  <a:pathLst>
                    <a:path w="9276" h="12079" fill="none" extrusionOk="0">
                      <a:moveTo>
                        <a:pt x="9275" y="534"/>
                      </a:moveTo>
                      <a:lnTo>
                        <a:pt x="9275" y="534"/>
                      </a:lnTo>
                      <a:lnTo>
                        <a:pt x="8808" y="268"/>
                      </a:lnTo>
                      <a:lnTo>
                        <a:pt x="8341" y="1"/>
                      </a:lnTo>
                      <a:lnTo>
                        <a:pt x="8341" y="1"/>
                      </a:lnTo>
                      <a:lnTo>
                        <a:pt x="7830" y="690"/>
                      </a:lnTo>
                      <a:lnTo>
                        <a:pt x="7007" y="1847"/>
                      </a:lnTo>
                      <a:lnTo>
                        <a:pt x="4382" y="5650"/>
                      </a:lnTo>
                      <a:lnTo>
                        <a:pt x="4382" y="5650"/>
                      </a:lnTo>
                      <a:lnTo>
                        <a:pt x="2425" y="8497"/>
                      </a:lnTo>
                      <a:lnTo>
                        <a:pt x="0" y="12078"/>
                      </a:lnTo>
                      <a:lnTo>
                        <a:pt x="0" y="12078"/>
                      </a:lnTo>
                      <a:lnTo>
                        <a:pt x="734" y="12012"/>
                      </a:lnTo>
                      <a:lnTo>
                        <a:pt x="1335" y="12012"/>
                      </a:lnTo>
                      <a:lnTo>
                        <a:pt x="9275" y="5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6778053" y="1821651"/>
                  <a:ext cx="774485" cy="1026472"/>
                </a:xfrm>
                <a:custGeom>
                  <a:avLst/>
                  <a:gdLst/>
                  <a:ahLst/>
                  <a:cxnLst/>
                  <a:rect l="l" t="t" r="r" b="b"/>
                  <a:pathLst>
                    <a:path w="9365" h="12412" fill="none" extrusionOk="0">
                      <a:moveTo>
                        <a:pt x="5450" y="6428"/>
                      </a:moveTo>
                      <a:lnTo>
                        <a:pt x="5450" y="6428"/>
                      </a:lnTo>
                      <a:lnTo>
                        <a:pt x="8097" y="2625"/>
                      </a:lnTo>
                      <a:lnTo>
                        <a:pt x="8898" y="1446"/>
                      </a:lnTo>
                      <a:lnTo>
                        <a:pt x="9365" y="712"/>
                      </a:lnTo>
                      <a:lnTo>
                        <a:pt x="9365" y="712"/>
                      </a:lnTo>
                      <a:lnTo>
                        <a:pt x="8942" y="356"/>
                      </a:lnTo>
                      <a:lnTo>
                        <a:pt x="8475" y="0"/>
                      </a:lnTo>
                      <a:lnTo>
                        <a:pt x="0" y="12212"/>
                      </a:lnTo>
                      <a:lnTo>
                        <a:pt x="0" y="12212"/>
                      </a:lnTo>
                      <a:lnTo>
                        <a:pt x="112" y="12345"/>
                      </a:lnTo>
                      <a:lnTo>
                        <a:pt x="112" y="12345"/>
                      </a:lnTo>
                      <a:lnTo>
                        <a:pt x="178" y="12389"/>
                      </a:lnTo>
                      <a:lnTo>
                        <a:pt x="267" y="12412"/>
                      </a:lnTo>
                      <a:lnTo>
                        <a:pt x="512" y="12412"/>
                      </a:lnTo>
                      <a:lnTo>
                        <a:pt x="868" y="12389"/>
                      </a:lnTo>
                      <a:lnTo>
                        <a:pt x="1313" y="12323"/>
                      </a:lnTo>
                      <a:lnTo>
                        <a:pt x="1313" y="12323"/>
                      </a:lnTo>
                      <a:lnTo>
                        <a:pt x="5450" y="6428"/>
                      </a:lnTo>
                      <a:lnTo>
                        <a:pt x="5450" y="6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p:nvPr/>
              </p:nvSpPr>
              <p:spPr>
                <a:xfrm>
                  <a:off x="7306010" y="1630283"/>
                  <a:ext cx="301690" cy="250250"/>
                </a:xfrm>
                <a:custGeom>
                  <a:avLst/>
                  <a:gdLst/>
                  <a:ahLst/>
                  <a:cxnLst/>
                  <a:rect l="l" t="t" r="r" b="b"/>
                  <a:pathLst>
                    <a:path w="3648" h="3026" extrusionOk="0">
                      <a:moveTo>
                        <a:pt x="667" y="1"/>
                      </a:moveTo>
                      <a:lnTo>
                        <a:pt x="489" y="90"/>
                      </a:lnTo>
                      <a:lnTo>
                        <a:pt x="356" y="179"/>
                      </a:lnTo>
                      <a:lnTo>
                        <a:pt x="223" y="290"/>
                      </a:lnTo>
                      <a:lnTo>
                        <a:pt x="134" y="401"/>
                      </a:lnTo>
                      <a:lnTo>
                        <a:pt x="67" y="535"/>
                      </a:lnTo>
                      <a:lnTo>
                        <a:pt x="22" y="668"/>
                      </a:lnTo>
                      <a:lnTo>
                        <a:pt x="0" y="802"/>
                      </a:lnTo>
                      <a:lnTo>
                        <a:pt x="0" y="980"/>
                      </a:lnTo>
                      <a:lnTo>
                        <a:pt x="467" y="1247"/>
                      </a:lnTo>
                      <a:lnTo>
                        <a:pt x="934" y="1513"/>
                      </a:lnTo>
                      <a:lnTo>
                        <a:pt x="1535" y="1914"/>
                      </a:lnTo>
                      <a:lnTo>
                        <a:pt x="2091" y="2314"/>
                      </a:lnTo>
                      <a:lnTo>
                        <a:pt x="2558" y="2670"/>
                      </a:lnTo>
                      <a:lnTo>
                        <a:pt x="2981" y="3026"/>
                      </a:lnTo>
                      <a:lnTo>
                        <a:pt x="3136" y="2959"/>
                      </a:lnTo>
                      <a:lnTo>
                        <a:pt x="3270" y="2870"/>
                      </a:lnTo>
                      <a:lnTo>
                        <a:pt x="3381" y="2781"/>
                      </a:lnTo>
                      <a:lnTo>
                        <a:pt x="3470" y="2670"/>
                      </a:lnTo>
                      <a:lnTo>
                        <a:pt x="3559" y="2537"/>
                      </a:lnTo>
                      <a:lnTo>
                        <a:pt x="3603" y="2403"/>
                      </a:lnTo>
                      <a:lnTo>
                        <a:pt x="3648" y="2247"/>
                      </a:lnTo>
                      <a:lnTo>
                        <a:pt x="3648" y="2070"/>
                      </a:lnTo>
                      <a:lnTo>
                        <a:pt x="3603" y="1981"/>
                      </a:lnTo>
                      <a:lnTo>
                        <a:pt x="3537" y="1936"/>
                      </a:lnTo>
                      <a:lnTo>
                        <a:pt x="2936" y="1469"/>
                      </a:lnTo>
                      <a:lnTo>
                        <a:pt x="2269" y="980"/>
                      </a:lnTo>
                      <a:lnTo>
                        <a:pt x="1513" y="490"/>
                      </a:lnTo>
                      <a:lnTo>
                        <a:pt x="667" y="1"/>
                      </a:lnTo>
                      <a:close/>
                    </a:path>
                  </a:pathLst>
                </a:custGeom>
                <a:solidFill>
                  <a:srgbClr val="F9B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3"/>
                <p:cNvSpPr/>
                <p:nvPr/>
              </p:nvSpPr>
              <p:spPr>
                <a:xfrm>
                  <a:off x="7361171" y="1492339"/>
                  <a:ext cx="329311" cy="309133"/>
                </a:xfrm>
                <a:custGeom>
                  <a:avLst/>
                  <a:gdLst/>
                  <a:ahLst/>
                  <a:cxnLst/>
                  <a:rect l="l" t="t" r="r" b="b"/>
                  <a:pathLst>
                    <a:path w="3982" h="3738" extrusionOk="0">
                      <a:moveTo>
                        <a:pt x="1802" y="1"/>
                      </a:moveTo>
                      <a:lnTo>
                        <a:pt x="1602" y="23"/>
                      </a:lnTo>
                      <a:lnTo>
                        <a:pt x="1402" y="67"/>
                      </a:lnTo>
                      <a:lnTo>
                        <a:pt x="1224" y="134"/>
                      </a:lnTo>
                      <a:lnTo>
                        <a:pt x="1046" y="245"/>
                      </a:lnTo>
                      <a:lnTo>
                        <a:pt x="890" y="357"/>
                      </a:lnTo>
                      <a:lnTo>
                        <a:pt x="712" y="512"/>
                      </a:lnTo>
                      <a:lnTo>
                        <a:pt x="556" y="690"/>
                      </a:lnTo>
                      <a:lnTo>
                        <a:pt x="401" y="890"/>
                      </a:lnTo>
                      <a:lnTo>
                        <a:pt x="267" y="1135"/>
                      </a:lnTo>
                      <a:lnTo>
                        <a:pt x="134" y="1380"/>
                      </a:lnTo>
                      <a:lnTo>
                        <a:pt x="0" y="1669"/>
                      </a:lnTo>
                      <a:lnTo>
                        <a:pt x="846" y="2158"/>
                      </a:lnTo>
                      <a:lnTo>
                        <a:pt x="1602" y="2648"/>
                      </a:lnTo>
                      <a:lnTo>
                        <a:pt x="2269" y="3137"/>
                      </a:lnTo>
                      <a:lnTo>
                        <a:pt x="2870" y="3604"/>
                      </a:lnTo>
                      <a:lnTo>
                        <a:pt x="2936" y="3649"/>
                      </a:lnTo>
                      <a:lnTo>
                        <a:pt x="2981" y="3738"/>
                      </a:lnTo>
                      <a:lnTo>
                        <a:pt x="3226" y="3493"/>
                      </a:lnTo>
                      <a:lnTo>
                        <a:pt x="3426" y="3248"/>
                      </a:lnTo>
                      <a:lnTo>
                        <a:pt x="3604" y="3003"/>
                      </a:lnTo>
                      <a:lnTo>
                        <a:pt x="3737" y="2759"/>
                      </a:lnTo>
                      <a:lnTo>
                        <a:pt x="3848" y="2536"/>
                      </a:lnTo>
                      <a:lnTo>
                        <a:pt x="3915" y="2314"/>
                      </a:lnTo>
                      <a:lnTo>
                        <a:pt x="3960" y="2092"/>
                      </a:lnTo>
                      <a:lnTo>
                        <a:pt x="3982" y="1869"/>
                      </a:lnTo>
                      <a:lnTo>
                        <a:pt x="3960" y="1669"/>
                      </a:lnTo>
                      <a:lnTo>
                        <a:pt x="3893" y="1469"/>
                      </a:lnTo>
                      <a:lnTo>
                        <a:pt x="3804" y="1269"/>
                      </a:lnTo>
                      <a:lnTo>
                        <a:pt x="3693" y="1068"/>
                      </a:lnTo>
                      <a:lnTo>
                        <a:pt x="3537" y="868"/>
                      </a:lnTo>
                      <a:lnTo>
                        <a:pt x="3359" y="690"/>
                      </a:lnTo>
                      <a:lnTo>
                        <a:pt x="3137" y="512"/>
                      </a:lnTo>
                      <a:lnTo>
                        <a:pt x="2870" y="334"/>
                      </a:lnTo>
                      <a:lnTo>
                        <a:pt x="2647" y="223"/>
                      </a:lnTo>
                      <a:lnTo>
                        <a:pt x="2425" y="134"/>
                      </a:lnTo>
                      <a:lnTo>
                        <a:pt x="2202" y="67"/>
                      </a:lnTo>
                      <a:lnTo>
                        <a:pt x="2002" y="23"/>
                      </a:lnTo>
                      <a:lnTo>
                        <a:pt x="18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7348270" y="1483160"/>
                  <a:ext cx="353294" cy="329311"/>
                </a:xfrm>
                <a:custGeom>
                  <a:avLst/>
                  <a:gdLst/>
                  <a:ahLst/>
                  <a:cxnLst/>
                  <a:rect l="l" t="t" r="r" b="b"/>
                  <a:pathLst>
                    <a:path w="4272" h="3982" extrusionOk="0">
                      <a:moveTo>
                        <a:pt x="1980" y="267"/>
                      </a:moveTo>
                      <a:lnTo>
                        <a:pt x="2181" y="290"/>
                      </a:lnTo>
                      <a:lnTo>
                        <a:pt x="2381" y="312"/>
                      </a:lnTo>
                      <a:lnTo>
                        <a:pt x="2603" y="379"/>
                      </a:lnTo>
                      <a:lnTo>
                        <a:pt x="2848" y="490"/>
                      </a:lnTo>
                      <a:lnTo>
                        <a:pt x="3048" y="601"/>
                      </a:lnTo>
                      <a:lnTo>
                        <a:pt x="3270" y="757"/>
                      </a:lnTo>
                      <a:lnTo>
                        <a:pt x="3471" y="935"/>
                      </a:lnTo>
                      <a:lnTo>
                        <a:pt x="3649" y="1135"/>
                      </a:lnTo>
                      <a:lnTo>
                        <a:pt x="3782" y="1335"/>
                      </a:lnTo>
                      <a:lnTo>
                        <a:pt x="3893" y="1557"/>
                      </a:lnTo>
                      <a:lnTo>
                        <a:pt x="3960" y="1824"/>
                      </a:lnTo>
                      <a:lnTo>
                        <a:pt x="3982" y="1936"/>
                      </a:lnTo>
                      <a:lnTo>
                        <a:pt x="3982" y="2069"/>
                      </a:lnTo>
                      <a:lnTo>
                        <a:pt x="3938" y="2314"/>
                      </a:lnTo>
                      <a:lnTo>
                        <a:pt x="3871" y="2558"/>
                      </a:lnTo>
                      <a:lnTo>
                        <a:pt x="3760" y="2759"/>
                      </a:lnTo>
                      <a:lnTo>
                        <a:pt x="3649" y="2981"/>
                      </a:lnTo>
                      <a:lnTo>
                        <a:pt x="3493" y="3181"/>
                      </a:lnTo>
                      <a:lnTo>
                        <a:pt x="3337" y="3381"/>
                      </a:lnTo>
                      <a:lnTo>
                        <a:pt x="3105" y="3629"/>
                      </a:lnTo>
                      <a:lnTo>
                        <a:pt x="2937" y="3448"/>
                      </a:lnTo>
                      <a:lnTo>
                        <a:pt x="2581" y="3159"/>
                      </a:lnTo>
                      <a:lnTo>
                        <a:pt x="2203" y="2870"/>
                      </a:lnTo>
                      <a:lnTo>
                        <a:pt x="1802" y="2603"/>
                      </a:lnTo>
                      <a:lnTo>
                        <a:pt x="1402" y="2358"/>
                      </a:lnTo>
                      <a:lnTo>
                        <a:pt x="1002" y="2114"/>
                      </a:lnTo>
                      <a:lnTo>
                        <a:pt x="344" y="1748"/>
                      </a:lnTo>
                      <a:lnTo>
                        <a:pt x="344" y="1748"/>
                      </a:lnTo>
                      <a:lnTo>
                        <a:pt x="468" y="1469"/>
                      </a:lnTo>
                      <a:lnTo>
                        <a:pt x="712" y="1090"/>
                      </a:lnTo>
                      <a:lnTo>
                        <a:pt x="824" y="935"/>
                      </a:lnTo>
                      <a:lnTo>
                        <a:pt x="979" y="779"/>
                      </a:lnTo>
                      <a:lnTo>
                        <a:pt x="1113" y="646"/>
                      </a:lnTo>
                      <a:lnTo>
                        <a:pt x="1269" y="534"/>
                      </a:lnTo>
                      <a:lnTo>
                        <a:pt x="1424" y="423"/>
                      </a:lnTo>
                      <a:lnTo>
                        <a:pt x="1602" y="356"/>
                      </a:lnTo>
                      <a:lnTo>
                        <a:pt x="1780" y="312"/>
                      </a:lnTo>
                      <a:lnTo>
                        <a:pt x="1980" y="267"/>
                      </a:lnTo>
                      <a:close/>
                      <a:moveTo>
                        <a:pt x="1914" y="0"/>
                      </a:moveTo>
                      <a:lnTo>
                        <a:pt x="1691" y="23"/>
                      </a:lnTo>
                      <a:lnTo>
                        <a:pt x="1491" y="89"/>
                      </a:lnTo>
                      <a:lnTo>
                        <a:pt x="1291" y="178"/>
                      </a:lnTo>
                      <a:lnTo>
                        <a:pt x="1091" y="290"/>
                      </a:lnTo>
                      <a:lnTo>
                        <a:pt x="890" y="423"/>
                      </a:lnTo>
                      <a:lnTo>
                        <a:pt x="735" y="601"/>
                      </a:lnTo>
                      <a:lnTo>
                        <a:pt x="557" y="779"/>
                      </a:lnTo>
                      <a:lnTo>
                        <a:pt x="401" y="979"/>
                      </a:lnTo>
                      <a:lnTo>
                        <a:pt x="268" y="1202"/>
                      </a:lnTo>
                      <a:lnTo>
                        <a:pt x="134" y="1446"/>
                      </a:lnTo>
                      <a:lnTo>
                        <a:pt x="23" y="1691"/>
                      </a:lnTo>
                      <a:lnTo>
                        <a:pt x="1" y="1758"/>
                      </a:lnTo>
                      <a:lnTo>
                        <a:pt x="23" y="1802"/>
                      </a:lnTo>
                      <a:lnTo>
                        <a:pt x="45" y="1847"/>
                      </a:lnTo>
                      <a:lnTo>
                        <a:pt x="90" y="1891"/>
                      </a:lnTo>
                      <a:lnTo>
                        <a:pt x="846" y="2314"/>
                      </a:lnTo>
                      <a:lnTo>
                        <a:pt x="1246" y="2536"/>
                      </a:lnTo>
                      <a:lnTo>
                        <a:pt x="1647" y="2781"/>
                      </a:lnTo>
                      <a:lnTo>
                        <a:pt x="2025" y="3026"/>
                      </a:lnTo>
                      <a:lnTo>
                        <a:pt x="2381" y="3292"/>
                      </a:lnTo>
                      <a:lnTo>
                        <a:pt x="2714" y="3582"/>
                      </a:lnTo>
                      <a:lnTo>
                        <a:pt x="3026" y="3893"/>
                      </a:lnTo>
                      <a:lnTo>
                        <a:pt x="3070" y="3937"/>
                      </a:lnTo>
                      <a:lnTo>
                        <a:pt x="3115" y="3982"/>
                      </a:lnTo>
                      <a:lnTo>
                        <a:pt x="3181" y="3982"/>
                      </a:lnTo>
                      <a:lnTo>
                        <a:pt x="3248" y="3937"/>
                      </a:lnTo>
                      <a:lnTo>
                        <a:pt x="3626" y="3537"/>
                      </a:lnTo>
                      <a:lnTo>
                        <a:pt x="3804" y="3315"/>
                      </a:lnTo>
                      <a:lnTo>
                        <a:pt x="3960" y="3070"/>
                      </a:lnTo>
                      <a:lnTo>
                        <a:pt x="4093" y="2825"/>
                      </a:lnTo>
                      <a:lnTo>
                        <a:pt x="4182" y="2558"/>
                      </a:lnTo>
                      <a:lnTo>
                        <a:pt x="4249" y="2269"/>
                      </a:lnTo>
                      <a:lnTo>
                        <a:pt x="4271" y="2002"/>
                      </a:lnTo>
                      <a:lnTo>
                        <a:pt x="4227" y="1735"/>
                      </a:lnTo>
                      <a:lnTo>
                        <a:pt x="4160" y="1491"/>
                      </a:lnTo>
                      <a:lnTo>
                        <a:pt x="4049" y="1268"/>
                      </a:lnTo>
                      <a:lnTo>
                        <a:pt x="3915" y="1068"/>
                      </a:lnTo>
                      <a:lnTo>
                        <a:pt x="3738" y="868"/>
                      </a:lnTo>
                      <a:lnTo>
                        <a:pt x="3560" y="690"/>
                      </a:lnTo>
                      <a:lnTo>
                        <a:pt x="3359" y="534"/>
                      </a:lnTo>
                      <a:lnTo>
                        <a:pt x="3159" y="379"/>
                      </a:lnTo>
                      <a:lnTo>
                        <a:pt x="2892" y="223"/>
                      </a:lnTo>
                      <a:lnTo>
                        <a:pt x="2648" y="112"/>
                      </a:lnTo>
                      <a:lnTo>
                        <a:pt x="2403" y="45"/>
                      </a:lnTo>
                      <a:lnTo>
                        <a:pt x="2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3"/>
                <p:cNvSpPr/>
                <p:nvPr/>
              </p:nvSpPr>
              <p:spPr>
                <a:xfrm>
                  <a:off x="7293109" y="1619284"/>
                  <a:ext cx="325673" cy="272331"/>
                </a:xfrm>
                <a:custGeom>
                  <a:avLst/>
                  <a:gdLst/>
                  <a:ahLst/>
                  <a:cxnLst/>
                  <a:rect l="l" t="t" r="r" b="b"/>
                  <a:pathLst>
                    <a:path w="3938" h="3293" extrusionOk="0">
                      <a:moveTo>
                        <a:pt x="734" y="0"/>
                      </a:moveTo>
                      <a:lnTo>
                        <a:pt x="557" y="89"/>
                      </a:lnTo>
                      <a:lnTo>
                        <a:pt x="423" y="178"/>
                      </a:lnTo>
                      <a:lnTo>
                        <a:pt x="290" y="290"/>
                      </a:lnTo>
                      <a:lnTo>
                        <a:pt x="178" y="401"/>
                      </a:lnTo>
                      <a:lnTo>
                        <a:pt x="112" y="534"/>
                      </a:lnTo>
                      <a:lnTo>
                        <a:pt x="45" y="690"/>
                      </a:lnTo>
                      <a:lnTo>
                        <a:pt x="0" y="868"/>
                      </a:lnTo>
                      <a:lnTo>
                        <a:pt x="0" y="1046"/>
                      </a:lnTo>
                      <a:lnTo>
                        <a:pt x="23" y="1135"/>
                      </a:lnTo>
                      <a:lnTo>
                        <a:pt x="45" y="1179"/>
                      </a:lnTo>
                      <a:lnTo>
                        <a:pt x="89" y="1202"/>
                      </a:lnTo>
                      <a:lnTo>
                        <a:pt x="868" y="1669"/>
                      </a:lnTo>
                      <a:lnTo>
                        <a:pt x="1624" y="2136"/>
                      </a:lnTo>
                      <a:lnTo>
                        <a:pt x="1980" y="2403"/>
                      </a:lnTo>
                      <a:lnTo>
                        <a:pt x="2336" y="2670"/>
                      </a:lnTo>
                      <a:lnTo>
                        <a:pt x="2692" y="2959"/>
                      </a:lnTo>
                      <a:lnTo>
                        <a:pt x="3025" y="3248"/>
                      </a:lnTo>
                      <a:lnTo>
                        <a:pt x="3114" y="3292"/>
                      </a:lnTo>
                      <a:lnTo>
                        <a:pt x="3203" y="3292"/>
                      </a:lnTo>
                      <a:lnTo>
                        <a:pt x="3381" y="3203"/>
                      </a:lnTo>
                      <a:lnTo>
                        <a:pt x="3515" y="3114"/>
                      </a:lnTo>
                      <a:lnTo>
                        <a:pt x="3626" y="3003"/>
                      </a:lnTo>
                      <a:lnTo>
                        <a:pt x="3737" y="2870"/>
                      </a:lnTo>
                      <a:lnTo>
                        <a:pt x="3804" y="2736"/>
                      </a:lnTo>
                      <a:lnTo>
                        <a:pt x="3871" y="2603"/>
                      </a:lnTo>
                      <a:lnTo>
                        <a:pt x="3915" y="2425"/>
                      </a:lnTo>
                      <a:lnTo>
                        <a:pt x="3937" y="2247"/>
                      </a:lnTo>
                      <a:lnTo>
                        <a:pt x="3937" y="2180"/>
                      </a:lnTo>
                      <a:lnTo>
                        <a:pt x="3893" y="2136"/>
                      </a:lnTo>
                      <a:lnTo>
                        <a:pt x="3848" y="2091"/>
                      </a:lnTo>
                      <a:lnTo>
                        <a:pt x="3804" y="2069"/>
                      </a:lnTo>
                      <a:lnTo>
                        <a:pt x="3759" y="2047"/>
                      </a:lnTo>
                      <a:lnTo>
                        <a:pt x="3715" y="2069"/>
                      </a:lnTo>
                      <a:lnTo>
                        <a:pt x="3670" y="2091"/>
                      </a:lnTo>
                      <a:lnTo>
                        <a:pt x="3648" y="2136"/>
                      </a:lnTo>
                      <a:lnTo>
                        <a:pt x="3626" y="2358"/>
                      </a:lnTo>
                      <a:lnTo>
                        <a:pt x="3559" y="2536"/>
                      </a:lnTo>
                      <a:lnTo>
                        <a:pt x="3493" y="2692"/>
                      </a:lnTo>
                      <a:lnTo>
                        <a:pt x="3381" y="2803"/>
                      </a:lnTo>
                      <a:lnTo>
                        <a:pt x="3337" y="2848"/>
                      </a:lnTo>
                      <a:lnTo>
                        <a:pt x="3270" y="2870"/>
                      </a:lnTo>
                      <a:lnTo>
                        <a:pt x="3048" y="2870"/>
                      </a:lnTo>
                      <a:lnTo>
                        <a:pt x="2959" y="2825"/>
                      </a:lnTo>
                      <a:lnTo>
                        <a:pt x="2803" y="2714"/>
                      </a:lnTo>
                      <a:lnTo>
                        <a:pt x="2358" y="2380"/>
                      </a:lnTo>
                      <a:lnTo>
                        <a:pt x="1936" y="2047"/>
                      </a:lnTo>
                      <a:lnTo>
                        <a:pt x="1424" y="1713"/>
                      </a:lnTo>
                      <a:lnTo>
                        <a:pt x="890" y="1380"/>
                      </a:lnTo>
                      <a:lnTo>
                        <a:pt x="557" y="1202"/>
                      </a:lnTo>
                      <a:lnTo>
                        <a:pt x="379" y="1090"/>
                      </a:lnTo>
                      <a:lnTo>
                        <a:pt x="312" y="1024"/>
                      </a:lnTo>
                      <a:lnTo>
                        <a:pt x="290" y="957"/>
                      </a:lnTo>
                      <a:lnTo>
                        <a:pt x="267" y="912"/>
                      </a:lnTo>
                      <a:lnTo>
                        <a:pt x="267" y="846"/>
                      </a:lnTo>
                      <a:lnTo>
                        <a:pt x="312" y="734"/>
                      </a:lnTo>
                      <a:lnTo>
                        <a:pt x="379" y="646"/>
                      </a:lnTo>
                      <a:lnTo>
                        <a:pt x="490" y="534"/>
                      </a:lnTo>
                      <a:lnTo>
                        <a:pt x="712" y="356"/>
                      </a:lnTo>
                      <a:lnTo>
                        <a:pt x="912" y="267"/>
                      </a:lnTo>
                      <a:lnTo>
                        <a:pt x="935" y="223"/>
                      </a:lnTo>
                      <a:lnTo>
                        <a:pt x="957" y="178"/>
                      </a:lnTo>
                      <a:lnTo>
                        <a:pt x="957" y="134"/>
                      </a:lnTo>
                      <a:lnTo>
                        <a:pt x="935" y="67"/>
                      </a:lnTo>
                      <a:lnTo>
                        <a:pt x="890" y="23"/>
                      </a:lnTo>
                      <a:lnTo>
                        <a:pt x="8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3"/>
                <p:cNvSpPr/>
                <p:nvPr/>
              </p:nvSpPr>
              <p:spPr>
                <a:xfrm>
                  <a:off x="6549966" y="1698345"/>
                  <a:ext cx="1013654" cy="1320884"/>
                </a:xfrm>
                <a:custGeom>
                  <a:avLst/>
                  <a:gdLst/>
                  <a:ahLst/>
                  <a:cxnLst/>
                  <a:rect l="l" t="t" r="r" b="b"/>
                  <a:pathLst>
                    <a:path w="12257" h="15972" extrusionOk="0">
                      <a:moveTo>
                        <a:pt x="9053" y="1"/>
                      </a:moveTo>
                      <a:lnTo>
                        <a:pt x="9009" y="23"/>
                      </a:lnTo>
                      <a:lnTo>
                        <a:pt x="8074" y="1291"/>
                      </a:lnTo>
                      <a:lnTo>
                        <a:pt x="7185" y="2581"/>
                      </a:lnTo>
                      <a:lnTo>
                        <a:pt x="5405" y="5183"/>
                      </a:lnTo>
                      <a:lnTo>
                        <a:pt x="3025" y="8631"/>
                      </a:lnTo>
                      <a:lnTo>
                        <a:pt x="1824" y="10411"/>
                      </a:lnTo>
                      <a:lnTo>
                        <a:pt x="1491" y="10878"/>
                      </a:lnTo>
                      <a:lnTo>
                        <a:pt x="1135" y="11367"/>
                      </a:lnTo>
                      <a:lnTo>
                        <a:pt x="979" y="11612"/>
                      </a:lnTo>
                      <a:lnTo>
                        <a:pt x="823" y="11856"/>
                      </a:lnTo>
                      <a:lnTo>
                        <a:pt x="690" y="12123"/>
                      </a:lnTo>
                      <a:lnTo>
                        <a:pt x="579" y="12390"/>
                      </a:lnTo>
                      <a:lnTo>
                        <a:pt x="401" y="12857"/>
                      </a:lnTo>
                      <a:lnTo>
                        <a:pt x="267" y="13369"/>
                      </a:lnTo>
                      <a:lnTo>
                        <a:pt x="156" y="13880"/>
                      </a:lnTo>
                      <a:lnTo>
                        <a:pt x="45" y="14392"/>
                      </a:lnTo>
                      <a:lnTo>
                        <a:pt x="0" y="14726"/>
                      </a:lnTo>
                      <a:lnTo>
                        <a:pt x="0" y="14904"/>
                      </a:lnTo>
                      <a:lnTo>
                        <a:pt x="0" y="15059"/>
                      </a:lnTo>
                      <a:lnTo>
                        <a:pt x="23" y="15237"/>
                      </a:lnTo>
                      <a:lnTo>
                        <a:pt x="67" y="15393"/>
                      </a:lnTo>
                      <a:lnTo>
                        <a:pt x="156" y="15549"/>
                      </a:lnTo>
                      <a:lnTo>
                        <a:pt x="245" y="15682"/>
                      </a:lnTo>
                      <a:lnTo>
                        <a:pt x="356" y="15793"/>
                      </a:lnTo>
                      <a:lnTo>
                        <a:pt x="490" y="15882"/>
                      </a:lnTo>
                      <a:lnTo>
                        <a:pt x="623" y="15927"/>
                      </a:lnTo>
                      <a:lnTo>
                        <a:pt x="757" y="15971"/>
                      </a:lnTo>
                      <a:lnTo>
                        <a:pt x="890" y="15971"/>
                      </a:lnTo>
                      <a:lnTo>
                        <a:pt x="1024" y="15949"/>
                      </a:lnTo>
                      <a:lnTo>
                        <a:pt x="1157" y="15927"/>
                      </a:lnTo>
                      <a:lnTo>
                        <a:pt x="1313" y="15882"/>
                      </a:lnTo>
                      <a:lnTo>
                        <a:pt x="1602" y="15749"/>
                      </a:lnTo>
                      <a:lnTo>
                        <a:pt x="1869" y="15615"/>
                      </a:lnTo>
                      <a:lnTo>
                        <a:pt x="2358" y="15304"/>
                      </a:lnTo>
                      <a:lnTo>
                        <a:pt x="3181" y="14726"/>
                      </a:lnTo>
                      <a:lnTo>
                        <a:pt x="3581" y="14437"/>
                      </a:lnTo>
                      <a:lnTo>
                        <a:pt x="3960" y="14103"/>
                      </a:lnTo>
                      <a:lnTo>
                        <a:pt x="4182" y="13880"/>
                      </a:lnTo>
                      <a:lnTo>
                        <a:pt x="4404" y="13614"/>
                      </a:lnTo>
                      <a:lnTo>
                        <a:pt x="4605" y="13347"/>
                      </a:lnTo>
                      <a:lnTo>
                        <a:pt x="4805" y="13080"/>
                      </a:lnTo>
                      <a:lnTo>
                        <a:pt x="5183" y="12524"/>
                      </a:lnTo>
                      <a:lnTo>
                        <a:pt x="5539" y="11968"/>
                      </a:lnTo>
                      <a:lnTo>
                        <a:pt x="8052" y="8386"/>
                      </a:lnTo>
                      <a:lnTo>
                        <a:pt x="9120" y="6874"/>
                      </a:lnTo>
                      <a:lnTo>
                        <a:pt x="10188" y="5361"/>
                      </a:lnTo>
                      <a:lnTo>
                        <a:pt x="11233" y="3849"/>
                      </a:lnTo>
                      <a:lnTo>
                        <a:pt x="11745" y="3070"/>
                      </a:lnTo>
                      <a:lnTo>
                        <a:pt x="12234" y="2292"/>
                      </a:lnTo>
                      <a:lnTo>
                        <a:pt x="12256" y="2225"/>
                      </a:lnTo>
                      <a:lnTo>
                        <a:pt x="12234" y="2181"/>
                      </a:lnTo>
                      <a:lnTo>
                        <a:pt x="12212" y="2136"/>
                      </a:lnTo>
                      <a:lnTo>
                        <a:pt x="12167" y="2092"/>
                      </a:lnTo>
                      <a:lnTo>
                        <a:pt x="12123" y="2069"/>
                      </a:lnTo>
                      <a:lnTo>
                        <a:pt x="12011" y="2069"/>
                      </a:lnTo>
                      <a:lnTo>
                        <a:pt x="11967" y="2114"/>
                      </a:lnTo>
                      <a:lnTo>
                        <a:pt x="11277" y="3204"/>
                      </a:lnTo>
                      <a:lnTo>
                        <a:pt x="10566" y="4272"/>
                      </a:lnTo>
                      <a:lnTo>
                        <a:pt x="9075" y="6362"/>
                      </a:lnTo>
                      <a:lnTo>
                        <a:pt x="4404" y="13080"/>
                      </a:lnTo>
                      <a:lnTo>
                        <a:pt x="4115" y="13436"/>
                      </a:lnTo>
                      <a:lnTo>
                        <a:pt x="3804" y="13791"/>
                      </a:lnTo>
                      <a:lnTo>
                        <a:pt x="3448" y="14125"/>
                      </a:lnTo>
                      <a:lnTo>
                        <a:pt x="3070" y="14459"/>
                      </a:lnTo>
                      <a:lnTo>
                        <a:pt x="2670" y="14748"/>
                      </a:lnTo>
                      <a:lnTo>
                        <a:pt x="2269" y="15015"/>
                      </a:lnTo>
                      <a:lnTo>
                        <a:pt x="1847" y="15260"/>
                      </a:lnTo>
                      <a:lnTo>
                        <a:pt x="1446" y="15482"/>
                      </a:lnTo>
                      <a:lnTo>
                        <a:pt x="1179" y="15593"/>
                      </a:lnTo>
                      <a:lnTo>
                        <a:pt x="1090" y="15638"/>
                      </a:lnTo>
                      <a:lnTo>
                        <a:pt x="912" y="15638"/>
                      </a:lnTo>
                      <a:lnTo>
                        <a:pt x="823" y="15593"/>
                      </a:lnTo>
                      <a:lnTo>
                        <a:pt x="601" y="15437"/>
                      </a:lnTo>
                      <a:lnTo>
                        <a:pt x="401" y="15282"/>
                      </a:lnTo>
                      <a:lnTo>
                        <a:pt x="356" y="15237"/>
                      </a:lnTo>
                      <a:lnTo>
                        <a:pt x="312" y="15171"/>
                      </a:lnTo>
                      <a:lnTo>
                        <a:pt x="290" y="15104"/>
                      </a:lnTo>
                      <a:lnTo>
                        <a:pt x="290" y="15037"/>
                      </a:lnTo>
                      <a:lnTo>
                        <a:pt x="290" y="14815"/>
                      </a:lnTo>
                      <a:lnTo>
                        <a:pt x="312" y="14570"/>
                      </a:lnTo>
                      <a:lnTo>
                        <a:pt x="356" y="14325"/>
                      </a:lnTo>
                      <a:lnTo>
                        <a:pt x="467" y="13836"/>
                      </a:lnTo>
                      <a:lnTo>
                        <a:pt x="645" y="13191"/>
                      </a:lnTo>
                      <a:lnTo>
                        <a:pt x="757" y="12880"/>
                      </a:lnTo>
                      <a:lnTo>
                        <a:pt x="868" y="12590"/>
                      </a:lnTo>
                      <a:lnTo>
                        <a:pt x="1001" y="12301"/>
                      </a:lnTo>
                      <a:lnTo>
                        <a:pt x="1135" y="12034"/>
                      </a:lnTo>
                      <a:lnTo>
                        <a:pt x="1290" y="11745"/>
                      </a:lnTo>
                      <a:lnTo>
                        <a:pt x="1491" y="11456"/>
                      </a:lnTo>
                      <a:lnTo>
                        <a:pt x="3626" y="8297"/>
                      </a:lnTo>
                      <a:lnTo>
                        <a:pt x="5806" y="5161"/>
                      </a:lnTo>
                      <a:lnTo>
                        <a:pt x="7496" y="2692"/>
                      </a:lnTo>
                      <a:lnTo>
                        <a:pt x="8341" y="1447"/>
                      </a:lnTo>
                      <a:lnTo>
                        <a:pt x="9231" y="246"/>
                      </a:lnTo>
                      <a:lnTo>
                        <a:pt x="9253" y="201"/>
                      </a:lnTo>
                      <a:lnTo>
                        <a:pt x="9253" y="134"/>
                      </a:lnTo>
                      <a:lnTo>
                        <a:pt x="9231" y="90"/>
                      </a:lnTo>
                      <a:lnTo>
                        <a:pt x="9209" y="45"/>
                      </a:lnTo>
                      <a:lnTo>
                        <a:pt x="9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3"/>
                <p:cNvSpPr/>
                <p:nvPr/>
              </p:nvSpPr>
              <p:spPr>
                <a:xfrm>
                  <a:off x="6713630" y="1808750"/>
                  <a:ext cx="776388" cy="1033833"/>
                </a:xfrm>
                <a:custGeom>
                  <a:avLst/>
                  <a:gdLst/>
                  <a:ahLst/>
                  <a:cxnLst/>
                  <a:rect l="l" t="t" r="r" b="b"/>
                  <a:pathLst>
                    <a:path w="9388" h="12501" extrusionOk="0">
                      <a:moveTo>
                        <a:pt x="9165" y="0"/>
                      </a:moveTo>
                      <a:lnTo>
                        <a:pt x="9143" y="23"/>
                      </a:lnTo>
                      <a:lnTo>
                        <a:pt x="1736" y="10699"/>
                      </a:lnTo>
                      <a:lnTo>
                        <a:pt x="923" y="11868"/>
                      </a:lnTo>
                      <a:lnTo>
                        <a:pt x="923" y="11868"/>
                      </a:lnTo>
                      <a:lnTo>
                        <a:pt x="935" y="11700"/>
                      </a:lnTo>
                      <a:lnTo>
                        <a:pt x="957" y="11411"/>
                      </a:lnTo>
                      <a:lnTo>
                        <a:pt x="935" y="11166"/>
                      </a:lnTo>
                      <a:lnTo>
                        <a:pt x="913" y="11055"/>
                      </a:lnTo>
                      <a:lnTo>
                        <a:pt x="868" y="10966"/>
                      </a:lnTo>
                      <a:lnTo>
                        <a:pt x="824" y="10899"/>
                      </a:lnTo>
                      <a:lnTo>
                        <a:pt x="735" y="10833"/>
                      </a:lnTo>
                      <a:lnTo>
                        <a:pt x="624" y="10766"/>
                      </a:lnTo>
                      <a:lnTo>
                        <a:pt x="490" y="10722"/>
                      </a:lnTo>
                      <a:lnTo>
                        <a:pt x="312" y="10699"/>
                      </a:lnTo>
                      <a:lnTo>
                        <a:pt x="112" y="10677"/>
                      </a:lnTo>
                      <a:lnTo>
                        <a:pt x="68" y="10699"/>
                      </a:lnTo>
                      <a:lnTo>
                        <a:pt x="23" y="10722"/>
                      </a:lnTo>
                      <a:lnTo>
                        <a:pt x="1" y="10766"/>
                      </a:lnTo>
                      <a:lnTo>
                        <a:pt x="1" y="10833"/>
                      </a:lnTo>
                      <a:lnTo>
                        <a:pt x="23" y="10877"/>
                      </a:lnTo>
                      <a:lnTo>
                        <a:pt x="68" y="10922"/>
                      </a:lnTo>
                      <a:lnTo>
                        <a:pt x="112" y="10944"/>
                      </a:lnTo>
                      <a:lnTo>
                        <a:pt x="157" y="10966"/>
                      </a:lnTo>
                      <a:lnTo>
                        <a:pt x="446" y="10988"/>
                      </a:lnTo>
                      <a:lnTo>
                        <a:pt x="535" y="10988"/>
                      </a:lnTo>
                      <a:lnTo>
                        <a:pt x="602" y="11033"/>
                      </a:lnTo>
                      <a:lnTo>
                        <a:pt x="646" y="11100"/>
                      </a:lnTo>
                      <a:lnTo>
                        <a:pt x="646" y="11211"/>
                      </a:lnTo>
                      <a:lnTo>
                        <a:pt x="646" y="11522"/>
                      </a:lnTo>
                      <a:lnTo>
                        <a:pt x="624" y="11923"/>
                      </a:lnTo>
                      <a:lnTo>
                        <a:pt x="646" y="12345"/>
                      </a:lnTo>
                      <a:lnTo>
                        <a:pt x="668" y="12412"/>
                      </a:lnTo>
                      <a:lnTo>
                        <a:pt x="735" y="12479"/>
                      </a:lnTo>
                      <a:lnTo>
                        <a:pt x="824" y="12501"/>
                      </a:lnTo>
                      <a:lnTo>
                        <a:pt x="868" y="12501"/>
                      </a:lnTo>
                      <a:lnTo>
                        <a:pt x="891" y="12456"/>
                      </a:lnTo>
                      <a:lnTo>
                        <a:pt x="8298" y="1780"/>
                      </a:lnTo>
                      <a:lnTo>
                        <a:pt x="9365" y="245"/>
                      </a:lnTo>
                      <a:lnTo>
                        <a:pt x="9387" y="201"/>
                      </a:lnTo>
                      <a:lnTo>
                        <a:pt x="9387" y="134"/>
                      </a:lnTo>
                      <a:lnTo>
                        <a:pt x="9365" y="89"/>
                      </a:lnTo>
                      <a:lnTo>
                        <a:pt x="9321" y="45"/>
                      </a:lnTo>
                      <a:lnTo>
                        <a:pt x="9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6603308" y="1742507"/>
                  <a:ext cx="789206" cy="978672"/>
                </a:xfrm>
                <a:custGeom>
                  <a:avLst/>
                  <a:gdLst/>
                  <a:ahLst/>
                  <a:cxnLst/>
                  <a:rect l="l" t="t" r="r" b="b"/>
                  <a:pathLst>
                    <a:path w="9543" h="11834" extrusionOk="0">
                      <a:moveTo>
                        <a:pt x="9342" y="1"/>
                      </a:moveTo>
                      <a:lnTo>
                        <a:pt x="9298" y="45"/>
                      </a:lnTo>
                      <a:lnTo>
                        <a:pt x="2091" y="10455"/>
                      </a:lnTo>
                      <a:lnTo>
                        <a:pt x="1802" y="10922"/>
                      </a:lnTo>
                      <a:lnTo>
                        <a:pt x="1646" y="11144"/>
                      </a:lnTo>
                      <a:lnTo>
                        <a:pt x="1468" y="11345"/>
                      </a:lnTo>
                      <a:lnTo>
                        <a:pt x="1424" y="11434"/>
                      </a:lnTo>
                      <a:lnTo>
                        <a:pt x="1402" y="11478"/>
                      </a:lnTo>
                      <a:lnTo>
                        <a:pt x="1357" y="11500"/>
                      </a:lnTo>
                      <a:lnTo>
                        <a:pt x="1313" y="11523"/>
                      </a:lnTo>
                      <a:lnTo>
                        <a:pt x="1224" y="11500"/>
                      </a:lnTo>
                      <a:lnTo>
                        <a:pt x="1068" y="11478"/>
                      </a:lnTo>
                      <a:lnTo>
                        <a:pt x="579" y="11500"/>
                      </a:lnTo>
                      <a:lnTo>
                        <a:pt x="89" y="11545"/>
                      </a:lnTo>
                      <a:lnTo>
                        <a:pt x="23" y="11567"/>
                      </a:lnTo>
                      <a:lnTo>
                        <a:pt x="0" y="11589"/>
                      </a:lnTo>
                      <a:lnTo>
                        <a:pt x="0" y="11656"/>
                      </a:lnTo>
                      <a:lnTo>
                        <a:pt x="0" y="11700"/>
                      </a:lnTo>
                      <a:lnTo>
                        <a:pt x="45" y="11745"/>
                      </a:lnTo>
                      <a:lnTo>
                        <a:pt x="89" y="11789"/>
                      </a:lnTo>
                      <a:lnTo>
                        <a:pt x="134" y="11812"/>
                      </a:lnTo>
                      <a:lnTo>
                        <a:pt x="201" y="11834"/>
                      </a:lnTo>
                      <a:lnTo>
                        <a:pt x="556" y="11812"/>
                      </a:lnTo>
                      <a:lnTo>
                        <a:pt x="957" y="11834"/>
                      </a:lnTo>
                      <a:lnTo>
                        <a:pt x="1135" y="11834"/>
                      </a:lnTo>
                      <a:lnTo>
                        <a:pt x="1335" y="11789"/>
                      </a:lnTo>
                      <a:lnTo>
                        <a:pt x="1491" y="11745"/>
                      </a:lnTo>
                      <a:lnTo>
                        <a:pt x="1624" y="11678"/>
                      </a:lnTo>
                      <a:lnTo>
                        <a:pt x="1758" y="11545"/>
                      </a:lnTo>
                      <a:lnTo>
                        <a:pt x="1869" y="11389"/>
                      </a:lnTo>
                      <a:lnTo>
                        <a:pt x="2047" y="11078"/>
                      </a:lnTo>
                      <a:lnTo>
                        <a:pt x="3871" y="8453"/>
                      </a:lnTo>
                      <a:lnTo>
                        <a:pt x="8430" y="1847"/>
                      </a:lnTo>
                      <a:lnTo>
                        <a:pt x="9520" y="268"/>
                      </a:lnTo>
                      <a:lnTo>
                        <a:pt x="9543" y="201"/>
                      </a:lnTo>
                      <a:lnTo>
                        <a:pt x="9543" y="156"/>
                      </a:lnTo>
                      <a:lnTo>
                        <a:pt x="9520" y="90"/>
                      </a:lnTo>
                      <a:lnTo>
                        <a:pt x="9476" y="45"/>
                      </a:lnTo>
                      <a:lnTo>
                        <a:pt x="9431" y="23"/>
                      </a:lnTo>
                      <a:lnTo>
                        <a:pt x="9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0" name="Google Shape;1160;p43"/>
            <p:cNvSpPr/>
            <p:nvPr/>
          </p:nvSpPr>
          <p:spPr>
            <a:xfrm>
              <a:off x="6767054" y="2818599"/>
              <a:ext cx="130666" cy="40606"/>
            </a:xfrm>
            <a:custGeom>
              <a:avLst/>
              <a:gdLst/>
              <a:ahLst/>
              <a:cxnLst/>
              <a:rect l="l" t="t" r="r" b="b"/>
              <a:pathLst>
                <a:path w="1580" h="491" extrusionOk="0">
                  <a:moveTo>
                    <a:pt x="111" y="1"/>
                  </a:moveTo>
                  <a:lnTo>
                    <a:pt x="67" y="23"/>
                  </a:lnTo>
                  <a:lnTo>
                    <a:pt x="22" y="45"/>
                  </a:lnTo>
                  <a:lnTo>
                    <a:pt x="0" y="90"/>
                  </a:lnTo>
                  <a:lnTo>
                    <a:pt x="0" y="134"/>
                  </a:lnTo>
                  <a:lnTo>
                    <a:pt x="22" y="201"/>
                  </a:lnTo>
                  <a:lnTo>
                    <a:pt x="111" y="334"/>
                  </a:lnTo>
                  <a:lnTo>
                    <a:pt x="222" y="401"/>
                  </a:lnTo>
                  <a:lnTo>
                    <a:pt x="334" y="468"/>
                  </a:lnTo>
                  <a:lnTo>
                    <a:pt x="489" y="490"/>
                  </a:lnTo>
                  <a:lnTo>
                    <a:pt x="734" y="490"/>
                  </a:lnTo>
                  <a:lnTo>
                    <a:pt x="1001" y="468"/>
                  </a:lnTo>
                  <a:lnTo>
                    <a:pt x="1490" y="401"/>
                  </a:lnTo>
                  <a:lnTo>
                    <a:pt x="1557" y="379"/>
                  </a:lnTo>
                  <a:lnTo>
                    <a:pt x="1579" y="334"/>
                  </a:lnTo>
                  <a:lnTo>
                    <a:pt x="1579" y="290"/>
                  </a:lnTo>
                  <a:lnTo>
                    <a:pt x="1579" y="245"/>
                  </a:lnTo>
                  <a:lnTo>
                    <a:pt x="1535" y="201"/>
                  </a:lnTo>
                  <a:lnTo>
                    <a:pt x="1490" y="157"/>
                  </a:lnTo>
                  <a:lnTo>
                    <a:pt x="1446" y="134"/>
                  </a:lnTo>
                  <a:lnTo>
                    <a:pt x="1379" y="134"/>
                  </a:lnTo>
                  <a:lnTo>
                    <a:pt x="1001" y="179"/>
                  </a:lnTo>
                  <a:lnTo>
                    <a:pt x="601" y="201"/>
                  </a:lnTo>
                  <a:lnTo>
                    <a:pt x="356" y="201"/>
                  </a:lnTo>
                  <a:lnTo>
                    <a:pt x="289" y="179"/>
                  </a:lnTo>
                  <a:lnTo>
                    <a:pt x="311" y="179"/>
                  </a:lnTo>
                  <a:lnTo>
                    <a:pt x="289" y="157"/>
                  </a:lnTo>
                  <a:lnTo>
                    <a:pt x="245" y="90"/>
                  </a:lnTo>
                  <a:lnTo>
                    <a:pt x="200" y="45"/>
                  </a:lnTo>
                  <a:lnTo>
                    <a:pt x="156" y="23"/>
                  </a:lnTo>
                  <a:lnTo>
                    <a:pt x="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6553605" y="2886661"/>
              <a:ext cx="145469" cy="108668"/>
            </a:xfrm>
            <a:custGeom>
              <a:avLst/>
              <a:gdLst/>
              <a:ahLst/>
              <a:cxnLst/>
              <a:rect l="l" t="t" r="r" b="b"/>
              <a:pathLst>
                <a:path w="1759" h="1314" extrusionOk="0">
                  <a:moveTo>
                    <a:pt x="90" y="1"/>
                  </a:moveTo>
                  <a:lnTo>
                    <a:pt x="45" y="23"/>
                  </a:lnTo>
                  <a:lnTo>
                    <a:pt x="1" y="68"/>
                  </a:lnTo>
                  <a:lnTo>
                    <a:pt x="1" y="112"/>
                  </a:lnTo>
                  <a:lnTo>
                    <a:pt x="1" y="156"/>
                  </a:lnTo>
                  <a:lnTo>
                    <a:pt x="23" y="201"/>
                  </a:lnTo>
                  <a:lnTo>
                    <a:pt x="68" y="245"/>
                  </a:lnTo>
                  <a:lnTo>
                    <a:pt x="112" y="268"/>
                  </a:lnTo>
                  <a:lnTo>
                    <a:pt x="334" y="334"/>
                  </a:lnTo>
                  <a:lnTo>
                    <a:pt x="535" y="401"/>
                  </a:lnTo>
                  <a:lnTo>
                    <a:pt x="735" y="512"/>
                  </a:lnTo>
                  <a:lnTo>
                    <a:pt x="891" y="624"/>
                  </a:lnTo>
                  <a:lnTo>
                    <a:pt x="1069" y="735"/>
                  </a:lnTo>
                  <a:lnTo>
                    <a:pt x="1224" y="891"/>
                  </a:lnTo>
                  <a:lnTo>
                    <a:pt x="1358" y="1046"/>
                  </a:lnTo>
                  <a:lnTo>
                    <a:pt x="1491" y="1224"/>
                  </a:lnTo>
                  <a:lnTo>
                    <a:pt x="1536" y="1269"/>
                  </a:lnTo>
                  <a:lnTo>
                    <a:pt x="1602" y="1291"/>
                  </a:lnTo>
                  <a:lnTo>
                    <a:pt x="1647" y="1313"/>
                  </a:lnTo>
                  <a:lnTo>
                    <a:pt x="1691" y="1291"/>
                  </a:lnTo>
                  <a:lnTo>
                    <a:pt x="1736" y="1269"/>
                  </a:lnTo>
                  <a:lnTo>
                    <a:pt x="1758" y="1224"/>
                  </a:lnTo>
                  <a:lnTo>
                    <a:pt x="1758" y="1180"/>
                  </a:lnTo>
                  <a:lnTo>
                    <a:pt x="1714" y="1113"/>
                  </a:lnTo>
                  <a:lnTo>
                    <a:pt x="1580" y="913"/>
                  </a:lnTo>
                  <a:lnTo>
                    <a:pt x="1402" y="735"/>
                  </a:lnTo>
                  <a:lnTo>
                    <a:pt x="1224" y="557"/>
                  </a:lnTo>
                  <a:lnTo>
                    <a:pt x="1046" y="401"/>
                  </a:lnTo>
                  <a:lnTo>
                    <a:pt x="846" y="290"/>
                  </a:lnTo>
                  <a:lnTo>
                    <a:pt x="624" y="179"/>
                  </a:lnTo>
                  <a:lnTo>
                    <a:pt x="401" y="90"/>
                  </a:lnTo>
                  <a:lnTo>
                    <a:pt x="1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2" name="Google Shape;1162;p43"/>
          <p:cNvSpPr/>
          <p:nvPr/>
        </p:nvSpPr>
        <p:spPr>
          <a:xfrm>
            <a:off x="7094908" y="3916708"/>
            <a:ext cx="284768" cy="613453"/>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3"/>
          <p:cNvSpPr/>
          <p:nvPr/>
        </p:nvSpPr>
        <p:spPr>
          <a:xfrm>
            <a:off x="7241912" y="4486262"/>
            <a:ext cx="45719" cy="45719"/>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7896863" y="4290879"/>
            <a:ext cx="384161" cy="309164"/>
          </a:xfrm>
          <a:custGeom>
            <a:avLst/>
            <a:gdLst/>
            <a:ahLst/>
            <a:cxnLst/>
            <a:rect l="l" t="t" r="r" b="b"/>
            <a:pathLst>
              <a:path w="4383" h="4249" fill="none" extrusionOk="0">
                <a:moveTo>
                  <a:pt x="3870" y="445"/>
                </a:moveTo>
                <a:lnTo>
                  <a:pt x="3870" y="445"/>
                </a:lnTo>
                <a:lnTo>
                  <a:pt x="3737" y="334"/>
                </a:lnTo>
                <a:lnTo>
                  <a:pt x="3581" y="223"/>
                </a:lnTo>
                <a:lnTo>
                  <a:pt x="3403" y="134"/>
                </a:lnTo>
                <a:lnTo>
                  <a:pt x="3203" y="67"/>
                </a:lnTo>
                <a:lnTo>
                  <a:pt x="3003" y="23"/>
                </a:lnTo>
                <a:lnTo>
                  <a:pt x="2758" y="0"/>
                </a:lnTo>
                <a:lnTo>
                  <a:pt x="2514" y="0"/>
                </a:lnTo>
                <a:lnTo>
                  <a:pt x="2247" y="0"/>
                </a:lnTo>
                <a:lnTo>
                  <a:pt x="0" y="200"/>
                </a:lnTo>
                <a:lnTo>
                  <a:pt x="0" y="200"/>
                </a:lnTo>
                <a:lnTo>
                  <a:pt x="267" y="245"/>
                </a:lnTo>
                <a:lnTo>
                  <a:pt x="512" y="289"/>
                </a:lnTo>
                <a:lnTo>
                  <a:pt x="734" y="334"/>
                </a:lnTo>
                <a:lnTo>
                  <a:pt x="957" y="401"/>
                </a:lnTo>
                <a:lnTo>
                  <a:pt x="1135" y="490"/>
                </a:lnTo>
                <a:lnTo>
                  <a:pt x="1313" y="579"/>
                </a:lnTo>
                <a:lnTo>
                  <a:pt x="1468" y="668"/>
                </a:lnTo>
                <a:lnTo>
                  <a:pt x="1624" y="779"/>
                </a:lnTo>
                <a:lnTo>
                  <a:pt x="1624" y="779"/>
                </a:lnTo>
                <a:lnTo>
                  <a:pt x="1735" y="912"/>
                </a:lnTo>
                <a:lnTo>
                  <a:pt x="1846" y="1068"/>
                </a:lnTo>
                <a:lnTo>
                  <a:pt x="1935" y="1246"/>
                </a:lnTo>
                <a:lnTo>
                  <a:pt x="2024" y="1468"/>
                </a:lnTo>
                <a:lnTo>
                  <a:pt x="2091" y="1691"/>
                </a:lnTo>
                <a:lnTo>
                  <a:pt x="2136" y="1958"/>
                </a:lnTo>
                <a:lnTo>
                  <a:pt x="2158" y="2247"/>
                </a:lnTo>
                <a:lnTo>
                  <a:pt x="2180" y="2558"/>
                </a:lnTo>
                <a:lnTo>
                  <a:pt x="2180" y="2558"/>
                </a:lnTo>
                <a:lnTo>
                  <a:pt x="2158" y="2803"/>
                </a:lnTo>
                <a:lnTo>
                  <a:pt x="2113" y="3048"/>
                </a:lnTo>
                <a:lnTo>
                  <a:pt x="2002" y="3270"/>
                </a:lnTo>
                <a:lnTo>
                  <a:pt x="1869" y="3470"/>
                </a:lnTo>
                <a:lnTo>
                  <a:pt x="1691" y="3648"/>
                </a:lnTo>
                <a:lnTo>
                  <a:pt x="1490" y="3826"/>
                </a:lnTo>
                <a:lnTo>
                  <a:pt x="1224" y="3982"/>
                </a:lnTo>
                <a:lnTo>
                  <a:pt x="934" y="4115"/>
                </a:lnTo>
                <a:lnTo>
                  <a:pt x="934" y="4115"/>
                </a:lnTo>
                <a:lnTo>
                  <a:pt x="734" y="4204"/>
                </a:lnTo>
                <a:lnTo>
                  <a:pt x="556" y="4249"/>
                </a:lnTo>
                <a:lnTo>
                  <a:pt x="556" y="4249"/>
                </a:lnTo>
                <a:lnTo>
                  <a:pt x="1446" y="4115"/>
                </a:lnTo>
                <a:lnTo>
                  <a:pt x="2202" y="3959"/>
                </a:lnTo>
                <a:lnTo>
                  <a:pt x="2558" y="3871"/>
                </a:lnTo>
                <a:lnTo>
                  <a:pt x="2870" y="3782"/>
                </a:lnTo>
                <a:lnTo>
                  <a:pt x="3159" y="3670"/>
                </a:lnTo>
                <a:lnTo>
                  <a:pt x="3403" y="3559"/>
                </a:lnTo>
                <a:lnTo>
                  <a:pt x="3626" y="3426"/>
                </a:lnTo>
                <a:lnTo>
                  <a:pt x="3826" y="3314"/>
                </a:lnTo>
                <a:lnTo>
                  <a:pt x="3982" y="3159"/>
                </a:lnTo>
                <a:lnTo>
                  <a:pt x="4137" y="3025"/>
                </a:lnTo>
                <a:lnTo>
                  <a:pt x="4226" y="2870"/>
                </a:lnTo>
                <a:lnTo>
                  <a:pt x="4315" y="2714"/>
                </a:lnTo>
                <a:lnTo>
                  <a:pt x="4360" y="2536"/>
                </a:lnTo>
                <a:lnTo>
                  <a:pt x="4382" y="2380"/>
                </a:lnTo>
                <a:lnTo>
                  <a:pt x="4382" y="2380"/>
                </a:lnTo>
                <a:lnTo>
                  <a:pt x="4382" y="2024"/>
                </a:lnTo>
                <a:lnTo>
                  <a:pt x="4360" y="1735"/>
                </a:lnTo>
                <a:lnTo>
                  <a:pt x="4315" y="1446"/>
                </a:lnTo>
                <a:lnTo>
                  <a:pt x="4271" y="1201"/>
                </a:lnTo>
                <a:lnTo>
                  <a:pt x="4182" y="957"/>
                </a:lnTo>
                <a:lnTo>
                  <a:pt x="4093" y="757"/>
                </a:lnTo>
                <a:lnTo>
                  <a:pt x="4004" y="601"/>
                </a:lnTo>
                <a:lnTo>
                  <a:pt x="3870" y="4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7739144" y="3964186"/>
            <a:ext cx="538158" cy="301088"/>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7727968" y="4367258"/>
            <a:ext cx="150141" cy="168443"/>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3"/>
          <p:cNvSpPr/>
          <p:nvPr/>
        </p:nvSpPr>
        <p:spPr>
          <a:xfrm>
            <a:off x="7681987" y="4061921"/>
            <a:ext cx="150141" cy="168370"/>
          </a:xfrm>
          <a:custGeom>
            <a:avLst/>
            <a:gdLst/>
            <a:ahLst/>
            <a:cxnLst/>
            <a:rect l="l" t="t" r="r" b="b"/>
            <a:pathLst>
              <a:path w="1713" h="2314" fill="none" extrusionOk="0">
                <a:moveTo>
                  <a:pt x="1001" y="1"/>
                </a:moveTo>
                <a:lnTo>
                  <a:pt x="1001" y="1"/>
                </a:lnTo>
                <a:lnTo>
                  <a:pt x="779" y="1"/>
                </a:lnTo>
                <a:lnTo>
                  <a:pt x="556" y="1"/>
                </a:lnTo>
                <a:lnTo>
                  <a:pt x="289" y="45"/>
                </a:lnTo>
                <a:lnTo>
                  <a:pt x="0" y="90"/>
                </a:lnTo>
                <a:lnTo>
                  <a:pt x="0" y="90"/>
                </a:lnTo>
                <a:lnTo>
                  <a:pt x="200" y="1224"/>
                </a:lnTo>
                <a:lnTo>
                  <a:pt x="356" y="2314"/>
                </a:lnTo>
                <a:lnTo>
                  <a:pt x="356" y="2314"/>
                </a:lnTo>
                <a:lnTo>
                  <a:pt x="601" y="2292"/>
                </a:lnTo>
                <a:lnTo>
                  <a:pt x="890" y="2269"/>
                </a:lnTo>
                <a:lnTo>
                  <a:pt x="1179" y="2203"/>
                </a:lnTo>
                <a:lnTo>
                  <a:pt x="1513" y="2114"/>
                </a:lnTo>
                <a:lnTo>
                  <a:pt x="1513" y="2114"/>
                </a:lnTo>
                <a:lnTo>
                  <a:pt x="1646" y="2047"/>
                </a:lnTo>
                <a:lnTo>
                  <a:pt x="1691" y="2047"/>
                </a:lnTo>
                <a:lnTo>
                  <a:pt x="1691" y="2047"/>
                </a:lnTo>
                <a:lnTo>
                  <a:pt x="1713" y="2047"/>
                </a:lnTo>
                <a:lnTo>
                  <a:pt x="1713" y="2047"/>
                </a:lnTo>
                <a:lnTo>
                  <a:pt x="1691" y="1913"/>
                </a:lnTo>
                <a:lnTo>
                  <a:pt x="1646" y="1780"/>
                </a:lnTo>
                <a:lnTo>
                  <a:pt x="1646" y="1780"/>
                </a:lnTo>
                <a:lnTo>
                  <a:pt x="1535" y="913"/>
                </a:lnTo>
                <a:lnTo>
                  <a:pt x="1379" y="23"/>
                </a:lnTo>
                <a:lnTo>
                  <a:pt x="1379" y="23"/>
                </a:lnTo>
                <a:lnTo>
                  <a:pt x="1201" y="23"/>
                </a:lnTo>
                <a:lnTo>
                  <a:pt x="1001" y="1"/>
                </a:lnTo>
                <a:lnTo>
                  <a:pt x="10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3"/>
          <p:cNvSpPr/>
          <p:nvPr/>
        </p:nvSpPr>
        <p:spPr>
          <a:xfrm>
            <a:off x="7513963" y="4013048"/>
            <a:ext cx="584874" cy="618255"/>
          </a:xfrm>
          <a:custGeom>
            <a:avLst/>
            <a:gdLst/>
            <a:ahLst/>
            <a:cxnLst/>
            <a:rect l="l" t="t" r="r" b="b"/>
            <a:pathLst>
              <a:path w="6673" h="8497" fill="none" extrusionOk="0">
                <a:moveTo>
                  <a:pt x="2692" y="0"/>
                </a:moveTo>
                <a:lnTo>
                  <a:pt x="2558" y="22"/>
                </a:lnTo>
                <a:lnTo>
                  <a:pt x="2558" y="22"/>
                </a:lnTo>
                <a:lnTo>
                  <a:pt x="2514" y="22"/>
                </a:lnTo>
                <a:lnTo>
                  <a:pt x="2469" y="22"/>
                </a:lnTo>
                <a:lnTo>
                  <a:pt x="2469" y="22"/>
                </a:lnTo>
                <a:lnTo>
                  <a:pt x="2269" y="22"/>
                </a:lnTo>
                <a:lnTo>
                  <a:pt x="2269" y="22"/>
                </a:lnTo>
                <a:lnTo>
                  <a:pt x="1668" y="67"/>
                </a:lnTo>
                <a:lnTo>
                  <a:pt x="1090" y="156"/>
                </a:lnTo>
                <a:lnTo>
                  <a:pt x="534" y="289"/>
                </a:lnTo>
                <a:lnTo>
                  <a:pt x="0" y="467"/>
                </a:lnTo>
                <a:lnTo>
                  <a:pt x="0" y="467"/>
                </a:lnTo>
                <a:lnTo>
                  <a:pt x="156" y="2069"/>
                </a:lnTo>
                <a:lnTo>
                  <a:pt x="378" y="4604"/>
                </a:lnTo>
                <a:lnTo>
                  <a:pt x="378" y="4604"/>
                </a:lnTo>
                <a:lnTo>
                  <a:pt x="623" y="7007"/>
                </a:lnTo>
                <a:lnTo>
                  <a:pt x="801" y="8497"/>
                </a:lnTo>
                <a:lnTo>
                  <a:pt x="801" y="8497"/>
                </a:lnTo>
                <a:lnTo>
                  <a:pt x="2336" y="8430"/>
                </a:lnTo>
                <a:lnTo>
                  <a:pt x="3492" y="8341"/>
                </a:lnTo>
                <a:lnTo>
                  <a:pt x="4293" y="8274"/>
                </a:lnTo>
                <a:lnTo>
                  <a:pt x="4738" y="8208"/>
                </a:lnTo>
                <a:lnTo>
                  <a:pt x="4738" y="8208"/>
                </a:lnTo>
                <a:lnTo>
                  <a:pt x="4805" y="8185"/>
                </a:lnTo>
                <a:lnTo>
                  <a:pt x="4805" y="8185"/>
                </a:lnTo>
                <a:lnTo>
                  <a:pt x="5049" y="8119"/>
                </a:lnTo>
                <a:lnTo>
                  <a:pt x="5049" y="8119"/>
                </a:lnTo>
                <a:lnTo>
                  <a:pt x="5227" y="8074"/>
                </a:lnTo>
                <a:lnTo>
                  <a:pt x="5427" y="7985"/>
                </a:lnTo>
                <a:lnTo>
                  <a:pt x="5427" y="7985"/>
                </a:lnTo>
                <a:lnTo>
                  <a:pt x="5717" y="7852"/>
                </a:lnTo>
                <a:lnTo>
                  <a:pt x="5983" y="7696"/>
                </a:lnTo>
                <a:lnTo>
                  <a:pt x="6184" y="7518"/>
                </a:lnTo>
                <a:lnTo>
                  <a:pt x="6362" y="7340"/>
                </a:lnTo>
                <a:lnTo>
                  <a:pt x="6495" y="7140"/>
                </a:lnTo>
                <a:lnTo>
                  <a:pt x="6606" y="6918"/>
                </a:lnTo>
                <a:lnTo>
                  <a:pt x="6651" y="6673"/>
                </a:lnTo>
                <a:lnTo>
                  <a:pt x="6673" y="6428"/>
                </a:lnTo>
                <a:lnTo>
                  <a:pt x="6673" y="6428"/>
                </a:lnTo>
                <a:lnTo>
                  <a:pt x="6651" y="6117"/>
                </a:lnTo>
                <a:lnTo>
                  <a:pt x="6629" y="5828"/>
                </a:lnTo>
                <a:lnTo>
                  <a:pt x="6584" y="5561"/>
                </a:lnTo>
                <a:lnTo>
                  <a:pt x="6517" y="5338"/>
                </a:lnTo>
                <a:lnTo>
                  <a:pt x="6428" y="5116"/>
                </a:lnTo>
                <a:lnTo>
                  <a:pt x="6339" y="4938"/>
                </a:lnTo>
                <a:lnTo>
                  <a:pt x="6228" y="4782"/>
                </a:lnTo>
                <a:lnTo>
                  <a:pt x="6117" y="4649"/>
                </a:lnTo>
                <a:lnTo>
                  <a:pt x="6117" y="4649"/>
                </a:lnTo>
                <a:lnTo>
                  <a:pt x="5961" y="4538"/>
                </a:lnTo>
                <a:lnTo>
                  <a:pt x="5806" y="4449"/>
                </a:lnTo>
                <a:lnTo>
                  <a:pt x="5628" y="4360"/>
                </a:lnTo>
                <a:lnTo>
                  <a:pt x="5450" y="4271"/>
                </a:lnTo>
                <a:lnTo>
                  <a:pt x="5227" y="4204"/>
                </a:lnTo>
                <a:lnTo>
                  <a:pt x="5005" y="4159"/>
                </a:lnTo>
                <a:lnTo>
                  <a:pt x="4760" y="4115"/>
                </a:lnTo>
                <a:lnTo>
                  <a:pt x="4493" y="4070"/>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62" y="2424"/>
                </a:lnTo>
                <a:lnTo>
                  <a:pt x="6540" y="2224"/>
                </a:lnTo>
                <a:lnTo>
                  <a:pt x="6517" y="2046"/>
                </a:lnTo>
                <a:lnTo>
                  <a:pt x="6473" y="1846"/>
                </a:lnTo>
                <a:lnTo>
                  <a:pt x="6384" y="1646"/>
                </a:lnTo>
                <a:lnTo>
                  <a:pt x="6295" y="1468"/>
                </a:lnTo>
                <a:lnTo>
                  <a:pt x="6161" y="1290"/>
                </a:lnTo>
                <a:lnTo>
                  <a:pt x="6028" y="1112"/>
                </a:lnTo>
                <a:lnTo>
                  <a:pt x="5872" y="956"/>
                </a:lnTo>
                <a:lnTo>
                  <a:pt x="5872" y="956"/>
                </a:lnTo>
                <a:lnTo>
                  <a:pt x="5628" y="756"/>
                </a:lnTo>
                <a:lnTo>
                  <a:pt x="5361" y="578"/>
                </a:lnTo>
                <a:lnTo>
                  <a:pt x="5072" y="423"/>
                </a:lnTo>
                <a:lnTo>
                  <a:pt x="4760" y="289"/>
                </a:lnTo>
                <a:lnTo>
                  <a:pt x="4426" y="178"/>
                </a:lnTo>
                <a:lnTo>
                  <a:pt x="4048" y="111"/>
                </a:lnTo>
                <a:lnTo>
                  <a:pt x="3670" y="44"/>
                </a:lnTo>
                <a:lnTo>
                  <a:pt x="3270" y="22"/>
                </a:lnTo>
                <a:lnTo>
                  <a:pt x="3270" y="22"/>
                </a:lnTo>
                <a:lnTo>
                  <a:pt x="26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7677584" y="4061921"/>
            <a:ext cx="228147" cy="168370"/>
          </a:xfrm>
          <a:custGeom>
            <a:avLst/>
            <a:gdLst/>
            <a:ahLst/>
            <a:cxnLst/>
            <a:rect l="l" t="t" r="r" b="b"/>
            <a:pathLst>
              <a:path w="2603" h="2314" fill="none" extrusionOk="0">
                <a:moveTo>
                  <a:pt x="0" y="90"/>
                </a:moveTo>
                <a:lnTo>
                  <a:pt x="0" y="90"/>
                </a:lnTo>
                <a:lnTo>
                  <a:pt x="289" y="45"/>
                </a:lnTo>
                <a:lnTo>
                  <a:pt x="556" y="1"/>
                </a:lnTo>
                <a:lnTo>
                  <a:pt x="779" y="1"/>
                </a:lnTo>
                <a:lnTo>
                  <a:pt x="1001" y="1"/>
                </a:lnTo>
                <a:lnTo>
                  <a:pt x="1001" y="1"/>
                </a:lnTo>
                <a:lnTo>
                  <a:pt x="1201" y="23"/>
                </a:lnTo>
                <a:lnTo>
                  <a:pt x="1379" y="23"/>
                </a:lnTo>
                <a:lnTo>
                  <a:pt x="1379" y="23"/>
                </a:lnTo>
                <a:lnTo>
                  <a:pt x="1713" y="90"/>
                </a:lnTo>
                <a:lnTo>
                  <a:pt x="2002" y="179"/>
                </a:lnTo>
                <a:lnTo>
                  <a:pt x="2202" y="312"/>
                </a:lnTo>
                <a:lnTo>
                  <a:pt x="2313" y="379"/>
                </a:lnTo>
                <a:lnTo>
                  <a:pt x="2380" y="445"/>
                </a:lnTo>
                <a:lnTo>
                  <a:pt x="2380" y="445"/>
                </a:lnTo>
                <a:lnTo>
                  <a:pt x="2491" y="579"/>
                </a:lnTo>
                <a:lnTo>
                  <a:pt x="2558" y="735"/>
                </a:lnTo>
                <a:lnTo>
                  <a:pt x="2603" y="913"/>
                </a:lnTo>
                <a:lnTo>
                  <a:pt x="2603" y="1090"/>
                </a:lnTo>
                <a:lnTo>
                  <a:pt x="2603" y="1090"/>
                </a:lnTo>
                <a:lnTo>
                  <a:pt x="2603" y="1246"/>
                </a:lnTo>
                <a:lnTo>
                  <a:pt x="2558" y="1380"/>
                </a:lnTo>
                <a:lnTo>
                  <a:pt x="2491" y="1513"/>
                </a:lnTo>
                <a:lnTo>
                  <a:pt x="2380" y="1624"/>
                </a:lnTo>
                <a:lnTo>
                  <a:pt x="2247" y="1736"/>
                </a:lnTo>
                <a:lnTo>
                  <a:pt x="2091" y="1847"/>
                </a:lnTo>
                <a:lnTo>
                  <a:pt x="1913" y="1958"/>
                </a:lnTo>
                <a:lnTo>
                  <a:pt x="1713" y="2047"/>
                </a:lnTo>
                <a:lnTo>
                  <a:pt x="1713" y="2047"/>
                </a:lnTo>
                <a:lnTo>
                  <a:pt x="1691" y="2047"/>
                </a:lnTo>
                <a:lnTo>
                  <a:pt x="1646" y="2047"/>
                </a:lnTo>
                <a:lnTo>
                  <a:pt x="1646" y="2047"/>
                </a:lnTo>
                <a:lnTo>
                  <a:pt x="1513" y="2114"/>
                </a:lnTo>
                <a:lnTo>
                  <a:pt x="1513" y="2114"/>
                </a:lnTo>
                <a:lnTo>
                  <a:pt x="1179" y="2203"/>
                </a:lnTo>
                <a:lnTo>
                  <a:pt x="890" y="2269"/>
                </a:lnTo>
                <a:lnTo>
                  <a:pt x="601" y="2292"/>
                </a:lnTo>
                <a:lnTo>
                  <a:pt x="356" y="2314"/>
                </a:lnTo>
                <a:lnTo>
                  <a:pt x="356" y="2314"/>
                </a:lnTo>
                <a:lnTo>
                  <a:pt x="200" y="1224"/>
                </a:lnTo>
                <a:lnTo>
                  <a:pt x="0" y="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7723456" y="4367258"/>
            <a:ext cx="230076" cy="168443"/>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3"/>
          <p:cNvGrpSpPr/>
          <p:nvPr/>
        </p:nvGrpSpPr>
        <p:grpSpPr>
          <a:xfrm>
            <a:off x="8440005" y="3746496"/>
            <a:ext cx="616963" cy="666125"/>
            <a:chOff x="7460428" y="2833203"/>
            <a:chExt cx="699063" cy="815008"/>
          </a:xfrm>
        </p:grpSpPr>
        <p:sp>
          <p:nvSpPr>
            <p:cNvPr id="1172" name="Google Shape;1172;p43"/>
            <p:cNvSpPr/>
            <p:nvPr/>
          </p:nvSpPr>
          <p:spPr>
            <a:xfrm>
              <a:off x="7662712" y="2840564"/>
              <a:ext cx="487599" cy="780026"/>
            </a:xfrm>
            <a:custGeom>
              <a:avLst/>
              <a:gdLst/>
              <a:ahLst/>
              <a:cxnLst/>
              <a:rect l="l" t="t" r="r" b="b"/>
              <a:pathLst>
                <a:path w="5896" h="9432" extrusionOk="0">
                  <a:moveTo>
                    <a:pt x="3626" y="1"/>
                  </a:moveTo>
                  <a:lnTo>
                    <a:pt x="2114" y="357"/>
                  </a:lnTo>
                  <a:lnTo>
                    <a:pt x="2447" y="1602"/>
                  </a:lnTo>
                  <a:lnTo>
                    <a:pt x="2603" y="2225"/>
                  </a:lnTo>
                  <a:lnTo>
                    <a:pt x="2314" y="2336"/>
                  </a:lnTo>
                  <a:lnTo>
                    <a:pt x="2025" y="2448"/>
                  </a:lnTo>
                  <a:lnTo>
                    <a:pt x="1758" y="2559"/>
                  </a:lnTo>
                  <a:lnTo>
                    <a:pt x="1513" y="2692"/>
                  </a:lnTo>
                  <a:lnTo>
                    <a:pt x="1335" y="2804"/>
                  </a:lnTo>
                  <a:lnTo>
                    <a:pt x="1157" y="2915"/>
                  </a:lnTo>
                  <a:lnTo>
                    <a:pt x="1002" y="3026"/>
                  </a:lnTo>
                  <a:lnTo>
                    <a:pt x="868" y="3159"/>
                  </a:lnTo>
                  <a:lnTo>
                    <a:pt x="646" y="3382"/>
                  </a:lnTo>
                  <a:lnTo>
                    <a:pt x="490" y="3604"/>
                  </a:lnTo>
                  <a:lnTo>
                    <a:pt x="334" y="3871"/>
                  </a:lnTo>
                  <a:lnTo>
                    <a:pt x="201" y="4160"/>
                  </a:lnTo>
                  <a:lnTo>
                    <a:pt x="112" y="4450"/>
                  </a:lnTo>
                  <a:lnTo>
                    <a:pt x="45" y="4783"/>
                  </a:lnTo>
                  <a:lnTo>
                    <a:pt x="1" y="5117"/>
                  </a:lnTo>
                  <a:lnTo>
                    <a:pt x="1" y="5473"/>
                  </a:lnTo>
                  <a:lnTo>
                    <a:pt x="1" y="5717"/>
                  </a:lnTo>
                  <a:lnTo>
                    <a:pt x="45" y="5940"/>
                  </a:lnTo>
                  <a:lnTo>
                    <a:pt x="90" y="6162"/>
                  </a:lnTo>
                  <a:lnTo>
                    <a:pt x="179" y="6362"/>
                  </a:lnTo>
                  <a:lnTo>
                    <a:pt x="268" y="6563"/>
                  </a:lnTo>
                  <a:lnTo>
                    <a:pt x="401" y="6741"/>
                  </a:lnTo>
                  <a:lnTo>
                    <a:pt x="557" y="6896"/>
                  </a:lnTo>
                  <a:lnTo>
                    <a:pt x="713" y="7052"/>
                  </a:lnTo>
                  <a:lnTo>
                    <a:pt x="890" y="7208"/>
                  </a:lnTo>
                  <a:lnTo>
                    <a:pt x="1091" y="7319"/>
                  </a:lnTo>
                  <a:lnTo>
                    <a:pt x="1313" y="7430"/>
                  </a:lnTo>
                  <a:lnTo>
                    <a:pt x="1513" y="7519"/>
                  </a:lnTo>
                  <a:lnTo>
                    <a:pt x="1780" y="7586"/>
                  </a:lnTo>
                  <a:lnTo>
                    <a:pt x="2047" y="7630"/>
                  </a:lnTo>
                  <a:lnTo>
                    <a:pt x="2314" y="7653"/>
                  </a:lnTo>
                  <a:lnTo>
                    <a:pt x="2603" y="7653"/>
                  </a:lnTo>
                  <a:lnTo>
                    <a:pt x="3404" y="7630"/>
                  </a:lnTo>
                  <a:lnTo>
                    <a:pt x="3715" y="7608"/>
                  </a:lnTo>
                  <a:lnTo>
                    <a:pt x="3982" y="7564"/>
                  </a:lnTo>
                  <a:lnTo>
                    <a:pt x="4427" y="9432"/>
                  </a:lnTo>
                  <a:lnTo>
                    <a:pt x="5895" y="9076"/>
                  </a:lnTo>
                  <a:lnTo>
                    <a:pt x="5495" y="7208"/>
                  </a:lnTo>
                  <a:lnTo>
                    <a:pt x="5450" y="7208"/>
                  </a:lnTo>
                  <a:lnTo>
                    <a:pt x="4071" y="7274"/>
                  </a:lnTo>
                  <a:lnTo>
                    <a:pt x="3782" y="7252"/>
                  </a:lnTo>
                  <a:lnTo>
                    <a:pt x="3515" y="7230"/>
                  </a:lnTo>
                  <a:lnTo>
                    <a:pt x="3248" y="7185"/>
                  </a:lnTo>
                  <a:lnTo>
                    <a:pt x="2981" y="7119"/>
                  </a:lnTo>
                  <a:lnTo>
                    <a:pt x="2781" y="7030"/>
                  </a:lnTo>
                  <a:lnTo>
                    <a:pt x="2559" y="6918"/>
                  </a:lnTo>
                  <a:lnTo>
                    <a:pt x="2381" y="6807"/>
                  </a:lnTo>
                  <a:lnTo>
                    <a:pt x="2203" y="6674"/>
                  </a:lnTo>
                  <a:lnTo>
                    <a:pt x="2025" y="6496"/>
                  </a:lnTo>
                  <a:lnTo>
                    <a:pt x="1869" y="6340"/>
                  </a:lnTo>
                  <a:lnTo>
                    <a:pt x="1758" y="6140"/>
                  </a:lnTo>
                  <a:lnTo>
                    <a:pt x="1647" y="5962"/>
                  </a:lnTo>
                  <a:lnTo>
                    <a:pt x="1580" y="5762"/>
                  </a:lnTo>
                  <a:lnTo>
                    <a:pt x="1513" y="5539"/>
                  </a:lnTo>
                  <a:lnTo>
                    <a:pt x="1491" y="5317"/>
                  </a:lnTo>
                  <a:lnTo>
                    <a:pt x="1469" y="5072"/>
                  </a:lnTo>
                  <a:lnTo>
                    <a:pt x="1491" y="4716"/>
                  </a:lnTo>
                  <a:lnTo>
                    <a:pt x="1513" y="4361"/>
                  </a:lnTo>
                  <a:lnTo>
                    <a:pt x="1580" y="4049"/>
                  </a:lnTo>
                  <a:lnTo>
                    <a:pt x="1691" y="3738"/>
                  </a:lnTo>
                  <a:lnTo>
                    <a:pt x="1802" y="3471"/>
                  </a:lnTo>
                  <a:lnTo>
                    <a:pt x="1958" y="3204"/>
                  </a:lnTo>
                  <a:lnTo>
                    <a:pt x="2114" y="2982"/>
                  </a:lnTo>
                  <a:lnTo>
                    <a:pt x="2314" y="2759"/>
                  </a:lnTo>
                  <a:lnTo>
                    <a:pt x="2470" y="2626"/>
                  </a:lnTo>
                  <a:lnTo>
                    <a:pt x="2625" y="2514"/>
                  </a:lnTo>
                  <a:lnTo>
                    <a:pt x="2803" y="2403"/>
                  </a:lnTo>
                  <a:lnTo>
                    <a:pt x="2981" y="2292"/>
                  </a:lnTo>
                  <a:lnTo>
                    <a:pt x="3248" y="2136"/>
                  </a:lnTo>
                  <a:lnTo>
                    <a:pt x="3560" y="2003"/>
                  </a:lnTo>
                  <a:lnTo>
                    <a:pt x="3560" y="2003"/>
                  </a:lnTo>
                  <a:lnTo>
                    <a:pt x="4049" y="1892"/>
                  </a:lnTo>
                  <a:lnTo>
                    <a:pt x="36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7992024" y="3436582"/>
              <a:ext cx="158288" cy="184007"/>
            </a:xfrm>
            <a:custGeom>
              <a:avLst/>
              <a:gdLst/>
              <a:ahLst/>
              <a:cxnLst/>
              <a:rect l="l" t="t" r="r" b="b"/>
              <a:pathLst>
                <a:path w="1914" h="2225" fill="none" extrusionOk="0">
                  <a:moveTo>
                    <a:pt x="1513" y="1"/>
                  </a:moveTo>
                  <a:lnTo>
                    <a:pt x="1468" y="1"/>
                  </a:lnTo>
                  <a:lnTo>
                    <a:pt x="0" y="357"/>
                  </a:lnTo>
                  <a:lnTo>
                    <a:pt x="0" y="357"/>
                  </a:lnTo>
                  <a:lnTo>
                    <a:pt x="445" y="2225"/>
                  </a:lnTo>
                  <a:lnTo>
                    <a:pt x="1913" y="1869"/>
                  </a:lnTo>
                  <a:lnTo>
                    <a:pt x="15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7837457" y="2840564"/>
              <a:ext cx="160107" cy="184090"/>
            </a:xfrm>
            <a:custGeom>
              <a:avLst/>
              <a:gdLst/>
              <a:ahLst/>
              <a:cxnLst/>
              <a:rect l="l" t="t" r="r" b="b"/>
              <a:pathLst>
                <a:path w="1936" h="2226" fill="none" extrusionOk="0">
                  <a:moveTo>
                    <a:pt x="1936" y="1892"/>
                  </a:moveTo>
                  <a:lnTo>
                    <a:pt x="1513" y="1"/>
                  </a:lnTo>
                  <a:lnTo>
                    <a:pt x="1" y="357"/>
                  </a:lnTo>
                  <a:lnTo>
                    <a:pt x="1" y="357"/>
                  </a:lnTo>
                  <a:lnTo>
                    <a:pt x="334" y="1602"/>
                  </a:lnTo>
                  <a:lnTo>
                    <a:pt x="334" y="1602"/>
                  </a:lnTo>
                  <a:lnTo>
                    <a:pt x="490" y="2225"/>
                  </a:lnTo>
                  <a:lnTo>
                    <a:pt x="1447" y="2003"/>
                  </a:lnTo>
                  <a:lnTo>
                    <a:pt x="1936" y="18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7662712" y="3006129"/>
              <a:ext cx="450798" cy="467338"/>
            </a:xfrm>
            <a:custGeom>
              <a:avLst/>
              <a:gdLst/>
              <a:ahLst/>
              <a:cxnLst/>
              <a:rect l="l" t="t" r="r" b="b"/>
              <a:pathLst>
                <a:path w="5451" h="5651" fill="none" extrusionOk="0">
                  <a:moveTo>
                    <a:pt x="1513" y="690"/>
                  </a:moveTo>
                  <a:lnTo>
                    <a:pt x="1513" y="690"/>
                  </a:lnTo>
                  <a:lnTo>
                    <a:pt x="1335" y="802"/>
                  </a:lnTo>
                  <a:lnTo>
                    <a:pt x="1157" y="913"/>
                  </a:lnTo>
                  <a:lnTo>
                    <a:pt x="1002" y="1024"/>
                  </a:lnTo>
                  <a:lnTo>
                    <a:pt x="868" y="1157"/>
                  </a:lnTo>
                  <a:lnTo>
                    <a:pt x="868" y="1157"/>
                  </a:lnTo>
                  <a:lnTo>
                    <a:pt x="646" y="1380"/>
                  </a:lnTo>
                  <a:lnTo>
                    <a:pt x="490" y="1602"/>
                  </a:lnTo>
                  <a:lnTo>
                    <a:pt x="334" y="1869"/>
                  </a:lnTo>
                  <a:lnTo>
                    <a:pt x="201" y="2158"/>
                  </a:lnTo>
                  <a:lnTo>
                    <a:pt x="112" y="2448"/>
                  </a:lnTo>
                  <a:lnTo>
                    <a:pt x="45" y="2781"/>
                  </a:lnTo>
                  <a:lnTo>
                    <a:pt x="1" y="3115"/>
                  </a:lnTo>
                  <a:lnTo>
                    <a:pt x="1" y="3471"/>
                  </a:lnTo>
                  <a:lnTo>
                    <a:pt x="1" y="3471"/>
                  </a:lnTo>
                  <a:lnTo>
                    <a:pt x="1" y="3715"/>
                  </a:lnTo>
                  <a:lnTo>
                    <a:pt x="45" y="3938"/>
                  </a:lnTo>
                  <a:lnTo>
                    <a:pt x="90" y="4160"/>
                  </a:lnTo>
                  <a:lnTo>
                    <a:pt x="179" y="4360"/>
                  </a:lnTo>
                  <a:lnTo>
                    <a:pt x="268" y="4561"/>
                  </a:lnTo>
                  <a:lnTo>
                    <a:pt x="401" y="4739"/>
                  </a:lnTo>
                  <a:lnTo>
                    <a:pt x="557" y="4894"/>
                  </a:lnTo>
                  <a:lnTo>
                    <a:pt x="713" y="5050"/>
                  </a:lnTo>
                  <a:lnTo>
                    <a:pt x="713" y="5050"/>
                  </a:lnTo>
                  <a:lnTo>
                    <a:pt x="890" y="5206"/>
                  </a:lnTo>
                  <a:lnTo>
                    <a:pt x="1091" y="5317"/>
                  </a:lnTo>
                  <a:lnTo>
                    <a:pt x="1313" y="5428"/>
                  </a:lnTo>
                  <a:lnTo>
                    <a:pt x="1513" y="5517"/>
                  </a:lnTo>
                  <a:lnTo>
                    <a:pt x="1513" y="5517"/>
                  </a:lnTo>
                  <a:lnTo>
                    <a:pt x="1780" y="5584"/>
                  </a:lnTo>
                  <a:lnTo>
                    <a:pt x="2047" y="5628"/>
                  </a:lnTo>
                  <a:lnTo>
                    <a:pt x="2314" y="5651"/>
                  </a:lnTo>
                  <a:lnTo>
                    <a:pt x="2603" y="5651"/>
                  </a:lnTo>
                  <a:lnTo>
                    <a:pt x="2603" y="5651"/>
                  </a:lnTo>
                  <a:lnTo>
                    <a:pt x="3404" y="5628"/>
                  </a:lnTo>
                  <a:lnTo>
                    <a:pt x="3715" y="5606"/>
                  </a:lnTo>
                  <a:lnTo>
                    <a:pt x="3982" y="5562"/>
                  </a:lnTo>
                  <a:lnTo>
                    <a:pt x="5450" y="5206"/>
                  </a:lnTo>
                  <a:lnTo>
                    <a:pt x="5450" y="5206"/>
                  </a:lnTo>
                  <a:lnTo>
                    <a:pt x="4071" y="5272"/>
                  </a:lnTo>
                  <a:lnTo>
                    <a:pt x="4071" y="5272"/>
                  </a:lnTo>
                  <a:lnTo>
                    <a:pt x="3782" y="5250"/>
                  </a:lnTo>
                  <a:lnTo>
                    <a:pt x="3515" y="5228"/>
                  </a:lnTo>
                  <a:lnTo>
                    <a:pt x="3248" y="5183"/>
                  </a:lnTo>
                  <a:lnTo>
                    <a:pt x="2981" y="5117"/>
                  </a:lnTo>
                  <a:lnTo>
                    <a:pt x="2981" y="5117"/>
                  </a:lnTo>
                  <a:lnTo>
                    <a:pt x="2781" y="5028"/>
                  </a:lnTo>
                  <a:lnTo>
                    <a:pt x="2559" y="4916"/>
                  </a:lnTo>
                  <a:lnTo>
                    <a:pt x="2381" y="4805"/>
                  </a:lnTo>
                  <a:lnTo>
                    <a:pt x="2203" y="4672"/>
                  </a:lnTo>
                  <a:lnTo>
                    <a:pt x="2203" y="4672"/>
                  </a:lnTo>
                  <a:lnTo>
                    <a:pt x="2025" y="4494"/>
                  </a:lnTo>
                  <a:lnTo>
                    <a:pt x="1869" y="4338"/>
                  </a:lnTo>
                  <a:lnTo>
                    <a:pt x="1758" y="4138"/>
                  </a:lnTo>
                  <a:lnTo>
                    <a:pt x="1647" y="3960"/>
                  </a:lnTo>
                  <a:lnTo>
                    <a:pt x="1580" y="3760"/>
                  </a:lnTo>
                  <a:lnTo>
                    <a:pt x="1513" y="3537"/>
                  </a:lnTo>
                  <a:lnTo>
                    <a:pt x="1491" y="3315"/>
                  </a:lnTo>
                  <a:lnTo>
                    <a:pt x="1469" y="3070"/>
                  </a:lnTo>
                  <a:lnTo>
                    <a:pt x="1469" y="3070"/>
                  </a:lnTo>
                  <a:lnTo>
                    <a:pt x="1491" y="2714"/>
                  </a:lnTo>
                  <a:lnTo>
                    <a:pt x="1513" y="2359"/>
                  </a:lnTo>
                  <a:lnTo>
                    <a:pt x="1580" y="2047"/>
                  </a:lnTo>
                  <a:lnTo>
                    <a:pt x="1691" y="1736"/>
                  </a:lnTo>
                  <a:lnTo>
                    <a:pt x="1802" y="1469"/>
                  </a:lnTo>
                  <a:lnTo>
                    <a:pt x="1958" y="1202"/>
                  </a:lnTo>
                  <a:lnTo>
                    <a:pt x="2114" y="980"/>
                  </a:lnTo>
                  <a:lnTo>
                    <a:pt x="2314" y="757"/>
                  </a:lnTo>
                  <a:lnTo>
                    <a:pt x="2314" y="757"/>
                  </a:lnTo>
                  <a:lnTo>
                    <a:pt x="2470" y="624"/>
                  </a:lnTo>
                  <a:lnTo>
                    <a:pt x="2625" y="512"/>
                  </a:lnTo>
                  <a:lnTo>
                    <a:pt x="2803" y="401"/>
                  </a:lnTo>
                  <a:lnTo>
                    <a:pt x="2981" y="290"/>
                  </a:lnTo>
                  <a:lnTo>
                    <a:pt x="2981" y="290"/>
                  </a:lnTo>
                  <a:lnTo>
                    <a:pt x="3248" y="134"/>
                  </a:lnTo>
                  <a:lnTo>
                    <a:pt x="3560" y="1"/>
                  </a:lnTo>
                  <a:lnTo>
                    <a:pt x="2603" y="223"/>
                  </a:lnTo>
                  <a:lnTo>
                    <a:pt x="2603" y="223"/>
                  </a:lnTo>
                  <a:lnTo>
                    <a:pt x="2314" y="334"/>
                  </a:lnTo>
                  <a:lnTo>
                    <a:pt x="2025" y="446"/>
                  </a:lnTo>
                  <a:lnTo>
                    <a:pt x="1758" y="557"/>
                  </a:lnTo>
                  <a:lnTo>
                    <a:pt x="1513" y="690"/>
                  </a:lnTo>
                  <a:lnTo>
                    <a:pt x="1513" y="6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7471427" y="2870005"/>
              <a:ext cx="557481" cy="767208"/>
            </a:xfrm>
            <a:custGeom>
              <a:avLst/>
              <a:gdLst/>
              <a:ahLst/>
              <a:cxnLst/>
              <a:rect l="l" t="t" r="r" b="b"/>
              <a:pathLst>
                <a:path w="6741" h="9277" extrusionOk="0">
                  <a:moveTo>
                    <a:pt x="4427" y="1"/>
                  </a:moveTo>
                  <a:lnTo>
                    <a:pt x="4115" y="112"/>
                  </a:lnTo>
                  <a:lnTo>
                    <a:pt x="3826" y="223"/>
                  </a:lnTo>
                  <a:lnTo>
                    <a:pt x="3404" y="379"/>
                  </a:lnTo>
                  <a:lnTo>
                    <a:pt x="3003" y="579"/>
                  </a:lnTo>
                  <a:lnTo>
                    <a:pt x="2558" y="802"/>
                  </a:lnTo>
                  <a:lnTo>
                    <a:pt x="2158" y="1069"/>
                  </a:lnTo>
                  <a:lnTo>
                    <a:pt x="1780" y="1313"/>
                  </a:lnTo>
                  <a:lnTo>
                    <a:pt x="1469" y="1602"/>
                  </a:lnTo>
                  <a:lnTo>
                    <a:pt x="1291" y="1780"/>
                  </a:lnTo>
                  <a:lnTo>
                    <a:pt x="1113" y="1980"/>
                  </a:lnTo>
                  <a:lnTo>
                    <a:pt x="979" y="2181"/>
                  </a:lnTo>
                  <a:lnTo>
                    <a:pt x="823" y="2381"/>
                  </a:lnTo>
                  <a:lnTo>
                    <a:pt x="690" y="2603"/>
                  </a:lnTo>
                  <a:lnTo>
                    <a:pt x="579" y="2826"/>
                  </a:lnTo>
                  <a:lnTo>
                    <a:pt x="468" y="3048"/>
                  </a:lnTo>
                  <a:lnTo>
                    <a:pt x="379" y="3293"/>
                  </a:lnTo>
                  <a:lnTo>
                    <a:pt x="290" y="3560"/>
                  </a:lnTo>
                  <a:lnTo>
                    <a:pt x="201" y="3804"/>
                  </a:lnTo>
                  <a:lnTo>
                    <a:pt x="89" y="4360"/>
                  </a:lnTo>
                  <a:lnTo>
                    <a:pt x="23" y="4939"/>
                  </a:lnTo>
                  <a:lnTo>
                    <a:pt x="0" y="5562"/>
                  </a:lnTo>
                  <a:lnTo>
                    <a:pt x="23" y="5962"/>
                  </a:lnTo>
                  <a:lnTo>
                    <a:pt x="89" y="6340"/>
                  </a:lnTo>
                  <a:lnTo>
                    <a:pt x="178" y="6718"/>
                  </a:lnTo>
                  <a:lnTo>
                    <a:pt x="312" y="7052"/>
                  </a:lnTo>
                  <a:lnTo>
                    <a:pt x="490" y="7385"/>
                  </a:lnTo>
                  <a:lnTo>
                    <a:pt x="712" y="7697"/>
                  </a:lnTo>
                  <a:lnTo>
                    <a:pt x="957" y="7986"/>
                  </a:lnTo>
                  <a:lnTo>
                    <a:pt x="1268" y="8253"/>
                  </a:lnTo>
                  <a:lnTo>
                    <a:pt x="1535" y="8475"/>
                  </a:lnTo>
                  <a:lnTo>
                    <a:pt x="1802" y="8653"/>
                  </a:lnTo>
                  <a:lnTo>
                    <a:pt x="2114" y="8809"/>
                  </a:lnTo>
                  <a:lnTo>
                    <a:pt x="2425" y="8942"/>
                  </a:lnTo>
                  <a:lnTo>
                    <a:pt x="2759" y="9054"/>
                  </a:lnTo>
                  <a:lnTo>
                    <a:pt x="3092" y="9143"/>
                  </a:lnTo>
                  <a:lnTo>
                    <a:pt x="3448" y="9209"/>
                  </a:lnTo>
                  <a:lnTo>
                    <a:pt x="3826" y="9254"/>
                  </a:lnTo>
                  <a:lnTo>
                    <a:pt x="4449" y="9276"/>
                  </a:lnTo>
                  <a:lnTo>
                    <a:pt x="5183" y="9254"/>
                  </a:lnTo>
                  <a:lnTo>
                    <a:pt x="5806" y="9209"/>
                  </a:lnTo>
                  <a:lnTo>
                    <a:pt x="6317" y="9165"/>
                  </a:lnTo>
                  <a:lnTo>
                    <a:pt x="6740" y="9076"/>
                  </a:lnTo>
                  <a:lnTo>
                    <a:pt x="6295" y="7208"/>
                  </a:lnTo>
                  <a:lnTo>
                    <a:pt x="6028" y="7252"/>
                  </a:lnTo>
                  <a:lnTo>
                    <a:pt x="5717" y="7274"/>
                  </a:lnTo>
                  <a:lnTo>
                    <a:pt x="4916" y="7297"/>
                  </a:lnTo>
                  <a:lnTo>
                    <a:pt x="4627" y="7297"/>
                  </a:lnTo>
                  <a:lnTo>
                    <a:pt x="4360" y="7274"/>
                  </a:lnTo>
                  <a:lnTo>
                    <a:pt x="4093" y="7230"/>
                  </a:lnTo>
                  <a:lnTo>
                    <a:pt x="3826" y="7163"/>
                  </a:lnTo>
                  <a:lnTo>
                    <a:pt x="3626" y="7074"/>
                  </a:lnTo>
                  <a:lnTo>
                    <a:pt x="3404" y="6963"/>
                  </a:lnTo>
                  <a:lnTo>
                    <a:pt x="3203" y="6852"/>
                  </a:lnTo>
                  <a:lnTo>
                    <a:pt x="3026" y="6696"/>
                  </a:lnTo>
                  <a:lnTo>
                    <a:pt x="2870" y="6540"/>
                  </a:lnTo>
                  <a:lnTo>
                    <a:pt x="2714" y="6385"/>
                  </a:lnTo>
                  <a:lnTo>
                    <a:pt x="2581" y="6207"/>
                  </a:lnTo>
                  <a:lnTo>
                    <a:pt x="2492" y="6006"/>
                  </a:lnTo>
                  <a:lnTo>
                    <a:pt x="2403" y="5806"/>
                  </a:lnTo>
                  <a:lnTo>
                    <a:pt x="2358" y="5584"/>
                  </a:lnTo>
                  <a:lnTo>
                    <a:pt x="2314" y="5361"/>
                  </a:lnTo>
                  <a:lnTo>
                    <a:pt x="2314" y="5117"/>
                  </a:lnTo>
                  <a:lnTo>
                    <a:pt x="2314" y="4761"/>
                  </a:lnTo>
                  <a:lnTo>
                    <a:pt x="2358" y="4427"/>
                  </a:lnTo>
                  <a:lnTo>
                    <a:pt x="2425" y="4094"/>
                  </a:lnTo>
                  <a:lnTo>
                    <a:pt x="2514" y="3804"/>
                  </a:lnTo>
                  <a:lnTo>
                    <a:pt x="2647" y="3515"/>
                  </a:lnTo>
                  <a:lnTo>
                    <a:pt x="2803" y="3248"/>
                  </a:lnTo>
                  <a:lnTo>
                    <a:pt x="2959" y="3026"/>
                  </a:lnTo>
                  <a:lnTo>
                    <a:pt x="3181" y="2803"/>
                  </a:lnTo>
                  <a:lnTo>
                    <a:pt x="3315" y="2670"/>
                  </a:lnTo>
                  <a:lnTo>
                    <a:pt x="3470" y="2559"/>
                  </a:lnTo>
                  <a:lnTo>
                    <a:pt x="3648" y="2448"/>
                  </a:lnTo>
                  <a:lnTo>
                    <a:pt x="3826" y="2336"/>
                  </a:lnTo>
                  <a:lnTo>
                    <a:pt x="4071" y="2203"/>
                  </a:lnTo>
                  <a:lnTo>
                    <a:pt x="4338" y="2092"/>
                  </a:lnTo>
                  <a:lnTo>
                    <a:pt x="4627" y="1980"/>
                  </a:lnTo>
                  <a:lnTo>
                    <a:pt x="4916" y="1869"/>
                  </a:lnTo>
                  <a:lnTo>
                    <a:pt x="4760" y="1246"/>
                  </a:lnTo>
                  <a:lnTo>
                    <a:pt x="4427" y="1"/>
                  </a:lnTo>
                  <a:close/>
                </a:path>
              </a:pathLst>
            </a:custGeom>
            <a:solidFill>
              <a:srgbClr val="EE7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3"/>
            <p:cNvSpPr/>
            <p:nvPr/>
          </p:nvSpPr>
          <p:spPr>
            <a:xfrm>
              <a:off x="7460428" y="2862644"/>
              <a:ext cx="662262" cy="785567"/>
            </a:xfrm>
            <a:custGeom>
              <a:avLst/>
              <a:gdLst/>
              <a:ahLst/>
              <a:cxnLst/>
              <a:rect l="l" t="t" r="r" b="b"/>
              <a:pathLst>
                <a:path w="8008" h="9499" extrusionOk="0">
                  <a:moveTo>
                    <a:pt x="5143" y="2063"/>
                  </a:moveTo>
                  <a:lnTo>
                    <a:pt x="5094" y="2092"/>
                  </a:lnTo>
                  <a:lnTo>
                    <a:pt x="4849" y="2270"/>
                  </a:lnTo>
                  <a:lnTo>
                    <a:pt x="4604" y="2492"/>
                  </a:lnTo>
                  <a:lnTo>
                    <a:pt x="4404" y="2715"/>
                  </a:lnTo>
                  <a:lnTo>
                    <a:pt x="4226" y="2981"/>
                  </a:lnTo>
                  <a:lnTo>
                    <a:pt x="4070" y="3271"/>
                  </a:lnTo>
                  <a:lnTo>
                    <a:pt x="3981" y="3515"/>
                  </a:lnTo>
                  <a:lnTo>
                    <a:pt x="3893" y="3804"/>
                  </a:lnTo>
                  <a:lnTo>
                    <a:pt x="3826" y="4094"/>
                  </a:lnTo>
                  <a:lnTo>
                    <a:pt x="3804" y="4383"/>
                  </a:lnTo>
                  <a:lnTo>
                    <a:pt x="3781" y="4694"/>
                  </a:lnTo>
                  <a:lnTo>
                    <a:pt x="3804" y="4983"/>
                  </a:lnTo>
                  <a:lnTo>
                    <a:pt x="3848" y="5272"/>
                  </a:lnTo>
                  <a:lnTo>
                    <a:pt x="3915" y="5539"/>
                  </a:lnTo>
                  <a:lnTo>
                    <a:pt x="4048" y="5829"/>
                  </a:lnTo>
                  <a:lnTo>
                    <a:pt x="4204" y="6095"/>
                  </a:lnTo>
                  <a:lnTo>
                    <a:pt x="4382" y="6318"/>
                  </a:lnTo>
                  <a:lnTo>
                    <a:pt x="4604" y="6518"/>
                  </a:lnTo>
                  <a:lnTo>
                    <a:pt x="4827" y="6674"/>
                  </a:lnTo>
                  <a:lnTo>
                    <a:pt x="5071" y="6785"/>
                  </a:lnTo>
                  <a:lnTo>
                    <a:pt x="5316" y="6896"/>
                  </a:lnTo>
                  <a:lnTo>
                    <a:pt x="5605" y="6963"/>
                  </a:lnTo>
                  <a:lnTo>
                    <a:pt x="5872" y="7030"/>
                  </a:lnTo>
                  <a:lnTo>
                    <a:pt x="6161" y="7052"/>
                  </a:lnTo>
                  <a:lnTo>
                    <a:pt x="6473" y="7074"/>
                  </a:lnTo>
                  <a:lnTo>
                    <a:pt x="6762" y="7096"/>
                  </a:lnTo>
                  <a:lnTo>
                    <a:pt x="6767" y="7096"/>
                  </a:lnTo>
                  <a:lnTo>
                    <a:pt x="6767" y="7096"/>
                  </a:lnTo>
                  <a:lnTo>
                    <a:pt x="6339" y="7185"/>
                  </a:lnTo>
                  <a:lnTo>
                    <a:pt x="5828" y="7274"/>
                  </a:lnTo>
                  <a:lnTo>
                    <a:pt x="5316" y="7319"/>
                  </a:lnTo>
                  <a:lnTo>
                    <a:pt x="4804" y="7319"/>
                  </a:lnTo>
                  <a:lnTo>
                    <a:pt x="4560" y="7274"/>
                  </a:lnTo>
                  <a:lnTo>
                    <a:pt x="4293" y="7230"/>
                  </a:lnTo>
                  <a:lnTo>
                    <a:pt x="4070" y="7163"/>
                  </a:lnTo>
                  <a:lnTo>
                    <a:pt x="3826" y="7074"/>
                  </a:lnTo>
                  <a:lnTo>
                    <a:pt x="3603" y="6985"/>
                  </a:lnTo>
                  <a:lnTo>
                    <a:pt x="3425" y="6852"/>
                  </a:lnTo>
                  <a:lnTo>
                    <a:pt x="3247" y="6718"/>
                  </a:lnTo>
                  <a:lnTo>
                    <a:pt x="3092" y="6563"/>
                  </a:lnTo>
                  <a:lnTo>
                    <a:pt x="2958" y="6407"/>
                  </a:lnTo>
                  <a:lnTo>
                    <a:pt x="2847" y="6229"/>
                  </a:lnTo>
                  <a:lnTo>
                    <a:pt x="2758" y="6029"/>
                  </a:lnTo>
                  <a:lnTo>
                    <a:pt x="2669" y="5851"/>
                  </a:lnTo>
                  <a:lnTo>
                    <a:pt x="2625" y="5628"/>
                  </a:lnTo>
                  <a:lnTo>
                    <a:pt x="2580" y="5428"/>
                  </a:lnTo>
                  <a:lnTo>
                    <a:pt x="2558" y="5206"/>
                  </a:lnTo>
                  <a:lnTo>
                    <a:pt x="2558" y="5006"/>
                  </a:lnTo>
                  <a:lnTo>
                    <a:pt x="2580" y="4783"/>
                  </a:lnTo>
                  <a:lnTo>
                    <a:pt x="2602" y="4561"/>
                  </a:lnTo>
                  <a:lnTo>
                    <a:pt x="2647" y="4338"/>
                  </a:lnTo>
                  <a:lnTo>
                    <a:pt x="2714" y="4116"/>
                  </a:lnTo>
                  <a:lnTo>
                    <a:pt x="2780" y="3893"/>
                  </a:lnTo>
                  <a:lnTo>
                    <a:pt x="2869" y="3715"/>
                  </a:lnTo>
                  <a:lnTo>
                    <a:pt x="2958" y="3537"/>
                  </a:lnTo>
                  <a:lnTo>
                    <a:pt x="3092" y="3360"/>
                  </a:lnTo>
                  <a:lnTo>
                    <a:pt x="3203" y="3204"/>
                  </a:lnTo>
                  <a:lnTo>
                    <a:pt x="3336" y="3048"/>
                  </a:lnTo>
                  <a:lnTo>
                    <a:pt x="3492" y="2915"/>
                  </a:lnTo>
                  <a:lnTo>
                    <a:pt x="3648" y="2781"/>
                  </a:lnTo>
                  <a:lnTo>
                    <a:pt x="3981" y="2559"/>
                  </a:lnTo>
                  <a:lnTo>
                    <a:pt x="4337" y="2381"/>
                  </a:lnTo>
                  <a:lnTo>
                    <a:pt x="4715" y="2203"/>
                  </a:lnTo>
                  <a:lnTo>
                    <a:pt x="5116" y="2069"/>
                  </a:lnTo>
                  <a:lnTo>
                    <a:pt x="5143" y="2063"/>
                  </a:lnTo>
                  <a:close/>
                  <a:moveTo>
                    <a:pt x="4490" y="247"/>
                  </a:moveTo>
                  <a:lnTo>
                    <a:pt x="4693" y="1024"/>
                  </a:lnTo>
                  <a:lnTo>
                    <a:pt x="4916" y="1876"/>
                  </a:lnTo>
                  <a:lnTo>
                    <a:pt x="4916" y="1876"/>
                  </a:lnTo>
                  <a:lnTo>
                    <a:pt x="4604" y="1980"/>
                  </a:lnTo>
                  <a:lnTo>
                    <a:pt x="4204" y="2158"/>
                  </a:lnTo>
                  <a:lnTo>
                    <a:pt x="3848" y="2359"/>
                  </a:lnTo>
                  <a:lnTo>
                    <a:pt x="3492" y="2581"/>
                  </a:lnTo>
                  <a:lnTo>
                    <a:pt x="3336" y="2715"/>
                  </a:lnTo>
                  <a:lnTo>
                    <a:pt x="3181" y="2848"/>
                  </a:lnTo>
                  <a:lnTo>
                    <a:pt x="3047" y="3004"/>
                  </a:lnTo>
                  <a:lnTo>
                    <a:pt x="2914" y="3159"/>
                  </a:lnTo>
                  <a:lnTo>
                    <a:pt x="2803" y="3337"/>
                  </a:lnTo>
                  <a:lnTo>
                    <a:pt x="2691" y="3515"/>
                  </a:lnTo>
                  <a:lnTo>
                    <a:pt x="2602" y="3715"/>
                  </a:lnTo>
                  <a:lnTo>
                    <a:pt x="2513" y="3916"/>
                  </a:lnTo>
                  <a:lnTo>
                    <a:pt x="2402" y="4272"/>
                  </a:lnTo>
                  <a:lnTo>
                    <a:pt x="2336" y="4650"/>
                  </a:lnTo>
                  <a:lnTo>
                    <a:pt x="2313" y="5028"/>
                  </a:lnTo>
                  <a:lnTo>
                    <a:pt x="2336" y="5406"/>
                  </a:lnTo>
                  <a:lnTo>
                    <a:pt x="2358" y="5584"/>
                  </a:lnTo>
                  <a:lnTo>
                    <a:pt x="2402" y="5784"/>
                  </a:lnTo>
                  <a:lnTo>
                    <a:pt x="2469" y="5962"/>
                  </a:lnTo>
                  <a:lnTo>
                    <a:pt x="2536" y="6118"/>
                  </a:lnTo>
                  <a:lnTo>
                    <a:pt x="2625" y="6296"/>
                  </a:lnTo>
                  <a:lnTo>
                    <a:pt x="2714" y="6451"/>
                  </a:lnTo>
                  <a:lnTo>
                    <a:pt x="2825" y="6607"/>
                  </a:lnTo>
                  <a:lnTo>
                    <a:pt x="2958" y="6740"/>
                  </a:lnTo>
                  <a:lnTo>
                    <a:pt x="3225" y="6963"/>
                  </a:lnTo>
                  <a:lnTo>
                    <a:pt x="3492" y="7141"/>
                  </a:lnTo>
                  <a:lnTo>
                    <a:pt x="3781" y="7297"/>
                  </a:lnTo>
                  <a:lnTo>
                    <a:pt x="4070" y="7386"/>
                  </a:lnTo>
                  <a:lnTo>
                    <a:pt x="4382" y="7474"/>
                  </a:lnTo>
                  <a:lnTo>
                    <a:pt x="4715" y="7519"/>
                  </a:lnTo>
                  <a:lnTo>
                    <a:pt x="5027" y="7541"/>
                  </a:lnTo>
                  <a:lnTo>
                    <a:pt x="5361" y="7519"/>
                  </a:lnTo>
                  <a:lnTo>
                    <a:pt x="5694" y="7497"/>
                  </a:lnTo>
                  <a:lnTo>
                    <a:pt x="6028" y="7452"/>
                  </a:lnTo>
                  <a:lnTo>
                    <a:pt x="6340" y="7400"/>
                  </a:lnTo>
                  <a:lnTo>
                    <a:pt x="6340" y="7400"/>
                  </a:lnTo>
                  <a:lnTo>
                    <a:pt x="6539" y="8297"/>
                  </a:lnTo>
                  <a:lnTo>
                    <a:pt x="6651" y="8631"/>
                  </a:lnTo>
                  <a:lnTo>
                    <a:pt x="6695" y="8809"/>
                  </a:lnTo>
                  <a:lnTo>
                    <a:pt x="6717" y="8943"/>
                  </a:lnTo>
                  <a:lnTo>
                    <a:pt x="6695" y="9031"/>
                  </a:lnTo>
                  <a:lnTo>
                    <a:pt x="6673" y="9076"/>
                  </a:lnTo>
                  <a:lnTo>
                    <a:pt x="6517" y="9120"/>
                  </a:lnTo>
                  <a:lnTo>
                    <a:pt x="6272" y="9187"/>
                  </a:lnTo>
                  <a:lnTo>
                    <a:pt x="6006" y="9232"/>
                  </a:lnTo>
                  <a:lnTo>
                    <a:pt x="5716" y="9254"/>
                  </a:lnTo>
                  <a:lnTo>
                    <a:pt x="5450" y="9276"/>
                  </a:lnTo>
                  <a:lnTo>
                    <a:pt x="4871" y="9254"/>
                  </a:lnTo>
                  <a:lnTo>
                    <a:pt x="4360" y="9254"/>
                  </a:lnTo>
                  <a:lnTo>
                    <a:pt x="4048" y="9232"/>
                  </a:lnTo>
                  <a:lnTo>
                    <a:pt x="3759" y="9209"/>
                  </a:lnTo>
                  <a:lnTo>
                    <a:pt x="3448" y="9165"/>
                  </a:lnTo>
                  <a:lnTo>
                    <a:pt x="3159" y="9098"/>
                  </a:lnTo>
                  <a:lnTo>
                    <a:pt x="2869" y="9009"/>
                  </a:lnTo>
                  <a:lnTo>
                    <a:pt x="2580" y="8920"/>
                  </a:lnTo>
                  <a:lnTo>
                    <a:pt x="2291" y="8787"/>
                  </a:lnTo>
                  <a:lnTo>
                    <a:pt x="2024" y="8653"/>
                  </a:lnTo>
                  <a:lnTo>
                    <a:pt x="1779" y="8498"/>
                  </a:lnTo>
                  <a:lnTo>
                    <a:pt x="1535" y="8342"/>
                  </a:lnTo>
                  <a:lnTo>
                    <a:pt x="1312" y="8142"/>
                  </a:lnTo>
                  <a:lnTo>
                    <a:pt x="1090" y="7919"/>
                  </a:lnTo>
                  <a:lnTo>
                    <a:pt x="912" y="7697"/>
                  </a:lnTo>
                  <a:lnTo>
                    <a:pt x="734" y="7452"/>
                  </a:lnTo>
                  <a:lnTo>
                    <a:pt x="578" y="7185"/>
                  </a:lnTo>
                  <a:lnTo>
                    <a:pt x="467" y="6896"/>
                  </a:lnTo>
                  <a:lnTo>
                    <a:pt x="378" y="6629"/>
                  </a:lnTo>
                  <a:lnTo>
                    <a:pt x="311" y="6385"/>
                  </a:lnTo>
                  <a:lnTo>
                    <a:pt x="267" y="6118"/>
                  </a:lnTo>
                  <a:lnTo>
                    <a:pt x="245" y="5851"/>
                  </a:lnTo>
                  <a:lnTo>
                    <a:pt x="222" y="5584"/>
                  </a:lnTo>
                  <a:lnTo>
                    <a:pt x="222" y="5295"/>
                  </a:lnTo>
                  <a:lnTo>
                    <a:pt x="245" y="5028"/>
                  </a:lnTo>
                  <a:lnTo>
                    <a:pt x="267" y="4739"/>
                  </a:lnTo>
                  <a:lnTo>
                    <a:pt x="311" y="4472"/>
                  </a:lnTo>
                  <a:lnTo>
                    <a:pt x="378" y="4183"/>
                  </a:lnTo>
                  <a:lnTo>
                    <a:pt x="534" y="3649"/>
                  </a:lnTo>
                  <a:lnTo>
                    <a:pt x="623" y="3404"/>
                  </a:lnTo>
                  <a:lnTo>
                    <a:pt x="734" y="3159"/>
                  </a:lnTo>
                  <a:lnTo>
                    <a:pt x="845" y="2915"/>
                  </a:lnTo>
                  <a:lnTo>
                    <a:pt x="979" y="2692"/>
                  </a:lnTo>
                  <a:lnTo>
                    <a:pt x="1112" y="2448"/>
                  </a:lnTo>
                  <a:lnTo>
                    <a:pt x="1290" y="2225"/>
                  </a:lnTo>
                  <a:lnTo>
                    <a:pt x="1468" y="2003"/>
                  </a:lnTo>
                  <a:lnTo>
                    <a:pt x="1668" y="1803"/>
                  </a:lnTo>
                  <a:lnTo>
                    <a:pt x="1868" y="1625"/>
                  </a:lnTo>
                  <a:lnTo>
                    <a:pt x="2091" y="1447"/>
                  </a:lnTo>
                  <a:lnTo>
                    <a:pt x="2313" y="1269"/>
                  </a:lnTo>
                  <a:lnTo>
                    <a:pt x="2558" y="1113"/>
                  </a:lnTo>
                  <a:lnTo>
                    <a:pt x="3047" y="824"/>
                  </a:lnTo>
                  <a:lnTo>
                    <a:pt x="3559" y="601"/>
                  </a:lnTo>
                  <a:lnTo>
                    <a:pt x="4093" y="379"/>
                  </a:lnTo>
                  <a:lnTo>
                    <a:pt x="4490" y="247"/>
                  </a:lnTo>
                  <a:close/>
                  <a:moveTo>
                    <a:pt x="4515" y="1"/>
                  </a:moveTo>
                  <a:lnTo>
                    <a:pt x="3959" y="179"/>
                  </a:lnTo>
                  <a:lnTo>
                    <a:pt x="3425" y="379"/>
                  </a:lnTo>
                  <a:lnTo>
                    <a:pt x="2892" y="624"/>
                  </a:lnTo>
                  <a:lnTo>
                    <a:pt x="2402" y="913"/>
                  </a:lnTo>
                  <a:lnTo>
                    <a:pt x="2158" y="1091"/>
                  </a:lnTo>
                  <a:lnTo>
                    <a:pt x="1913" y="1246"/>
                  </a:lnTo>
                  <a:lnTo>
                    <a:pt x="1690" y="1447"/>
                  </a:lnTo>
                  <a:lnTo>
                    <a:pt x="1490" y="1625"/>
                  </a:lnTo>
                  <a:lnTo>
                    <a:pt x="1290" y="1847"/>
                  </a:lnTo>
                  <a:lnTo>
                    <a:pt x="1112" y="2047"/>
                  </a:lnTo>
                  <a:lnTo>
                    <a:pt x="934" y="2292"/>
                  </a:lnTo>
                  <a:lnTo>
                    <a:pt x="779" y="2537"/>
                  </a:lnTo>
                  <a:lnTo>
                    <a:pt x="534" y="2959"/>
                  </a:lnTo>
                  <a:lnTo>
                    <a:pt x="356" y="3449"/>
                  </a:lnTo>
                  <a:lnTo>
                    <a:pt x="200" y="3938"/>
                  </a:lnTo>
                  <a:lnTo>
                    <a:pt x="89" y="4449"/>
                  </a:lnTo>
                  <a:lnTo>
                    <a:pt x="22" y="4961"/>
                  </a:lnTo>
                  <a:lnTo>
                    <a:pt x="0" y="5473"/>
                  </a:lnTo>
                  <a:lnTo>
                    <a:pt x="22" y="5984"/>
                  </a:lnTo>
                  <a:lnTo>
                    <a:pt x="67" y="6229"/>
                  </a:lnTo>
                  <a:lnTo>
                    <a:pt x="111" y="6474"/>
                  </a:lnTo>
                  <a:lnTo>
                    <a:pt x="178" y="6740"/>
                  </a:lnTo>
                  <a:lnTo>
                    <a:pt x="267" y="7007"/>
                  </a:lnTo>
                  <a:lnTo>
                    <a:pt x="378" y="7252"/>
                  </a:lnTo>
                  <a:lnTo>
                    <a:pt x="489" y="7474"/>
                  </a:lnTo>
                  <a:lnTo>
                    <a:pt x="623" y="7697"/>
                  </a:lnTo>
                  <a:lnTo>
                    <a:pt x="779" y="7897"/>
                  </a:lnTo>
                  <a:lnTo>
                    <a:pt x="934" y="8075"/>
                  </a:lnTo>
                  <a:lnTo>
                    <a:pt x="1112" y="8253"/>
                  </a:lnTo>
                  <a:lnTo>
                    <a:pt x="1290" y="8409"/>
                  </a:lnTo>
                  <a:lnTo>
                    <a:pt x="1490" y="8564"/>
                  </a:lnTo>
                  <a:lnTo>
                    <a:pt x="1690" y="8698"/>
                  </a:lnTo>
                  <a:lnTo>
                    <a:pt x="1913" y="8831"/>
                  </a:lnTo>
                  <a:lnTo>
                    <a:pt x="2135" y="8943"/>
                  </a:lnTo>
                  <a:lnTo>
                    <a:pt x="2358" y="9031"/>
                  </a:lnTo>
                  <a:lnTo>
                    <a:pt x="2847" y="9209"/>
                  </a:lnTo>
                  <a:lnTo>
                    <a:pt x="3336" y="9343"/>
                  </a:lnTo>
                  <a:lnTo>
                    <a:pt x="3870" y="9432"/>
                  </a:lnTo>
                  <a:lnTo>
                    <a:pt x="4382" y="9476"/>
                  </a:lnTo>
                  <a:lnTo>
                    <a:pt x="4916" y="9499"/>
                  </a:lnTo>
                  <a:lnTo>
                    <a:pt x="5450" y="9499"/>
                  </a:lnTo>
                  <a:lnTo>
                    <a:pt x="5961" y="9432"/>
                  </a:lnTo>
                  <a:lnTo>
                    <a:pt x="6450" y="9365"/>
                  </a:lnTo>
                  <a:lnTo>
                    <a:pt x="6940" y="9276"/>
                  </a:lnTo>
                  <a:lnTo>
                    <a:pt x="6962" y="9254"/>
                  </a:lnTo>
                  <a:lnTo>
                    <a:pt x="6984" y="9232"/>
                  </a:lnTo>
                  <a:lnTo>
                    <a:pt x="6984" y="9165"/>
                  </a:lnTo>
                  <a:lnTo>
                    <a:pt x="6556" y="7364"/>
                  </a:lnTo>
                  <a:lnTo>
                    <a:pt x="6556" y="7364"/>
                  </a:lnTo>
                  <a:lnTo>
                    <a:pt x="6695" y="7341"/>
                  </a:lnTo>
                  <a:lnTo>
                    <a:pt x="7340" y="7208"/>
                  </a:lnTo>
                  <a:lnTo>
                    <a:pt x="7941" y="7052"/>
                  </a:lnTo>
                  <a:lnTo>
                    <a:pt x="7985" y="7030"/>
                  </a:lnTo>
                  <a:lnTo>
                    <a:pt x="8007" y="7007"/>
                  </a:lnTo>
                  <a:lnTo>
                    <a:pt x="8007" y="6963"/>
                  </a:lnTo>
                  <a:lnTo>
                    <a:pt x="8007" y="6941"/>
                  </a:lnTo>
                  <a:lnTo>
                    <a:pt x="7941" y="6852"/>
                  </a:lnTo>
                  <a:lnTo>
                    <a:pt x="7918" y="6852"/>
                  </a:lnTo>
                  <a:lnTo>
                    <a:pt x="7874" y="6829"/>
                  </a:lnTo>
                  <a:lnTo>
                    <a:pt x="7852" y="6830"/>
                  </a:lnTo>
                  <a:lnTo>
                    <a:pt x="7852" y="6830"/>
                  </a:lnTo>
                  <a:lnTo>
                    <a:pt x="7852" y="6829"/>
                  </a:lnTo>
                  <a:lnTo>
                    <a:pt x="7847" y="6830"/>
                  </a:lnTo>
                  <a:lnTo>
                    <a:pt x="7847" y="6830"/>
                  </a:lnTo>
                  <a:lnTo>
                    <a:pt x="7318" y="6852"/>
                  </a:lnTo>
                  <a:lnTo>
                    <a:pt x="6740" y="6874"/>
                  </a:lnTo>
                  <a:lnTo>
                    <a:pt x="6450" y="6874"/>
                  </a:lnTo>
                  <a:lnTo>
                    <a:pt x="6161" y="6852"/>
                  </a:lnTo>
                  <a:lnTo>
                    <a:pt x="5872" y="6807"/>
                  </a:lnTo>
                  <a:lnTo>
                    <a:pt x="5583" y="6740"/>
                  </a:lnTo>
                  <a:lnTo>
                    <a:pt x="5316" y="6674"/>
                  </a:lnTo>
                  <a:lnTo>
                    <a:pt x="5071" y="6563"/>
                  </a:lnTo>
                  <a:lnTo>
                    <a:pt x="4827" y="6429"/>
                  </a:lnTo>
                  <a:lnTo>
                    <a:pt x="4627" y="6273"/>
                  </a:lnTo>
                  <a:lnTo>
                    <a:pt x="4426" y="6095"/>
                  </a:lnTo>
                  <a:lnTo>
                    <a:pt x="4271" y="5851"/>
                  </a:lnTo>
                  <a:lnTo>
                    <a:pt x="4159" y="5584"/>
                  </a:lnTo>
                  <a:lnTo>
                    <a:pt x="4070" y="5272"/>
                  </a:lnTo>
                  <a:lnTo>
                    <a:pt x="4026" y="4983"/>
                  </a:lnTo>
                  <a:lnTo>
                    <a:pt x="4026" y="4694"/>
                  </a:lnTo>
                  <a:lnTo>
                    <a:pt x="4026" y="4427"/>
                  </a:lnTo>
                  <a:lnTo>
                    <a:pt x="4070" y="4160"/>
                  </a:lnTo>
                  <a:lnTo>
                    <a:pt x="4115" y="3893"/>
                  </a:lnTo>
                  <a:lnTo>
                    <a:pt x="4204" y="3649"/>
                  </a:lnTo>
                  <a:lnTo>
                    <a:pt x="4315" y="3404"/>
                  </a:lnTo>
                  <a:lnTo>
                    <a:pt x="4426" y="3182"/>
                  </a:lnTo>
                  <a:lnTo>
                    <a:pt x="4582" y="2981"/>
                  </a:lnTo>
                  <a:lnTo>
                    <a:pt x="4738" y="2781"/>
                  </a:lnTo>
                  <a:lnTo>
                    <a:pt x="4938" y="2581"/>
                  </a:lnTo>
                  <a:lnTo>
                    <a:pt x="5138" y="2403"/>
                  </a:lnTo>
                  <a:lnTo>
                    <a:pt x="5338" y="2247"/>
                  </a:lnTo>
                  <a:lnTo>
                    <a:pt x="5583" y="2092"/>
                  </a:lnTo>
                  <a:lnTo>
                    <a:pt x="5828" y="1958"/>
                  </a:lnTo>
                  <a:lnTo>
                    <a:pt x="6072" y="1847"/>
                  </a:lnTo>
                  <a:lnTo>
                    <a:pt x="6117" y="1825"/>
                  </a:lnTo>
                  <a:lnTo>
                    <a:pt x="6117" y="1780"/>
                  </a:lnTo>
                  <a:lnTo>
                    <a:pt x="6117" y="1736"/>
                  </a:lnTo>
                  <a:lnTo>
                    <a:pt x="6095" y="1714"/>
                  </a:lnTo>
                  <a:lnTo>
                    <a:pt x="6028" y="1647"/>
                  </a:lnTo>
                  <a:lnTo>
                    <a:pt x="5983" y="1625"/>
                  </a:lnTo>
                  <a:lnTo>
                    <a:pt x="5939" y="1625"/>
                  </a:lnTo>
                  <a:lnTo>
                    <a:pt x="5142" y="1814"/>
                  </a:lnTo>
                  <a:lnTo>
                    <a:pt x="5142" y="1814"/>
                  </a:lnTo>
                  <a:lnTo>
                    <a:pt x="4916" y="1024"/>
                  </a:lnTo>
                  <a:lnTo>
                    <a:pt x="4671" y="112"/>
                  </a:lnTo>
                  <a:lnTo>
                    <a:pt x="4649" y="45"/>
                  </a:lnTo>
                  <a:lnTo>
                    <a:pt x="4604" y="23"/>
                  </a:lnTo>
                  <a:lnTo>
                    <a:pt x="45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3"/>
            <p:cNvSpPr/>
            <p:nvPr/>
          </p:nvSpPr>
          <p:spPr>
            <a:xfrm>
              <a:off x="7828278" y="2833203"/>
              <a:ext cx="178549" cy="182271"/>
            </a:xfrm>
            <a:custGeom>
              <a:avLst/>
              <a:gdLst/>
              <a:ahLst/>
              <a:cxnLst/>
              <a:rect l="l" t="t" r="r" b="b"/>
              <a:pathLst>
                <a:path w="2159" h="2204" extrusionOk="0">
                  <a:moveTo>
                    <a:pt x="1580" y="1"/>
                  </a:moveTo>
                  <a:lnTo>
                    <a:pt x="67" y="357"/>
                  </a:lnTo>
                  <a:lnTo>
                    <a:pt x="23" y="379"/>
                  </a:lnTo>
                  <a:lnTo>
                    <a:pt x="1" y="401"/>
                  </a:lnTo>
                  <a:lnTo>
                    <a:pt x="1" y="446"/>
                  </a:lnTo>
                  <a:lnTo>
                    <a:pt x="23" y="490"/>
                  </a:lnTo>
                  <a:lnTo>
                    <a:pt x="90" y="557"/>
                  </a:lnTo>
                  <a:lnTo>
                    <a:pt x="179" y="557"/>
                  </a:lnTo>
                  <a:lnTo>
                    <a:pt x="1544" y="236"/>
                  </a:lnTo>
                  <a:lnTo>
                    <a:pt x="1894" y="1889"/>
                  </a:lnTo>
                  <a:lnTo>
                    <a:pt x="1894" y="1889"/>
                  </a:lnTo>
                  <a:lnTo>
                    <a:pt x="1491" y="1981"/>
                  </a:lnTo>
                  <a:lnTo>
                    <a:pt x="1469" y="2003"/>
                  </a:lnTo>
                  <a:lnTo>
                    <a:pt x="1446" y="2047"/>
                  </a:lnTo>
                  <a:lnTo>
                    <a:pt x="1446" y="2092"/>
                  </a:lnTo>
                  <a:lnTo>
                    <a:pt x="1446" y="2114"/>
                  </a:lnTo>
                  <a:lnTo>
                    <a:pt x="1513" y="2181"/>
                  </a:lnTo>
                  <a:lnTo>
                    <a:pt x="1558" y="2203"/>
                  </a:lnTo>
                  <a:lnTo>
                    <a:pt x="1602" y="2203"/>
                  </a:lnTo>
                  <a:lnTo>
                    <a:pt x="2091" y="2092"/>
                  </a:lnTo>
                  <a:lnTo>
                    <a:pt x="2114" y="2070"/>
                  </a:lnTo>
                  <a:lnTo>
                    <a:pt x="2136" y="2047"/>
                  </a:lnTo>
                  <a:lnTo>
                    <a:pt x="2158" y="1981"/>
                  </a:lnTo>
                  <a:lnTo>
                    <a:pt x="1736" y="112"/>
                  </a:lnTo>
                  <a:lnTo>
                    <a:pt x="1713" y="45"/>
                  </a:lnTo>
                  <a:lnTo>
                    <a:pt x="1691" y="23"/>
                  </a:lnTo>
                  <a:lnTo>
                    <a:pt x="16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3"/>
            <p:cNvSpPr/>
            <p:nvPr/>
          </p:nvSpPr>
          <p:spPr>
            <a:xfrm>
              <a:off x="8019563" y="3427403"/>
              <a:ext cx="139928" cy="202450"/>
            </a:xfrm>
            <a:custGeom>
              <a:avLst/>
              <a:gdLst/>
              <a:ahLst/>
              <a:cxnLst/>
              <a:rect l="l" t="t" r="r" b="b"/>
              <a:pathLst>
                <a:path w="1692" h="2448" extrusionOk="0">
                  <a:moveTo>
                    <a:pt x="1091" y="0"/>
                  </a:moveTo>
                  <a:lnTo>
                    <a:pt x="1046" y="23"/>
                  </a:lnTo>
                  <a:lnTo>
                    <a:pt x="1024" y="67"/>
                  </a:lnTo>
                  <a:lnTo>
                    <a:pt x="1024" y="112"/>
                  </a:lnTo>
                  <a:lnTo>
                    <a:pt x="1046" y="156"/>
                  </a:lnTo>
                  <a:lnTo>
                    <a:pt x="1088" y="197"/>
                  </a:lnTo>
                  <a:lnTo>
                    <a:pt x="1246" y="912"/>
                  </a:lnTo>
                  <a:lnTo>
                    <a:pt x="1358" y="1491"/>
                  </a:lnTo>
                  <a:lnTo>
                    <a:pt x="1402" y="1713"/>
                  </a:lnTo>
                  <a:lnTo>
                    <a:pt x="1424" y="1824"/>
                  </a:lnTo>
                  <a:lnTo>
                    <a:pt x="1441" y="1891"/>
                  </a:lnTo>
                  <a:lnTo>
                    <a:pt x="1424" y="1891"/>
                  </a:lnTo>
                  <a:lnTo>
                    <a:pt x="1335" y="1913"/>
                  </a:lnTo>
                  <a:lnTo>
                    <a:pt x="1202" y="1936"/>
                  </a:lnTo>
                  <a:lnTo>
                    <a:pt x="957" y="2002"/>
                  </a:lnTo>
                  <a:lnTo>
                    <a:pt x="68" y="2225"/>
                  </a:lnTo>
                  <a:lnTo>
                    <a:pt x="23" y="2247"/>
                  </a:lnTo>
                  <a:lnTo>
                    <a:pt x="1" y="2269"/>
                  </a:lnTo>
                  <a:lnTo>
                    <a:pt x="1" y="2314"/>
                  </a:lnTo>
                  <a:lnTo>
                    <a:pt x="23" y="2358"/>
                  </a:lnTo>
                  <a:lnTo>
                    <a:pt x="90" y="2425"/>
                  </a:lnTo>
                  <a:lnTo>
                    <a:pt x="134" y="2447"/>
                  </a:lnTo>
                  <a:lnTo>
                    <a:pt x="179" y="2447"/>
                  </a:lnTo>
                  <a:lnTo>
                    <a:pt x="1625" y="2091"/>
                  </a:lnTo>
                  <a:lnTo>
                    <a:pt x="1669" y="2091"/>
                  </a:lnTo>
                  <a:lnTo>
                    <a:pt x="1691" y="2047"/>
                  </a:lnTo>
                  <a:lnTo>
                    <a:pt x="1691" y="1980"/>
                  </a:lnTo>
                  <a:lnTo>
                    <a:pt x="1291" y="112"/>
                  </a:lnTo>
                  <a:lnTo>
                    <a:pt x="1269" y="67"/>
                  </a:lnTo>
                  <a:lnTo>
                    <a:pt x="1224" y="23"/>
                  </a:lnTo>
                  <a:lnTo>
                    <a:pt x="11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0" name="Google Shape;1180;p43"/>
          <p:cNvGrpSpPr/>
          <p:nvPr/>
        </p:nvGrpSpPr>
        <p:grpSpPr>
          <a:xfrm>
            <a:off x="6510220" y="4115875"/>
            <a:ext cx="692910" cy="554257"/>
            <a:chOff x="5504357" y="3177352"/>
            <a:chExt cx="794747" cy="734045"/>
          </a:xfrm>
        </p:grpSpPr>
        <p:sp>
          <p:nvSpPr>
            <p:cNvPr id="1181" name="Google Shape;1181;p43"/>
            <p:cNvSpPr/>
            <p:nvPr/>
          </p:nvSpPr>
          <p:spPr>
            <a:xfrm>
              <a:off x="5682741" y="3186532"/>
              <a:ext cx="607183" cy="715603"/>
            </a:xfrm>
            <a:custGeom>
              <a:avLst/>
              <a:gdLst/>
              <a:ahLst/>
              <a:cxnLst/>
              <a:rect l="l" t="t" r="r" b="b"/>
              <a:pathLst>
                <a:path w="7342" h="8653" extrusionOk="0">
                  <a:moveTo>
                    <a:pt x="1825" y="1980"/>
                  </a:moveTo>
                  <a:lnTo>
                    <a:pt x="1558" y="2692"/>
                  </a:lnTo>
                  <a:lnTo>
                    <a:pt x="1402" y="3203"/>
                  </a:lnTo>
                  <a:lnTo>
                    <a:pt x="1269" y="3782"/>
                  </a:lnTo>
                  <a:lnTo>
                    <a:pt x="2181" y="3804"/>
                  </a:lnTo>
                  <a:lnTo>
                    <a:pt x="2492" y="2736"/>
                  </a:lnTo>
                  <a:lnTo>
                    <a:pt x="2626" y="2314"/>
                  </a:lnTo>
                  <a:lnTo>
                    <a:pt x="2759" y="2024"/>
                  </a:lnTo>
                  <a:lnTo>
                    <a:pt x="1825" y="1980"/>
                  </a:lnTo>
                  <a:close/>
                  <a:moveTo>
                    <a:pt x="4094" y="0"/>
                  </a:moveTo>
                  <a:lnTo>
                    <a:pt x="4605" y="2047"/>
                  </a:lnTo>
                  <a:lnTo>
                    <a:pt x="5295" y="4605"/>
                  </a:lnTo>
                  <a:lnTo>
                    <a:pt x="5829" y="6740"/>
                  </a:lnTo>
                  <a:lnTo>
                    <a:pt x="6251" y="8430"/>
                  </a:lnTo>
                  <a:lnTo>
                    <a:pt x="6741" y="8430"/>
                  </a:lnTo>
                  <a:lnTo>
                    <a:pt x="7230" y="8386"/>
                  </a:lnTo>
                  <a:lnTo>
                    <a:pt x="7341" y="8341"/>
                  </a:lnTo>
                  <a:lnTo>
                    <a:pt x="6918" y="6651"/>
                  </a:lnTo>
                  <a:lnTo>
                    <a:pt x="6362" y="4538"/>
                  </a:lnTo>
                  <a:lnTo>
                    <a:pt x="5184" y="45"/>
                  </a:lnTo>
                  <a:lnTo>
                    <a:pt x="4094" y="0"/>
                  </a:lnTo>
                  <a:close/>
                  <a:moveTo>
                    <a:pt x="1536" y="5895"/>
                  </a:moveTo>
                  <a:lnTo>
                    <a:pt x="1046" y="5939"/>
                  </a:lnTo>
                  <a:lnTo>
                    <a:pt x="735" y="6673"/>
                  </a:lnTo>
                  <a:lnTo>
                    <a:pt x="1" y="8653"/>
                  </a:lnTo>
                  <a:lnTo>
                    <a:pt x="891" y="8631"/>
                  </a:lnTo>
                  <a:lnTo>
                    <a:pt x="1024" y="8608"/>
                  </a:lnTo>
                  <a:lnTo>
                    <a:pt x="1135" y="8186"/>
                  </a:lnTo>
                  <a:lnTo>
                    <a:pt x="1291" y="7719"/>
                  </a:lnTo>
                  <a:lnTo>
                    <a:pt x="1469" y="7229"/>
                  </a:lnTo>
                  <a:lnTo>
                    <a:pt x="1669" y="6718"/>
                  </a:lnTo>
                  <a:lnTo>
                    <a:pt x="1981" y="5895"/>
                  </a:lnTo>
                  <a:close/>
                </a:path>
              </a:pathLst>
            </a:custGeom>
            <a:solidFill>
              <a:srgbClr val="F07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3"/>
            <p:cNvSpPr/>
            <p:nvPr/>
          </p:nvSpPr>
          <p:spPr>
            <a:xfrm>
              <a:off x="5682741" y="3673965"/>
              <a:ext cx="163829" cy="228169"/>
            </a:xfrm>
            <a:custGeom>
              <a:avLst/>
              <a:gdLst/>
              <a:ahLst/>
              <a:cxnLst/>
              <a:rect l="l" t="t" r="r" b="b"/>
              <a:pathLst>
                <a:path w="1981" h="2759" fill="none" extrusionOk="0">
                  <a:moveTo>
                    <a:pt x="735" y="779"/>
                  </a:moveTo>
                  <a:lnTo>
                    <a:pt x="735" y="779"/>
                  </a:lnTo>
                  <a:lnTo>
                    <a:pt x="1" y="2759"/>
                  </a:lnTo>
                  <a:lnTo>
                    <a:pt x="1" y="2759"/>
                  </a:lnTo>
                  <a:lnTo>
                    <a:pt x="891" y="2737"/>
                  </a:lnTo>
                  <a:lnTo>
                    <a:pt x="891" y="2737"/>
                  </a:lnTo>
                  <a:lnTo>
                    <a:pt x="1024" y="2714"/>
                  </a:lnTo>
                  <a:lnTo>
                    <a:pt x="1024" y="2714"/>
                  </a:lnTo>
                  <a:lnTo>
                    <a:pt x="1135" y="2292"/>
                  </a:lnTo>
                  <a:lnTo>
                    <a:pt x="1291" y="1825"/>
                  </a:lnTo>
                  <a:lnTo>
                    <a:pt x="1469" y="1335"/>
                  </a:lnTo>
                  <a:lnTo>
                    <a:pt x="1669" y="824"/>
                  </a:lnTo>
                  <a:lnTo>
                    <a:pt x="1669" y="824"/>
                  </a:lnTo>
                  <a:lnTo>
                    <a:pt x="1981" y="1"/>
                  </a:lnTo>
                  <a:lnTo>
                    <a:pt x="1981" y="1"/>
                  </a:lnTo>
                  <a:lnTo>
                    <a:pt x="1536" y="1"/>
                  </a:lnTo>
                  <a:lnTo>
                    <a:pt x="1046" y="45"/>
                  </a:lnTo>
                  <a:lnTo>
                    <a:pt x="1046" y="45"/>
                  </a:lnTo>
                  <a:lnTo>
                    <a:pt x="735" y="7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3"/>
            <p:cNvSpPr/>
            <p:nvPr/>
          </p:nvSpPr>
          <p:spPr>
            <a:xfrm>
              <a:off x="5787605" y="3350195"/>
              <a:ext cx="123388" cy="150928"/>
            </a:xfrm>
            <a:custGeom>
              <a:avLst/>
              <a:gdLst/>
              <a:ahLst/>
              <a:cxnLst/>
              <a:rect l="l" t="t" r="r" b="b"/>
              <a:pathLst>
                <a:path w="1492" h="1825" fill="none" extrusionOk="0">
                  <a:moveTo>
                    <a:pt x="557" y="1"/>
                  </a:moveTo>
                  <a:lnTo>
                    <a:pt x="557" y="1"/>
                  </a:lnTo>
                  <a:lnTo>
                    <a:pt x="290" y="713"/>
                  </a:lnTo>
                  <a:lnTo>
                    <a:pt x="290" y="713"/>
                  </a:lnTo>
                  <a:lnTo>
                    <a:pt x="134" y="1224"/>
                  </a:lnTo>
                  <a:lnTo>
                    <a:pt x="1" y="1803"/>
                  </a:lnTo>
                  <a:lnTo>
                    <a:pt x="1" y="1803"/>
                  </a:lnTo>
                  <a:lnTo>
                    <a:pt x="913" y="1825"/>
                  </a:lnTo>
                  <a:lnTo>
                    <a:pt x="913" y="1825"/>
                  </a:lnTo>
                  <a:lnTo>
                    <a:pt x="1224" y="757"/>
                  </a:lnTo>
                  <a:lnTo>
                    <a:pt x="1224" y="757"/>
                  </a:lnTo>
                  <a:lnTo>
                    <a:pt x="1358" y="335"/>
                  </a:lnTo>
                  <a:lnTo>
                    <a:pt x="1491" y="45"/>
                  </a:lnTo>
                  <a:lnTo>
                    <a:pt x="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3"/>
            <p:cNvSpPr/>
            <p:nvPr/>
          </p:nvSpPr>
          <p:spPr>
            <a:xfrm>
              <a:off x="5513537" y="3186532"/>
              <a:ext cx="686245" cy="715603"/>
            </a:xfrm>
            <a:custGeom>
              <a:avLst/>
              <a:gdLst/>
              <a:ahLst/>
              <a:cxnLst/>
              <a:rect l="l" t="t" r="r" b="b"/>
              <a:pathLst>
                <a:path w="8298" h="8653" extrusionOk="0">
                  <a:moveTo>
                    <a:pt x="3871" y="1980"/>
                  </a:moveTo>
                  <a:lnTo>
                    <a:pt x="4805" y="2024"/>
                  </a:lnTo>
                  <a:lnTo>
                    <a:pt x="5183" y="2047"/>
                  </a:lnTo>
                  <a:lnTo>
                    <a:pt x="5294" y="2914"/>
                  </a:lnTo>
                  <a:lnTo>
                    <a:pt x="5428" y="3826"/>
                  </a:lnTo>
                  <a:lnTo>
                    <a:pt x="4227" y="3804"/>
                  </a:lnTo>
                  <a:lnTo>
                    <a:pt x="3315" y="3782"/>
                  </a:lnTo>
                  <a:lnTo>
                    <a:pt x="3448" y="3203"/>
                  </a:lnTo>
                  <a:lnTo>
                    <a:pt x="3604" y="2692"/>
                  </a:lnTo>
                  <a:lnTo>
                    <a:pt x="3871" y="1980"/>
                  </a:lnTo>
                  <a:close/>
                  <a:moveTo>
                    <a:pt x="2714" y="0"/>
                  </a:moveTo>
                  <a:lnTo>
                    <a:pt x="2492" y="534"/>
                  </a:lnTo>
                  <a:lnTo>
                    <a:pt x="2225" y="1224"/>
                  </a:lnTo>
                  <a:lnTo>
                    <a:pt x="1936" y="2047"/>
                  </a:lnTo>
                  <a:lnTo>
                    <a:pt x="1624" y="3048"/>
                  </a:lnTo>
                  <a:lnTo>
                    <a:pt x="868" y="5494"/>
                  </a:lnTo>
                  <a:lnTo>
                    <a:pt x="1" y="8564"/>
                  </a:lnTo>
                  <a:lnTo>
                    <a:pt x="290" y="8586"/>
                  </a:lnTo>
                  <a:lnTo>
                    <a:pt x="557" y="8608"/>
                  </a:lnTo>
                  <a:lnTo>
                    <a:pt x="913" y="8631"/>
                  </a:lnTo>
                  <a:lnTo>
                    <a:pt x="1647" y="8631"/>
                  </a:lnTo>
                  <a:lnTo>
                    <a:pt x="2047" y="8653"/>
                  </a:lnTo>
                  <a:lnTo>
                    <a:pt x="2781" y="6673"/>
                  </a:lnTo>
                  <a:lnTo>
                    <a:pt x="3092" y="5939"/>
                  </a:lnTo>
                  <a:lnTo>
                    <a:pt x="3582" y="5895"/>
                  </a:lnTo>
                  <a:lnTo>
                    <a:pt x="5472" y="5895"/>
                  </a:lnTo>
                  <a:lnTo>
                    <a:pt x="5561" y="5917"/>
                  </a:lnTo>
                  <a:lnTo>
                    <a:pt x="5828" y="7318"/>
                  </a:lnTo>
                  <a:lnTo>
                    <a:pt x="6028" y="8586"/>
                  </a:lnTo>
                  <a:lnTo>
                    <a:pt x="7096" y="8519"/>
                  </a:lnTo>
                  <a:lnTo>
                    <a:pt x="7630" y="8497"/>
                  </a:lnTo>
                  <a:lnTo>
                    <a:pt x="8186" y="8453"/>
                  </a:lnTo>
                  <a:lnTo>
                    <a:pt x="8275" y="8430"/>
                  </a:lnTo>
                  <a:lnTo>
                    <a:pt x="8297" y="8430"/>
                  </a:lnTo>
                  <a:lnTo>
                    <a:pt x="7875" y="6740"/>
                  </a:lnTo>
                  <a:lnTo>
                    <a:pt x="7341" y="4605"/>
                  </a:lnTo>
                  <a:lnTo>
                    <a:pt x="6651" y="2047"/>
                  </a:lnTo>
                  <a:lnTo>
                    <a:pt x="6140" y="0"/>
                  </a:lnTo>
                  <a:close/>
                </a:path>
              </a:pathLst>
            </a:custGeom>
            <a:solidFill>
              <a:srgbClr val="FFD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3"/>
            <p:cNvSpPr/>
            <p:nvPr/>
          </p:nvSpPr>
          <p:spPr>
            <a:xfrm>
              <a:off x="5513537" y="3186532"/>
              <a:ext cx="686245" cy="715603"/>
            </a:xfrm>
            <a:custGeom>
              <a:avLst/>
              <a:gdLst/>
              <a:ahLst/>
              <a:cxnLst/>
              <a:rect l="l" t="t" r="r" b="b"/>
              <a:pathLst>
                <a:path w="8298" h="8653" fill="none" extrusionOk="0">
                  <a:moveTo>
                    <a:pt x="6140" y="0"/>
                  </a:moveTo>
                  <a:lnTo>
                    <a:pt x="6140" y="0"/>
                  </a:lnTo>
                  <a:lnTo>
                    <a:pt x="6051" y="0"/>
                  </a:lnTo>
                  <a:lnTo>
                    <a:pt x="6051" y="0"/>
                  </a:lnTo>
                  <a:lnTo>
                    <a:pt x="2714" y="0"/>
                  </a:lnTo>
                  <a:lnTo>
                    <a:pt x="2714" y="0"/>
                  </a:lnTo>
                  <a:lnTo>
                    <a:pt x="2492" y="534"/>
                  </a:lnTo>
                  <a:lnTo>
                    <a:pt x="2225" y="1224"/>
                  </a:lnTo>
                  <a:lnTo>
                    <a:pt x="1936" y="2047"/>
                  </a:lnTo>
                  <a:lnTo>
                    <a:pt x="1624" y="3048"/>
                  </a:lnTo>
                  <a:lnTo>
                    <a:pt x="868" y="5494"/>
                  </a:lnTo>
                  <a:lnTo>
                    <a:pt x="1" y="8564"/>
                  </a:lnTo>
                  <a:lnTo>
                    <a:pt x="1" y="8564"/>
                  </a:lnTo>
                  <a:lnTo>
                    <a:pt x="290" y="8586"/>
                  </a:lnTo>
                  <a:lnTo>
                    <a:pt x="557" y="8608"/>
                  </a:lnTo>
                  <a:lnTo>
                    <a:pt x="557" y="8608"/>
                  </a:lnTo>
                  <a:lnTo>
                    <a:pt x="913" y="8631"/>
                  </a:lnTo>
                  <a:lnTo>
                    <a:pt x="913" y="8631"/>
                  </a:lnTo>
                  <a:lnTo>
                    <a:pt x="1268" y="8631"/>
                  </a:lnTo>
                  <a:lnTo>
                    <a:pt x="1268" y="8631"/>
                  </a:lnTo>
                  <a:lnTo>
                    <a:pt x="1647" y="8631"/>
                  </a:lnTo>
                  <a:lnTo>
                    <a:pt x="2047" y="8653"/>
                  </a:lnTo>
                  <a:lnTo>
                    <a:pt x="2047" y="8653"/>
                  </a:lnTo>
                  <a:lnTo>
                    <a:pt x="2781" y="6673"/>
                  </a:lnTo>
                  <a:lnTo>
                    <a:pt x="2781" y="6673"/>
                  </a:lnTo>
                  <a:lnTo>
                    <a:pt x="3092" y="5939"/>
                  </a:lnTo>
                  <a:lnTo>
                    <a:pt x="3092" y="5939"/>
                  </a:lnTo>
                  <a:lnTo>
                    <a:pt x="3582" y="5895"/>
                  </a:lnTo>
                  <a:lnTo>
                    <a:pt x="4027" y="5895"/>
                  </a:lnTo>
                  <a:lnTo>
                    <a:pt x="4027" y="5895"/>
                  </a:lnTo>
                  <a:lnTo>
                    <a:pt x="5339" y="5895"/>
                  </a:lnTo>
                  <a:lnTo>
                    <a:pt x="5339" y="5895"/>
                  </a:lnTo>
                  <a:lnTo>
                    <a:pt x="5472" y="5895"/>
                  </a:lnTo>
                  <a:lnTo>
                    <a:pt x="5561" y="5917"/>
                  </a:lnTo>
                  <a:lnTo>
                    <a:pt x="5561" y="5917"/>
                  </a:lnTo>
                  <a:lnTo>
                    <a:pt x="5828" y="7318"/>
                  </a:lnTo>
                  <a:lnTo>
                    <a:pt x="6028" y="8586"/>
                  </a:lnTo>
                  <a:lnTo>
                    <a:pt x="7096" y="8519"/>
                  </a:lnTo>
                  <a:lnTo>
                    <a:pt x="7096" y="8519"/>
                  </a:lnTo>
                  <a:lnTo>
                    <a:pt x="7630" y="8497"/>
                  </a:lnTo>
                  <a:lnTo>
                    <a:pt x="8186" y="8453"/>
                  </a:lnTo>
                  <a:lnTo>
                    <a:pt x="8186" y="8453"/>
                  </a:lnTo>
                  <a:lnTo>
                    <a:pt x="8275" y="8430"/>
                  </a:lnTo>
                  <a:lnTo>
                    <a:pt x="8297" y="8430"/>
                  </a:lnTo>
                  <a:lnTo>
                    <a:pt x="8297" y="8430"/>
                  </a:lnTo>
                  <a:lnTo>
                    <a:pt x="7875" y="6740"/>
                  </a:lnTo>
                  <a:lnTo>
                    <a:pt x="7341" y="4605"/>
                  </a:lnTo>
                  <a:lnTo>
                    <a:pt x="7341" y="4605"/>
                  </a:lnTo>
                  <a:lnTo>
                    <a:pt x="6651" y="2047"/>
                  </a:lnTo>
                  <a:lnTo>
                    <a:pt x="61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3"/>
            <p:cNvSpPr/>
            <p:nvPr/>
          </p:nvSpPr>
          <p:spPr>
            <a:xfrm>
              <a:off x="5787605" y="3350195"/>
              <a:ext cx="174828" cy="152830"/>
            </a:xfrm>
            <a:custGeom>
              <a:avLst/>
              <a:gdLst/>
              <a:ahLst/>
              <a:cxnLst/>
              <a:rect l="l" t="t" r="r" b="b"/>
              <a:pathLst>
                <a:path w="2114" h="1848" fill="none" extrusionOk="0">
                  <a:moveTo>
                    <a:pt x="290" y="713"/>
                  </a:moveTo>
                  <a:lnTo>
                    <a:pt x="290" y="713"/>
                  </a:lnTo>
                  <a:lnTo>
                    <a:pt x="557" y="1"/>
                  </a:lnTo>
                  <a:lnTo>
                    <a:pt x="1491" y="45"/>
                  </a:lnTo>
                  <a:lnTo>
                    <a:pt x="1869" y="68"/>
                  </a:lnTo>
                  <a:lnTo>
                    <a:pt x="1869" y="68"/>
                  </a:lnTo>
                  <a:lnTo>
                    <a:pt x="1980" y="935"/>
                  </a:lnTo>
                  <a:lnTo>
                    <a:pt x="2114" y="1847"/>
                  </a:lnTo>
                  <a:lnTo>
                    <a:pt x="2114" y="1847"/>
                  </a:lnTo>
                  <a:lnTo>
                    <a:pt x="913" y="1825"/>
                  </a:lnTo>
                  <a:lnTo>
                    <a:pt x="913" y="1825"/>
                  </a:lnTo>
                  <a:lnTo>
                    <a:pt x="1" y="1803"/>
                  </a:lnTo>
                  <a:lnTo>
                    <a:pt x="1" y="1803"/>
                  </a:lnTo>
                  <a:lnTo>
                    <a:pt x="134" y="1224"/>
                  </a:lnTo>
                  <a:lnTo>
                    <a:pt x="290" y="713"/>
                  </a:lnTo>
                  <a:lnTo>
                    <a:pt x="290" y="7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3"/>
            <p:cNvSpPr/>
            <p:nvPr/>
          </p:nvSpPr>
          <p:spPr>
            <a:xfrm>
              <a:off x="5778425" y="3341015"/>
              <a:ext cx="193270" cy="171189"/>
            </a:xfrm>
            <a:custGeom>
              <a:avLst/>
              <a:gdLst/>
              <a:ahLst/>
              <a:cxnLst/>
              <a:rect l="l" t="t" r="r" b="b"/>
              <a:pathLst>
                <a:path w="2337" h="2070" extrusionOk="0">
                  <a:moveTo>
                    <a:pt x="824" y="223"/>
                  </a:moveTo>
                  <a:lnTo>
                    <a:pt x="890" y="245"/>
                  </a:lnTo>
                  <a:lnTo>
                    <a:pt x="1426" y="266"/>
                  </a:lnTo>
                  <a:lnTo>
                    <a:pt x="1426" y="266"/>
                  </a:lnTo>
                  <a:lnTo>
                    <a:pt x="1313" y="535"/>
                  </a:lnTo>
                  <a:lnTo>
                    <a:pt x="1157" y="979"/>
                  </a:lnTo>
                  <a:lnTo>
                    <a:pt x="926" y="1821"/>
                  </a:lnTo>
                  <a:lnTo>
                    <a:pt x="926" y="1821"/>
                  </a:lnTo>
                  <a:lnTo>
                    <a:pt x="264" y="1789"/>
                  </a:lnTo>
                  <a:lnTo>
                    <a:pt x="264" y="1789"/>
                  </a:lnTo>
                  <a:lnTo>
                    <a:pt x="379" y="1313"/>
                  </a:lnTo>
                  <a:lnTo>
                    <a:pt x="601" y="690"/>
                  </a:lnTo>
                  <a:lnTo>
                    <a:pt x="668" y="468"/>
                  </a:lnTo>
                  <a:lnTo>
                    <a:pt x="712" y="334"/>
                  </a:lnTo>
                  <a:lnTo>
                    <a:pt x="757" y="245"/>
                  </a:lnTo>
                  <a:lnTo>
                    <a:pt x="824" y="223"/>
                  </a:lnTo>
                  <a:close/>
                  <a:moveTo>
                    <a:pt x="1691" y="277"/>
                  </a:moveTo>
                  <a:lnTo>
                    <a:pt x="1882" y="284"/>
                  </a:lnTo>
                  <a:lnTo>
                    <a:pt x="1882" y="284"/>
                  </a:lnTo>
                  <a:lnTo>
                    <a:pt x="1980" y="1068"/>
                  </a:lnTo>
                  <a:lnTo>
                    <a:pt x="2097" y="1845"/>
                  </a:lnTo>
                  <a:lnTo>
                    <a:pt x="2097" y="1845"/>
                  </a:lnTo>
                  <a:lnTo>
                    <a:pt x="1177" y="1828"/>
                  </a:lnTo>
                  <a:lnTo>
                    <a:pt x="1177" y="1828"/>
                  </a:lnTo>
                  <a:lnTo>
                    <a:pt x="1380" y="1091"/>
                  </a:lnTo>
                  <a:lnTo>
                    <a:pt x="1535" y="646"/>
                  </a:lnTo>
                  <a:lnTo>
                    <a:pt x="1691" y="277"/>
                  </a:lnTo>
                  <a:close/>
                  <a:moveTo>
                    <a:pt x="646" y="1"/>
                  </a:moveTo>
                  <a:lnTo>
                    <a:pt x="579" y="23"/>
                  </a:lnTo>
                  <a:lnTo>
                    <a:pt x="557" y="68"/>
                  </a:lnTo>
                  <a:lnTo>
                    <a:pt x="245" y="957"/>
                  </a:lnTo>
                  <a:lnTo>
                    <a:pt x="112" y="1402"/>
                  </a:lnTo>
                  <a:lnTo>
                    <a:pt x="1" y="1847"/>
                  </a:lnTo>
                  <a:lnTo>
                    <a:pt x="1" y="1914"/>
                  </a:lnTo>
                  <a:lnTo>
                    <a:pt x="23" y="1958"/>
                  </a:lnTo>
                  <a:lnTo>
                    <a:pt x="67" y="2003"/>
                  </a:lnTo>
                  <a:lnTo>
                    <a:pt x="134" y="2025"/>
                  </a:lnTo>
                  <a:lnTo>
                    <a:pt x="1046" y="2047"/>
                  </a:lnTo>
                  <a:lnTo>
                    <a:pt x="2247" y="2069"/>
                  </a:lnTo>
                  <a:lnTo>
                    <a:pt x="2292" y="2069"/>
                  </a:lnTo>
                  <a:lnTo>
                    <a:pt x="2336" y="2047"/>
                  </a:lnTo>
                  <a:lnTo>
                    <a:pt x="2336" y="2003"/>
                  </a:lnTo>
                  <a:lnTo>
                    <a:pt x="2336" y="1958"/>
                  </a:lnTo>
                  <a:lnTo>
                    <a:pt x="2225" y="1068"/>
                  </a:lnTo>
                  <a:lnTo>
                    <a:pt x="2114" y="179"/>
                  </a:lnTo>
                  <a:lnTo>
                    <a:pt x="2091" y="134"/>
                  </a:lnTo>
                  <a:lnTo>
                    <a:pt x="2047" y="112"/>
                  </a:lnTo>
                  <a:lnTo>
                    <a:pt x="2002" y="90"/>
                  </a:lnTo>
                  <a:lnTo>
                    <a:pt x="1958" y="68"/>
                  </a:lnTo>
                  <a:lnTo>
                    <a:pt x="1611" y="50"/>
                  </a:lnTo>
                  <a:lnTo>
                    <a:pt x="1602" y="45"/>
                  </a:lnTo>
                  <a:lnTo>
                    <a:pt x="1558" y="45"/>
                  </a:lnTo>
                  <a:lnTo>
                    <a:pt x="1554" y="47"/>
                  </a:lnTo>
                  <a:lnTo>
                    <a:pt x="1554" y="47"/>
                  </a:lnTo>
                  <a:lnTo>
                    <a:pt x="6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3"/>
            <p:cNvSpPr/>
            <p:nvPr/>
          </p:nvSpPr>
          <p:spPr>
            <a:xfrm>
              <a:off x="5504357" y="3177352"/>
              <a:ext cx="794747" cy="734045"/>
            </a:xfrm>
            <a:custGeom>
              <a:avLst/>
              <a:gdLst/>
              <a:ahLst/>
              <a:cxnLst/>
              <a:rect l="l" t="t" r="r" b="b"/>
              <a:pathLst>
                <a:path w="9610" h="8876" extrusionOk="0">
                  <a:moveTo>
                    <a:pt x="7118" y="200"/>
                  </a:moveTo>
                  <a:lnTo>
                    <a:pt x="7252" y="223"/>
                  </a:lnTo>
                  <a:lnTo>
                    <a:pt x="7318" y="267"/>
                  </a:lnTo>
                  <a:lnTo>
                    <a:pt x="7296" y="312"/>
                  </a:lnTo>
                  <a:lnTo>
                    <a:pt x="7341" y="512"/>
                  </a:lnTo>
                  <a:lnTo>
                    <a:pt x="7430" y="890"/>
                  </a:lnTo>
                  <a:lnTo>
                    <a:pt x="7696" y="1913"/>
                  </a:lnTo>
                  <a:lnTo>
                    <a:pt x="8319" y="4293"/>
                  </a:lnTo>
                  <a:lnTo>
                    <a:pt x="8942" y="6673"/>
                  </a:lnTo>
                  <a:lnTo>
                    <a:pt x="9187" y="7674"/>
                  </a:lnTo>
                  <a:lnTo>
                    <a:pt x="9253" y="7919"/>
                  </a:lnTo>
                  <a:lnTo>
                    <a:pt x="9298" y="8052"/>
                  </a:lnTo>
                  <a:lnTo>
                    <a:pt x="9298" y="8163"/>
                  </a:lnTo>
                  <a:lnTo>
                    <a:pt x="9342" y="8319"/>
                  </a:lnTo>
                  <a:lnTo>
                    <a:pt x="9253" y="8363"/>
                  </a:lnTo>
                  <a:lnTo>
                    <a:pt x="9164" y="8386"/>
                  </a:lnTo>
                  <a:lnTo>
                    <a:pt x="9075" y="8408"/>
                  </a:lnTo>
                  <a:lnTo>
                    <a:pt x="8987" y="8408"/>
                  </a:lnTo>
                  <a:lnTo>
                    <a:pt x="8542" y="8475"/>
                  </a:lnTo>
                  <a:lnTo>
                    <a:pt x="8498" y="8477"/>
                  </a:lnTo>
                  <a:lnTo>
                    <a:pt x="8498" y="8477"/>
                  </a:lnTo>
                  <a:lnTo>
                    <a:pt x="7986" y="6428"/>
                  </a:lnTo>
                  <a:lnTo>
                    <a:pt x="7452" y="4338"/>
                  </a:lnTo>
                  <a:lnTo>
                    <a:pt x="6896" y="2224"/>
                  </a:lnTo>
                  <a:lnTo>
                    <a:pt x="6389" y="218"/>
                  </a:lnTo>
                  <a:lnTo>
                    <a:pt x="6389" y="218"/>
                  </a:lnTo>
                  <a:lnTo>
                    <a:pt x="6829" y="200"/>
                  </a:lnTo>
                  <a:close/>
                  <a:moveTo>
                    <a:pt x="6139" y="178"/>
                  </a:moveTo>
                  <a:lnTo>
                    <a:pt x="6184" y="223"/>
                  </a:lnTo>
                  <a:lnTo>
                    <a:pt x="6273" y="578"/>
                  </a:lnTo>
                  <a:lnTo>
                    <a:pt x="6429" y="1290"/>
                  </a:lnTo>
                  <a:lnTo>
                    <a:pt x="6784" y="2669"/>
                  </a:lnTo>
                  <a:lnTo>
                    <a:pt x="7563" y="5605"/>
                  </a:lnTo>
                  <a:lnTo>
                    <a:pt x="7941" y="7073"/>
                  </a:lnTo>
                  <a:lnTo>
                    <a:pt x="8284" y="8487"/>
                  </a:lnTo>
                  <a:lnTo>
                    <a:pt x="8284" y="8487"/>
                  </a:lnTo>
                  <a:lnTo>
                    <a:pt x="8075" y="8497"/>
                  </a:lnTo>
                  <a:lnTo>
                    <a:pt x="7163" y="8519"/>
                  </a:lnTo>
                  <a:lnTo>
                    <a:pt x="6629" y="8586"/>
                  </a:lnTo>
                  <a:lnTo>
                    <a:pt x="6317" y="8608"/>
                  </a:lnTo>
                  <a:lnTo>
                    <a:pt x="6206" y="8608"/>
                  </a:lnTo>
                  <a:lnTo>
                    <a:pt x="6139" y="8586"/>
                  </a:lnTo>
                  <a:lnTo>
                    <a:pt x="6162" y="8586"/>
                  </a:lnTo>
                  <a:lnTo>
                    <a:pt x="6184" y="8541"/>
                  </a:lnTo>
                  <a:lnTo>
                    <a:pt x="6184" y="8363"/>
                  </a:lnTo>
                  <a:lnTo>
                    <a:pt x="6162" y="8074"/>
                  </a:lnTo>
                  <a:lnTo>
                    <a:pt x="6050" y="7429"/>
                  </a:lnTo>
                  <a:lnTo>
                    <a:pt x="5784" y="6028"/>
                  </a:lnTo>
                  <a:lnTo>
                    <a:pt x="5739" y="5961"/>
                  </a:lnTo>
                  <a:lnTo>
                    <a:pt x="5672" y="5917"/>
                  </a:lnTo>
                  <a:lnTo>
                    <a:pt x="5494" y="5895"/>
                  </a:lnTo>
                  <a:lnTo>
                    <a:pt x="5294" y="5872"/>
                  </a:lnTo>
                  <a:lnTo>
                    <a:pt x="4894" y="5872"/>
                  </a:lnTo>
                  <a:lnTo>
                    <a:pt x="4115" y="5895"/>
                  </a:lnTo>
                  <a:lnTo>
                    <a:pt x="4049" y="5917"/>
                  </a:lnTo>
                  <a:lnTo>
                    <a:pt x="4026" y="5961"/>
                  </a:lnTo>
                  <a:lnTo>
                    <a:pt x="3715" y="6762"/>
                  </a:lnTo>
                  <a:lnTo>
                    <a:pt x="3404" y="7585"/>
                  </a:lnTo>
                  <a:lnTo>
                    <a:pt x="3315" y="7874"/>
                  </a:lnTo>
                  <a:lnTo>
                    <a:pt x="3226" y="8186"/>
                  </a:lnTo>
                  <a:lnTo>
                    <a:pt x="3181" y="8341"/>
                  </a:lnTo>
                  <a:lnTo>
                    <a:pt x="3092" y="8475"/>
                  </a:lnTo>
                  <a:lnTo>
                    <a:pt x="3003" y="8564"/>
                  </a:lnTo>
                  <a:lnTo>
                    <a:pt x="2914" y="8630"/>
                  </a:lnTo>
                  <a:lnTo>
                    <a:pt x="2759" y="8675"/>
                  </a:lnTo>
                  <a:lnTo>
                    <a:pt x="2225" y="8675"/>
                  </a:lnTo>
                  <a:lnTo>
                    <a:pt x="1869" y="8653"/>
                  </a:lnTo>
                  <a:lnTo>
                    <a:pt x="1557" y="8630"/>
                  </a:lnTo>
                  <a:lnTo>
                    <a:pt x="823" y="8608"/>
                  </a:lnTo>
                  <a:lnTo>
                    <a:pt x="270" y="8575"/>
                  </a:lnTo>
                  <a:lnTo>
                    <a:pt x="270" y="8575"/>
                  </a:lnTo>
                  <a:lnTo>
                    <a:pt x="1024" y="5895"/>
                  </a:lnTo>
                  <a:lnTo>
                    <a:pt x="1446" y="4471"/>
                  </a:lnTo>
                  <a:lnTo>
                    <a:pt x="1891" y="3070"/>
                  </a:lnTo>
                  <a:lnTo>
                    <a:pt x="2180" y="2158"/>
                  </a:lnTo>
                  <a:lnTo>
                    <a:pt x="2492" y="1268"/>
                  </a:lnTo>
                  <a:lnTo>
                    <a:pt x="2736" y="623"/>
                  </a:lnTo>
                  <a:lnTo>
                    <a:pt x="2825" y="423"/>
                  </a:lnTo>
                  <a:lnTo>
                    <a:pt x="2848" y="356"/>
                  </a:lnTo>
                  <a:lnTo>
                    <a:pt x="2892" y="312"/>
                  </a:lnTo>
                  <a:lnTo>
                    <a:pt x="2936" y="267"/>
                  </a:lnTo>
                  <a:lnTo>
                    <a:pt x="3025" y="245"/>
                  </a:lnTo>
                  <a:lnTo>
                    <a:pt x="3226" y="223"/>
                  </a:lnTo>
                  <a:lnTo>
                    <a:pt x="5227" y="223"/>
                  </a:lnTo>
                  <a:lnTo>
                    <a:pt x="5739" y="178"/>
                  </a:lnTo>
                  <a:close/>
                  <a:moveTo>
                    <a:pt x="2803" y="0"/>
                  </a:moveTo>
                  <a:lnTo>
                    <a:pt x="2736" y="22"/>
                  </a:lnTo>
                  <a:lnTo>
                    <a:pt x="2714" y="67"/>
                  </a:lnTo>
                  <a:lnTo>
                    <a:pt x="2492" y="578"/>
                  </a:lnTo>
                  <a:lnTo>
                    <a:pt x="2269" y="1090"/>
                  </a:lnTo>
                  <a:lnTo>
                    <a:pt x="1891" y="2135"/>
                  </a:lnTo>
                  <a:lnTo>
                    <a:pt x="1535" y="3203"/>
                  </a:lnTo>
                  <a:lnTo>
                    <a:pt x="1202" y="4293"/>
                  </a:lnTo>
                  <a:lnTo>
                    <a:pt x="890" y="5383"/>
                  </a:lnTo>
                  <a:lnTo>
                    <a:pt x="579" y="6473"/>
                  </a:lnTo>
                  <a:lnTo>
                    <a:pt x="0" y="8630"/>
                  </a:lnTo>
                  <a:lnTo>
                    <a:pt x="0" y="8675"/>
                  </a:lnTo>
                  <a:lnTo>
                    <a:pt x="23" y="8742"/>
                  </a:lnTo>
                  <a:lnTo>
                    <a:pt x="67" y="8786"/>
                  </a:lnTo>
                  <a:lnTo>
                    <a:pt x="134" y="8786"/>
                  </a:lnTo>
                  <a:lnTo>
                    <a:pt x="912" y="8831"/>
                  </a:lnTo>
                  <a:lnTo>
                    <a:pt x="1669" y="8875"/>
                  </a:lnTo>
                  <a:lnTo>
                    <a:pt x="2825" y="8875"/>
                  </a:lnTo>
                  <a:lnTo>
                    <a:pt x="3203" y="8853"/>
                  </a:lnTo>
                  <a:lnTo>
                    <a:pt x="3248" y="8831"/>
                  </a:lnTo>
                  <a:lnTo>
                    <a:pt x="3292" y="8786"/>
                  </a:lnTo>
                  <a:lnTo>
                    <a:pt x="3515" y="8030"/>
                  </a:lnTo>
                  <a:lnTo>
                    <a:pt x="3782" y="7296"/>
                  </a:lnTo>
                  <a:lnTo>
                    <a:pt x="3915" y="6873"/>
                  </a:lnTo>
                  <a:lnTo>
                    <a:pt x="4004" y="6651"/>
                  </a:lnTo>
                  <a:lnTo>
                    <a:pt x="4093" y="6451"/>
                  </a:lnTo>
                  <a:lnTo>
                    <a:pt x="4160" y="6339"/>
                  </a:lnTo>
                  <a:lnTo>
                    <a:pt x="4227" y="6250"/>
                  </a:lnTo>
                  <a:lnTo>
                    <a:pt x="4293" y="6184"/>
                  </a:lnTo>
                  <a:lnTo>
                    <a:pt x="4382" y="6161"/>
                  </a:lnTo>
                  <a:lnTo>
                    <a:pt x="4449" y="6139"/>
                  </a:lnTo>
                  <a:lnTo>
                    <a:pt x="4538" y="6117"/>
                  </a:lnTo>
                  <a:lnTo>
                    <a:pt x="4805" y="6117"/>
                  </a:lnTo>
                  <a:lnTo>
                    <a:pt x="5139" y="6095"/>
                  </a:lnTo>
                  <a:lnTo>
                    <a:pt x="5428" y="6095"/>
                  </a:lnTo>
                  <a:lnTo>
                    <a:pt x="5472" y="6117"/>
                  </a:lnTo>
                  <a:lnTo>
                    <a:pt x="5561" y="6184"/>
                  </a:lnTo>
                  <a:lnTo>
                    <a:pt x="5606" y="6273"/>
                  </a:lnTo>
                  <a:lnTo>
                    <a:pt x="5650" y="6384"/>
                  </a:lnTo>
                  <a:lnTo>
                    <a:pt x="5672" y="6517"/>
                  </a:lnTo>
                  <a:lnTo>
                    <a:pt x="5717" y="6762"/>
                  </a:lnTo>
                  <a:lnTo>
                    <a:pt x="5739" y="6984"/>
                  </a:lnTo>
                  <a:lnTo>
                    <a:pt x="5895" y="7830"/>
                  </a:lnTo>
                  <a:lnTo>
                    <a:pt x="6028" y="8697"/>
                  </a:lnTo>
                  <a:lnTo>
                    <a:pt x="6050" y="8742"/>
                  </a:lnTo>
                  <a:lnTo>
                    <a:pt x="6073" y="8764"/>
                  </a:lnTo>
                  <a:lnTo>
                    <a:pt x="6117" y="8786"/>
                  </a:lnTo>
                  <a:lnTo>
                    <a:pt x="6162" y="8808"/>
                  </a:lnTo>
                  <a:lnTo>
                    <a:pt x="6762" y="8764"/>
                  </a:lnTo>
                  <a:lnTo>
                    <a:pt x="7341" y="8742"/>
                  </a:lnTo>
                  <a:lnTo>
                    <a:pt x="7897" y="8742"/>
                  </a:lnTo>
                  <a:lnTo>
                    <a:pt x="8453" y="8719"/>
                  </a:lnTo>
                  <a:lnTo>
                    <a:pt x="9009" y="8675"/>
                  </a:lnTo>
                  <a:lnTo>
                    <a:pt x="9276" y="8630"/>
                  </a:lnTo>
                  <a:lnTo>
                    <a:pt x="9543" y="8564"/>
                  </a:lnTo>
                  <a:lnTo>
                    <a:pt x="9565" y="8564"/>
                  </a:lnTo>
                  <a:lnTo>
                    <a:pt x="9587" y="8541"/>
                  </a:lnTo>
                  <a:lnTo>
                    <a:pt x="9609" y="8475"/>
                  </a:lnTo>
                  <a:lnTo>
                    <a:pt x="9098" y="6384"/>
                  </a:lnTo>
                  <a:lnTo>
                    <a:pt x="8542" y="4315"/>
                  </a:lnTo>
                  <a:lnTo>
                    <a:pt x="7452" y="156"/>
                  </a:lnTo>
                  <a:lnTo>
                    <a:pt x="7430" y="111"/>
                  </a:lnTo>
                  <a:lnTo>
                    <a:pt x="7407" y="67"/>
                  </a:lnTo>
                  <a:lnTo>
                    <a:pt x="7363" y="45"/>
                  </a:lnTo>
                  <a:lnTo>
                    <a:pt x="7318" y="45"/>
                  </a:lnTo>
                  <a:lnTo>
                    <a:pt x="6277" y="2"/>
                  </a:lnTo>
                  <a:lnTo>
                    <a:pt x="6277" y="2"/>
                  </a:lnTo>
                  <a:lnTo>
                    <a:pt x="6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3"/>
            <p:cNvSpPr/>
            <p:nvPr/>
          </p:nvSpPr>
          <p:spPr>
            <a:xfrm>
              <a:off x="5671742" y="3664786"/>
              <a:ext cx="184007" cy="246611"/>
            </a:xfrm>
            <a:custGeom>
              <a:avLst/>
              <a:gdLst/>
              <a:ahLst/>
              <a:cxnLst/>
              <a:rect l="l" t="t" r="r" b="b"/>
              <a:pathLst>
                <a:path w="2225" h="2982" extrusionOk="0">
                  <a:moveTo>
                    <a:pt x="2091" y="1"/>
                  </a:moveTo>
                  <a:lnTo>
                    <a:pt x="1624" y="23"/>
                  </a:lnTo>
                  <a:lnTo>
                    <a:pt x="1157" y="45"/>
                  </a:lnTo>
                  <a:lnTo>
                    <a:pt x="1113" y="45"/>
                  </a:lnTo>
                  <a:lnTo>
                    <a:pt x="1068" y="89"/>
                  </a:lnTo>
                  <a:lnTo>
                    <a:pt x="779" y="757"/>
                  </a:lnTo>
                  <a:lnTo>
                    <a:pt x="512" y="1446"/>
                  </a:lnTo>
                  <a:lnTo>
                    <a:pt x="23" y="2803"/>
                  </a:lnTo>
                  <a:lnTo>
                    <a:pt x="1" y="2848"/>
                  </a:lnTo>
                  <a:lnTo>
                    <a:pt x="23" y="2892"/>
                  </a:lnTo>
                  <a:lnTo>
                    <a:pt x="90" y="2959"/>
                  </a:lnTo>
                  <a:lnTo>
                    <a:pt x="134" y="2981"/>
                  </a:lnTo>
                  <a:lnTo>
                    <a:pt x="178" y="2981"/>
                  </a:lnTo>
                  <a:lnTo>
                    <a:pt x="201" y="2959"/>
                  </a:lnTo>
                  <a:lnTo>
                    <a:pt x="245" y="2914"/>
                  </a:lnTo>
                  <a:lnTo>
                    <a:pt x="912" y="1135"/>
                  </a:lnTo>
                  <a:lnTo>
                    <a:pt x="1046" y="757"/>
                  </a:lnTo>
                  <a:lnTo>
                    <a:pt x="1113" y="557"/>
                  </a:lnTo>
                  <a:lnTo>
                    <a:pt x="1202" y="401"/>
                  </a:lnTo>
                  <a:lnTo>
                    <a:pt x="1291" y="312"/>
                  </a:lnTo>
                  <a:lnTo>
                    <a:pt x="1402" y="267"/>
                  </a:lnTo>
                  <a:lnTo>
                    <a:pt x="1513" y="245"/>
                  </a:lnTo>
                  <a:lnTo>
                    <a:pt x="1624" y="223"/>
                  </a:lnTo>
                  <a:lnTo>
                    <a:pt x="2180" y="223"/>
                  </a:lnTo>
                  <a:lnTo>
                    <a:pt x="2203" y="178"/>
                  </a:lnTo>
                  <a:lnTo>
                    <a:pt x="2225" y="156"/>
                  </a:lnTo>
                  <a:lnTo>
                    <a:pt x="2225" y="112"/>
                  </a:lnTo>
                  <a:lnTo>
                    <a:pt x="2158" y="45"/>
                  </a:lnTo>
                  <a:lnTo>
                    <a:pt x="2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43"/>
          <p:cNvGrpSpPr/>
          <p:nvPr/>
        </p:nvGrpSpPr>
        <p:grpSpPr>
          <a:xfrm>
            <a:off x="7452113" y="4351194"/>
            <a:ext cx="604623" cy="489670"/>
            <a:chOff x="6527795" y="3348368"/>
            <a:chExt cx="756126" cy="728504"/>
          </a:xfrm>
        </p:grpSpPr>
        <p:sp>
          <p:nvSpPr>
            <p:cNvPr id="1191" name="Google Shape;1191;p43"/>
            <p:cNvSpPr/>
            <p:nvPr/>
          </p:nvSpPr>
          <p:spPr>
            <a:xfrm>
              <a:off x="6682361" y="3359450"/>
              <a:ext cx="590561" cy="676982"/>
            </a:xfrm>
            <a:custGeom>
              <a:avLst/>
              <a:gdLst/>
              <a:ahLst/>
              <a:cxnLst/>
              <a:rect l="l" t="t" r="r" b="b"/>
              <a:pathLst>
                <a:path w="7141" h="8186" extrusionOk="0">
                  <a:moveTo>
                    <a:pt x="556" y="1402"/>
                  </a:moveTo>
                  <a:lnTo>
                    <a:pt x="289" y="1446"/>
                  </a:lnTo>
                  <a:lnTo>
                    <a:pt x="0" y="1491"/>
                  </a:lnTo>
                  <a:lnTo>
                    <a:pt x="200" y="2625"/>
                  </a:lnTo>
                  <a:lnTo>
                    <a:pt x="356" y="3715"/>
                  </a:lnTo>
                  <a:lnTo>
                    <a:pt x="601" y="3693"/>
                  </a:lnTo>
                  <a:lnTo>
                    <a:pt x="890" y="3670"/>
                  </a:lnTo>
                  <a:lnTo>
                    <a:pt x="1179" y="3604"/>
                  </a:lnTo>
                  <a:lnTo>
                    <a:pt x="1513" y="3515"/>
                  </a:lnTo>
                  <a:lnTo>
                    <a:pt x="1646" y="3448"/>
                  </a:lnTo>
                  <a:lnTo>
                    <a:pt x="1713" y="3448"/>
                  </a:lnTo>
                  <a:lnTo>
                    <a:pt x="1691" y="3314"/>
                  </a:lnTo>
                  <a:lnTo>
                    <a:pt x="1646" y="3181"/>
                  </a:lnTo>
                  <a:lnTo>
                    <a:pt x="1535" y="2314"/>
                  </a:lnTo>
                  <a:lnTo>
                    <a:pt x="1379" y="1424"/>
                  </a:lnTo>
                  <a:lnTo>
                    <a:pt x="1201" y="1424"/>
                  </a:lnTo>
                  <a:lnTo>
                    <a:pt x="1001" y="1402"/>
                  </a:lnTo>
                  <a:close/>
                  <a:moveTo>
                    <a:pt x="1357" y="5094"/>
                  </a:moveTo>
                  <a:lnTo>
                    <a:pt x="1112" y="5116"/>
                  </a:lnTo>
                  <a:lnTo>
                    <a:pt x="556" y="5183"/>
                  </a:lnTo>
                  <a:lnTo>
                    <a:pt x="756" y="6339"/>
                  </a:lnTo>
                  <a:lnTo>
                    <a:pt x="912" y="7407"/>
                  </a:lnTo>
                  <a:lnTo>
                    <a:pt x="1179" y="7407"/>
                  </a:lnTo>
                  <a:lnTo>
                    <a:pt x="1446" y="7363"/>
                  </a:lnTo>
                  <a:lnTo>
                    <a:pt x="1735" y="7296"/>
                  </a:lnTo>
                  <a:lnTo>
                    <a:pt x="2069" y="7207"/>
                  </a:lnTo>
                  <a:lnTo>
                    <a:pt x="2224" y="7140"/>
                  </a:lnTo>
                  <a:lnTo>
                    <a:pt x="2269" y="7140"/>
                  </a:lnTo>
                  <a:lnTo>
                    <a:pt x="2224" y="6896"/>
                  </a:lnTo>
                  <a:lnTo>
                    <a:pt x="2091" y="6028"/>
                  </a:lnTo>
                  <a:lnTo>
                    <a:pt x="1957" y="5138"/>
                  </a:lnTo>
                  <a:lnTo>
                    <a:pt x="1557" y="5094"/>
                  </a:lnTo>
                  <a:close/>
                  <a:moveTo>
                    <a:pt x="3804" y="0"/>
                  </a:moveTo>
                  <a:lnTo>
                    <a:pt x="2313" y="23"/>
                  </a:lnTo>
                  <a:lnTo>
                    <a:pt x="957" y="67"/>
                  </a:lnTo>
                  <a:lnTo>
                    <a:pt x="1535" y="89"/>
                  </a:lnTo>
                  <a:lnTo>
                    <a:pt x="1935" y="111"/>
                  </a:lnTo>
                  <a:lnTo>
                    <a:pt x="2313" y="178"/>
                  </a:lnTo>
                  <a:lnTo>
                    <a:pt x="2691" y="245"/>
                  </a:lnTo>
                  <a:lnTo>
                    <a:pt x="3025" y="356"/>
                  </a:lnTo>
                  <a:lnTo>
                    <a:pt x="3337" y="490"/>
                  </a:lnTo>
                  <a:lnTo>
                    <a:pt x="3626" y="645"/>
                  </a:lnTo>
                  <a:lnTo>
                    <a:pt x="3893" y="823"/>
                  </a:lnTo>
                  <a:lnTo>
                    <a:pt x="4137" y="1023"/>
                  </a:lnTo>
                  <a:lnTo>
                    <a:pt x="4293" y="1179"/>
                  </a:lnTo>
                  <a:lnTo>
                    <a:pt x="4426" y="1357"/>
                  </a:lnTo>
                  <a:lnTo>
                    <a:pt x="4560" y="1535"/>
                  </a:lnTo>
                  <a:lnTo>
                    <a:pt x="4649" y="1713"/>
                  </a:lnTo>
                  <a:lnTo>
                    <a:pt x="4738" y="1913"/>
                  </a:lnTo>
                  <a:lnTo>
                    <a:pt x="4782" y="2113"/>
                  </a:lnTo>
                  <a:lnTo>
                    <a:pt x="4805" y="2291"/>
                  </a:lnTo>
                  <a:lnTo>
                    <a:pt x="4827" y="2491"/>
                  </a:lnTo>
                  <a:lnTo>
                    <a:pt x="4805" y="2625"/>
                  </a:lnTo>
                  <a:lnTo>
                    <a:pt x="4782" y="2758"/>
                  </a:lnTo>
                  <a:lnTo>
                    <a:pt x="4760" y="2870"/>
                  </a:lnTo>
                  <a:lnTo>
                    <a:pt x="4693" y="2981"/>
                  </a:lnTo>
                  <a:lnTo>
                    <a:pt x="4627" y="3092"/>
                  </a:lnTo>
                  <a:lnTo>
                    <a:pt x="4538" y="3203"/>
                  </a:lnTo>
                  <a:lnTo>
                    <a:pt x="4315" y="3426"/>
                  </a:lnTo>
                  <a:lnTo>
                    <a:pt x="4026" y="3626"/>
                  </a:lnTo>
                  <a:lnTo>
                    <a:pt x="3670" y="3804"/>
                  </a:lnTo>
                  <a:lnTo>
                    <a:pt x="3248" y="3982"/>
                  </a:lnTo>
                  <a:lnTo>
                    <a:pt x="2758" y="4137"/>
                  </a:lnTo>
                  <a:lnTo>
                    <a:pt x="3025" y="4182"/>
                  </a:lnTo>
                  <a:lnTo>
                    <a:pt x="3270" y="4226"/>
                  </a:lnTo>
                  <a:lnTo>
                    <a:pt x="3492" y="4271"/>
                  </a:lnTo>
                  <a:lnTo>
                    <a:pt x="3715" y="4338"/>
                  </a:lnTo>
                  <a:lnTo>
                    <a:pt x="3893" y="4427"/>
                  </a:lnTo>
                  <a:lnTo>
                    <a:pt x="4071" y="4516"/>
                  </a:lnTo>
                  <a:lnTo>
                    <a:pt x="4226" y="4605"/>
                  </a:lnTo>
                  <a:lnTo>
                    <a:pt x="4382" y="4716"/>
                  </a:lnTo>
                  <a:lnTo>
                    <a:pt x="4493" y="4849"/>
                  </a:lnTo>
                  <a:lnTo>
                    <a:pt x="4604" y="5005"/>
                  </a:lnTo>
                  <a:lnTo>
                    <a:pt x="4693" y="5183"/>
                  </a:lnTo>
                  <a:lnTo>
                    <a:pt x="4782" y="5405"/>
                  </a:lnTo>
                  <a:lnTo>
                    <a:pt x="4849" y="5628"/>
                  </a:lnTo>
                  <a:lnTo>
                    <a:pt x="4894" y="5895"/>
                  </a:lnTo>
                  <a:lnTo>
                    <a:pt x="4916" y="6184"/>
                  </a:lnTo>
                  <a:lnTo>
                    <a:pt x="4938" y="6495"/>
                  </a:lnTo>
                  <a:lnTo>
                    <a:pt x="4916" y="6740"/>
                  </a:lnTo>
                  <a:lnTo>
                    <a:pt x="4871" y="6985"/>
                  </a:lnTo>
                  <a:lnTo>
                    <a:pt x="4760" y="7207"/>
                  </a:lnTo>
                  <a:lnTo>
                    <a:pt x="4627" y="7407"/>
                  </a:lnTo>
                  <a:lnTo>
                    <a:pt x="4449" y="7585"/>
                  </a:lnTo>
                  <a:lnTo>
                    <a:pt x="4248" y="7763"/>
                  </a:lnTo>
                  <a:lnTo>
                    <a:pt x="3982" y="7919"/>
                  </a:lnTo>
                  <a:lnTo>
                    <a:pt x="3692" y="8052"/>
                  </a:lnTo>
                  <a:lnTo>
                    <a:pt x="3492" y="8141"/>
                  </a:lnTo>
                  <a:lnTo>
                    <a:pt x="3314" y="8186"/>
                  </a:lnTo>
                  <a:lnTo>
                    <a:pt x="3314" y="8186"/>
                  </a:lnTo>
                  <a:lnTo>
                    <a:pt x="4204" y="8052"/>
                  </a:lnTo>
                  <a:lnTo>
                    <a:pt x="4960" y="7896"/>
                  </a:lnTo>
                  <a:lnTo>
                    <a:pt x="5316" y="7808"/>
                  </a:lnTo>
                  <a:lnTo>
                    <a:pt x="5628" y="7719"/>
                  </a:lnTo>
                  <a:lnTo>
                    <a:pt x="5917" y="7607"/>
                  </a:lnTo>
                  <a:lnTo>
                    <a:pt x="6161" y="7496"/>
                  </a:lnTo>
                  <a:lnTo>
                    <a:pt x="6384" y="7363"/>
                  </a:lnTo>
                  <a:lnTo>
                    <a:pt x="6584" y="7251"/>
                  </a:lnTo>
                  <a:lnTo>
                    <a:pt x="6740" y="7096"/>
                  </a:lnTo>
                  <a:lnTo>
                    <a:pt x="6895" y="6962"/>
                  </a:lnTo>
                  <a:lnTo>
                    <a:pt x="6984" y="6807"/>
                  </a:lnTo>
                  <a:lnTo>
                    <a:pt x="7073" y="6651"/>
                  </a:lnTo>
                  <a:lnTo>
                    <a:pt x="7118" y="6473"/>
                  </a:lnTo>
                  <a:lnTo>
                    <a:pt x="7140" y="6317"/>
                  </a:lnTo>
                  <a:lnTo>
                    <a:pt x="7140" y="5961"/>
                  </a:lnTo>
                  <a:lnTo>
                    <a:pt x="7118" y="5672"/>
                  </a:lnTo>
                  <a:lnTo>
                    <a:pt x="7073" y="5383"/>
                  </a:lnTo>
                  <a:lnTo>
                    <a:pt x="7029" y="5138"/>
                  </a:lnTo>
                  <a:lnTo>
                    <a:pt x="6940" y="4894"/>
                  </a:lnTo>
                  <a:lnTo>
                    <a:pt x="6851" y="4694"/>
                  </a:lnTo>
                  <a:lnTo>
                    <a:pt x="6762" y="4538"/>
                  </a:lnTo>
                  <a:lnTo>
                    <a:pt x="6628" y="4382"/>
                  </a:lnTo>
                  <a:lnTo>
                    <a:pt x="6495" y="4271"/>
                  </a:lnTo>
                  <a:lnTo>
                    <a:pt x="6339" y="4160"/>
                  </a:lnTo>
                  <a:lnTo>
                    <a:pt x="6161" y="4071"/>
                  </a:lnTo>
                  <a:lnTo>
                    <a:pt x="5961" y="4004"/>
                  </a:lnTo>
                  <a:lnTo>
                    <a:pt x="5761" y="3960"/>
                  </a:lnTo>
                  <a:lnTo>
                    <a:pt x="5516" y="3937"/>
                  </a:lnTo>
                  <a:lnTo>
                    <a:pt x="5005" y="3937"/>
                  </a:lnTo>
                  <a:lnTo>
                    <a:pt x="5494" y="3737"/>
                  </a:lnTo>
                  <a:lnTo>
                    <a:pt x="5917" y="3537"/>
                  </a:lnTo>
                  <a:lnTo>
                    <a:pt x="6273" y="3314"/>
                  </a:lnTo>
                  <a:lnTo>
                    <a:pt x="6584" y="3092"/>
                  </a:lnTo>
                  <a:lnTo>
                    <a:pt x="6806" y="2870"/>
                  </a:lnTo>
                  <a:lnTo>
                    <a:pt x="6895" y="2758"/>
                  </a:lnTo>
                  <a:lnTo>
                    <a:pt x="6962" y="2625"/>
                  </a:lnTo>
                  <a:lnTo>
                    <a:pt x="7029" y="2514"/>
                  </a:lnTo>
                  <a:lnTo>
                    <a:pt x="7073" y="2380"/>
                  </a:lnTo>
                  <a:lnTo>
                    <a:pt x="7096" y="2269"/>
                  </a:lnTo>
                  <a:lnTo>
                    <a:pt x="7096" y="2136"/>
                  </a:lnTo>
                  <a:lnTo>
                    <a:pt x="7096" y="1935"/>
                  </a:lnTo>
                  <a:lnTo>
                    <a:pt x="7051" y="1735"/>
                  </a:lnTo>
                  <a:lnTo>
                    <a:pt x="6984" y="1557"/>
                  </a:lnTo>
                  <a:lnTo>
                    <a:pt x="6895" y="1357"/>
                  </a:lnTo>
                  <a:lnTo>
                    <a:pt x="6784" y="1179"/>
                  </a:lnTo>
                  <a:lnTo>
                    <a:pt x="6651" y="1001"/>
                  </a:lnTo>
                  <a:lnTo>
                    <a:pt x="6495" y="846"/>
                  </a:lnTo>
                  <a:lnTo>
                    <a:pt x="6295" y="690"/>
                  </a:lnTo>
                  <a:lnTo>
                    <a:pt x="6072" y="534"/>
                  </a:lnTo>
                  <a:lnTo>
                    <a:pt x="5828" y="378"/>
                  </a:lnTo>
                  <a:lnTo>
                    <a:pt x="5561" y="267"/>
                  </a:lnTo>
                  <a:lnTo>
                    <a:pt x="5272" y="178"/>
                  </a:lnTo>
                  <a:lnTo>
                    <a:pt x="4938" y="111"/>
                  </a:lnTo>
                  <a:lnTo>
                    <a:pt x="4582" y="45"/>
                  </a:lnTo>
                  <a:lnTo>
                    <a:pt x="4204" y="23"/>
                  </a:lnTo>
                  <a:lnTo>
                    <a:pt x="3804" y="0"/>
                  </a:lnTo>
                  <a:close/>
                </a:path>
              </a:pathLst>
            </a:custGeom>
            <a:solidFill>
              <a:srgbClr val="A3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3"/>
            <p:cNvSpPr/>
            <p:nvPr/>
          </p:nvSpPr>
          <p:spPr>
            <a:xfrm>
              <a:off x="6538877" y="3364991"/>
              <a:ext cx="551857" cy="702702"/>
            </a:xfrm>
            <a:custGeom>
              <a:avLst/>
              <a:gdLst/>
              <a:ahLst/>
              <a:cxnLst/>
              <a:rect l="l" t="t" r="r" b="b"/>
              <a:pathLst>
                <a:path w="6673" h="8497" extrusionOk="0">
                  <a:moveTo>
                    <a:pt x="2736" y="1335"/>
                  </a:moveTo>
                  <a:lnTo>
                    <a:pt x="2936" y="1357"/>
                  </a:lnTo>
                  <a:lnTo>
                    <a:pt x="3114" y="1357"/>
                  </a:lnTo>
                  <a:lnTo>
                    <a:pt x="3448" y="1424"/>
                  </a:lnTo>
                  <a:lnTo>
                    <a:pt x="3737" y="1513"/>
                  </a:lnTo>
                  <a:lnTo>
                    <a:pt x="3937" y="1646"/>
                  </a:lnTo>
                  <a:lnTo>
                    <a:pt x="4048" y="1713"/>
                  </a:lnTo>
                  <a:lnTo>
                    <a:pt x="4115" y="1779"/>
                  </a:lnTo>
                  <a:lnTo>
                    <a:pt x="4226" y="1913"/>
                  </a:lnTo>
                  <a:lnTo>
                    <a:pt x="4293" y="2069"/>
                  </a:lnTo>
                  <a:lnTo>
                    <a:pt x="4338" y="2247"/>
                  </a:lnTo>
                  <a:lnTo>
                    <a:pt x="4338" y="2424"/>
                  </a:lnTo>
                  <a:lnTo>
                    <a:pt x="4338" y="2580"/>
                  </a:lnTo>
                  <a:lnTo>
                    <a:pt x="4293" y="2714"/>
                  </a:lnTo>
                  <a:lnTo>
                    <a:pt x="4226" y="2847"/>
                  </a:lnTo>
                  <a:lnTo>
                    <a:pt x="4115" y="2958"/>
                  </a:lnTo>
                  <a:lnTo>
                    <a:pt x="3982" y="3070"/>
                  </a:lnTo>
                  <a:lnTo>
                    <a:pt x="3826" y="3181"/>
                  </a:lnTo>
                  <a:lnTo>
                    <a:pt x="3648" y="3292"/>
                  </a:lnTo>
                  <a:lnTo>
                    <a:pt x="3448" y="3381"/>
                  </a:lnTo>
                  <a:lnTo>
                    <a:pt x="3381" y="3381"/>
                  </a:lnTo>
                  <a:lnTo>
                    <a:pt x="3248" y="3448"/>
                  </a:lnTo>
                  <a:lnTo>
                    <a:pt x="2914" y="3537"/>
                  </a:lnTo>
                  <a:lnTo>
                    <a:pt x="2625" y="3603"/>
                  </a:lnTo>
                  <a:lnTo>
                    <a:pt x="2336" y="3626"/>
                  </a:lnTo>
                  <a:lnTo>
                    <a:pt x="2091" y="3648"/>
                  </a:lnTo>
                  <a:lnTo>
                    <a:pt x="1935" y="2558"/>
                  </a:lnTo>
                  <a:lnTo>
                    <a:pt x="1735" y="1424"/>
                  </a:lnTo>
                  <a:lnTo>
                    <a:pt x="2024" y="1379"/>
                  </a:lnTo>
                  <a:lnTo>
                    <a:pt x="2291" y="1335"/>
                  </a:lnTo>
                  <a:close/>
                  <a:moveTo>
                    <a:pt x="3292" y="5027"/>
                  </a:moveTo>
                  <a:lnTo>
                    <a:pt x="3692" y="5071"/>
                  </a:lnTo>
                  <a:lnTo>
                    <a:pt x="4004" y="5138"/>
                  </a:lnTo>
                  <a:lnTo>
                    <a:pt x="4293" y="5227"/>
                  </a:lnTo>
                  <a:lnTo>
                    <a:pt x="4515" y="5338"/>
                  </a:lnTo>
                  <a:lnTo>
                    <a:pt x="4604" y="5405"/>
                  </a:lnTo>
                  <a:lnTo>
                    <a:pt x="4693" y="5494"/>
                  </a:lnTo>
                  <a:lnTo>
                    <a:pt x="4782" y="5627"/>
                  </a:lnTo>
                  <a:lnTo>
                    <a:pt x="4849" y="5783"/>
                  </a:lnTo>
                  <a:lnTo>
                    <a:pt x="4894" y="5961"/>
                  </a:lnTo>
                  <a:lnTo>
                    <a:pt x="4916" y="6161"/>
                  </a:lnTo>
                  <a:lnTo>
                    <a:pt x="4894" y="6295"/>
                  </a:lnTo>
                  <a:lnTo>
                    <a:pt x="4871" y="6428"/>
                  </a:lnTo>
                  <a:lnTo>
                    <a:pt x="4782" y="6539"/>
                  </a:lnTo>
                  <a:lnTo>
                    <a:pt x="4693" y="6673"/>
                  </a:lnTo>
                  <a:lnTo>
                    <a:pt x="4560" y="6784"/>
                  </a:lnTo>
                  <a:lnTo>
                    <a:pt x="4404" y="6873"/>
                  </a:lnTo>
                  <a:lnTo>
                    <a:pt x="4226" y="6984"/>
                  </a:lnTo>
                  <a:lnTo>
                    <a:pt x="4004" y="7073"/>
                  </a:lnTo>
                  <a:lnTo>
                    <a:pt x="3959" y="7073"/>
                  </a:lnTo>
                  <a:lnTo>
                    <a:pt x="3804" y="7140"/>
                  </a:lnTo>
                  <a:lnTo>
                    <a:pt x="3470" y="7229"/>
                  </a:lnTo>
                  <a:lnTo>
                    <a:pt x="3181" y="7296"/>
                  </a:lnTo>
                  <a:lnTo>
                    <a:pt x="2914" y="7340"/>
                  </a:lnTo>
                  <a:lnTo>
                    <a:pt x="2647" y="7340"/>
                  </a:lnTo>
                  <a:lnTo>
                    <a:pt x="2491" y="6272"/>
                  </a:lnTo>
                  <a:lnTo>
                    <a:pt x="2291" y="5116"/>
                  </a:lnTo>
                  <a:lnTo>
                    <a:pt x="2847" y="5049"/>
                  </a:lnTo>
                  <a:lnTo>
                    <a:pt x="3092" y="5027"/>
                  </a:lnTo>
                  <a:close/>
                  <a:moveTo>
                    <a:pt x="2692" y="0"/>
                  </a:moveTo>
                  <a:lnTo>
                    <a:pt x="2558" y="22"/>
                  </a:lnTo>
                  <a:lnTo>
                    <a:pt x="2269" y="22"/>
                  </a:lnTo>
                  <a:lnTo>
                    <a:pt x="1668" y="67"/>
                  </a:lnTo>
                  <a:lnTo>
                    <a:pt x="1090" y="156"/>
                  </a:lnTo>
                  <a:lnTo>
                    <a:pt x="534" y="289"/>
                  </a:lnTo>
                  <a:lnTo>
                    <a:pt x="0" y="467"/>
                  </a:lnTo>
                  <a:lnTo>
                    <a:pt x="156" y="2069"/>
                  </a:lnTo>
                  <a:lnTo>
                    <a:pt x="378" y="4604"/>
                  </a:lnTo>
                  <a:lnTo>
                    <a:pt x="623" y="7007"/>
                  </a:lnTo>
                  <a:lnTo>
                    <a:pt x="801" y="8497"/>
                  </a:lnTo>
                  <a:lnTo>
                    <a:pt x="2336" y="8430"/>
                  </a:lnTo>
                  <a:lnTo>
                    <a:pt x="3492" y="8341"/>
                  </a:lnTo>
                  <a:lnTo>
                    <a:pt x="4293" y="8274"/>
                  </a:lnTo>
                  <a:lnTo>
                    <a:pt x="4738" y="8208"/>
                  </a:lnTo>
                  <a:lnTo>
                    <a:pt x="4805" y="8185"/>
                  </a:lnTo>
                  <a:lnTo>
                    <a:pt x="5049" y="8119"/>
                  </a:lnTo>
                  <a:lnTo>
                    <a:pt x="5227" y="8074"/>
                  </a:lnTo>
                  <a:lnTo>
                    <a:pt x="5427" y="7985"/>
                  </a:lnTo>
                  <a:lnTo>
                    <a:pt x="5717" y="7852"/>
                  </a:lnTo>
                  <a:lnTo>
                    <a:pt x="5983" y="7696"/>
                  </a:lnTo>
                  <a:lnTo>
                    <a:pt x="6184" y="7518"/>
                  </a:lnTo>
                  <a:lnTo>
                    <a:pt x="6362" y="7340"/>
                  </a:lnTo>
                  <a:lnTo>
                    <a:pt x="6495" y="7140"/>
                  </a:lnTo>
                  <a:lnTo>
                    <a:pt x="6606" y="6918"/>
                  </a:lnTo>
                  <a:lnTo>
                    <a:pt x="6651" y="6673"/>
                  </a:lnTo>
                  <a:lnTo>
                    <a:pt x="6673" y="6428"/>
                  </a:lnTo>
                  <a:lnTo>
                    <a:pt x="6651" y="6117"/>
                  </a:lnTo>
                  <a:lnTo>
                    <a:pt x="6629" y="5828"/>
                  </a:lnTo>
                  <a:lnTo>
                    <a:pt x="6584" y="5561"/>
                  </a:lnTo>
                  <a:lnTo>
                    <a:pt x="6517" y="5338"/>
                  </a:lnTo>
                  <a:lnTo>
                    <a:pt x="6428" y="5116"/>
                  </a:lnTo>
                  <a:lnTo>
                    <a:pt x="6339" y="4938"/>
                  </a:lnTo>
                  <a:lnTo>
                    <a:pt x="6228" y="4782"/>
                  </a:lnTo>
                  <a:lnTo>
                    <a:pt x="6117" y="4649"/>
                  </a:lnTo>
                  <a:lnTo>
                    <a:pt x="5961" y="4538"/>
                  </a:lnTo>
                  <a:lnTo>
                    <a:pt x="5806" y="4449"/>
                  </a:lnTo>
                  <a:lnTo>
                    <a:pt x="5628" y="4360"/>
                  </a:lnTo>
                  <a:lnTo>
                    <a:pt x="5450" y="4271"/>
                  </a:lnTo>
                  <a:lnTo>
                    <a:pt x="5227" y="4204"/>
                  </a:lnTo>
                  <a:lnTo>
                    <a:pt x="5005" y="4159"/>
                  </a:lnTo>
                  <a:lnTo>
                    <a:pt x="4760" y="4115"/>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40" y="2224"/>
                  </a:lnTo>
                  <a:lnTo>
                    <a:pt x="6517" y="2046"/>
                  </a:lnTo>
                  <a:lnTo>
                    <a:pt x="6473" y="1846"/>
                  </a:lnTo>
                  <a:lnTo>
                    <a:pt x="6384" y="1646"/>
                  </a:lnTo>
                  <a:lnTo>
                    <a:pt x="6295" y="1468"/>
                  </a:lnTo>
                  <a:lnTo>
                    <a:pt x="6161" y="1290"/>
                  </a:lnTo>
                  <a:lnTo>
                    <a:pt x="6028" y="1112"/>
                  </a:lnTo>
                  <a:lnTo>
                    <a:pt x="5872" y="956"/>
                  </a:lnTo>
                  <a:lnTo>
                    <a:pt x="5628" y="756"/>
                  </a:lnTo>
                  <a:lnTo>
                    <a:pt x="5361" y="578"/>
                  </a:lnTo>
                  <a:lnTo>
                    <a:pt x="5072" y="423"/>
                  </a:lnTo>
                  <a:lnTo>
                    <a:pt x="4760" y="289"/>
                  </a:lnTo>
                  <a:lnTo>
                    <a:pt x="4426" y="178"/>
                  </a:lnTo>
                  <a:lnTo>
                    <a:pt x="4048" y="111"/>
                  </a:lnTo>
                  <a:lnTo>
                    <a:pt x="3670" y="44"/>
                  </a:lnTo>
                  <a:lnTo>
                    <a:pt x="3270" y="22"/>
                  </a:lnTo>
                  <a:lnTo>
                    <a:pt x="26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3"/>
            <p:cNvSpPr/>
            <p:nvPr/>
          </p:nvSpPr>
          <p:spPr>
            <a:xfrm>
              <a:off x="6527795" y="3348368"/>
              <a:ext cx="756126" cy="728504"/>
            </a:xfrm>
            <a:custGeom>
              <a:avLst/>
              <a:gdLst/>
              <a:ahLst/>
              <a:cxnLst/>
              <a:rect l="l" t="t" r="r" b="b"/>
              <a:pathLst>
                <a:path w="9143" h="8809" extrusionOk="0">
                  <a:moveTo>
                    <a:pt x="5406" y="245"/>
                  </a:moveTo>
                  <a:lnTo>
                    <a:pt x="6140" y="268"/>
                  </a:lnTo>
                  <a:lnTo>
                    <a:pt x="6562" y="312"/>
                  </a:lnTo>
                  <a:lnTo>
                    <a:pt x="7029" y="401"/>
                  </a:lnTo>
                  <a:lnTo>
                    <a:pt x="7252" y="468"/>
                  </a:lnTo>
                  <a:lnTo>
                    <a:pt x="7474" y="557"/>
                  </a:lnTo>
                  <a:lnTo>
                    <a:pt x="7697" y="646"/>
                  </a:lnTo>
                  <a:lnTo>
                    <a:pt x="7919" y="757"/>
                  </a:lnTo>
                  <a:lnTo>
                    <a:pt x="8119" y="891"/>
                  </a:lnTo>
                  <a:lnTo>
                    <a:pt x="8297" y="1024"/>
                  </a:lnTo>
                  <a:lnTo>
                    <a:pt x="8453" y="1180"/>
                  </a:lnTo>
                  <a:lnTo>
                    <a:pt x="8609" y="1358"/>
                  </a:lnTo>
                  <a:lnTo>
                    <a:pt x="8720" y="1536"/>
                  </a:lnTo>
                  <a:lnTo>
                    <a:pt x="8787" y="1758"/>
                  </a:lnTo>
                  <a:lnTo>
                    <a:pt x="8831" y="1980"/>
                  </a:lnTo>
                  <a:lnTo>
                    <a:pt x="8853" y="2247"/>
                  </a:lnTo>
                  <a:lnTo>
                    <a:pt x="8831" y="2403"/>
                  </a:lnTo>
                  <a:lnTo>
                    <a:pt x="8787" y="2581"/>
                  </a:lnTo>
                  <a:lnTo>
                    <a:pt x="8720" y="2737"/>
                  </a:lnTo>
                  <a:lnTo>
                    <a:pt x="8631" y="2870"/>
                  </a:lnTo>
                  <a:lnTo>
                    <a:pt x="8520" y="3004"/>
                  </a:lnTo>
                  <a:lnTo>
                    <a:pt x="8386" y="3137"/>
                  </a:lnTo>
                  <a:lnTo>
                    <a:pt x="8253" y="3248"/>
                  </a:lnTo>
                  <a:lnTo>
                    <a:pt x="8097" y="3359"/>
                  </a:lnTo>
                  <a:lnTo>
                    <a:pt x="7786" y="3537"/>
                  </a:lnTo>
                  <a:lnTo>
                    <a:pt x="7452" y="3715"/>
                  </a:lnTo>
                  <a:lnTo>
                    <a:pt x="6807" y="3960"/>
                  </a:lnTo>
                  <a:lnTo>
                    <a:pt x="6785" y="3982"/>
                  </a:lnTo>
                  <a:lnTo>
                    <a:pt x="6763" y="4027"/>
                  </a:lnTo>
                  <a:lnTo>
                    <a:pt x="6763" y="4049"/>
                  </a:lnTo>
                  <a:lnTo>
                    <a:pt x="6763" y="4094"/>
                  </a:lnTo>
                  <a:lnTo>
                    <a:pt x="6807" y="4160"/>
                  </a:lnTo>
                  <a:lnTo>
                    <a:pt x="6851" y="4182"/>
                  </a:lnTo>
                  <a:lnTo>
                    <a:pt x="7252" y="4182"/>
                  </a:lnTo>
                  <a:lnTo>
                    <a:pt x="7563" y="4227"/>
                  </a:lnTo>
                  <a:lnTo>
                    <a:pt x="7875" y="4294"/>
                  </a:lnTo>
                  <a:lnTo>
                    <a:pt x="8008" y="4360"/>
                  </a:lnTo>
                  <a:lnTo>
                    <a:pt x="8142" y="4427"/>
                  </a:lnTo>
                  <a:lnTo>
                    <a:pt x="8253" y="4494"/>
                  </a:lnTo>
                  <a:lnTo>
                    <a:pt x="8364" y="4583"/>
                  </a:lnTo>
                  <a:lnTo>
                    <a:pt x="8453" y="4694"/>
                  </a:lnTo>
                  <a:lnTo>
                    <a:pt x="8564" y="4805"/>
                  </a:lnTo>
                  <a:lnTo>
                    <a:pt x="8631" y="4939"/>
                  </a:lnTo>
                  <a:lnTo>
                    <a:pt x="8698" y="5094"/>
                  </a:lnTo>
                  <a:lnTo>
                    <a:pt x="8764" y="5250"/>
                  </a:lnTo>
                  <a:lnTo>
                    <a:pt x="8809" y="5428"/>
                  </a:lnTo>
                  <a:lnTo>
                    <a:pt x="8876" y="5851"/>
                  </a:lnTo>
                  <a:lnTo>
                    <a:pt x="8898" y="6051"/>
                  </a:lnTo>
                  <a:lnTo>
                    <a:pt x="8898" y="6273"/>
                  </a:lnTo>
                  <a:lnTo>
                    <a:pt x="8876" y="6473"/>
                  </a:lnTo>
                  <a:lnTo>
                    <a:pt x="8831" y="6696"/>
                  </a:lnTo>
                  <a:lnTo>
                    <a:pt x="8742" y="6874"/>
                  </a:lnTo>
                  <a:lnTo>
                    <a:pt x="8631" y="7052"/>
                  </a:lnTo>
                  <a:lnTo>
                    <a:pt x="8475" y="7208"/>
                  </a:lnTo>
                  <a:lnTo>
                    <a:pt x="8297" y="7341"/>
                  </a:lnTo>
                  <a:lnTo>
                    <a:pt x="8097" y="7474"/>
                  </a:lnTo>
                  <a:lnTo>
                    <a:pt x="7897" y="7586"/>
                  </a:lnTo>
                  <a:lnTo>
                    <a:pt x="7697" y="7697"/>
                  </a:lnTo>
                  <a:lnTo>
                    <a:pt x="7452" y="7786"/>
                  </a:lnTo>
                  <a:lnTo>
                    <a:pt x="6985" y="7919"/>
                  </a:lnTo>
                  <a:lnTo>
                    <a:pt x="6496" y="8030"/>
                  </a:lnTo>
                  <a:lnTo>
                    <a:pt x="6029" y="8097"/>
                  </a:lnTo>
                  <a:lnTo>
                    <a:pt x="5983" y="8103"/>
                  </a:lnTo>
                  <a:lnTo>
                    <a:pt x="6073" y="8053"/>
                  </a:lnTo>
                  <a:lnTo>
                    <a:pt x="6229" y="7942"/>
                  </a:lnTo>
                  <a:lnTo>
                    <a:pt x="6384" y="7808"/>
                  </a:lnTo>
                  <a:lnTo>
                    <a:pt x="6496" y="7652"/>
                  </a:lnTo>
                  <a:lnTo>
                    <a:pt x="6607" y="7519"/>
                  </a:lnTo>
                  <a:lnTo>
                    <a:pt x="6718" y="7341"/>
                  </a:lnTo>
                  <a:lnTo>
                    <a:pt x="6785" y="7163"/>
                  </a:lnTo>
                  <a:lnTo>
                    <a:pt x="6851" y="6985"/>
                  </a:lnTo>
                  <a:lnTo>
                    <a:pt x="6874" y="6785"/>
                  </a:lnTo>
                  <a:lnTo>
                    <a:pt x="6896" y="6585"/>
                  </a:lnTo>
                  <a:lnTo>
                    <a:pt x="6896" y="6362"/>
                  </a:lnTo>
                  <a:lnTo>
                    <a:pt x="6896" y="6118"/>
                  </a:lnTo>
                  <a:lnTo>
                    <a:pt x="6851" y="5873"/>
                  </a:lnTo>
                  <a:lnTo>
                    <a:pt x="6807" y="5673"/>
                  </a:lnTo>
                  <a:lnTo>
                    <a:pt x="6740" y="5473"/>
                  </a:lnTo>
                  <a:lnTo>
                    <a:pt x="6651" y="5295"/>
                  </a:lnTo>
                  <a:lnTo>
                    <a:pt x="6562" y="5139"/>
                  </a:lnTo>
                  <a:lnTo>
                    <a:pt x="6451" y="4983"/>
                  </a:lnTo>
                  <a:lnTo>
                    <a:pt x="6340" y="4850"/>
                  </a:lnTo>
                  <a:lnTo>
                    <a:pt x="6206" y="4739"/>
                  </a:lnTo>
                  <a:lnTo>
                    <a:pt x="6073" y="4627"/>
                  </a:lnTo>
                  <a:lnTo>
                    <a:pt x="5917" y="4538"/>
                  </a:lnTo>
                  <a:lnTo>
                    <a:pt x="5739" y="4449"/>
                  </a:lnTo>
                  <a:lnTo>
                    <a:pt x="5406" y="4316"/>
                  </a:lnTo>
                  <a:lnTo>
                    <a:pt x="5075" y="4242"/>
                  </a:lnTo>
                  <a:lnTo>
                    <a:pt x="5075" y="4242"/>
                  </a:lnTo>
                  <a:lnTo>
                    <a:pt x="5117" y="4227"/>
                  </a:lnTo>
                  <a:lnTo>
                    <a:pt x="5561" y="4049"/>
                  </a:lnTo>
                  <a:lnTo>
                    <a:pt x="5762" y="3938"/>
                  </a:lnTo>
                  <a:lnTo>
                    <a:pt x="5962" y="3827"/>
                  </a:lnTo>
                  <a:lnTo>
                    <a:pt x="6162" y="3693"/>
                  </a:lnTo>
                  <a:lnTo>
                    <a:pt x="6318" y="3560"/>
                  </a:lnTo>
                  <a:lnTo>
                    <a:pt x="6473" y="3404"/>
                  </a:lnTo>
                  <a:lnTo>
                    <a:pt x="6607" y="3248"/>
                  </a:lnTo>
                  <a:lnTo>
                    <a:pt x="6696" y="3070"/>
                  </a:lnTo>
                  <a:lnTo>
                    <a:pt x="6763" y="2870"/>
                  </a:lnTo>
                  <a:lnTo>
                    <a:pt x="6807" y="2670"/>
                  </a:lnTo>
                  <a:lnTo>
                    <a:pt x="6785" y="2425"/>
                  </a:lnTo>
                  <a:lnTo>
                    <a:pt x="6763" y="2181"/>
                  </a:lnTo>
                  <a:lnTo>
                    <a:pt x="6674" y="1936"/>
                  </a:lnTo>
                  <a:lnTo>
                    <a:pt x="6540" y="1669"/>
                  </a:lnTo>
                  <a:lnTo>
                    <a:pt x="6384" y="1424"/>
                  </a:lnTo>
                  <a:lnTo>
                    <a:pt x="6206" y="1202"/>
                  </a:lnTo>
                  <a:lnTo>
                    <a:pt x="6006" y="1002"/>
                  </a:lnTo>
                  <a:lnTo>
                    <a:pt x="5784" y="846"/>
                  </a:lnTo>
                  <a:lnTo>
                    <a:pt x="5561" y="690"/>
                  </a:lnTo>
                  <a:lnTo>
                    <a:pt x="5317" y="557"/>
                  </a:lnTo>
                  <a:lnTo>
                    <a:pt x="5050" y="446"/>
                  </a:lnTo>
                  <a:lnTo>
                    <a:pt x="4783" y="357"/>
                  </a:lnTo>
                  <a:lnTo>
                    <a:pt x="4494" y="268"/>
                  </a:lnTo>
                  <a:lnTo>
                    <a:pt x="4433" y="254"/>
                  </a:lnTo>
                  <a:lnTo>
                    <a:pt x="4433" y="254"/>
                  </a:lnTo>
                  <a:lnTo>
                    <a:pt x="4694" y="245"/>
                  </a:lnTo>
                  <a:close/>
                  <a:moveTo>
                    <a:pt x="2814" y="318"/>
                  </a:moveTo>
                  <a:lnTo>
                    <a:pt x="2848" y="334"/>
                  </a:lnTo>
                  <a:lnTo>
                    <a:pt x="3359" y="334"/>
                  </a:lnTo>
                  <a:lnTo>
                    <a:pt x="3893" y="379"/>
                  </a:lnTo>
                  <a:lnTo>
                    <a:pt x="4160" y="401"/>
                  </a:lnTo>
                  <a:lnTo>
                    <a:pt x="4427" y="468"/>
                  </a:lnTo>
                  <a:lnTo>
                    <a:pt x="4672" y="535"/>
                  </a:lnTo>
                  <a:lnTo>
                    <a:pt x="4939" y="601"/>
                  </a:lnTo>
                  <a:lnTo>
                    <a:pt x="5161" y="713"/>
                  </a:lnTo>
                  <a:lnTo>
                    <a:pt x="5406" y="824"/>
                  </a:lnTo>
                  <a:lnTo>
                    <a:pt x="5628" y="957"/>
                  </a:lnTo>
                  <a:lnTo>
                    <a:pt x="5828" y="1113"/>
                  </a:lnTo>
                  <a:lnTo>
                    <a:pt x="6006" y="1291"/>
                  </a:lnTo>
                  <a:lnTo>
                    <a:pt x="6184" y="1491"/>
                  </a:lnTo>
                  <a:lnTo>
                    <a:pt x="6318" y="1714"/>
                  </a:lnTo>
                  <a:lnTo>
                    <a:pt x="6429" y="1958"/>
                  </a:lnTo>
                  <a:lnTo>
                    <a:pt x="6518" y="2203"/>
                  </a:lnTo>
                  <a:lnTo>
                    <a:pt x="6562" y="2425"/>
                  </a:lnTo>
                  <a:lnTo>
                    <a:pt x="6562" y="2625"/>
                  </a:lnTo>
                  <a:lnTo>
                    <a:pt x="6518" y="2803"/>
                  </a:lnTo>
                  <a:lnTo>
                    <a:pt x="6451" y="2981"/>
                  </a:lnTo>
                  <a:lnTo>
                    <a:pt x="6362" y="3159"/>
                  </a:lnTo>
                  <a:lnTo>
                    <a:pt x="6229" y="3293"/>
                  </a:lnTo>
                  <a:lnTo>
                    <a:pt x="6095" y="3426"/>
                  </a:lnTo>
                  <a:lnTo>
                    <a:pt x="5940" y="3560"/>
                  </a:lnTo>
                  <a:lnTo>
                    <a:pt x="5762" y="3671"/>
                  </a:lnTo>
                  <a:lnTo>
                    <a:pt x="5383" y="3871"/>
                  </a:lnTo>
                  <a:lnTo>
                    <a:pt x="4983" y="4027"/>
                  </a:lnTo>
                  <a:lnTo>
                    <a:pt x="4583" y="4160"/>
                  </a:lnTo>
                  <a:lnTo>
                    <a:pt x="4538" y="4182"/>
                  </a:lnTo>
                  <a:lnTo>
                    <a:pt x="4516" y="4227"/>
                  </a:lnTo>
                  <a:lnTo>
                    <a:pt x="4516" y="4249"/>
                  </a:lnTo>
                  <a:lnTo>
                    <a:pt x="4516" y="4294"/>
                  </a:lnTo>
                  <a:lnTo>
                    <a:pt x="4583" y="4360"/>
                  </a:lnTo>
                  <a:lnTo>
                    <a:pt x="4649" y="4383"/>
                  </a:lnTo>
                  <a:lnTo>
                    <a:pt x="5028" y="4449"/>
                  </a:lnTo>
                  <a:lnTo>
                    <a:pt x="5406" y="4516"/>
                  </a:lnTo>
                  <a:lnTo>
                    <a:pt x="5584" y="4583"/>
                  </a:lnTo>
                  <a:lnTo>
                    <a:pt x="5762" y="4650"/>
                  </a:lnTo>
                  <a:lnTo>
                    <a:pt x="5917" y="4739"/>
                  </a:lnTo>
                  <a:lnTo>
                    <a:pt x="6073" y="4828"/>
                  </a:lnTo>
                  <a:lnTo>
                    <a:pt x="6206" y="4961"/>
                  </a:lnTo>
                  <a:lnTo>
                    <a:pt x="6340" y="5117"/>
                  </a:lnTo>
                  <a:lnTo>
                    <a:pt x="6429" y="5272"/>
                  </a:lnTo>
                  <a:lnTo>
                    <a:pt x="6496" y="5428"/>
                  </a:lnTo>
                  <a:lnTo>
                    <a:pt x="6562" y="5606"/>
                  </a:lnTo>
                  <a:lnTo>
                    <a:pt x="6607" y="5784"/>
                  </a:lnTo>
                  <a:lnTo>
                    <a:pt x="6651" y="6162"/>
                  </a:lnTo>
                  <a:lnTo>
                    <a:pt x="6674" y="6362"/>
                  </a:lnTo>
                  <a:lnTo>
                    <a:pt x="6674" y="6562"/>
                  </a:lnTo>
                  <a:lnTo>
                    <a:pt x="6651" y="6740"/>
                  </a:lnTo>
                  <a:lnTo>
                    <a:pt x="6607" y="6918"/>
                  </a:lnTo>
                  <a:lnTo>
                    <a:pt x="6562" y="7074"/>
                  </a:lnTo>
                  <a:lnTo>
                    <a:pt x="6496" y="7230"/>
                  </a:lnTo>
                  <a:lnTo>
                    <a:pt x="6429" y="7363"/>
                  </a:lnTo>
                  <a:lnTo>
                    <a:pt x="6318" y="7497"/>
                  </a:lnTo>
                  <a:lnTo>
                    <a:pt x="6229" y="7608"/>
                  </a:lnTo>
                  <a:lnTo>
                    <a:pt x="6095" y="7719"/>
                  </a:lnTo>
                  <a:lnTo>
                    <a:pt x="5962" y="7830"/>
                  </a:lnTo>
                  <a:lnTo>
                    <a:pt x="5828" y="7919"/>
                  </a:lnTo>
                  <a:lnTo>
                    <a:pt x="5495" y="8075"/>
                  </a:lnTo>
                  <a:lnTo>
                    <a:pt x="5117" y="8208"/>
                  </a:lnTo>
                  <a:lnTo>
                    <a:pt x="4694" y="8320"/>
                  </a:lnTo>
                  <a:lnTo>
                    <a:pt x="4227" y="8386"/>
                  </a:lnTo>
                  <a:lnTo>
                    <a:pt x="3782" y="8453"/>
                  </a:lnTo>
                  <a:lnTo>
                    <a:pt x="3315" y="8475"/>
                  </a:lnTo>
                  <a:lnTo>
                    <a:pt x="2403" y="8520"/>
                  </a:lnTo>
                  <a:lnTo>
                    <a:pt x="1491" y="8564"/>
                  </a:lnTo>
                  <a:lnTo>
                    <a:pt x="1224" y="8587"/>
                  </a:lnTo>
                  <a:lnTo>
                    <a:pt x="1046" y="8587"/>
                  </a:lnTo>
                  <a:lnTo>
                    <a:pt x="1024" y="8564"/>
                  </a:lnTo>
                  <a:lnTo>
                    <a:pt x="1002" y="8498"/>
                  </a:lnTo>
                  <a:lnTo>
                    <a:pt x="979" y="8409"/>
                  </a:lnTo>
                  <a:lnTo>
                    <a:pt x="979" y="8231"/>
                  </a:lnTo>
                  <a:lnTo>
                    <a:pt x="868" y="7208"/>
                  </a:lnTo>
                  <a:lnTo>
                    <a:pt x="579" y="4227"/>
                  </a:lnTo>
                  <a:lnTo>
                    <a:pt x="357" y="1869"/>
                  </a:lnTo>
                  <a:lnTo>
                    <a:pt x="312" y="1424"/>
                  </a:lnTo>
                  <a:lnTo>
                    <a:pt x="290" y="1202"/>
                  </a:lnTo>
                  <a:lnTo>
                    <a:pt x="268" y="980"/>
                  </a:lnTo>
                  <a:lnTo>
                    <a:pt x="268" y="824"/>
                  </a:lnTo>
                  <a:lnTo>
                    <a:pt x="290" y="779"/>
                  </a:lnTo>
                  <a:lnTo>
                    <a:pt x="379" y="713"/>
                  </a:lnTo>
                  <a:lnTo>
                    <a:pt x="446" y="668"/>
                  </a:lnTo>
                  <a:lnTo>
                    <a:pt x="535" y="624"/>
                  </a:lnTo>
                  <a:lnTo>
                    <a:pt x="757" y="557"/>
                  </a:lnTo>
                  <a:lnTo>
                    <a:pt x="1157" y="490"/>
                  </a:lnTo>
                  <a:lnTo>
                    <a:pt x="1691" y="401"/>
                  </a:lnTo>
                  <a:lnTo>
                    <a:pt x="2203" y="357"/>
                  </a:lnTo>
                  <a:lnTo>
                    <a:pt x="2814" y="318"/>
                  </a:lnTo>
                  <a:close/>
                  <a:moveTo>
                    <a:pt x="5005" y="1"/>
                  </a:moveTo>
                  <a:lnTo>
                    <a:pt x="4516" y="23"/>
                  </a:lnTo>
                  <a:lnTo>
                    <a:pt x="3515" y="68"/>
                  </a:lnTo>
                  <a:lnTo>
                    <a:pt x="2960" y="96"/>
                  </a:lnTo>
                  <a:lnTo>
                    <a:pt x="2960" y="96"/>
                  </a:lnTo>
                  <a:lnTo>
                    <a:pt x="2803" y="90"/>
                  </a:lnTo>
                  <a:lnTo>
                    <a:pt x="2772" y="106"/>
                  </a:lnTo>
                  <a:lnTo>
                    <a:pt x="2772" y="106"/>
                  </a:lnTo>
                  <a:lnTo>
                    <a:pt x="2648" y="112"/>
                  </a:lnTo>
                  <a:lnTo>
                    <a:pt x="2203" y="134"/>
                  </a:lnTo>
                  <a:lnTo>
                    <a:pt x="1780" y="179"/>
                  </a:lnTo>
                  <a:lnTo>
                    <a:pt x="1358" y="245"/>
                  </a:lnTo>
                  <a:lnTo>
                    <a:pt x="913" y="312"/>
                  </a:lnTo>
                  <a:lnTo>
                    <a:pt x="490" y="423"/>
                  </a:lnTo>
                  <a:lnTo>
                    <a:pt x="67" y="557"/>
                  </a:lnTo>
                  <a:lnTo>
                    <a:pt x="45" y="579"/>
                  </a:lnTo>
                  <a:lnTo>
                    <a:pt x="23" y="601"/>
                  </a:lnTo>
                  <a:lnTo>
                    <a:pt x="1" y="668"/>
                  </a:lnTo>
                  <a:lnTo>
                    <a:pt x="223" y="2670"/>
                  </a:lnTo>
                  <a:lnTo>
                    <a:pt x="401" y="4694"/>
                  </a:lnTo>
                  <a:lnTo>
                    <a:pt x="579" y="6696"/>
                  </a:lnTo>
                  <a:lnTo>
                    <a:pt x="690" y="7697"/>
                  </a:lnTo>
                  <a:lnTo>
                    <a:pt x="824" y="8698"/>
                  </a:lnTo>
                  <a:lnTo>
                    <a:pt x="824" y="8742"/>
                  </a:lnTo>
                  <a:lnTo>
                    <a:pt x="868" y="8787"/>
                  </a:lnTo>
                  <a:lnTo>
                    <a:pt x="913" y="8809"/>
                  </a:lnTo>
                  <a:lnTo>
                    <a:pt x="957" y="8809"/>
                  </a:lnTo>
                  <a:lnTo>
                    <a:pt x="2025" y="8787"/>
                  </a:lnTo>
                  <a:lnTo>
                    <a:pt x="3115" y="8742"/>
                  </a:lnTo>
                  <a:lnTo>
                    <a:pt x="3649" y="8698"/>
                  </a:lnTo>
                  <a:lnTo>
                    <a:pt x="4182" y="8631"/>
                  </a:lnTo>
                  <a:lnTo>
                    <a:pt x="4716" y="8564"/>
                  </a:lnTo>
                  <a:lnTo>
                    <a:pt x="5228" y="8431"/>
                  </a:lnTo>
                  <a:lnTo>
                    <a:pt x="5695" y="8386"/>
                  </a:lnTo>
                  <a:lnTo>
                    <a:pt x="6251" y="8297"/>
                  </a:lnTo>
                  <a:lnTo>
                    <a:pt x="6829" y="8186"/>
                  </a:lnTo>
                  <a:lnTo>
                    <a:pt x="7141" y="8119"/>
                  </a:lnTo>
                  <a:lnTo>
                    <a:pt x="7430" y="8053"/>
                  </a:lnTo>
                  <a:lnTo>
                    <a:pt x="7719" y="7942"/>
                  </a:lnTo>
                  <a:lnTo>
                    <a:pt x="8008" y="7830"/>
                  </a:lnTo>
                  <a:lnTo>
                    <a:pt x="8253" y="7697"/>
                  </a:lnTo>
                  <a:lnTo>
                    <a:pt x="8497" y="7541"/>
                  </a:lnTo>
                  <a:lnTo>
                    <a:pt x="8698" y="7385"/>
                  </a:lnTo>
                  <a:lnTo>
                    <a:pt x="8876" y="7185"/>
                  </a:lnTo>
                  <a:lnTo>
                    <a:pt x="9009" y="6963"/>
                  </a:lnTo>
                  <a:lnTo>
                    <a:pt x="9098" y="6718"/>
                  </a:lnTo>
                  <a:lnTo>
                    <a:pt x="9142" y="6473"/>
                  </a:lnTo>
                  <a:lnTo>
                    <a:pt x="9142" y="6207"/>
                  </a:lnTo>
                  <a:lnTo>
                    <a:pt x="9142" y="5940"/>
                  </a:lnTo>
                  <a:lnTo>
                    <a:pt x="9098" y="5673"/>
                  </a:lnTo>
                  <a:lnTo>
                    <a:pt x="9054" y="5384"/>
                  </a:lnTo>
                  <a:lnTo>
                    <a:pt x="8965" y="5139"/>
                  </a:lnTo>
                  <a:lnTo>
                    <a:pt x="8876" y="4894"/>
                  </a:lnTo>
                  <a:lnTo>
                    <a:pt x="8764" y="4672"/>
                  </a:lnTo>
                  <a:lnTo>
                    <a:pt x="8675" y="4561"/>
                  </a:lnTo>
                  <a:lnTo>
                    <a:pt x="8586" y="4472"/>
                  </a:lnTo>
                  <a:lnTo>
                    <a:pt x="8386" y="4294"/>
                  </a:lnTo>
                  <a:lnTo>
                    <a:pt x="8142" y="4160"/>
                  </a:lnTo>
                  <a:lnTo>
                    <a:pt x="7897" y="4071"/>
                  </a:lnTo>
                  <a:lnTo>
                    <a:pt x="7652" y="4005"/>
                  </a:lnTo>
                  <a:lnTo>
                    <a:pt x="7399" y="3983"/>
                  </a:lnTo>
                  <a:lnTo>
                    <a:pt x="7399" y="3983"/>
                  </a:lnTo>
                  <a:lnTo>
                    <a:pt x="7563" y="3916"/>
                  </a:lnTo>
                  <a:lnTo>
                    <a:pt x="7897" y="3760"/>
                  </a:lnTo>
                  <a:lnTo>
                    <a:pt x="8208" y="3582"/>
                  </a:lnTo>
                  <a:lnTo>
                    <a:pt x="8497" y="3359"/>
                  </a:lnTo>
                  <a:lnTo>
                    <a:pt x="8631" y="3248"/>
                  </a:lnTo>
                  <a:lnTo>
                    <a:pt x="8764" y="3115"/>
                  </a:lnTo>
                  <a:lnTo>
                    <a:pt x="8853" y="2981"/>
                  </a:lnTo>
                  <a:lnTo>
                    <a:pt x="8942" y="2826"/>
                  </a:lnTo>
                  <a:lnTo>
                    <a:pt x="9009" y="2670"/>
                  </a:lnTo>
                  <a:lnTo>
                    <a:pt x="9054" y="2514"/>
                  </a:lnTo>
                  <a:lnTo>
                    <a:pt x="9098" y="2314"/>
                  </a:lnTo>
                  <a:lnTo>
                    <a:pt x="9098" y="2136"/>
                  </a:lnTo>
                  <a:lnTo>
                    <a:pt x="9076" y="1958"/>
                  </a:lnTo>
                  <a:lnTo>
                    <a:pt x="9031" y="1802"/>
                  </a:lnTo>
                  <a:lnTo>
                    <a:pt x="8965" y="1625"/>
                  </a:lnTo>
                  <a:lnTo>
                    <a:pt x="8876" y="1469"/>
                  </a:lnTo>
                  <a:lnTo>
                    <a:pt x="8787" y="1313"/>
                  </a:lnTo>
                  <a:lnTo>
                    <a:pt x="8675" y="1157"/>
                  </a:lnTo>
                  <a:lnTo>
                    <a:pt x="8542" y="1024"/>
                  </a:lnTo>
                  <a:lnTo>
                    <a:pt x="8408" y="891"/>
                  </a:lnTo>
                  <a:lnTo>
                    <a:pt x="8119" y="646"/>
                  </a:lnTo>
                  <a:lnTo>
                    <a:pt x="7808" y="468"/>
                  </a:lnTo>
                  <a:lnTo>
                    <a:pt x="7497" y="312"/>
                  </a:lnTo>
                  <a:lnTo>
                    <a:pt x="7252" y="245"/>
                  </a:lnTo>
                  <a:lnTo>
                    <a:pt x="7029" y="179"/>
                  </a:lnTo>
                  <a:lnTo>
                    <a:pt x="6540" y="68"/>
                  </a:lnTo>
                  <a:lnTo>
                    <a:pt x="6029" y="23"/>
                  </a:lnTo>
                  <a:lnTo>
                    <a:pt x="5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3"/>
            <p:cNvSpPr/>
            <p:nvPr/>
          </p:nvSpPr>
          <p:spPr>
            <a:xfrm>
              <a:off x="6673099" y="3466133"/>
              <a:ext cx="235530" cy="209810"/>
            </a:xfrm>
            <a:custGeom>
              <a:avLst/>
              <a:gdLst/>
              <a:ahLst/>
              <a:cxnLst/>
              <a:rect l="l" t="t" r="r" b="b"/>
              <a:pathLst>
                <a:path w="2848" h="2537" extrusionOk="0">
                  <a:moveTo>
                    <a:pt x="1642" y="267"/>
                  </a:moveTo>
                  <a:lnTo>
                    <a:pt x="1647" y="267"/>
                  </a:lnTo>
                  <a:lnTo>
                    <a:pt x="1847" y="334"/>
                  </a:lnTo>
                  <a:lnTo>
                    <a:pt x="2069" y="401"/>
                  </a:lnTo>
                  <a:lnTo>
                    <a:pt x="2247" y="512"/>
                  </a:lnTo>
                  <a:lnTo>
                    <a:pt x="2336" y="556"/>
                  </a:lnTo>
                  <a:lnTo>
                    <a:pt x="2403" y="645"/>
                  </a:lnTo>
                  <a:lnTo>
                    <a:pt x="2470" y="734"/>
                  </a:lnTo>
                  <a:lnTo>
                    <a:pt x="2514" y="823"/>
                  </a:lnTo>
                  <a:lnTo>
                    <a:pt x="2559" y="935"/>
                  </a:lnTo>
                  <a:lnTo>
                    <a:pt x="2581" y="1046"/>
                  </a:lnTo>
                  <a:lnTo>
                    <a:pt x="2603" y="1246"/>
                  </a:lnTo>
                  <a:lnTo>
                    <a:pt x="2559" y="1402"/>
                  </a:lnTo>
                  <a:lnTo>
                    <a:pt x="2470" y="1557"/>
                  </a:lnTo>
                  <a:lnTo>
                    <a:pt x="2359" y="1691"/>
                  </a:lnTo>
                  <a:lnTo>
                    <a:pt x="2225" y="1802"/>
                  </a:lnTo>
                  <a:lnTo>
                    <a:pt x="2069" y="1891"/>
                  </a:lnTo>
                  <a:lnTo>
                    <a:pt x="1906" y="1967"/>
                  </a:lnTo>
                  <a:lnTo>
                    <a:pt x="1906" y="1967"/>
                  </a:lnTo>
                  <a:lnTo>
                    <a:pt x="1780" y="1157"/>
                  </a:lnTo>
                  <a:lnTo>
                    <a:pt x="1642" y="267"/>
                  </a:lnTo>
                  <a:close/>
                  <a:moveTo>
                    <a:pt x="757" y="201"/>
                  </a:moveTo>
                  <a:lnTo>
                    <a:pt x="1202" y="223"/>
                  </a:lnTo>
                  <a:lnTo>
                    <a:pt x="1399" y="242"/>
                  </a:lnTo>
                  <a:lnTo>
                    <a:pt x="1399" y="242"/>
                  </a:lnTo>
                  <a:lnTo>
                    <a:pt x="1558" y="1157"/>
                  </a:lnTo>
                  <a:lnTo>
                    <a:pt x="1699" y="2062"/>
                  </a:lnTo>
                  <a:lnTo>
                    <a:pt x="1699" y="2062"/>
                  </a:lnTo>
                  <a:lnTo>
                    <a:pt x="1669" y="2069"/>
                  </a:lnTo>
                  <a:lnTo>
                    <a:pt x="1469" y="2136"/>
                  </a:lnTo>
                  <a:lnTo>
                    <a:pt x="1224" y="2202"/>
                  </a:lnTo>
                  <a:lnTo>
                    <a:pt x="957" y="2269"/>
                  </a:lnTo>
                  <a:lnTo>
                    <a:pt x="713" y="2291"/>
                  </a:lnTo>
                  <a:lnTo>
                    <a:pt x="561" y="2304"/>
                  </a:lnTo>
                  <a:lnTo>
                    <a:pt x="357" y="957"/>
                  </a:lnTo>
                  <a:lnTo>
                    <a:pt x="312" y="779"/>
                  </a:lnTo>
                  <a:lnTo>
                    <a:pt x="268" y="601"/>
                  </a:lnTo>
                  <a:lnTo>
                    <a:pt x="268" y="490"/>
                  </a:lnTo>
                  <a:lnTo>
                    <a:pt x="290" y="401"/>
                  </a:lnTo>
                  <a:lnTo>
                    <a:pt x="312" y="334"/>
                  </a:lnTo>
                  <a:lnTo>
                    <a:pt x="357" y="267"/>
                  </a:lnTo>
                  <a:lnTo>
                    <a:pt x="424" y="245"/>
                  </a:lnTo>
                  <a:lnTo>
                    <a:pt x="512" y="223"/>
                  </a:lnTo>
                  <a:lnTo>
                    <a:pt x="757" y="201"/>
                  </a:lnTo>
                  <a:close/>
                  <a:moveTo>
                    <a:pt x="690" y="0"/>
                  </a:moveTo>
                  <a:lnTo>
                    <a:pt x="357" y="45"/>
                  </a:lnTo>
                  <a:lnTo>
                    <a:pt x="68" y="89"/>
                  </a:lnTo>
                  <a:lnTo>
                    <a:pt x="23" y="89"/>
                  </a:lnTo>
                  <a:lnTo>
                    <a:pt x="1" y="134"/>
                  </a:lnTo>
                  <a:lnTo>
                    <a:pt x="1" y="201"/>
                  </a:lnTo>
                  <a:lnTo>
                    <a:pt x="179" y="1313"/>
                  </a:lnTo>
                  <a:lnTo>
                    <a:pt x="357" y="2425"/>
                  </a:lnTo>
                  <a:lnTo>
                    <a:pt x="379" y="2469"/>
                  </a:lnTo>
                  <a:lnTo>
                    <a:pt x="401" y="2492"/>
                  </a:lnTo>
                  <a:lnTo>
                    <a:pt x="446" y="2514"/>
                  </a:lnTo>
                  <a:lnTo>
                    <a:pt x="490" y="2536"/>
                  </a:lnTo>
                  <a:lnTo>
                    <a:pt x="846" y="2514"/>
                  </a:lnTo>
                  <a:lnTo>
                    <a:pt x="1224" y="2469"/>
                  </a:lnTo>
                  <a:lnTo>
                    <a:pt x="1580" y="2380"/>
                  </a:lnTo>
                  <a:lnTo>
                    <a:pt x="1736" y="2314"/>
                  </a:lnTo>
                  <a:lnTo>
                    <a:pt x="1843" y="2268"/>
                  </a:lnTo>
                  <a:lnTo>
                    <a:pt x="1843" y="2268"/>
                  </a:lnTo>
                  <a:lnTo>
                    <a:pt x="1847" y="2269"/>
                  </a:lnTo>
                  <a:lnTo>
                    <a:pt x="1892" y="2247"/>
                  </a:lnTo>
                  <a:lnTo>
                    <a:pt x="1892" y="2247"/>
                  </a:lnTo>
                  <a:lnTo>
                    <a:pt x="1892" y="2247"/>
                  </a:lnTo>
                  <a:lnTo>
                    <a:pt x="1936" y="2225"/>
                  </a:lnTo>
                  <a:lnTo>
                    <a:pt x="1936" y="2225"/>
                  </a:lnTo>
                  <a:lnTo>
                    <a:pt x="1936" y="2225"/>
                  </a:lnTo>
                  <a:lnTo>
                    <a:pt x="2158" y="2113"/>
                  </a:lnTo>
                  <a:lnTo>
                    <a:pt x="2381" y="1958"/>
                  </a:lnTo>
                  <a:lnTo>
                    <a:pt x="2581" y="1758"/>
                  </a:lnTo>
                  <a:lnTo>
                    <a:pt x="2670" y="1646"/>
                  </a:lnTo>
                  <a:lnTo>
                    <a:pt x="2737" y="1535"/>
                  </a:lnTo>
                  <a:lnTo>
                    <a:pt x="2803" y="1424"/>
                  </a:lnTo>
                  <a:lnTo>
                    <a:pt x="2826" y="1290"/>
                  </a:lnTo>
                  <a:lnTo>
                    <a:pt x="2848" y="1179"/>
                  </a:lnTo>
                  <a:lnTo>
                    <a:pt x="2848" y="1046"/>
                  </a:lnTo>
                  <a:lnTo>
                    <a:pt x="2826" y="912"/>
                  </a:lnTo>
                  <a:lnTo>
                    <a:pt x="2759" y="779"/>
                  </a:lnTo>
                  <a:lnTo>
                    <a:pt x="2692" y="645"/>
                  </a:lnTo>
                  <a:lnTo>
                    <a:pt x="2581" y="512"/>
                  </a:lnTo>
                  <a:lnTo>
                    <a:pt x="2470" y="401"/>
                  </a:lnTo>
                  <a:lnTo>
                    <a:pt x="2336" y="290"/>
                  </a:lnTo>
                  <a:lnTo>
                    <a:pt x="2203" y="223"/>
                  </a:lnTo>
                  <a:lnTo>
                    <a:pt x="2047" y="156"/>
                  </a:lnTo>
                  <a:lnTo>
                    <a:pt x="1892" y="89"/>
                  </a:lnTo>
                  <a:lnTo>
                    <a:pt x="1736" y="45"/>
                  </a:lnTo>
                  <a:lnTo>
                    <a:pt x="13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3"/>
            <p:cNvSpPr/>
            <p:nvPr/>
          </p:nvSpPr>
          <p:spPr>
            <a:xfrm>
              <a:off x="6901268" y="3675860"/>
              <a:ext cx="204186" cy="34982"/>
            </a:xfrm>
            <a:custGeom>
              <a:avLst/>
              <a:gdLst/>
              <a:ahLst/>
              <a:cxnLst/>
              <a:rect l="l" t="t" r="r" b="b"/>
              <a:pathLst>
                <a:path w="2469" h="423" extrusionOk="0">
                  <a:moveTo>
                    <a:pt x="2335" y="0"/>
                  </a:moveTo>
                  <a:lnTo>
                    <a:pt x="89" y="200"/>
                  </a:lnTo>
                  <a:lnTo>
                    <a:pt x="44" y="222"/>
                  </a:lnTo>
                  <a:lnTo>
                    <a:pt x="22" y="245"/>
                  </a:lnTo>
                  <a:lnTo>
                    <a:pt x="0" y="289"/>
                  </a:lnTo>
                  <a:lnTo>
                    <a:pt x="0" y="334"/>
                  </a:lnTo>
                  <a:lnTo>
                    <a:pt x="44" y="400"/>
                  </a:lnTo>
                  <a:lnTo>
                    <a:pt x="89" y="423"/>
                  </a:lnTo>
                  <a:lnTo>
                    <a:pt x="133" y="423"/>
                  </a:lnTo>
                  <a:lnTo>
                    <a:pt x="2380" y="222"/>
                  </a:lnTo>
                  <a:lnTo>
                    <a:pt x="2424" y="222"/>
                  </a:lnTo>
                  <a:lnTo>
                    <a:pt x="2447" y="178"/>
                  </a:lnTo>
                  <a:lnTo>
                    <a:pt x="2469" y="156"/>
                  </a:lnTo>
                  <a:lnTo>
                    <a:pt x="2469" y="111"/>
                  </a:lnTo>
                  <a:lnTo>
                    <a:pt x="2424" y="22"/>
                  </a:lnTo>
                  <a:lnTo>
                    <a:pt x="23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3"/>
            <p:cNvSpPr/>
            <p:nvPr/>
          </p:nvSpPr>
          <p:spPr>
            <a:xfrm>
              <a:off x="6719080" y="3773280"/>
              <a:ext cx="237432" cy="207990"/>
            </a:xfrm>
            <a:custGeom>
              <a:avLst/>
              <a:gdLst/>
              <a:ahLst/>
              <a:cxnLst/>
              <a:rect l="l" t="t" r="r" b="b"/>
              <a:pathLst>
                <a:path w="2871" h="2515" extrusionOk="0">
                  <a:moveTo>
                    <a:pt x="1647" y="277"/>
                  </a:moveTo>
                  <a:lnTo>
                    <a:pt x="1825" y="312"/>
                  </a:lnTo>
                  <a:lnTo>
                    <a:pt x="2003" y="357"/>
                  </a:lnTo>
                  <a:lnTo>
                    <a:pt x="2159" y="424"/>
                  </a:lnTo>
                  <a:lnTo>
                    <a:pt x="2292" y="490"/>
                  </a:lnTo>
                  <a:lnTo>
                    <a:pt x="2403" y="601"/>
                  </a:lnTo>
                  <a:lnTo>
                    <a:pt x="2514" y="735"/>
                  </a:lnTo>
                  <a:lnTo>
                    <a:pt x="2581" y="913"/>
                  </a:lnTo>
                  <a:lnTo>
                    <a:pt x="2626" y="1046"/>
                  </a:lnTo>
                  <a:lnTo>
                    <a:pt x="2626" y="1180"/>
                  </a:lnTo>
                  <a:lnTo>
                    <a:pt x="2603" y="1291"/>
                  </a:lnTo>
                  <a:lnTo>
                    <a:pt x="2559" y="1402"/>
                  </a:lnTo>
                  <a:lnTo>
                    <a:pt x="2514" y="1513"/>
                  </a:lnTo>
                  <a:lnTo>
                    <a:pt x="2425" y="1625"/>
                  </a:lnTo>
                  <a:lnTo>
                    <a:pt x="2336" y="1714"/>
                  </a:lnTo>
                  <a:lnTo>
                    <a:pt x="2247" y="1780"/>
                  </a:lnTo>
                  <a:lnTo>
                    <a:pt x="2047" y="1914"/>
                  </a:lnTo>
                  <a:lnTo>
                    <a:pt x="1923" y="1976"/>
                  </a:lnTo>
                  <a:lnTo>
                    <a:pt x="1847" y="1625"/>
                  </a:lnTo>
                  <a:lnTo>
                    <a:pt x="1780" y="1135"/>
                  </a:lnTo>
                  <a:lnTo>
                    <a:pt x="1647" y="277"/>
                  </a:lnTo>
                  <a:close/>
                  <a:moveTo>
                    <a:pt x="913" y="201"/>
                  </a:moveTo>
                  <a:lnTo>
                    <a:pt x="1113" y="223"/>
                  </a:lnTo>
                  <a:lnTo>
                    <a:pt x="1399" y="238"/>
                  </a:lnTo>
                  <a:lnTo>
                    <a:pt x="1399" y="238"/>
                  </a:lnTo>
                  <a:lnTo>
                    <a:pt x="1558" y="1135"/>
                  </a:lnTo>
                  <a:lnTo>
                    <a:pt x="1625" y="1625"/>
                  </a:lnTo>
                  <a:lnTo>
                    <a:pt x="1701" y="2062"/>
                  </a:lnTo>
                  <a:lnTo>
                    <a:pt x="1701" y="2062"/>
                  </a:lnTo>
                  <a:lnTo>
                    <a:pt x="1602" y="2092"/>
                  </a:lnTo>
                  <a:lnTo>
                    <a:pt x="1380" y="2181"/>
                  </a:lnTo>
                  <a:lnTo>
                    <a:pt x="1135" y="2225"/>
                  </a:lnTo>
                  <a:lnTo>
                    <a:pt x="913" y="2270"/>
                  </a:lnTo>
                  <a:lnTo>
                    <a:pt x="668" y="2292"/>
                  </a:lnTo>
                  <a:lnTo>
                    <a:pt x="564" y="2292"/>
                  </a:lnTo>
                  <a:lnTo>
                    <a:pt x="468" y="1580"/>
                  </a:lnTo>
                  <a:lnTo>
                    <a:pt x="335" y="757"/>
                  </a:lnTo>
                  <a:lnTo>
                    <a:pt x="290" y="513"/>
                  </a:lnTo>
                  <a:lnTo>
                    <a:pt x="290" y="424"/>
                  </a:lnTo>
                  <a:lnTo>
                    <a:pt x="312" y="357"/>
                  </a:lnTo>
                  <a:lnTo>
                    <a:pt x="357" y="312"/>
                  </a:lnTo>
                  <a:lnTo>
                    <a:pt x="446" y="268"/>
                  </a:lnTo>
                  <a:lnTo>
                    <a:pt x="535" y="246"/>
                  </a:lnTo>
                  <a:lnTo>
                    <a:pt x="691" y="223"/>
                  </a:lnTo>
                  <a:lnTo>
                    <a:pt x="913" y="201"/>
                  </a:lnTo>
                  <a:close/>
                  <a:moveTo>
                    <a:pt x="779" y="1"/>
                  </a:moveTo>
                  <a:lnTo>
                    <a:pt x="424" y="23"/>
                  </a:lnTo>
                  <a:lnTo>
                    <a:pt x="68" y="68"/>
                  </a:lnTo>
                  <a:lnTo>
                    <a:pt x="23" y="90"/>
                  </a:lnTo>
                  <a:lnTo>
                    <a:pt x="1" y="112"/>
                  </a:lnTo>
                  <a:lnTo>
                    <a:pt x="1" y="179"/>
                  </a:lnTo>
                  <a:lnTo>
                    <a:pt x="201" y="1291"/>
                  </a:lnTo>
                  <a:lnTo>
                    <a:pt x="357" y="2403"/>
                  </a:lnTo>
                  <a:lnTo>
                    <a:pt x="379" y="2448"/>
                  </a:lnTo>
                  <a:lnTo>
                    <a:pt x="401" y="2492"/>
                  </a:lnTo>
                  <a:lnTo>
                    <a:pt x="446" y="2514"/>
                  </a:lnTo>
                  <a:lnTo>
                    <a:pt x="779" y="2514"/>
                  </a:lnTo>
                  <a:lnTo>
                    <a:pt x="1113" y="2470"/>
                  </a:lnTo>
                  <a:lnTo>
                    <a:pt x="1447" y="2403"/>
                  </a:lnTo>
                  <a:lnTo>
                    <a:pt x="1803" y="2314"/>
                  </a:lnTo>
                  <a:lnTo>
                    <a:pt x="2136" y="2181"/>
                  </a:lnTo>
                  <a:lnTo>
                    <a:pt x="2270" y="2092"/>
                  </a:lnTo>
                  <a:lnTo>
                    <a:pt x="2403" y="2003"/>
                  </a:lnTo>
                  <a:lnTo>
                    <a:pt x="2537" y="1892"/>
                  </a:lnTo>
                  <a:lnTo>
                    <a:pt x="2648" y="1780"/>
                  </a:lnTo>
                  <a:lnTo>
                    <a:pt x="2737" y="1647"/>
                  </a:lnTo>
                  <a:lnTo>
                    <a:pt x="2804" y="1513"/>
                  </a:lnTo>
                  <a:lnTo>
                    <a:pt x="2848" y="1358"/>
                  </a:lnTo>
                  <a:lnTo>
                    <a:pt x="2870" y="1202"/>
                  </a:lnTo>
                  <a:lnTo>
                    <a:pt x="2870" y="1069"/>
                  </a:lnTo>
                  <a:lnTo>
                    <a:pt x="2848" y="935"/>
                  </a:lnTo>
                  <a:lnTo>
                    <a:pt x="2804" y="802"/>
                  </a:lnTo>
                  <a:lnTo>
                    <a:pt x="2737" y="690"/>
                  </a:lnTo>
                  <a:lnTo>
                    <a:pt x="2648" y="579"/>
                  </a:lnTo>
                  <a:lnTo>
                    <a:pt x="2559" y="490"/>
                  </a:lnTo>
                  <a:lnTo>
                    <a:pt x="2448" y="401"/>
                  </a:lnTo>
                  <a:lnTo>
                    <a:pt x="2314" y="312"/>
                  </a:lnTo>
                  <a:lnTo>
                    <a:pt x="2047" y="179"/>
                  </a:lnTo>
                  <a:lnTo>
                    <a:pt x="1780" y="90"/>
                  </a:lnTo>
                  <a:lnTo>
                    <a:pt x="1513" y="23"/>
                  </a:lnTo>
                  <a:lnTo>
                    <a:pt x="1469" y="23"/>
                  </a:lnTo>
                  <a:lnTo>
                    <a:pt x="11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43"/>
          <p:cNvGrpSpPr/>
          <p:nvPr/>
        </p:nvGrpSpPr>
        <p:grpSpPr>
          <a:xfrm rot="-1625686">
            <a:off x="6311134" y="2833047"/>
            <a:ext cx="915986" cy="884431"/>
            <a:chOff x="5858316" y="1224583"/>
            <a:chExt cx="1671329" cy="1765051"/>
          </a:xfrm>
        </p:grpSpPr>
        <p:sp>
          <p:nvSpPr>
            <p:cNvPr id="1198" name="Google Shape;1198;p43"/>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3"/>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3"/>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3"/>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3"/>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3"/>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9CFA0A-968F-4F87-803F-545C001A69FE}"/>
              </a:ext>
            </a:extLst>
          </p:cNvPr>
          <p:cNvSpPr/>
          <p:nvPr/>
        </p:nvSpPr>
        <p:spPr>
          <a:xfrm>
            <a:off x="364860" y="1481194"/>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buClrTx/>
              <a:defRPr/>
            </a:pPr>
            <a:r>
              <a:rPr lang="en-US" sz="2600" kern="1200" smtClean="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rPr>
              <a:t>b. Nhờ có máy tính, em có thể (…)</a:t>
            </a:r>
          </a:p>
        </p:txBody>
      </p:sp>
      <p:sp>
        <p:nvSpPr>
          <p:cNvPr id="14" name="Rectangle 13">
            <a:extLst>
              <a:ext uri="{FF2B5EF4-FFF2-40B4-BE49-F238E27FC236}">
                <a16:creationId xmlns:a16="http://schemas.microsoft.com/office/drawing/2014/main" id="{AF9CFA0A-968F-4F87-803F-545C001A69FE}"/>
              </a:ext>
            </a:extLst>
          </p:cNvPr>
          <p:cNvSpPr/>
          <p:nvPr/>
        </p:nvSpPr>
        <p:spPr>
          <a:xfrm>
            <a:off x="572097" y="266700"/>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defRPr/>
            </a:pPr>
            <a:r>
              <a:rPr lang="en-US" sz="2800" b="1" kern="120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2</a:t>
            </a:r>
            <a:r>
              <a:rPr lang="en-US" sz="2800" b="1" kern="1200" smtClean="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US" sz="2800" b="1"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Nói tiếp để hoàn thành câu nêu công dụng của đồ vật.</a:t>
            </a:r>
            <a:endParaRPr lang="th-TH" sz="2800" b="1"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cxnSp>
        <p:nvCxnSpPr>
          <p:cNvPr id="15" name="Straight Connector 14"/>
          <p:cNvCxnSpPr/>
          <p:nvPr/>
        </p:nvCxnSpPr>
        <p:spPr>
          <a:xfrm>
            <a:off x="1008705" y="862327"/>
            <a:ext cx="4200545"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47514" y="867500"/>
            <a:ext cx="2285447"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4606" y="1298277"/>
            <a:ext cx="1007213"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F9CFA0A-968F-4F87-803F-545C001A69FE}"/>
              </a:ext>
            </a:extLst>
          </p:cNvPr>
          <p:cNvSpPr/>
          <p:nvPr/>
        </p:nvSpPr>
        <p:spPr>
          <a:xfrm>
            <a:off x="4477577" y="1831755"/>
            <a:ext cx="4475923" cy="559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buClrTx/>
              <a:defRPr/>
            </a:pPr>
            <a:r>
              <a:rPr lang="en-US" sz="2600" kern="120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t</a:t>
            </a:r>
            <a:r>
              <a:rPr lang="en-US" sz="2600" kern="1200" smtClean="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ìm thấy nhiều thông tin có ích.</a:t>
            </a:r>
            <a:endParaRPr lang="th-TH" sz="2600" kern="1200" dirty="0">
              <a:solidFill>
                <a:srgbClr val="FF0000"/>
              </a:solidFill>
              <a:latin typeface="Times New Roman" panose="02020603050405020304" pitchFamily="18" charset="0"/>
              <a:ea typeface="Adobe Gothic Std B" panose="020B0800000000000000" pitchFamily="34" charset="-128"/>
              <a:cs typeface="Cordia New" panose="020B0304020202020204" pitchFamily="34" charset="-34"/>
            </a:endParaRPr>
          </a:p>
        </p:txBody>
      </p:sp>
      <p:pic>
        <p:nvPicPr>
          <p:cNvPr id="11" name="Picture 6" descr="computer-happy - Merrylands Dentist - Khela dental ServicesMerrylands  Dentist – Khela dental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60" y="3232914"/>
            <a:ext cx="2057694" cy="17581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onceito de aprendizagem online com personagem de desenho animado | Vetor  Premium">
            <a:extLst>
              <a:ext uri="{FF2B5EF4-FFF2-40B4-BE49-F238E27FC236}">
                <a16:creationId xmlns:a16="http://schemas.microsoft.com/office/drawing/2014/main" id="{15869BF8-7994-42CA-B5AB-0355B37ED31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657"/>
          <a:stretch/>
        </p:blipFill>
        <p:spPr bwMode="auto">
          <a:xfrm>
            <a:off x="5364927" y="2498357"/>
            <a:ext cx="3588573" cy="279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4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9CFA0A-968F-4F87-803F-545C001A69FE}"/>
              </a:ext>
            </a:extLst>
          </p:cNvPr>
          <p:cNvSpPr/>
          <p:nvPr/>
        </p:nvSpPr>
        <p:spPr>
          <a:xfrm>
            <a:off x="301360" y="1744723"/>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buClrTx/>
              <a:defRPr/>
            </a:pPr>
            <a:r>
              <a:rPr lang="en-US" sz="2600" kern="1200" smtClean="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rPr>
              <a:t>c. Nhờ có ti vi, em có thể (…)</a:t>
            </a:r>
            <a:endParaRPr lang="th-TH" sz="2600"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sp>
        <p:nvSpPr>
          <p:cNvPr id="14" name="Rectangle 13">
            <a:extLst>
              <a:ext uri="{FF2B5EF4-FFF2-40B4-BE49-F238E27FC236}">
                <a16:creationId xmlns:a16="http://schemas.microsoft.com/office/drawing/2014/main" id="{AF9CFA0A-968F-4F87-803F-545C001A69FE}"/>
              </a:ext>
            </a:extLst>
          </p:cNvPr>
          <p:cNvSpPr/>
          <p:nvPr/>
        </p:nvSpPr>
        <p:spPr>
          <a:xfrm>
            <a:off x="547507" y="165100"/>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defRPr/>
            </a:pPr>
            <a:r>
              <a:rPr lang="en-US" sz="2800" b="1" kern="120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2</a:t>
            </a:r>
            <a:r>
              <a:rPr lang="en-US" sz="2800" b="1" kern="1200" smtClean="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US" sz="2800" b="1"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Nói tiếp để hoàn thành câu nêu công dụng của đồ vật.</a:t>
            </a:r>
            <a:endParaRPr lang="th-TH" sz="2800" b="1"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cxnSp>
        <p:nvCxnSpPr>
          <p:cNvPr id="15" name="Straight Connector 14"/>
          <p:cNvCxnSpPr/>
          <p:nvPr/>
        </p:nvCxnSpPr>
        <p:spPr>
          <a:xfrm>
            <a:off x="984115" y="760727"/>
            <a:ext cx="4200545"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22924" y="765900"/>
            <a:ext cx="2285447"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0016" y="1196677"/>
            <a:ext cx="1007213"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F9CFA0A-968F-4F87-803F-545C001A69FE}"/>
              </a:ext>
            </a:extLst>
          </p:cNvPr>
          <p:cNvSpPr/>
          <p:nvPr/>
        </p:nvSpPr>
        <p:spPr>
          <a:xfrm>
            <a:off x="4402187" y="2059178"/>
            <a:ext cx="5016966" cy="559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buClrTx/>
              <a:defRPr/>
            </a:pPr>
            <a:r>
              <a:rPr lang="en-US" sz="2600" kern="120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x</a:t>
            </a:r>
            <a:r>
              <a:rPr lang="en-US" sz="2600" kern="1200" smtClean="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em được nhiều bộ phim hay.</a:t>
            </a:r>
            <a:endParaRPr lang="th-TH" sz="2600" kern="1200" dirty="0">
              <a:solidFill>
                <a:srgbClr val="FF0000"/>
              </a:solidFill>
              <a:latin typeface="Times New Roman" panose="02020603050405020304" pitchFamily="18" charset="0"/>
              <a:ea typeface="Adobe Gothic Std B" panose="020B0800000000000000" pitchFamily="34" charset="-128"/>
              <a:cs typeface="Cordia New" panose="020B0304020202020204" pitchFamily="34" charset="-34"/>
            </a:endParaRPr>
          </a:p>
        </p:txBody>
      </p:sp>
      <p:pic>
        <p:nvPicPr>
          <p:cNvPr id="12" name="Picture 10" descr="Hình ảnh Phim Hoạt Hình Vẽ Tay Màu Xanh Retro Tv Set, Tivi, Cổ điển, Hoạt  Hình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3750" y1="70000" x2="22656" y2="38125"/>
                        <a14:foregroundMark x1="22656" y1="38125" x2="71094" y2="47031"/>
                      </a14:backgroundRemoval>
                    </a14:imgEffect>
                  </a14:imgLayer>
                </a14:imgProps>
              </a:ext>
              <a:ext uri="{28A0092B-C50C-407E-A947-70E740481C1C}">
                <a14:useLocalDpi xmlns:a14="http://schemas.microsoft.com/office/drawing/2010/main" val="0"/>
              </a:ext>
            </a:extLst>
          </a:blip>
          <a:srcRect/>
          <a:stretch>
            <a:fillRect/>
          </a:stretch>
        </p:blipFill>
        <p:spPr bwMode="auto">
          <a:xfrm rot="20969793">
            <a:off x="153807" y="2743128"/>
            <a:ext cx="2509892" cy="25098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News - Xem tivi thời COVID–19">
            <a:extLst>
              <a:ext uri="{FF2B5EF4-FFF2-40B4-BE49-F238E27FC236}">
                <a16:creationId xmlns:a16="http://schemas.microsoft.com/office/drawing/2014/main" id="{20D5DA6A-F2FB-4A4F-B036-A583E9803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712560"/>
            <a:ext cx="4142515" cy="232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7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9CFA0A-968F-4F87-803F-545C001A69FE}"/>
              </a:ext>
            </a:extLst>
          </p:cNvPr>
          <p:cNvSpPr/>
          <p:nvPr/>
        </p:nvSpPr>
        <p:spPr>
          <a:xfrm>
            <a:off x="728479" y="117588"/>
            <a:ext cx="7710442"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4500" b="1" kern="1200" smtClean="0">
                <a:solidFill>
                  <a:srgbClr val="7030A0"/>
                </a:solidFill>
                <a:latin typeface="Times New Roman" panose="02020603050405020304" pitchFamily="18" charset="0"/>
                <a:ea typeface="Adobe Gothic Std B" panose="020B0800000000000000" pitchFamily="34" charset="-128"/>
                <a:cs typeface="Cordia New" panose="020B0304020202020204" pitchFamily="34" charset="-34"/>
              </a:rPr>
              <a:t>Câu nêu công dụng của đồ vật</a:t>
            </a:r>
            <a:endParaRPr lang="th-TH" sz="4500" b="1" kern="1200" dirty="0">
              <a:solidFill>
                <a:srgbClr val="7030A0"/>
              </a:solidFill>
              <a:latin typeface="Times New Roman" panose="02020603050405020304" pitchFamily="18" charset="0"/>
              <a:ea typeface="Adobe Gothic Std B" panose="020B0800000000000000" pitchFamily="34" charset="-128"/>
              <a:cs typeface="Cordia New" panose="020B0304020202020204" pitchFamily="34" charset="-34"/>
            </a:endParaRPr>
          </a:p>
        </p:txBody>
      </p:sp>
      <p:sp>
        <p:nvSpPr>
          <p:cNvPr id="7" name="Rectangle 6">
            <a:extLst>
              <a:ext uri="{FF2B5EF4-FFF2-40B4-BE49-F238E27FC236}">
                <a16:creationId xmlns:a16="http://schemas.microsoft.com/office/drawing/2014/main" id="{AF9CFA0A-968F-4F87-803F-545C001A69FE}"/>
              </a:ext>
            </a:extLst>
          </p:cNvPr>
          <p:cNvSpPr/>
          <p:nvPr/>
        </p:nvSpPr>
        <p:spPr>
          <a:xfrm>
            <a:off x="728479" y="2191657"/>
            <a:ext cx="7710442" cy="7091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800" b="1" kern="1200" smtClean="0">
                <a:solidFill>
                  <a:srgbClr val="7030A0"/>
                </a:solidFill>
                <a:latin typeface="Times New Roman" panose="02020603050405020304" pitchFamily="18" charset="0"/>
                <a:ea typeface="Adobe Gothic Std B" panose="020B0800000000000000" pitchFamily="34" charset="-128"/>
                <a:cs typeface="Cordia New" panose="020B0304020202020204" pitchFamily="34" charset="-34"/>
              </a:rPr>
              <a:t>Nhờ có </a:t>
            </a:r>
            <a:r>
              <a:rPr lang="en-US" sz="2800" b="1" i="1" kern="1200" smtClean="0">
                <a:solidFill>
                  <a:srgbClr val="FF0000"/>
                </a:solidFill>
                <a:latin typeface="Times New Roman" panose="02020603050405020304" pitchFamily="18" charset="0"/>
                <a:ea typeface="Adobe Gothic Std B" panose="020B0800000000000000" pitchFamily="34" charset="-128"/>
                <a:cs typeface="Cordia New" panose="020B0304020202020204" pitchFamily="34" charset="-34"/>
              </a:rPr>
              <a:t>(tên đồ vật), </a:t>
            </a:r>
            <a:r>
              <a:rPr lang="en-US" sz="2800" b="1" kern="1200" smtClean="0">
                <a:solidFill>
                  <a:srgbClr val="7030A0"/>
                </a:solidFill>
                <a:latin typeface="Times New Roman" panose="02020603050405020304" pitchFamily="18" charset="0"/>
                <a:ea typeface="Adobe Gothic Std B" panose="020B0800000000000000" pitchFamily="34" charset="-128"/>
                <a:cs typeface="Cordia New" panose="020B0304020202020204" pitchFamily="34" charset="-34"/>
              </a:rPr>
              <a:t>em (có thể) </a:t>
            </a:r>
            <a:r>
              <a:rPr lang="en-US" sz="2800" b="1" i="1" kern="1200" smtClean="0">
                <a:solidFill>
                  <a:srgbClr val="FF0000"/>
                </a:solidFill>
                <a:latin typeface="Times New Roman" panose="02020603050405020304" pitchFamily="18" charset="0"/>
                <a:ea typeface="Adobe Gothic Std B" panose="020B0800000000000000" pitchFamily="34" charset="-128"/>
                <a:cs typeface="Cordia New" panose="020B0304020202020204" pitchFamily="34" charset="-34"/>
              </a:rPr>
              <a:t>(nêu công dụng). </a:t>
            </a:r>
            <a:endParaRPr lang="th-TH" sz="2800" b="1" i="1" kern="1200" dirty="0">
              <a:solidFill>
                <a:srgbClr val="FF0000"/>
              </a:solidFill>
              <a:latin typeface="Times New Roman" panose="02020603050405020304" pitchFamily="18" charset="0"/>
              <a:ea typeface="Adobe Gothic Std B" panose="020B0800000000000000" pitchFamily="34" charset="-128"/>
              <a:cs typeface="Cordia New" panose="020B0304020202020204" pitchFamily="34" charset="-34"/>
            </a:endParaRPr>
          </a:p>
        </p:txBody>
      </p:sp>
      <p:pic>
        <p:nvPicPr>
          <p:cNvPr id="1026" name="Picture 2" descr="Hình ảnh Yếu Tố Png Minh Họa Học Tập đèn Bàn, Yếu Tố Png, Hình Minh Họa,  Học Tập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4" b="90000" l="10000" r="94531"/>
                    </a14:imgEffect>
                  </a14:imgLayer>
                </a14:imgProps>
              </a:ext>
              <a:ext uri="{28A0092B-C50C-407E-A947-70E740481C1C}">
                <a14:useLocalDpi xmlns:a14="http://schemas.microsoft.com/office/drawing/2010/main" val="0"/>
              </a:ext>
            </a:extLst>
          </a:blip>
          <a:srcRect/>
          <a:stretch>
            <a:fillRect/>
          </a:stretch>
        </p:blipFill>
        <p:spPr bwMode="auto">
          <a:xfrm>
            <a:off x="6178013" y="2900761"/>
            <a:ext cx="2627962" cy="26279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F9CFA0A-968F-4F87-803F-545C001A69FE}"/>
              </a:ext>
            </a:extLst>
          </p:cNvPr>
          <p:cNvSpPr/>
          <p:nvPr/>
        </p:nvSpPr>
        <p:spPr>
          <a:xfrm>
            <a:off x="0" y="3254946"/>
            <a:ext cx="7710442"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800" b="1" kern="1200" smtClean="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rPr>
              <a:t>Nói câu nêu công dụng của đồ vật sau:</a:t>
            </a:r>
            <a:endParaRPr lang="th-TH" sz="2800" b="1"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pic>
        <p:nvPicPr>
          <p:cNvPr id="1028" name="Picture 4" descr="Hình ảnh Quạt điện Quạt Quạt Hồng Quạt Hoạt Hình, Fan Clipart, Quạt điện,  Quạt Vector và PNG với nền trong suốt để tải xuống miễn phí"/>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333" b="93000" l="10000" r="90000">
                        <a14:foregroundMark x1="49667" y1="36667" x2="51000" y2="86000"/>
                        <a14:foregroundMark x1="39333" y1="11333" x2="49333" y2="9667"/>
                        <a14:foregroundMark x1="49333" y1="9667" x2="56667" y2="10000"/>
                        <a14:foregroundMark x1="56667" y1="10000" x2="66000" y2="13333"/>
                        <a14:foregroundMark x1="66000" y1="13333" x2="78333" y2="27333"/>
                        <a14:foregroundMark x1="78333" y1="27333" x2="80000" y2="47333"/>
                        <a14:foregroundMark x1="80000" y1="47333" x2="75667" y2="56667"/>
                        <a14:foregroundMark x1="75667" y1="56667" x2="55000" y2="70667"/>
                        <a14:foregroundMark x1="44667" y1="70667" x2="18667" y2="42333"/>
                        <a14:foregroundMark x1="19667" y1="46667" x2="30333" y2="64000"/>
                        <a14:foregroundMark x1="18333" y1="40000" x2="25000" y2="21667"/>
                        <a14:foregroundMark x1="25000" y1="21667" x2="38000" y2="11000"/>
                        <a14:foregroundMark x1="38000" y1="11000" x2="48667" y2="38000"/>
                        <a14:foregroundMark x1="28667" y1="39000" x2="68000" y2="30333"/>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27940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07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9CFA0A-968F-4F87-803F-545C001A69FE}"/>
              </a:ext>
            </a:extLst>
          </p:cNvPr>
          <p:cNvSpPr/>
          <p:nvPr/>
        </p:nvSpPr>
        <p:spPr>
          <a:xfrm>
            <a:off x="496707" y="1484097"/>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buClrTx/>
              <a:defRPr/>
            </a:pPr>
            <a:r>
              <a:rPr lang="en-US" sz="2600"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Ti vi là bạn của cả gia đình em       Bố em thường thích xem thời sự       bóng đá        Mẹ em thích nghe nhạc       xem phim truyền hình. Còn em thích nhất là chương trình </a:t>
            </a:r>
            <a:r>
              <a:rPr lang="en-US" sz="2600" i="1"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Thế giới động vật</a:t>
            </a:r>
            <a:endParaRPr lang="th-TH" sz="2600"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sp>
        <p:nvSpPr>
          <p:cNvPr id="14" name="Rectangle 13">
            <a:extLst>
              <a:ext uri="{FF2B5EF4-FFF2-40B4-BE49-F238E27FC236}">
                <a16:creationId xmlns:a16="http://schemas.microsoft.com/office/drawing/2014/main" id="{AF9CFA0A-968F-4F87-803F-545C001A69FE}"/>
              </a:ext>
            </a:extLst>
          </p:cNvPr>
          <p:cNvSpPr/>
          <p:nvPr/>
        </p:nvSpPr>
        <p:spPr>
          <a:xfrm>
            <a:off x="496707" y="0"/>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defRPr/>
            </a:pPr>
            <a:r>
              <a:rPr lang="en-US" sz="2800" b="1" kern="120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3</a:t>
            </a:r>
            <a:r>
              <a:rPr lang="en-US" sz="2800" b="1" kern="1200" smtClean="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US" sz="2800" b="1"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Chọn dấu câu thích hợp cho mỗi ô vuông trong đoạn văn sau:</a:t>
            </a:r>
            <a:endParaRPr lang="th-TH" sz="2800" b="1"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cxnSp>
        <p:nvCxnSpPr>
          <p:cNvPr id="15" name="Straight Connector 14"/>
          <p:cNvCxnSpPr/>
          <p:nvPr/>
        </p:nvCxnSpPr>
        <p:spPr>
          <a:xfrm>
            <a:off x="933315" y="606644"/>
            <a:ext cx="3730952"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60259" y="584610"/>
            <a:ext cx="191087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5493220" y="1123450"/>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89707" y="1575142"/>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925327" y="1573258"/>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358222" y="2062212"/>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832944" y="2516502"/>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493220" y="1121566"/>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3089707" y="1573258"/>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t>
            </a:r>
          </a:p>
        </p:txBody>
      </p:sp>
      <p:sp>
        <p:nvSpPr>
          <p:cNvPr id="28" name="Rounded Rectangle 27"/>
          <p:cNvSpPr/>
          <p:nvPr/>
        </p:nvSpPr>
        <p:spPr>
          <a:xfrm>
            <a:off x="4925327" y="1577026"/>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1358222" y="2062212"/>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t>
            </a:r>
          </a:p>
        </p:txBody>
      </p:sp>
      <p:sp>
        <p:nvSpPr>
          <p:cNvPr id="31" name="Rounded Rectangle 30"/>
          <p:cNvSpPr/>
          <p:nvPr/>
        </p:nvSpPr>
        <p:spPr>
          <a:xfrm>
            <a:off x="4832943" y="2513904"/>
            <a:ext cx="577833" cy="451692"/>
          </a:xfrm>
          <a:prstGeom prst="round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t>
            </a:r>
            <a:endParaRPr lang="en-US" sz="3600">
              <a:solidFill>
                <a:schemeClr val="tx1"/>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EFDE0F8-74D0-4266-A4F2-E05F17B3130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372261" y="2787752"/>
            <a:ext cx="3447626" cy="2223617"/>
          </a:xfrm>
          <a:prstGeom prst="rect">
            <a:avLst/>
          </a:prstGeom>
        </p:spPr>
      </p:pic>
    </p:spTree>
    <p:extLst>
      <p:ext uri="{BB962C8B-B14F-4D97-AF65-F5344CB8AC3E}">
        <p14:creationId xmlns:p14="http://schemas.microsoft.com/office/powerpoint/2010/main" val="38902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A686B97-F7FD-4AAE-8FB1-0FDABB60A724}"/>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rot="10800000">
            <a:off x="0" y="17519"/>
            <a:ext cx="9144001" cy="2876550"/>
          </a:xfrm>
          <a:prstGeom prst="rect">
            <a:avLst/>
          </a:prstGeom>
        </p:spPr>
      </p:pic>
      <p:sp>
        <p:nvSpPr>
          <p:cNvPr id="8" name="Rectangle 7">
            <a:extLst>
              <a:ext uri="{FF2B5EF4-FFF2-40B4-BE49-F238E27FC236}">
                <a16:creationId xmlns:a16="http://schemas.microsoft.com/office/drawing/2014/main" id="{AF9CFA0A-968F-4F87-803F-545C001A69FE}"/>
              </a:ext>
            </a:extLst>
          </p:cNvPr>
          <p:cNvSpPr/>
          <p:nvPr/>
        </p:nvSpPr>
        <p:spPr>
          <a:xfrm>
            <a:off x="1170343" y="680623"/>
            <a:ext cx="6934355"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4000" b="1" kern="1200" smtClean="0">
                <a:solidFill>
                  <a:srgbClr val="7030A0"/>
                </a:solidFill>
                <a:latin typeface="Times New Roman" panose="02020603050405020304" pitchFamily="18" charset="0"/>
                <a:ea typeface="Adobe Gothic Std B" panose="020B0800000000000000" pitchFamily="34" charset="-128"/>
                <a:cs typeface="Cordia New" panose="020B0304020202020204" pitchFamily="34" charset="-34"/>
              </a:rPr>
              <a:t>HOẠT ĐỘNG VẬN DỤNG</a:t>
            </a:r>
            <a:endParaRPr lang="th-TH" sz="4000" b="1" kern="1200" dirty="0">
              <a:solidFill>
                <a:srgbClr val="7030A0"/>
              </a:solidFill>
              <a:latin typeface="Times New Roman" panose="02020603050405020304" pitchFamily="18" charset="0"/>
              <a:ea typeface="Adobe Gothic Std B" panose="020B0800000000000000" pitchFamily="34" charset="-128"/>
              <a:cs typeface="Cordia New" panose="020B0304020202020204" pitchFamily="34" charset="-34"/>
            </a:endParaRPr>
          </a:p>
        </p:txBody>
      </p:sp>
      <p:pic>
        <p:nvPicPr>
          <p:cNvPr id="2050" name="Picture 2" descr="Nhân dịp năm mới bạn Linh đã viết thư cho ông bà của mình để thă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5077" y1="27035" x2="54154" y2="62212"/>
                        <a14:foregroundMark x1="59538" y1="24117" x2="44769" y2="64209"/>
                        <a14:foregroundMark x1="61231" y1="22427" x2="62462" y2="54071"/>
                        <a14:foregroundMark x1="62462" y1="54071" x2="57846" y2="64209"/>
                        <a14:foregroundMark x1="30308" y1="45161" x2="35692" y2="68203"/>
                        <a14:foregroundMark x1="37385" y1="47158" x2="59846" y2="45469"/>
                        <a14:foregroundMark x1="58154" y1="53763" x2="33077" y2="51767"/>
                        <a14:foregroundMark x1="42769" y1="59754" x2="37385" y2="68510"/>
                        <a14:foregroundMark x1="28769" y1="36406" x2="27385" y2="63748"/>
                        <a14:foregroundMark x1="24308" y1="28111" x2="59846" y2="17051"/>
                        <a14:foregroundMark x1="59846" y1="17051" x2="62769" y2="22427"/>
                        <a14:foregroundMark x1="58769" y1="21045" x2="46462" y2="38710"/>
                        <a14:foregroundMark x1="43692" y1="28418" x2="49846" y2="27650"/>
                        <a14:foregroundMark x1="37692" y1="27650" x2="42769" y2="30415"/>
                        <a14:foregroundMark x1="45077" y1="37788" x2="51846" y2="66513"/>
                        <a14:foregroundMark x1="28000" y1="29032" x2="37077" y2="47158"/>
                        <a14:foregroundMark x1="36769" y1="29339" x2="50462" y2="24731"/>
                        <a14:foregroundMark x1="18615" y1="59754" x2="18923" y2="83871"/>
                      </a14:backgroundRemoval>
                    </a14:imgEffect>
                  </a14:imgLayer>
                </a14:imgProps>
              </a:ext>
              <a:ext uri="{28A0092B-C50C-407E-A947-70E740481C1C}">
                <a14:useLocalDpi xmlns:a14="http://schemas.microsoft.com/office/drawing/2010/main" val="0"/>
              </a:ext>
            </a:extLst>
          </a:blip>
          <a:srcRect/>
          <a:stretch>
            <a:fillRect/>
          </a:stretch>
        </p:blipFill>
        <p:spPr bwMode="auto">
          <a:xfrm>
            <a:off x="-266700" y="0"/>
            <a:ext cx="2136242" cy="2139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ện Thoại Cố định điện Thoại Cố định Hình ảnh | Định dạng hình ảnh PSD  401483466| vn.lovepik.com"/>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465" b="90000" l="4884" r="95000"/>
                    </a14:imgEffect>
                  </a14:imgLayer>
                </a14:imgProps>
              </a:ext>
              <a:ext uri="{28A0092B-C50C-407E-A947-70E740481C1C}">
                <a14:useLocalDpi xmlns:a14="http://schemas.microsoft.com/office/drawing/2010/main" val="0"/>
              </a:ext>
            </a:extLst>
          </a:blip>
          <a:srcRect/>
          <a:stretch>
            <a:fillRect/>
          </a:stretch>
        </p:blipFill>
        <p:spPr bwMode="auto">
          <a:xfrm>
            <a:off x="7413942" y="-246539"/>
            <a:ext cx="1757599" cy="17575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rtoon wifi internet signal kawaii character Vector Image"/>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0" r="99200">
                        <a14:foregroundMark x1="25100" y1="30185" x2="54400" y2="17593"/>
                        <a14:foregroundMark x1="30100" y1="37870" x2="58700" y2="26944"/>
                        <a14:foregroundMark x1="38000" y1="45833" x2="62300" y2="36852"/>
                        <a14:foregroundMark x1="22600" y1="47778" x2="11800" y2="58056"/>
                      </a14:backgroundRemoval>
                    </a14:imgEffect>
                  </a14:imgLayer>
                </a14:imgProps>
              </a:ext>
              <a:ext uri="{28A0092B-C50C-407E-A947-70E740481C1C}">
                <a14:useLocalDpi xmlns:a14="http://schemas.microsoft.com/office/drawing/2010/main" val="0"/>
              </a:ext>
            </a:extLst>
          </a:blip>
          <a:srcRect/>
          <a:stretch>
            <a:fillRect/>
          </a:stretch>
        </p:blipFill>
        <p:spPr bwMode="auto">
          <a:xfrm>
            <a:off x="317529" y="3518320"/>
            <a:ext cx="1705628" cy="18420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rtoon laptop stock vector. Illustration of black, background - 61081061"/>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5154" r="96231">
                        <a14:foregroundMark x1="30077" y1="30576" x2="55923" y2="31799"/>
                        <a14:foregroundMark x1="61000" y1="27050" x2="61000" y2="52014"/>
                        <a14:foregroundMark x1="46615" y1="27410" x2="52154" y2="50432"/>
                        <a14:foregroundMark x1="33462" y1="29424" x2="39000" y2="51583"/>
                        <a14:foregroundMark x1="57231" y1="38921" x2="39462" y2="40144"/>
                      </a14:backgroundRemoval>
                    </a14:imgEffect>
                  </a14:imgLayer>
                </a14:imgProps>
              </a:ext>
              <a:ext uri="{28A0092B-C50C-407E-A947-70E740481C1C}">
                <a14:useLocalDpi xmlns:a14="http://schemas.microsoft.com/office/drawing/2010/main" val="0"/>
              </a:ext>
            </a:extLst>
          </a:blip>
          <a:srcRect/>
          <a:stretch>
            <a:fillRect/>
          </a:stretch>
        </p:blipFill>
        <p:spPr bwMode="auto">
          <a:xfrm>
            <a:off x="6620835" y="3226977"/>
            <a:ext cx="2095936" cy="224104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F9CFA0A-968F-4F87-803F-545C001A69FE}"/>
              </a:ext>
            </a:extLst>
          </p:cNvPr>
          <p:cNvSpPr/>
          <p:nvPr/>
        </p:nvSpPr>
        <p:spPr>
          <a:xfrm>
            <a:off x="558271" y="2701598"/>
            <a:ext cx="8158500" cy="709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800" b="1" kern="1200" smtClean="0">
                <a:solidFill>
                  <a:srgbClr val="FF0000"/>
                </a:solidFill>
                <a:latin typeface="Times New Roman" panose="02020603050405020304" pitchFamily="18" charset="0"/>
                <a:ea typeface="Adobe Gothic Std B" panose="020B0800000000000000" pitchFamily="34" charset="-128"/>
                <a:cs typeface="Cordia New" panose="020B0304020202020204" pitchFamily="34" charset="-34"/>
              </a:rPr>
              <a:t>Viết 5 câu nêu công dụng của 5 đồ vật trong nhà em.</a:t>
            </a:r>
            <a:endParaRPr lang="th-TH" sz="2800" b="1" i="1" kern="1200" dirty="0">
              <a:solidFill>
                <a:srgbClr val="FF0000"/>
              </a:solidFill>
              <a:latin typeface="Times New Roman" panose="02020603050405020304" pitchFamily="18" charset="0"/>
              <a:ea typeface="Adobe Gothic Std B" panose="020B0800000000000000" pitchFamily="34" charset="-128"/>
              <a:cs typeface="Cordia New" panose="020B0304020202020204" pitchFamily="34" charset="-34"/>
            </a:endParaRPr>
          </a:p>
        </p:txBody>
      </p:sp>
    </p:spTree>
    <p:extLst>
      <p:ext uri="{BB962C8B-B14F-4D97-AF65-F5344CB8AC3E}">
        <p14:creationId xmlns:p14="http://schemas.microsoft.com/office/powerpoint/2010/main" val="9547430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2" name="组合 7">
            <a:extLst>
              <a:ext uri="{FF2B5EF4-FFF2-40B4-BE49-F238E27FC236}">
                <a16:creationId xmlns:a16="http://schemas.microsoft.com/office/drawing/2014/main" id="{FD989ADE-D178-42E2-B522-D7BDA6BA0E10}"/>
              </a:ext>
            </a:extLst>
          </p:cNvPr>
          <p:cNvGrpSpPr/>
          <p:nvPr/>
        </p:nvGrpSpPr>
        <p:grpSpPr>
          <a:xfrm>
            <a:off x="84790" y="185115"/>
            <a:ext cx="9215700" cy="415370"/>
            <a:chOff x="-3242833" y="775551"/>
            <a:chExt cx="12290446" cy="553954"/>
          </a:xfrm>
        </p:grpSpPr>
        <p:sp>
          <p:nvSpPr>
            <p:cNvPr id="3" name="矩形 12">
              <a:extLst>
                <a:ext uri="{FF2B5EF4-FFF2-40B4-BE49-F238E27FC236}">
                  <a16:creationId xmlns:a16="http://schemas.microsoft.com/office/drawing/2014/main" id="{106A722D-6308-443B-95C5-E5A3DB410CA4}"/>
                </a:ext>
              </a:extLst>
            </p:cNvPr>
            <p:cNvSpPr/>
            <p:nvPr/>
          </p:nvSpPr>
          <p:spPr>
            <a:xfrm>
              <a:off x="6256025" y="1109397"/>
              <a:ext cx="2791588" cy="76204"/>
            </a:xfrm>
            <a:prstGeom prst="rect">
              <a:avLst/>
            </a:prstGeom>
            <a:solidFill>
              <a:srgbClr val="EEC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E0562A"/>
                </a:solidFill>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4" name="TextBox 8">
              <a:extLst>
                <a:ext uri="{FF2B5EF4-FFF2-40B4-BE49-F238E27FC236}">
                  <a16:creationId xmlns:a16="http://schemas.microsoft.com/office/drawing/2014/main" id="{770EB091-5D73-4F03-B4DF-82BC6B9315D0}"/>
                </a:ext>
              </a:extLst>
            </p:cNvPr>
            <p:cNvSpPr txBox="1">
              <a:spLocks noChangeArrowheads="1"/>
            </p:cNvSpPr>
            <p:nvPr/>
          </p:nvSpPr>
          <p:spPr bwMode="auto">
            <a:xfrm>
              <a:off x="-859496" y="775551"/>
              <a:ext cx="7049650" cy="55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699" b="1" spc="225" smtClean="0">
                  <a:solidFill>
                    <a:srgbClr val="E0562A"/>
                  </a:solidFill>
                  <a:latin typeface="Times New Roman" panose="02020603050405020304" pitchFamily="18" charset="0"/>
                  <a:ea typeface=".黑体-日本语" panose="02000500000000000000" pitchFamily="2" charset="-122"/>
                  <a:cs typeface="Times New Roman" panose="02020603050405020304" pitchFamily="18" charset="0"/>
                  <a:sym typeface="+mn-lt"/>
                </a:rPr>
                <a:t>H</a:t>
              </a:r>
              <a:r>
                <a:rPr lang="vi-VN" altLang="zh-CN" sz="2699" b="1" spc="225" smtClean="0">
                  <a:solidFill>
                    <a:srgbClr val="E0562A"/>
                  </a:solidFill>
                  <a:latin typeface="Times New Roman" panose="02020603050405020304" pitchFamily="18" charset="0"/>
                  <a:ea typeface=".黑体-日本语" panose="02000500000000000000" pitchFamily="2" charset="-122"/>
                  <a:cs typeface="Times New Roman" panose="02020603050405020304" pitchFamily="18" charset="0"/>
                  <a:sym typeface="+mn-lt"/>
                </a:rPr>
                <a:t>OẠT ĐỘNG SAU GIỜ HỌC</a:t>
              </a:r>
              <a:endParaRPr lang="zh-CN" altLang="en-US" sz="2699" b="1" spc="225" dirty="0">
                <a:solidFill>
                  <a:srgbClr val="E0562A"/>
                </a:solidFill>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5" name="矩形 14">
              <a:extLst>
                <a:ext uri="{FF2B5EF4-FFF2-40B4-BE49-F238E27FC236}">
                  <a16:creationId xmlns:a16="http://schemas.microsoft.com/office/drawing/2014/main" id="{10C76BE5-A0B6-4DAE-A48E-17B78DE19FFE}"/>
                </a:ext>
              </a:extLst>
            </p:cNvPr>
            <p:cNvSpPr/>
            <p:nvPr/>
          </p:nvSpPr>
          <p:spPr>
            <a:xfrm>
              <a:off x="-3242833" y="1102190"/>
              <a:ext cx="2267117" cy="60973"/>
            </a:xfrm>
            <a:prstGeom prst="rect">
              <a:avLst/>
            </a:prstGeom>
            <a:solidFill>
              <a:srgbClr val="EEC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E0562A"/>
                </a:solidFill>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pic>
        <p:nvPicPr>
          <p:cNvPr id="6" name="图片 15">
            <a:extLst>
              <a:ext uri="{FF2B5EF4-FFF2-40B4-BE49-F238E27FC236}">
                <a16:creationId xmlns:a16="http://schemas.microsoft.com/office/drawing/2014/main" id="{7E6C4C76-E42E-47DA-B738-16A490CD1BA6}"/>
              </a:ext>
            </a:extLst>
          </p:cNvPr>
          <p:cNvPicPr>
            <a:picLocks noChangeAspect="1"/>
          </p:cNvPicPr>
          <p:nvPr/>
        </p:nvPicPr>
        <p:blipFill rotWithShape="1">
          <a:blip r:embed="rId2">
            <a:extLst>
              <a:ext uri="{28A0092B-C50C-407E-A947-70E740481C1C}">
                <a14:useLocalDpi xmlns:a14="http://schemas.microsoft.com/office/drawing/2010/main" val="0"/>
              </a:ext>
            </a:extLst>
          </a:blip>
          <a:srcRect t="34595" b="39279"/>
          <a:stretch>
            <a:fillRect/>
          </a:stretch>
        </p:blipFill>
        <p:spPr>
          <a:xfrm>
            <a:off x="2040202" y="4586381"/>
            <a:ext cx="2296812" cy="600068"/>
          </a:xfrm>
          <a:prstGeom prst="rect">
            <a:avLst/>
          </a:prstGeom>
        </p:spPr>
      </p:pic>
      <p:pic>
        <p:nvPicPr>
          <p:cNvPr id="7" name="图片 16">
            <a:extLst>
              <a:ext uri="{FF2B5EF4-FFF2-40B4-BE49-F238E27FC236}">
                <a16:creationId xmlns:a16="http://schemas.microsoft.com/office/drawing/2014/main" id="{8060FD8E-88D0-4FD9-A94F-3E4F0550CECB}"/>
              </a:ext>
            </a:extLst>
          </p:cNvPr>
          <p:cNvPicPr>
            <a:picLocks noChangeAspect="1"/>
          </p:cNvPicPr>
          <p:nvPr/>
        </p:nvPicPr>
        <p:blipFill rotWithShape="1">
          <a:blip r:embed="rId2">
            <a:extLst>
              <a:ext uri="{28A0092B-C50C-407E-A947-70E740481C1C}">
                <a14:useLocalDpi xmlns:a14="http://schemas.microsoft.com/office/drawing/2010/main" val="0"/>
              </a:ext>
            </a:extLst>
          </a:blip>
          <a:srcRect t="34595" b="39279"/>
          <a:stretch>
            <a:fillRect/>
          </a:stretch>
        </p:blipFill>
        <p:spPr>
          <a:xfrm>
            <a:off x="4337014" y="4586381"/>
            <a:ext cx="2296812" cy="600068"/>
          </a:xfrm>
          <a:prstGeom prst="rect">
            <a:avLst/>
          </a:prstGeom>
        </p:spPr>
      </p:pic>
      <p:pic>
        <p:nvPicPr>
          <p:cNvPr id="8" name="图片 17">
            <a:extLst>
              <a:ext uri="{FF2B5EF4-FFF2-40B4-BE49-F238E27FC236}">
                <a16:creationId xmlns:a16="http://schemas.microsoft.com/office/drawing/2014/main" id="{FEC6BFEF-5D5E-496E-9DCB-D07A46614788}"/>
              </a:ext>
            </a:extLst>
          </p:cNvPr>
          <p:cNvPicPr>
            <a:picLocks noChangeAspect="1"/>
          </p:cNvPicPr>
          <p:nvPr/>
        </p:nvPicPr>
        <p:blipFill rotWithShape="1">
          <a:blip r:embed="rId2">
            <a:extLst>
              <a:ext uri="{28A0092B-C50C-407E-A947-70E740481C1C}">
                <a14:useLocalDpi xmlns:a14="http://schemas.microsoft.com/office/drawing/2010/main" val="0"/>
              </a:ext>
            </a:extLst>
          </a:blip>
          <a:srcRect t="34595" b="39279"/>
          <a:stretch>
            <a:fillRect/>
          </a:stretch>
        </p:blipFill>
        <p:spPr>
          <a:xfrm>
            <a:off x="6633826" y="4586381"/>
            <a:ext cx="2296812" cy="600068"/>
          </a:xfrm>
          <a:prstGeom prst="rect">
            <a:avLst/>
          </a:prstGeom>
        </p:spPr>
      </p:pic>
      <p:pic>
        <p:nvPicPr>
          <p:cNvPr id="9" name="图片 18">
            <a:extLst>
              <a:ext uri="{FF2B5EF4-FFF2-40B4-BE49-F238E27FC236}">
                <a16:creationId xmlns:a16="http://schemas.microsoft.com/office/drawing/2014/main" id="{7A402174-DBB8-405E-8FFE-D353351968B9}"/>
              </a:ext>
            </a:extLst>
          </p:cNvPr>
          <p:cNvPicPr>
            <a:picLocks noChangeAspect="1"/>
          </p:cNvPicPr>
          <p:nvPr/>
        </p:nvPicPr>
        <p:blipFill rotWithShape="1">
          <a:blip r:embed="rId2">
            <a:extLst>
              <a:ext uri="{28A0092B-C50C-407E-A947-70E740481C1C}">
                <a14:useLocalDpi xmlns:a14="http://schemas.microsoft.com/office/drawing/2010/main" val="0"/>
              </a:ext>
            </a:extLst>
          </a:blip>
          <a:srcRect l="19006" t="34595" b="39279"/>
          <a:stretch>
            <a:fillRect/>
          </a:stretch>
        </p:blipFill>
        <p:spPr>
          <a:xfrm>
            <a:off x="179914" y="4586380"/>
            <a:ext cx="1860288" cy="600068"/>
          </a:xfrm>
          <a:prstGeom prst="rect">
            <a:avLst/>
          </a:prstGeom>
        </p:spPr>
      </p:pic>
      <p:sp>
        <p:nvSpPr>
          <p:cNvPr id="11" name="Rectangle 10">
            <a:extLst>
              <a:ext uri="{FF2B5EF4-FFF2-40B4-BE49-F238E27FC236}">
                <a16:creationId xmlns:a16="http://schemas.microsoft.com/office/drawing/2014/main" id="{741D314C-927A-46F4-A536-F895A7594C6A}"/>
              </a:ext>
            </a:extLst>
          </p:cNvPr>
          <p:cNvSpPr/>
          <p:nvPr/>
        </p:nvSpPr>
        <p:spPr>
          <a:xfrm>
            <a:off x="274476" y="753559"/>
            <a:ext cx="5384936" cy="3416320"/>
          </a:xfrm>
          <a:prstGeom prst="rect">
            <a:avLst/>
          </a:prstGeom>
        </p:spPr>
        <p:txBody>
          <a:bodyPr wrap="square">
            <a:spAutoFit/>
          </a:bodyPr>
          <a:lstStyle/>
          <a:p>
            <a:pPr marL="685800" indent="-685800" algn="just">
              <a:lnSpc>
                <a:spcPct val="150000"/>
              </a:lnSpc>
              <a:buFont typeface="Wingdings" panose="05000000000000000000" pitchFamily="2" charset="2"/>
              <a:buChar char="v"/>
            </a:pPr>
            <a:r>
              <a:rPr lang="en-US" sz="3600" dirty="0" err="1">
                <a:solidFill>
                  <a:srgbClr val="002060"/>
                </a:solidFill>
                <a:latin typeface="Times New Roman" panose="02020603050405020304" pitchFamily="18" charset="0"/>
                <a:cs typeface="Times New Roman" panose="02020603050405020304" pitchFamily="18" charset="0"/>
              </a:rPr>
              <a:t>Xem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bài</a:t>
            </a:r>
            <a:r>
              <a:rPr lang="en-US" sz="3600" dirty="0">
                <a:solidFill>
                  <a:srgbClr val="002060"/>
                </a:solidFill>
                <a:latin typeface="Times New Roman" panose="02020603050405020304" pitchFamily="18" charset="0"/>
                <a:cs typeface="Times New Roman" panose="02020603050405020304" pitchFamily="18" charset="0"/>
              </a:rPr>
              <a:t>.</a:t>
            </a:r>
          </a:p>
          <a:p>
            <a:pPr marL="685800" indent="-685800" algn="just">
              <a:lnSpc>
                <a:spcPct val="150000"/>
              </a:lnSpc>
              <a:buFont typeface="Wingdings" panose="05000000000000000000" pitchFamily="2" charset="2"/>
              <a:buChar char="v"/>
            </a:pPr>
            <a:r>
              <a:rPr lang="en-US" sz="3600" dirty="0" err="1">
                <a:solidFill>
                  <a:srgbClr val="002060"/>
                </a:solidFill>
                <a:latin typeface="Times New Roman" panose="02020603050405020304" pitchFamily="18" charset="0"/>
                <a:cs typeface="Times New Roman" panose="02020603050405020304" pitchFamily="18" charset="0"/>
              </a:rPr>
              <a:t>Ôn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tác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dụng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dấu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chấm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dấu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phẩy</a:t>
            </a:r>
            <a:r>
              <a:rPr lang="en-US" sz="3600" dirty="0">
                <a:solidFill>
                  <a:srgbClr val="002060"/>
                </a:solidFill>
                <a:latin typeface="Times New Roman" panose="02020603050405020304" pitchFamily="18" charset="0"/>
                <a:cs typeface="Times New Roman" panose="02020603050405020304" pitchFamily="18" charset="0"/>
              </a:rPr>
              <a:t>.</a:t>
            </a:r>
          </a:p>
          <a:p>
            <a:pPr marL="685800" indent="-685800" algn="just">
              <a:lnSpc>
                <a:spcPct val="150000"/>
              </a:lnSpc>
              <a:buFont typeface="Wingdings" panose="05000000000000000000" pitchFamily="2" charset="2"/>
              <a:buChar char="v"/>
            </a:pPr>
            <a:r>
              <a:rPr lang="en-US" sz="3600" dirty="0" err="1">
                <a:solidFill>
                  <a:srgbClr val="002060"/>
                </a:solidFill>
                <a:latin typeface="Times New Roman" panose="02020603050405020304" pitchFamily="18" charset="0"/>
                <a:cs typeface="Times New Roman" panose="02020603050405020304" pitchFamily="18" charset="0"/>
              </a:rPr>
              <a:t>Chuẩn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bị</a:t>
            </a:r>
            <a:r>
              <a:rPr lang="en-US" sz="3600" dirty="0">
                <a:solidFill>
                  <a:srgbClr val="002060"/>
                </a:solidFill>
                <a:latin typeface="Times New Roman" panose="02020603050405020304" pitchFamily="18" charset="0"/>
                <a:cs typeface="Times New Roman" panose="02020603050405020304" pitchFamily="18" charset="0"/>
              </a:rPr>
              <a:t> </a:t>
            </a:r>
            <a:r>
              <a:rPr lang="en-US" sz="3600" err="1">
                <a:solidFill>
                  <a:srgbClr val="002060"/>
                </a:solidFill>
                <a:latin typeface="Times New Roman" panose="02020603050405020304" pitchFamily="18" charset="0"/>
                <a:cs typeface="Times New Roman" panose="02020603050405020304" pitchFamily="18" charset="0"/>
              </a:rPr>
              <a:t>bài</a:t>
            </a:r>
            <a:r>
              <a:rPr lang="en-US" sz="3600">
                <a:solidFill>
                  <a:srgbClr val="002060"/>
                </a:solidFill>
                <a:latin typeface="Times New Roman" panose="02020603050405020304" pitchFamily="18" charset="0"/>
                <a:cs typeface="Times New Roman" panose="02020603050405020304" pitchFamily="18" charset="0"/>
              </a:rPr>
              <a:t> </a:t>
            </a:r>
            <a:r>
              <a:rPr lang="en-US" sz="3600" smtClean="0">
                <a:solidFill>
                  <a:srgbClr val="002060"/>
                </a:solidFill>
                <a:latin typeface="Times New Roman" panose="02020603050405020304" pitchFamily="18" charset="0"/>
                <a:cs typeface="Times New Roman" panose="02020603050405020304" pitchFamily="18" charset="0"/>
              </a:rPr>
              <a:t>sau.</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Top 9 phần mềm vẽ trên máy tính nhiều lượt tải nhất 202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7165" y="1255923"/>
            <a:ext cx="3706835" cy="247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6" accel="22000" decel="74000" fill="hold" grpId="0" nodeType="withEffect">
                                  <p:stCondLst>
                                    <p:cond delay="0"/>
                                  </p:stCondLst>
                                  <p:iterate type="wd">
                                    <p:tmPct val="10000"/>
                                  </p:iterate>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A686B97-F7FD-4AAE-8FB1-0FDABB60A724}"/>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rot="10800000">
            <a:off x="0" y="17519"/>
            <a:ext cx="9144001" cy="2876550"/>
          </a:xfrm>
          <a:prstGeom prst="rect">
            <a:avLst/>
          </a:prstGeom>
        </p:spPr>
      </p:pic>
      <p:sp>
        <p:nvSpPr>
          <p:cNvPr id="5" name="Oval 4">
            <a:extLst>
              <a:ext uri="{FF2B5EF4-FFF2-40B4-BE49-F238E27FC236}">
                <a16:creationId xmlns:a16="http://schemas.microsoft.com/office/drawing/2014/main" id="{181412F9-2AB9-42F5-9829-7DA0C6F0A4B1}"/>
              </a:ext>
            </a:extLst>
          </p:cNvPr>
          <p:cNvSpPr/>
          <p:nvPr/>
        </p:nvSpPr>
        <p:spPr>
          <a:xfrm>
            <a:off x="5509281" y="2320672"/>
            <a:ext cx="2542519" cy="236562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th-TH" sz="1350" kern="1200">
              <a:solidFill>
                <a:srgbClr val="AFE2DB"/>
              </a:solidFill>
              <a:latin typeface="Times New Roman" panose="02020603050405020304" pitchFamily="18" charset="0"/>
              <a:cs typeface="Cordia New" panose="020B0304020202020204" pitchFamily="34" charset="-34"/>
            </a:endParaRPr>
          </a:p>
        </p:txBody>
      </p:sp>
      <p:sp>
        <p:nvSpPr>
          <p:cNvPr id="6" name="Oval 5">
            <a:extLst>
              <a:ext uri="{FF2B5EF4-FFF2-40B4-BE49-F238E27FC236}">
                <a16:creationId xmlns:a16="http://schemas.microsoft.com/office/drawing/2014/main" id="{C457C3BB-8663-438A-9330-D3DC69D0C4B2}"/>
              </a:ext>
            </a:extLst>
          </p:cNvPr>
          <p:cNvSpPr/>
          <p:nvPr/>
        </p:nvSpPr>
        <p:spPr>
          <a:xfrm>
            <a:off x="786083" y="1843423"/>
            <a:ext cx="2533388" cy="244764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th-TH" sz="1350" kern="1200" dirty="0">
              <a:solidFill>
                <a:srgbClr val="AFE2DB"/>
              </a:solidFill>
              <a:latin typeface="Times New Roman" panose="02020603050405020304" pitchFamily="18" charset="0"/>
              <a:cs typeface="Cordia New" panose="020B0304020202020204" pitchFamily="34" charset="-34"/>
            </a:endParaRPr>
          </a:p>
        </p:txBody>
      </p:sp>
      <p:sp>
        <p:nvSpPr>
          <p:cNvPr id="8" name="Rectangle 7">
            <a:extLst>
              <a:ext uri="{FF2B5EF4-FFF2-40B4-BE49-F238E27FC236}">
                <a16:creationId xmlns:a16="http://schemas.microsoft.com/office/drawing/2014/main" id="{AF9CFA0A-968F-4F87-803F-545C001A69FE}"/>
              </a:ext>
            </a:extLst>
          </p:cNvPr>
          <p:cNvSpPr/>
          <p:nvPr/>
        </p:nvSpPr>
        <p:spPr>
          <a:xfrm>
            <a:off x="1224906" y="108772"/>
            <a:ext cx="6934355"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4500" b="1" kern="1200" dirty="0">
                <a:solidFill>
                  <a:srgbClr val="7030A0"/>
                </a:solidFill>
                <a:latin typeface="Times New Roman" panose="02020603050405020304" pitchFamily="18" charset="0"/>
                <a:ea typeface="Adobe Gothic Std B" panose="020B0800000000000000" pitchFamily="34" charset="-128"/>
                <a:cs typeface="Times New Roman" panose="02020603050405020304" pitchFamily="18" charset="0"/>
              </a:rPr>
              <a:t>YÊU CẦU </a:t>
            </a:r>
            <a:r>
              <a:rPr lang="en-US" sz="4500" b="1" kern="1200">
                <a:solidFill>
                  <a:srgbClr val="7030A0"/>
                </a:solidFill>
                <a:latin typeface="Times New Roman" panose="02020603050405020304" pitchFamily="18" charset="0"/>
                <a:ea typeface="Adobe Gothic Std B" panose="020B0800000000000000" pitchFamily="34" charset="-128"/>
                <a:cs typeface="Times New Roman" panose="02020603050405020304" pitchFamily="18" charset="0"/>
              </a:rPr>
              <a:t>CẦN </a:t>
            </a:r>
            <a:r>
              <a:rPr lang="en-US" sz="4500" b="1" kern="1200" smtClean="0">
                <a:solidFill>
                  <a:srgbClr val="7030A0"/>
                </a:solidFill>
                <a:latin typeface="Times New Roman" panose="02020603050405020304" pitchFamily="18" charset="0"/>
                <a:ea typeface="Adobe Gothic Std B" panose="020B0800000000000000" pitchFamily="34" charset="-128"/>
                <a:cs typeface="Times New Roman" panose="02020603050405020304" pitchFamily="18" charset="0"/>
              </a:rPr>
              <a:t>ĐẠT</a:t>
            </a:r>
            <a:endParaRPr lang="th-TH" sz="4500" b="1" kern="1200" dirty="0">
              <a:solidFill>
                <a:srgbClr val="7030A0"/>
              </a:solidFill>
              <a:latin typeface="Times New Roman" panose="02020603050405020304" pitchFamily="18" charset="0"/>
              <a:ea typeface="Adobe Gothic Std B" panose="020B0800000000000000" pitchFamily="34" charset="-128"/>
              <a:cs typeface="Cordia New" panose="020B0304020202020204" pitchFamily="34" charset="-34"/>
            </a:endParaRPr>
          </a:p>
        </p:txBody>
      </p:sp>
      <p:sp>
        <p:nvSpPr>
          <p:cNvPr id="2" name="TextBox 1">
            <a:extLst>
              <a:ext uri="{FF2B5EF4-FFF2-40B4-BE49-F238E27FC236}">
                <a16:creationId xmlns:a16="http://schemas.microsoft.com/office/drawing/2014/main" id="{362747CE-D973-489D-BD0F-02386387B73C}"/>
              </a:ext>
            </a:extLst>
          </p:cNvPr>
          <p:cNvSpPr txBox="1"/>
          <p:nvPr/>
        </p:nvSpPr>
        <p:spPr>
          <a:xfrm>
            <a:off x="915036" y="2479142"/>
            <a:ext cx="2275303" cy="1200329"/>
          </a:xfrm>
          <a:prstGeom prst="rect">
            <a:avLst/>
          </a:prstGeom>
          <a:noFill/>
        </p:spPr>
        <p:txBody>
          <a:bodyPr wrap="square" rtlCol="0">
            <a:spAutoFit/>
          </a:bodyPr>
          <a:lstStyle/>
          <a:p>
            <a:pPr algn="just" defTabSz="685800">
              <a:buClrTx/>
              <a:defRPr/>
            </a:pPr>
            <a:r>
              <a:rPr lang="en-US" sz="2400" kern="1200" smtClean="0">
                <a:solidFill>
                  <a:srgbClr val="FF0000"/>
                </a:solidFill>
                <a:latin typeface="Times New Roman" panose="02020603050405020304" pitchFamily="18" charset="0"/>
                <a:cs typeface="Times New Roman" panose="02020603050405020304" pitchFamily="18" charset="0"/>
              </a:rPr>
              <a:t>Phát triển vốn từ về giao tiếp , kết nối</a:t>
            </a:r>
            <a:endParaRPr lang="en-US" sz="2400" kern="12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CD8F1B9-DB36-4B25-AE1F-A8E68342FA51}"/>
              </a:ext>
            </a:extLst>
          </p:cNvPr>
          <p:cNvSpPr txBox="1"/>
          <p:nvPr/>
        </p:nvSpPr>
        <p:spPr>
          <a:xfrm>
            <a:off x="5676577" y="2894070"/>
            <a:ext cx="2207925" cy="1200329"/>
          </a:xfrm>
          <a:prstGeom prst="rect">
            <a:avLst/>
          </a:prstGeom>
          <a:noFill/>
        </p:spPr>
        <p:txBody>
          <a:bodyPr wrap="square" rtlCol="0">
            <a:spAutoFit/>
          </a:bodyPr>
          <a:lstStyle/>
          <a:p>
            <a:pPr algn="just" defTabSz="685800">
              <a:buClrTx/>
              <a:defRPr/>
            </a:pPr>
            <a:r>
              <a:rPr lang="en-US" sz="2400" kern="1200" smtClean="0">
                <a:solidFill>
                  <a:srgbClr val="FF0000"/>
                </a:solidFill>
                <a:latin typeface="Times New Roman" panose="02020603050405020304" pitchFamily="18" charset="0"/>
                <a:cs typeface="Times New Roman" panose="02020603050405020304" pitchFamily="18" charset="0"/>
              </a:rPr>
              <a:t>Sử dụng đúng </a:t>
            </a:r>
            <a:r>
              <a:rPr lang="en-US" sz="2400" i="1" kern="1200" smtClean="0">
                <a:solidFill>
                  <a:srgbClr val="FF0000"/>
                </a:solidFill>
                <a:latin typeface="Times New Roman" panose="02020603050405020304" pitchFamily="18" charset="0"/>
                <a:cs typeface="Times New Roman" panose="02020603050405020304" pitchFamily="18" charset="0"/>
              </a:rPr>
              <a:t>dấu phẩy, dấu chấm</a:t>
            </a:r>
            <a:r>
              <a:rPr lang="en-US" sz="2400" kern="1200" smtClean="0">
                <a:solidFill>
                  <a:srgbClr val="FF0000"/>
                </a:solidFill>
                <a:latin typeface="Times New Roman" panose="02020603050405020304" pitchFamily="18" charset="0"/>
                <a:cs typeface="Times New Roman" panose="02020603050405020304" pitchFamily="18" charset="0"/>
              </a:rPr>
              <a:t>.</a:t>
            </a:r>
            <a:endParaRPr lang="en-US" sz="2400" kern="1200"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Nhân dịp năm mới bạn Linh đã viết thư cho ông bà của mình để thă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5077" y1="27035" x2="54154" y2="62212"/>
                        <a14:foregroundMark x1="59538" y1="24117" x2="44769" y2="64209"/>
                        <a14:foregroundMark x1="61231" y1="22427" x2="62462" y2="54071"/>
                        <a14:foregroundMark x1="62462" y1="54071" x2="57846" y2="64209"/>
                        <a14:foregroundMark x1="30308" y1="45161" x2="35692" y2="68203"/>
                        <a14:foregroundMark x1="37385" y1="47158" x2="59846" y2="45469"/>
                        <a14:foregroundMark x1="58154" y1="53763" x2="33077" y2="51767"/>
                        <a14:foregroundMark x1="42769" y1="59754" x2="37385" y2="68510"/>
                        <a14:foregroundMark x1="28769" y1="36406" x2="27385" y2="63748"/>
                        <a14:foregroundMark x1="24308" y1="28111" x2="59846" y2="17051"/>
                        <a14:foregroundMark x1="59846" y1="17051" x2="62769" y2="22427"/>
                        <a14:foregroundMark x1="58769" y1="21045" x2="46462" y2="38710"/>
                        <a14:foregroundMark x1="43692" y1="28418" x2="49846" y2="27650"/>
                        <a14:foregroundMark x1="37692" y1="27650" x2="42769" y2="30415"/>
                        <a14:foregroundMark x1="45077" y1="37788" x2="51846" y2="66513"/>
                        <a14:foregroundMark x1="28000" y1="29032" x2="37077" y2="47158"/>
                        <a14:foregroundMark x1="36769" y1="29339" x2="50462" y2="24731"/>
                        <a14:foregroundMark x1="18615" y1="59754" x2="18923" y2="83871"/>
                      </a14:backgroundRemoval>
                    </a14:imgEffect>
                  </a14:imgLayer>
                </a14:imgProps>
              </a:ext>
              <a:ext uri="{28A0092B-C50C-407E-A947-70E740481C1C}">
                <a14:useLocalDpi xmlns:a14="http://schemas.microsoft.com/office/drawing/2010/main" val="0"/>
              </a:ext>
            </a:extLst>
          </a:blip>
          <a:srcRect/>
          <a:stretch>
            <a:fillRect/>
          </a:stretch>
        </p:blipFill>
        <p:spPr bwMode="auto">
          <a:xfrm>
            <a:off x="1224906" y="3120961"/>
            <a:ext cx="2146487" cy="21497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ện Thoại Cố định điện Thoại Cố định Hình ảnh | Định dạng hình ảnh PSD  401483466| vn.lovepik.com"/>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465" b="90000" l="4884" r="95000"/>
                    </a14:imgEffect>
                  </a14:imgLayer>
                </a14:imgProps>
              </a:ext>
              <a:ext uri="{28A0092B-C50C-407E-A947-70E740481C1C}">
                <a14:useLocalDpi xmlns:a14="http://schemas.microsoft.com/office/drawing/2010/main" val="0"/>
              </a:ext>
            </a:extLst>
          </a:blip>
          <a:srcRect/>
          <a:stretch>
            <a:fillRect/>
          </a:stretch>
        </p:blipFill>
        <p:spPr bwMode="auto">
          <a:xfrm>
            <a:off x="5961502" y="1381061"/>
            <a:ext cx="1757599" cy="17575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rtoon wifi internet signal kawaii character Vector Image"/>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0" r="99200">
                        <a14:foregroundMark x1="25100" y1="30185" x2="54400" y2="17593"/>
                        <a14:foregroundMark x1="30100" y1="37870" x2="58700" y2="26944"/>
                        <a14:foregroundMark x1="38000" y1="45833" x2="62300" y2="36852"/>
                        <a14:foregroundMark x1="22600" y1="47778" x2="11800" y2="58056"/>
                      </a14:backgroundRemoval>
                    </a14:imgEffect>
                  </a14:imgLayer>
                </a14:imgProps>
              </a:ext>
              <a:ext uri="{28A0092B-C50C-407E-A947-70E740481C1C}">
                <a14:useLocalDpi xmlns:a14="http://schemas.microsoft.com/office/drawing/2010/main" val="0"/>
              </a:ext>
            </a:extLst>
          </a:blip>
          <a:srcRect/>
          <a:stretch>
            <a:fillRect/>
          </a:stretch>
        </p:blipFill>
        <p:spPr bwMode="auto">
          <a:xfrm>
            <a:off x="7389148" y="96253"/>
            <a:ext cx="1705628" cy="18420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rtoon laptop stock vector. Illustration of black, background - 61081061"/>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5154" r="96231">
                        <a14:foregroundMark x1="30077" y1="30576" x2="55923" y2="31799"/>
                        <a14:foregroundMark x1="61000" y1="27050" x2="61000" y2="52014"/>
                        <a14:foregroundMark x1="46615" y1="27410" x2="52154" y2="50432"/>
                        <a14:foregroundMark x1="33462" y1="29424" x2="39000" y2="51583"/>
                        <a14:foregroundMark x1="57231" y1="38921" x2="39462" y2="40144"/>
                      </a14:backgroundRemoval>
                    </a14:imgEffect>
                  </a14:imgLayer>
                </a14:imgProps>
              </a:ext>
              <a:ext uri="{28A0092B-C50C-407E-A947-70E740481C1C}">
                <a14:useLocalDpi xmlns:a14="http://schemas.microsoft.com/office/drawing/2010/main" val="0"/>
              </a:ext>
            </a:extLst>
          </a:blip>
          <a:srcRect/>
          <a:stretch>
            <a:fillRect/>
          </a:stretch>
        </p:blipFill>
        <p:spPr bwMode="auto">
          <a:xfrm>
            <a:off x="0" y="-99758"/>
            <a:ext cx="2095936" cy="224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5882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43"/>
          <p:cNvSpPr txBox="1">
            <a:spLocks noGrp="1"/>
          </p:cNvSpPr>
          <p:nvPr>
            <p:ph type="ctrTitle"/>
          </p:nvPr>
        </p:nvSpPr>
        <p:spPr>
          <a:xfrm>
            <a:off x="1107767" y="1196683"/>
            <a:ext cx="6956694" cy="2052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US" sz="4000" b="1" smtClean="0">
                <a:latin typeface="Times New Roman" panose="02020603050405020304" pitchFamily="18" charset="0"/>
                <a:cs typeface="Times New Roman" panose="02020603050405020304" pitchFamily="18" charset="0"/>
              </a:rPr>
              <a:t>CHÀO TẠM BIỆT CÁC EM!</a:t>
            </a:r>
            <a:endParaRPr sz="4000" b="1">
              <a:latin typeface="Times New Roman" panose="02020603050405020304" pitchFamily="18" charset="0"/>
              <a:cs typeface="Times New Roman" panose="02020603050405020304" pitchFamily="18" charset="0"/>
            </a:endParaRPr>
          </a:p>
        </p:txBody>
      </p:sp>
      <p:sp>
        <p:nvSpPr>
          <p:cNvPr id="1124" name="Google Shape;1124;p43"/>
          <p:cNvSpPr/>
          <p:nvPr/>
        </p:nvSpPr>
        <p:spPr>
          <a:xfrm>
            <a:off x="7449267" y="3797707"/>
            <a:ext cx="916359" cy="469385"/>
          </a:xfrm>
          <a:custGeom>
            <a:avLst/>
            <a:gdLst/>
            <a:ahLst/>
            <a:cxnLst/>
            <a:rect l="l" t="t" r="r" b="b"/>
            <a:pathLst>
              <a:path w="10455" h="6451" extrusionOk="0">
                <a:moveTo>
                  <a:pt x="9676" y="0"/>
                </a:moveTo>
                <a:lnTo>
                  <a:pt x="4805" y="1935"/>
                </a:lnTo>
                <a:lnTo>
                  <a:pt x="2469" y="2870"/>
                </a:lnTo>
                <a:lnTo>
                  <a:pt x="667" y="3604"/>
                </a:lnTo>
                <a:lnTo>
                  <a:pt x="534" y="3804"/>
                </a:lnTo>
                <a:lnTo>
                  <a:pt x="400" y="4004"/>
                </a:lnTo>
                <a:lnTo>
                  <a:pt x="289" y="4226"/>
                </a:lnTo>
                <a:lnTo>
                  <a:pt x="200" y="4427"/>
                </a:lnTo>
                <a:lnTo>
                  <a:pt x="200" y="4449"/>
                </a:lnTo>
                <a:lnTo>
                  <a:pt x="89" y="4894"/>
                </a:lnTo>
                <a:lnTo>
                  <a:pt x="22" y="5361"/>
                </a:lnTo>
                <a:lnTo>
                  <a:pt x="22" y="5516"/>
                </a:lnTo>
                <a:lnTo>
                  <a:pt x="0" y="5961"/>
                </a:lnTo>
                <a:lnTo>
                  <a:pt x="0" y="6162"/>
                </a:lnTo>
                <a:lnTo>
                  <a:pt x="89" y="6451"/>
                </a:lnTo>
                <a:lnTo>
                  <a:pt x="823" y="6184"/>
                </a:lnTo>
                <a:lnTo>
                  <a:pt x="1735" y="5850"/>
                </a:lnTo>
                <a:lnTo>
                  <a:pt x="2780" y="5428"/>
                </a:lnTo>
                <a:lnTo>
                  <a:pt x="4004" y="4938"/>
                </a:lnTo>
                <a:lnTo>
                  <a:pt x="6918" y="3693"/>
                </a:lnTo>
                <a:lnTo>
                  <a:pt x="10454" y="2158"/>
                </a:lnTo>
                <a:lnTo>
                  <a:pt x="10276" y="2002"/>
                </a:lnTo>
                <a:lnTo>
                  <a:pt x="10098" y="1824"/>
                </a:lnTo>
                <a:lnTo>
                  <a:pt x="9965" y="1624"/>
                </a:lnTo>
                <a:lnTo>
                  <a:pt x="9854" y="1357"/>
                </a:lnTo>
                <a:lnTo>
                  <a:pt x="9765" y="1068"/>
                </a:lnTo>
                <a:lnTo>
                  <a:pt x="9720" y="757"/>
                </a:lnTo>
                <a:lnTo>
                  <a:pt x="9676" y="401"/>
                </a:lnTo>
                <a:lnTo>
                  <a:pt x="96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7449267" y="3797707"/>
            <a:ext cx="916358" cy="469385"/>
          </a:xfrm>
          <a:custGeom>
            <a:avLst/>
            <a:gdLst/>
            <a:ahLst/>
            <a:cxnLst/>
            <a:rect l="l" t="t" r="r" b="b"/>
            <a:pathLst>
              <a:path w="10455" h="6451" fill="none" extrusionOk="0">
                <a:moveTo>
                  <a:pt x="10454" y="2158"/>
                </a:moveTo>
                <a:lnTo>
                  <a:pt x="10454" y="2158"/>
                </a:lnTo>
                <a:lnTo>
                  <a:pt x="10276" y="2002"/>
                </a:lnTo>
                <a:lnTo>
                  <a:pt x="10098" y="1824"/>
                </a:lnTo>
                <a:lnTo>
                  <a:pt x="9965" y="1624"/>
                </a:lnTo>
                <a:lnTo>
                  <a:pt x="9854" y="1357"/>
                </a:lnTo>
                <a:lnTo>
                  <a:pt x="9765" y="1068"/>
                </a:lnTo>
                <a:lnTo>
                  <a:pt x="9720" y="757"/>
                </a:lnTo>
                <a:lnTo>
                  <a:pt x="9676" y="401"/>
                </a:lnTo>
                <a:lnTo>
                  <a:pt x="9676" y="0"/>
                </a:lnTo>
                <a:lnTo>
                  <a:pt x="9676" y="0"/>
                </a:lnTo>
                <a:lnTo>
                  <a:pt x="4805" y="1935"/>
                </a:lnTo>
                <a:lnTo>
                  <a:pt x="4805" y="1935"/>
                </a:lnTo>
                <a:lnTo>
                  <a:pt x="2469" y="2870"/>
                </a:lnTo>
                <a:lnTo>
                  <a:pt x="667" y="3604"/>
                </a:lnTo>
                <a:lnTo>
                  <a:pt x="667" y="3604"/>
                </a:lnTo>
                <a:lnTo>
                  <a:pt x="534" y="3804"/>
                </a:lnTo>
                <a:lnTo>
                  <a:pt x="400" y="4004"/>
                </a:lnTo>
                <a:lnTo>
                  <a:pt x="289" y="4226"/>
                </a:lnTo>
                <a:lnTo>
                  <a:pt x="200" y="4427"/>
                </a:lnTo>
                <a:lnTo>
                  <a:pt x="200" y="4427"/>
                </a:lnTo>
                <a:lnTo>
                  <a:pt x="1646" y="3915"/>
                </a:lnTo>
                <a:lnTo>
                  <a:pt x="2647" y="3559"/>
                </a:lnTo>
                <a:lnTo>
                  <a:pt x="2647" y="3559"/>
                </a:lnTo>
                <a:lnTo>
                  <a:pt x="2736" y="3515"/>
                </a:lnTo>
                <a:lnTo>
                  <a:pt x="2736" y="3515"/>
                </a:lnTo>
                <a:lnTo>
                  <a:pt x="2647" y="3559"/>
                </a:lnTo>
                <a:lnTo>
                  <a:pt x="2647" y="3559"/>
                </a:lnTo>
                <a:lnTo>
                  <a:pt x="1646" y="3915"/>
                </a:lnTo>
                <a:lnTo>
                  <a:pt x="200" y="4427"/>
                </a:lnTo>
                <a:lnTo>
                  <a:pt x="200" y="4427"/>
                </a:lnTo>
                <a:lnTo>
                  <a:pt x="200" y="4471"/>
                </a:lnTo>
                <a:lnTo>
                  <a:pt x="200" y="4449"/>
                </a:lnTo>
                <a:lnTo>
                  <a:pt x="200" y="4449"/>
                </a:lnTo>
                <a:lnTo>
                  <a:pt x="89" y="4894"/>
                </a:lnTo>
                <a:lnTo>
                  <a:pt x="22" y="5361"/>
                </a:lnTo>
                <a:lnTo>
                  <a:pt x="22" y="5361"/>
                </a:lnTo>
                <a:lnTo>
                  <a:pt x="1090" y="4871"/>
                </a:lnTo>
                <a:lnTo>
                  <a:pt x="1757" y="4582"/>
                </a:lnTo>
                <a:lnTo>
                  <a:pt x="1757" y="4582"/>
                </a:lnTo>
                <a:lnTo>
                  <a:pt x="1090" y="4871"/>
                </a:lnTo>
                <a:lnTo>
                  <a:pt x="22" y="5361"/>
                </a:lnTo>
                <a:lnTo>
                  <a:pt x="22" y="5361"/>
                </a:lnTo>
                <a:lnTo>
                  <a:pt x="22" y="5516"/>
                </a:lnTo>
                <a:lnTo>
                  <a:pt x="22" y="5516"/>
                </a:lnTo>
                <a:lnTo>
                  <a:pt x="0" y="5961"/>
                </a:lnTo>
                <a:lnTo>
                  <a:pt x="0" y="5961"/>
                </a:lnTo>
                <a:lnTo>
                  <a:pt x="2358" y="4960"/>
                </a:lnTo>
                <a:lnTo>
                  <a:pt x="2358" y="4960"/>
                </a:lnTo>
                <a:lnTo>
                  <a:pt x="0" y="5961"/>
                </a:lnTo>
                <a:lnTo>
                  <a:pt x="0" y="5961"/>
                </a:lnTo>
                <a:lnTo>
                  <a:pt x="0" y="6162"/>
                </a:lnTo>
                <a:lnTo>
                  <a:pt x="0" y="6162"/>
                </a:lnTo>
                <a:lnTo>
                  <a:pt x="89" y="6451"/>
                </a:lnTo>
                <a:lnTo>
                  <a:pt x="89" y="6451"/>
                </a:lnTo>
                <a:lnTo>
                  <a:pt x="823" y="6184"/>
                </a:lnTo>
                <a:lnTo>
                  <a:pt x="1735" y="5850"/>
                </a:lnTo>
                <a:lnTo>
                  <a:pt x="2780" y="5428"/>
                </a:lnTo>
                <a:lnTo>
                  <a:pt x="4004" y="4938"/>
                </a:lnTo>
                <a:lnTo>
                  <a:pt x="6918" y="3693"/>
                </a:lnTo>
                <a:lnTo>
                  <a:pt x="10454" y="21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3"/>
          <p:cNvSpPr/>
          <p:nvPr/>
        </p:nvSpPr>
        <p:spPr>
          <a:xfrm>
            <a:off x="7712889" y="4079708"/>
            <a:ext cx="45719" cy="45719"/>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3"/>
          <p:cNvSpPr/>
          <p:nvPr/>
        </p:nvSpPr>
        <p:spPr>
          <a:xfrm>
            <a:off x="7793770" y="4050350"/>
            <a:ext cx="45719" cy="45719"/>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7760690" y="3962027"/>
            <a:ext cx="45719" cy="45719"/>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3"/>
          <p:cNvSpPr/>
          <p:nvPr/>
        </p:nvSpPr>
        <p:spPr>
          <a:xfrm>
            <a:off x="7368510" y="3790897"/>
            <a:ext cx="1043098" cy="540619"/>
          </a:xfrm>
          <a:custGeom>
            <a:avLst/>
            <a:gdLst/>
            <a:ahLst/>
            <a:cxnLst/>
            <a:rect l="l" t="t" r="r" b="b"/>
            <a:pathLst>
              <a:path w="11901" h="7430" extrusionOk="0">
                <a:moveTo>
                  <a:pt x="11055" y="0"/>
                </a:moveTo>
                <a:lnTo>
                  <a:pt x="10566" y="200"/>
                </a:lnTo>
                <a:lnTo>
                  <a:pt x="10566" y="601"/>
                </a:lnTo>
                <a:lnTo>
                  <a:pt x="10610" y="957"/>
                </a:lnTo>
                <a:lnTo>
                  <a:pt x="10655" y="1268"/>
                </a:lnTo>
                <a:lnTo>
                  <a:pt x="10744" y="1557"/>
                </a:lnTo>
                <a:lnTo>
                  <a:pt x="10855" y="1824"/>
                </a:lnTo>
                <a:lnTo>
                  <a:pt x="10988" y="2024"/>
                </a:lnTo>
                <a:lnTo>
                  <a:pt x="11166" y="2202"/>
                </a:lnTo>
                <a:lnTo>
                  <a:pt x="11344" y="2358"/>
                </a:lnTo>
                <a:lnTo>
                  <a:pt x="7808" y="3893"/>
                </a:lnTo>
                <a:lnTo>
                  <a:pt x="4894" y="5138"/>
                </a:lnTo>
                <a:lnTo>
                  <a:pt x="3670" y="5628"/>
                </a:lnTo>
                <a:lnTo>
                  <a:pt x="2625" y="6050"/>
                </a:lnTo>
                <a:lnTo>
                  <a:pt x="1713" y="6384"/>
                </a:lnTo>
                <a:lnTo>
                  <a:pt x="979" y="6651"/>
                </a:lnTo>
                <a:lnTo>
                  <a:pt x="890" y="6362"/>
                </a:lnTo>
                <a:lnTo>
                  <a:pt x="890" y="6161"/>
                </a:lnTo>
                <a:lnTo>
                  <a:pt x="912" y="5716"/>
                </a:lnTo>
                <a:lnTo>
                  <a:pt x="912" y="5561"/>
                </a:lnTo>
                <a:lnTo>
                  <a:pt x="979" y="5094"/>
                </a:lnTo>
                <a:lnTo>
                  <a:pt x="1090" y="4649"/>
                </a:lnTo>
                <a:lnTo>
                  <a:pt x="1090" y="4627"/>
                </a:lnTo>
                <a:lnTo>
                  <a:pt x="1179" y="4426"/>
                </a:lnTo>
                <a:lnTo>
                  <a:pt x="1290" y="4204"/>
                </a:lnTo>
                <a:lnTo>
                  <a:pt x="1424" y="4004"/>
                </a:lnTo>
                <a:lnTo>
                  <a:pt x="1557" y="3804"/>
                </a:lnTo>
                <a:lnTo>
                  <a:pt x="823" y="4115"/>
                </a:lnTo>
                <a:lnTo>
                  <a:pt x="623" y="4337"/>
                </a:lnTo>
                <a:lnTo>
                  <a:pt x="445" y="4604"/>
                </a:lnTo>
                <a:lnTo>
                  <a:pt x="290" y="4871"/>
                </a:lnTo>
                <a:lnTo>
                  <a:pt x="178" y="5160"/>
                </a:lnTo>
                <a:lnTo>
                  <a:pt x="89" y="5472"/>
                </a:lnTo>
                <a:lnTo>
                  <a:pt x="23" y="5805"/>
                </a:lnTo>
                <a:lnTo>
                  <a:pt x="0" y="6161"/>
                </a:lnTo>
                <a:lnTo>
                  <a:pt x="0" y="6517"/>
                </a:lnTo>
                <a:lnTo>
                  <a:pt x="0" y="6829"/>
                </a:lnTo>
                <a:lnTo>
                  <a:pt x="45" y="7051"/>
                </a:lnTo>
                <a:lnTo>
                  <a:pt x="112" y="7207"/>
                </a:lnTo>
                <a:lnTo>
                  <a:pt x="201" y="7318"/>
                </a:lnTo>
                <a:lnTo>
                  <a:pt x="290" y="7385"/>
                </a:lnTo>
                <a:lnTo>
                  <a:pt x="379" y="7429"/>
                </a:lnTo>
                <a:lnTo>
                  <a:pt x="601" y="7429"/>
                </a:lnTo>
                <a:lnTo>
                  <a:pt x="2492" y="6651"/>
                </a:lnTo>
                <a:lnTo>
                  <a:pt x="5005" y="5650"/>
                </a:lnTo>
                <a:lnTo>
                  <a:pt x="9587" y="3848"/>
                </a:lnTo>
                <a:lnTo>
                  <a:pt x="10788" y="3337"/>
                </a:lnTo>
                <a:lnTo>
                  <a:pt x="11277" y="3136"/>
                </a:lnTo>
                <a:lnTo>
                  <a:pt x="11478" y="3003"/>
                </a:lnTo>
                <a:lnTo>
                  <a:pt x="11633" y="2847"/>
                </a:lnTo>
                <a:lnTo>
                  <a:pt x="11767" y="2691"/>
                </a:lnTo>
                <a:lnTo>
                  <a:pt x="11856" y="2491"/>
                </a:lnTo>
                <a:lnTo>
                  <a:pt x="11900" y="2313"/>
                </a:lnTo>
                <a:lnTo>
                  <a:pt x="11900" y="2091"/>
                </a:lnTo>
                <a:lnTo>
                  <a:pt x="11856" y="1868"/>
                </a:lnTo>
                <a:lnTo>
                  <a:pt x="11789" y="1624"/>
                </a:lnTo>
                <a:lnTo>
                  <a:pt x="11055" y="0"/>
                </a:lnTo>
                <a:close/>
              </a:path>
            </a:pathLst>
          </a:custGeom>
          <a:solidFill>
            <a:srgbClr val="5FA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p:cNvSpPr/>
          <p:nvPr/>
        </p:nvSpPr>
        <p:spPr>
          <a:xfrm>
            <a:off x="6844190" y="2691422"/>
            <a:ext cx="1532436" cy="1366026"/>
          </a:xfrm>
          <a:custGeom>
            <a:avLst/>
            <a:gdLst/>
            <a:ahLst/>
            <a:cxnLst/>
            <a:rect l="l" t="t" r="r" b="b"/>
            <a:pathLst>
              <a:path w="17484" h="18774" extrusionOk="0">
                <a:moveTo>
                  <a:pt x="10433" y="0"/>
                </a:moveTo>
                <a:lnTo>
                  <a:pt x="10166" y="67"/>
                </a:lnTo>
                <a:lnTo>
                  <a:pt x="9877" y="156"/>
                </a:lnTo>
                <a:lnTo>
                  <a:pt x="7853" y="979"/>
                </a:lnTo>
                <a:lnTo>
                  <a:pt x="4850" y="2180"/>
                </a:lnTo>
                <a:lnTo>
                  <a:pt x="2003" y="3314"/>
                </a:lnTo>
                <a:lnTo>
                  <a:pt x="1" y="4137"/>
                </a:lnTo>
                <a:lnTo>
                  <a:pt x="1" y="4248"/>
                </a:lnTo>
                <a:lnTo>
                  <a:pt x="23" y="4404"/>
                </a:lnTo>
                <a:lnTo>
                  <a:pt x="134" y="4827"/>
                </a:lnTo>
                <a:lnTo>
                  <a:pt x="335" y="5405"/>
                </a:lnTo>
                <a:lnTo>
                  <a:pt x="601" y="6095"/>
                </a:lnTo>
                <a:lnTo>
                  <a:pt x="935" y="6940"/>
                </a:lnTo>
                <a:lnTo>
                  <a:pt x="1358" y="7896"/>
                </a:lnTo>
                <a:lnTo>
                  <a:pt x="2448" y="10276"/>
                </a:lnTo>
                <a:lnTo>
                  <a:pt x="3649" y="12790"/>
                </a:lnTo>
                <a:lnTo>
                  <a:pt x="4205" y="13946"/>
                </a:lnTo>
                <a:lnTo>
                  <a:pt x="4761" y="15036"/>
                </a:lnTo>
                <a:lnTo>
                  <a:pt x="5317" y="16059"/>
                </a:lnTo>
                <a:lnTo>
                  <a:pt x="5828" y="17038"/>
                </a:lnTo>
                <a:lnTo>
                  <a:pt x="6340" y="17928"/>
                </a:lnTo>
                <a:lnTo>
                  <a:pt x="6829" y="18773"/>
                </a:lnTo>
                <a:lnTo>
                  <a:pt x="7563" y="18462"/>
                </a:lnTo>
                <a:lnTo>
                  <a:pt x="9365" y="17728"/>
                </a:lnTo>
                <a:lnTo>
                  <a:pt x="11701" y="16793"/>
                </a:lnTo>
                <a:lnTo>
                  <a:pt x="16572" y="14858"/>
                </a:lnTo>
                <a:lnTo>
                  <a:pt x="17061" y="14658"/>
                </a:lnTo>
                <a:lnTo>
                  <a:pt x="17195" y="14547"/>
                </a:lnTo>
                <a:lnTo>
                  <a:pt x="17328" y="14391"/>
                </a:lnTo>
                <a:lnTo>
                  <a:pt x="17395" y="14235"/>
                </a:lnTo>
                <a:lnTo>
                  <a:pt x="17461" y="14035"/>
                </a:lnTo>
                <a:lnTo>
                  <a:pt x="17484" y="13857"/>
                </a:lnTo>
                <a:lnTo>
                  <a:pt x="17484" y="13635"/>
                </a:lnTo>
                <a:lnTo>
                  <a:pt x="17439" y="13412"/>
                </a:lnTo>
                <a:lnTo>
                  <a:pt x="17350" y="13168"/>
                </a:lnTo>
                <a:lnTo>
                  <a:pt x="16127" y="10365"/>
                </a:lnTo>
                <a:lnTo>
                  <a:pt x="14748" y="7385"/>
                </a:lnTo>
                <a:lnTo>
                  <a:pt x="11634" y="734"/>
                </a:lnTo>
                <a:lnTo>
                  <a:pt x="11478" y="489"/>
                </a:lnTo>
                <a:lnTo>
                  <a:pt x="11322" y="289"/>
                </a:lnTo>
                <a:lnTo>
                  <a:pt x="11122" y="156"/>
                </a:lnTo>
                <a:lnTo>
                  <a:pt x="11033" y="89"/>
                </a:lnTo>
                <a:lnTo>
                  <a:pt x="10922" y="45"/>
                </a:lnTo>
                <a:lnTo>
                  <a:pt x="10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6822842" y="3021616"/>
            <a:ext cx="672697" cy="1278639"/>
          </a:xfrm>
          <a:custGeom>
            <a:avLst/>
            <a:gdLst/>
            <a:ahLst/>
            <a:cxnLst/>
            <a:rect l="l" t="t" r="r" b="b"/>
            <a:pathLst>
              <a:path w="7675" h="17573" extrusionOk="0">
                <a:moveTo>
                  <a:pt x="846" y="0"/>
                </a:moveTo>
                <a:lnTo>
                  <a:pt x="690" y="156"/>
                </a:lnTo>
                <a:lnTo>
                  <a:pt x="579" y="312"/>
                </a:lnTo>
                <a:lnTo>
                  <a:pt x="445" y="490"/>
                </a:lnTo>
                <a:lnTo>
                  <a:pt x="357" y="690"/>
                </a:lnTo>
                <a:lnTo>
                  <a:pt x="268" y="868"/>
                </a:lnTo>
                <a:lnTo>
                  <a:pt x="179" y="1068"/>
                </a:lnTo>
                <a:lnTo>
                  <a:pt x="134" y="1268"/>
                </a:lnTo>
                <a:lnTo>
                  <a:pt x="67" y="1490"/>
                </a:lnTo>
                <a:lnTo>
                  <a:pt x="45" y="1713"/>
                </a:lnTo>
                <a:lnTo>
                  <a:pt x="23" y="1958"/>
                </a:lnTo>
                <a:lnTo>
                  <a:pt x="1" y="2447"/>
                </a:lnTo>
                <a:lnTo>
                  <a:pt x="45" y="2959"/>
                </a:lnTo>
                <a:lnTo>
                  <a:pt x="156" y="3515"/>
                </a:lnTo>
                <a:lnTo>
                  <a:pt x="156" y="3648"/>
                </a:lnTo>
                <a:lnTo>
                  <a:pt x="179" y="3826"/>
                </a:lnTo>
                <a:lnTo>
                  <a:pt x="290" y="4249"/>
                </a:lnTo>
                <a:lnTo>
                  <a:pt x="490" y="4827"/>
                </a:lnTo>
                <a:lnTo>
                  <a:pt x="757" y="5539"/>
                </a:lnTo>
                <a:lnTo>
                  <a:pt x="1113" y="6384"/>
                </a:lnTo>
                <a:lnTo>
                  <a:pt x="1535" y="7363"/>
                </a:lnTo>
                <a:lnTo>
                  <a:pt x="2047" y="8452"/>
                </a:lnTo>
                <a:lnTo>
                  <a:pt x="2648" y="9698"/>
                </a:lnTo>
                <a:lnTo>
                  <a:pt x="3737" y="11900"/>
                </a:lnTo>
                <a:lnTo>
                  <a:pt x="4271" y="12946"/>
                </a:lnTo>
                <a:lnTo>
                  <a:pt x="4805" y="13946"/>
                </a:lnTo>
                <a:lnTo>
                  <a:pt x="5339" y="14925"/>
                </a:lnTo>
                <a:lnTo>
                  <a:pt x="5873" y="15837"/>
                </a:lnTo>
                <a:lnTo>
                  <a:pt x="6384" y="16727"/>
                </a:lnTo>
                <a:lnTo>
                  <a:pt x="6896" y="17572"/>
                </a:lnTo>
                <a:lnTo>
                  <a:pt x="6851" y="17350"/>
                </a:lnTo>
                <a:lnTo>
                  <a:pt x="6851" y="17038"/>
                </a:lnTo>
                <a:lnTo>
                  <a:pt x="6851" y="16682"/>
                </a:lnTo>
                <a:lnTo>
                  <a:pt x="6874" y="16326"/>
                </a:lnTo>
                <a:lnTo>
                  <a:pt x="6940" y="15993"/>
                </a:lnTo>
                <a:lnTo>
                  <a:pt x="7029" y="15681"/>
                </a:lnTo>
                <a:lnTo>
                  <a:pt x="7141" y="15392"/>
                </a:lnTo>
                <a:lnTo>
                  <a:pt x="7296" y="15125"/>
                </a:lnTo>
                <a:lnTo>
                  <a:pt x="7474" y="14858"/>
                </a:lnTo>
                <a:lnTo>
                  <a:pt x="7674" y="14636"/>
                </a:lnTo>
                <a:lnTo>
                  <a:pt x="7185" y="13791"/>
                </a:lnTo>
                <a:lnTo>
                  <a:pt x="6673" y="12901"/>
                </a:lnTo>
                <a:lnTo>
                  <a:pt x="6162" y="11922"/>
                </a:lnTo>
                <a:lnTo>
                  <a:pt x="5606" y="10899"/>
                </a:lnTo>
                <a:lnTo>
                  <a:pt x="5050" y="9809"/>
                </a:lnTo>
                <a:lnTo>
                  <a:pt x="4494" y="8653"/>
                </a:lnTo>
                <a:lnTo>
                  <a:pt x="3293" y="6139"/>
                </a:lnTo>
                <a:lnTo>
                  <a:pt x="2203" y="3759"/>
                </a:lnTo>
                <a:lnTo>
                  <a:pt x="1780" y="2803"/>
                </a:lnTo>
                <a:lnTo>
                  <a:pt x="1446" y="1958"/>
                </a:lnTo>
                <a:lnTo>
                  <a:pt x="1180" y="1268"/>
                </a:lnTo>
                <a:lnTo>
                  <a:pt x="979" y="690"/>
                </a:lnTo>
                <a:lnTo>
                  <a:pt x="868" y="267"/>
                </a:lnTo>
                <a:lnTo>
                  <a:pt x="846" y="111"/>
                </a:lnTo>
                <a:lnTo>
                  <a:pt x="846" y="0"/>
                </a:lnTo>
                <a:close/>
              </a:path>
            </a:pathLst>
          </a:custGeom>
          <a:solidFill>
            <a:srgbClr val="4A9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3"/>
          <p:cNvSpPr/>
          <p:nvPr/>
        </p:nvSpPr>
        <p:spPr>
          <a:xfrm>
            <a:off x="6808397" y="3013406"/>
            <a:ext cx="700044" cy="1299667"/>
          </a:xfrm>
          <a:custGeom>
            <a:avLst/>
            <a:gdLst/>
            <a:ahLst/>
            <a:cxnLst/>
            <a:rect l="l" t="t" r="r" b="b"/>
            <a:pathLst>
              <a:path w="7987" h="17862" extrusionOk="0">
                <a:moveTo>
                  <a:pt x="896" y="516"/>
                </a:moveTo>
                <a:lnTo>
                  <a:pt x="957" y="824"/>
                </a:lnTo>
                <a:lnTo>
                  <a:pt x="1069" y="1157"/>
                </a:lnTo>
                <a:lnTo>
                  <a:pt x="1180" y="1513"/>
                </a:lnTo>
                <a:lnTo>
                  <a:pt x="1469" y="2181"/>
                </a:lnTo>
                <a:lnTo>
                  <a:pt x="1736" y="2803"/>
                </a:lnTo>
                <a:lnTo>
                  <a:pt x="2359" y="4227"/>
                </a:lnTo>
                <a:lnTo>
                  <a:pt x="3004" y="5650"/>
                </a:lnTo>
                <a:lnTo>
                  <a:pt x="3671" y="7074"/>
                </a:lnTo>
                <a:lnTo>
                  <a:pt x="4338" y="8475"/>
                </a:lnTo>
                <a:lnTo>
                  <a:pt x="4961" y="9743"/>
                </a:lnTo>
                <a:lnTo>
                  <a:pt x="5584" y="10989"/>
                </a:lnTo>
                <a:lnTo>
                  <a:pt x="6251" y="12234"/>
                </a:lnTo>
                <a:lnTo>
                  <a:pt x="6941" y="13480"/>
                </a:lnTo>
                <a:lnTo>
                  <a:pt x="7074" y="13725"/>
                </a:lnTo>
                <a:lnTo>
                  <a:pt x="7252" y="13992"/>
                </a:lnTo>
                <a:lnTo>
                  <a:pt x="7408" y="14258"/>
                </a:lnTo>
                <a:lnTo>
                  <a:pt x="7519" y="14525"/>
                </a:lnTo>
                <a:lnTo>
                  <a:pt x="7563" y="14637"/>
                </a:lnTo>
                <a:lnTo>
                  <a:pt x="7563" y="14770"/>
                </a:lnTo>
                <a:lnTo>
                  <a:pt x="7541" y="14859"/>
                </a:lnTo>
                <a:lnTo>
                  <a:pt x="7497" y="14970"/>
                </a:lnTo>
                <a:lnTo>
                  <a:pt x="7363" y="15148"/>
                </a:lnTo>
                <a:lnTo>
                  <a:pt x="7208" y="15393"/>
                </a:lnTo>
                <a:lnTo>
                  <a:pt x="7096" y="15660"/>
                </a:lnTo>
                <a:lnTo>
                  <a:pt x="6985" y="15927"/>
                </a:lnTo>
                <a:lnTo>
                  <a:pt x="6918" y="16238"/>
                </a:lnTo>
                <a:lnTo>
                  <a:pt x="6874" y="16527"/>
                </a:lnTo>
                <a:lnTo>
                  <a:pt x="6852" y="16839"/>
                </a:lnTo>
                <a:lnTo>
                  <a:pt x="6852" y="17083"/>
                </a:lnTo>
                <a:lnTo>
                  <a:pt x="6451" y="16416"/>
                </a:lnTo>
                <a:lnTo>
                  <a:pt x="5717" y="15170"/>
                </a:lnTo>
                <a:lnTo>
                  <a:pt x="5028" y="13903"/>
                </a:lnTo>
                <a:lnTo>
                  <a:pt x="4361" y="12635"/>
                </a:lnTo>
                <a:lnTo>
                  <a:pt x="3693" y="11345"/>
                </a:lnTo>
                <a:lnTo>
                  <a:pt x="3048" y="10055"/>
                </a:lnTo>
                <a:lnTo>
                  <a:pt x="2448" y="8764"/>
                </a:lnTo>
                <a:lnTo>
                  <a:pt x="1847" y="7452"/>
                </a:lnTo>
                <a:lnTo>
                  <a:pt x="1469" y="6629"/>
                </a:lnTo>
                <a:lnTo>
                  <a:pt x="1069" y="5739"/>
                </a:lnTo>
                <a:lnTo>
                  <a:pt x="891" y="5272"/>
                </a:lnTo>
                <a:lnTo>
                  <a:pt x="713" y="4783"/>
                </a:lnTo>
                <a:lnTo>
                  <a:pt x="579" y="4316"/>
                </a:lnTo>
                <a:lnTo>
                  <a:pt x="446" y="3827"/>
                </a:lnTo>
                <a:lnTo>
                  <a:pt x="357" y="3337"/>
                </a:lnTo>
                <a:lnTo>
                  <a:pt x="312" y="2848"/>
                </a:lnTo>
                <a:lnTo>
                  <a:pt x="290" y="2381"/>
                </a:lnTo>
                <a:lnTo>
                  <a:pt x="312" y="2136"/>
                </a:lnTo>
                <a:lnTo>
                  <a:pt x="335" y="1914"/>
                </a:lnTo>
                <a:lnTo>
                  <a:pt x="379" y="1691"/>
                </a:lnTo>
                <a:lnTo>
                  <a:pt x="424" y="1469"/>
                </a:lnTo>
                <a:lnTo>
                  <a:pt x="490" y="1246"/>
                </a:lnTo>
                <a:lnTo>
                  <a:pt x="579" y="1024"/>
                </a:lnTo>
                <a:lnTo>
                  <a:pt x="690" y="824"/>
                </a:lnTo>
                <a:lnTo>
                  <a:pt x="824" y="624"/>
                </a:lnTo>
                <a:lnTo>
                  <a:pt x="896" y="516"/>
                </a:lnTo>
                <a:close/>
                <a:moveTo>
                  <a:pt x="935" y="1"/>
                </a:moveTo>
                <a:lnTo>
                  <a:pt x="891" y="45"/>
                </a:lnTo>
                <a:lnTo>
                  <a:pt x="735" y="223"/>
                </a:lnTo>
                <a:lnTo>
                  <a:pt x="601" y="423"/>
                </a:lnTo>
                <a:lnTo>
                  <a:pt x="468" y="624"/>
                </a:lnTo>
                <a:lnTo>
                  <a:pt x="357" y="824"/>
                </a:lnTo>
                <a:lnTo>
                  <a:pt x="268" y="1024"/>
                </a:lnTo>
                <a:lnTo>
                  <a:pt x="201" y="1224"/>
                </a:lnTo>
                <a:lnTo>
                  <a:pt x="134" y="1447"/>
                </a:lnTo>
                <a:lnTo>
                  <a:pt x="90" y="1647"/>
                </a:lnTo>
                <a:lnTo>
                  <a:pt x="23" y="2092"/>
                </a:lnTo>
                <a:lnTo>
                  <a:pt x="1" y="2536"/>
                </a:lnTo>
                <a:lnTo>
                  <a:pt x="45" y="3004"/>
                </a:lnTo>
                <a:lnTo>
                  <a:pt x="90" y="3448"/>
                </a:lnTo>
                <a:lnTo>
                  <a:pt x="201" y="3915"/>
                </a:lnTo>
                <a:lnTo>
                  <a:pt x="312" y="4383"/>
                </a:lnTo>
                <a:lnTo>
                  <a:pt x="446" y="4827"/>
                </a:lnTo>
                <a:lnTo>
                  <a:pt x="601" y="5272"/>
                </a:lnTo>
                <a:lnTo>
                  <a:pt x="957" y="6140"/>
                </a:lnTo>
                <a:lnTo>
                  <a:pt x="1291" y="6941"/>
                </a:lnTo>
                <a:lnTo>
                  <a:pt x="1936" y="8342"/>
                </a:lnTo>
                <a:lnTo>
                  <a:pt x="2581" y="9721"/>
                </a:lnTo>
                <a:lnTo>
                  <a:pt x="3248" y="11100"/>
                </a:lnTo>
                <a:lnTo>
                  <a:pt x="3938" y="12479"/>
                </a:lnTo>
                <a:lnTo>
                  <a:pt x="4650" y="13836"/>
                </a:lnTo>
                <a:lnTo>
                  <a:pt x="5406" y="15170"/>
                </a:lnTo>
                <a:lnTo>
                  <a:pt x="6162" y="16505"/>
                </a:lnTo>
                <a:lnTo>
                  <a:pt x="6917" y="17742"/>
                </a:lnTo>
                <a:lnTo>
                  <a:pt x="6918" y="17751"/>
                </a:lnTo>
                <a:lnTo>
                  <a:pt x="6921" y="17749"/>
                </a:lnTo>
                <a:lnTo>
                  <a:pt x="6963" y="17817"/>
                </a:lnTo>
                <a:lnTo>
                  <a:pt x="6985" y="17840"/>
                </a:lnTo>
                <a:lnTo>
                  <a:pt x="7030" y="17862"/>
                </a:lnTo>
                <a:lnTo>
                  <a:pt x="7119" y="17862"/>
                </a:lnTo>
                <a:lnTo>
                  <a:pt x="7163" y="17840"/>
                </a:lnTo>
                <a:lnTo>
                  <a:pt x="7185" y="17817"/>
                </a:lnTo>
                <a:lnTo>
                  <a:pt x="7208" y="17773"/>
                </a:lnTo>
                <a:lnTo>
                  <a:pt x="7208" y="17728"/>
                </a:lnTo>
                <a:lnTo>
                  <a:pt x="7141" y="17328"/>
                </a:lnTo>
                <a:lnTo>
                  <a:pt x="7119" y="16950"/>
                </a:lnTo>
                <a:lnTo>
                  <a:pt x="7163" y="16572"/>
                </a:lnTo>
                <a:lnTo>
                  <a:pt x="7230" y="16194"/>
                </a:lnTo>
                <a:lnTo>
                  <a:pt x="7363" y="15838"/>
                </a:lnTo>
                <a:lnTo>
                  <a:pt x="7519" y="15482"/>
                </a:lnTo>
                <a:lnTo>
                  <a:pt x="7719" y="15148"/>
                </a:lnTo>
                <a:lnTo>
                  <a:pt x="7942" y="14859"/>
                </a:lnTo>
                <a:lnTo>
                  <a:pt x="7986" y="14814"/>
                </a:lnTo>
                <a:lnTo>
                  <a:pt x="7986" y="14770"/>
                </a:lnTo>
                <a:lnTo>
                  <a:pt x="7942" y="14681"/>
                </a:lnTo>
                <a:lnTo>
                  <a:pt x="7341" y="13658"/>
                </a:lnTo>
                <a:lnTo>
                  <a:pt x="6763" y="12612"/>
                </a:lnTo>
                <a:lnTo>
                  <a:pt x="6207" y="11567"/>
                </a:lnTo>
                <a:lnTo>
                  <a:pt x="5651" y="10522"/>
                </a:lnTo>
                <a:lnTo>
                  <a:pt x="5117" y="9454"/>
                </a:lnTo>
                <a:lnTo>
                  <a:pt x="4605" y="8386"/>
                </a:lnTo>
                <a:lnTo>
                  <a:pt x="3582" y="6229"/>
                </a:lnTo>
                <a:lnTo>
                  <a:pt x="2670" y="4227"/>
                </a:lnTo>
                <a:lnTo>
                  <a:pt x="2225" y="3226"/>
                </a:lnTo>
                <a:lnTo>
                  <a:pt x="1803" y="2203"/>
                </a:lnTo>
                <a:lnTo>
                  <a:pt x="1602" y="1713"/>
                </a:lnTo>
                <a:lnTo>
                  <a:pt x="1380" y="1180"/>
                </a:lnTo>
                <a:lnTo>
                  <a:pt x="1291" y="913"/>
                </a:lnTo>
                <a:lnTo>
                  <a:pt x="1224" y="646"/>
                </a:lnTo>
                <a:lnTo>
                  <a:pt x="1158" y="379"/>
                </a:lnTo>
                <a:lnTo>
                  <a:pt x="1140" y="165"/>
                </a:lnTo>
                <a:lnTo>
                  <a:pt x="1158" y="112"/>
                </a:lnTo>
                <a:lnTo>
                  <a:pt x="1135" y="67"/>
                </a:lnTo>
                <a:lnTo>
                  <a:pt x="1091" y="23"/>
                </a:lnTo>
                <a:lnTo>
                  <a:pt x="1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3"/>
          <p:cNvSpPr/>
          <p:nvPr/>
        </p:nvSpPr>
        <p:spPr>
          <a:xfrm>
            <a:off x="6829890" y="2715930"/>
            <a:ext cx="1590897" cy="1626586"/>
          </a:xfrm>
          <a:custGeom>
            <a:avLst/>
            <a:gdLst/>
            <a:ahLst/>
            <a:cxnLst/>
            <a:rect l="l" t="t" r="r" b="b"/>
            <a:pathLst>
              <a:path w="18151" h="22355" extrusionOk="0">
                <a:moveTo>
                  <a:pt x="17594" y="14614"/>
                </a:moveTo>
                <a:lnTo>
                  <a:pt x="17550" y="14659"/>
                </a:lnTo>
                <a:lnTo>
                  <a:pt x="17550" y="14659"/>
                </a:lnTo>
                <a:lnTo>
                  <a:pt x="17594" y="14614"/>
                </a:lnTo>
                <a:close/>
                <a:moveTo>
                  <a:pt x="10721" y="1"/>
                </a:moveTo>
                <a:lnTo>
                  <a:pt x="10477" y="23"/>
                </a:lnTo>
                <a:lnTo>
                  <a:pt x="10254" y="67"/>
                </a:lnTo>
                <a:lnTo>
                  <a:pt x="10010" y="134"/>
                </a:lnTo>
                <a:lnTo>
                  <a:pt x="9765" y="223"/>
                </a:lnTo>
                <a:lnTo>
                  <a:pt x="9276" y="445"/>
                </a:lnTo>
                <a:lnTo>
                  <a:pt x="8831" y="623"/>
                </a:lnTo>
                <a:lnTo>
                  <a:pt x="5961" y="1780"/>
                </a:lnTo>
                <a:lnTo>
                  <a:pt x="3025" y="2937"/>
                </a:lnTo>
                <a:lnTo>
                  <a:pt x="1535" y="3537"/>
                </a:lnTo>
                <a:lnTo>
                  <a:pt x="89" y="4138"/>
                </a:lnTo>
                <a:lnTo>
                  <a:pt x="23" y="4182"/>
                </a:lnTo>
                <a:lnTo>
                  <a:pt x="0" y="4227"/>
                </a:lnTo>
                <a:lnTo>
                  <a:pt x="0" y="4271"/>
                </a:lnTo>
                <a:lnTo>
                  <a:pt x="0" y="4316"/>
                </a:lnTo>
                <a:lnTo>
                  <a:pt x="45" y="4360"/>
                </a:lnTo>
                <a:lnTo>
                  <a:pt x="67" y="4405"/>
                </a:lnTo>
                <a:lnTo>
                  <a:pt x="134" y="4427"/>
                </a:lnTo>
                <a:lnTo>
                  <a:pt x="178" y="4405"/>
                </a:lnTo>
                <a:lnTo>
                  <a:pt x="1780" y="3760"/>
                </a:lnTo>
                <a:lnTo>
                  <a:pt x="3359" y="3115"/>
                </a:lnTo>
                <a:lnTo>
                  <a:pt x="6540" y="1847"/>
                </a:lnTo>
                <a:lnTo>
                  <a:pt x="9409" y="712"/>
                </a:lnTo>
                <a:lnTo>
                  <a:pt x="9720" y="579"/>
                </a:lnTo>
                <a:lnTo>
                  <a:pt x="10054" y="445"/>
                </a:lnTo>
                <a:lnTo>
                  <a:pt x="10232" y="379"/>
                </a:lnTo>
                <a:lnTo>
                  <a:pt x="10410" y="334"/>
                </a:lnTo>
                <a:lnTo>
                  <a:pt x="10566" y="312"/>
                </a:lnTo>
                <a:lnTo>
                  <a:pt x="10744" y="290"/>
                </a:lnTo>
                <a:lnTo>
                  <a:pt x="10966" y="334"/>
                </a:lnTo>
                <a:lnTo>
                  <a:pt x="11144" y="401"/>
                </a:lnTo>
                <a:lnTo>
                  <a:pt x="11322" y="512"/>
                </a:lnTo>
                <a:lnTo>
                  <a:pt x="11455" y="668"/>
                </a:lnTo>
                <a:lnTo>
                  <a:pt x="11567" y="824"/>
                </a:lnTo>
                <a:lnTo>
                  <a:pt x="11656" y="1002"/>
                </a:lnTo>
                <a:lnTo>
                  <a:pt x="11834" y="1380"/>
                </a:lnTo>
                <a:lnTo>
                  <a:pt x="14503" y="7052"/>
                </a:lnTo>
                <a:lnTo>
                  <a:pt x="15370" y="8920"/>
                </a:lnTo>
                <a:lnTo>
                  <a:pt x="16238" y="10788"/>
                </a:lnTo>
                <a:lnTo>
                  <a:pt x="16972" y="12434"/>
                </a:lnTo>
                <a:lnTo>
                  <a:pt x="17216" y="12990"/>
                </a:lnTo>
                <a:lnTo>
                  <a:pt x="17350" y="13302"/>
                </a:lnTo>
                <a:lnTo>
                  <a:pt x="17439" y="13591"/>
                </a:lnTo>
                <a:lnTo>
                  <a:pt x="17461" y="13747"/>
                </a:lnTo>
                <a:lnTo>
                  <a:pt x="17461" y="13880"/>
                </a:lnTo>
                <a:lnTo>
                  <a:pt x="17461" y="14036"/>
                </a:lnTo>
                <a:lnTo>
                  <a:pt x="17439" y="14169"/>
                </a:lnTo>
                <a:lnTo>
                  <a:pt x="17394" y="14303"/>
                </a:lnTo>
                <a:lnTo>
                  <a:pt x="17328" y="14436"/>
                </a:lnTo>
                <a:lnTo>
                  <a:pt x="17239" y="14570"/>
                </a:lnTo>
                <a:lnTo>
                  <a:pt x="17105" y="14681"/>
                </a:lnTo>
                <a:lnTo>
                  <a:pt x="17061" y="14770"/>
                </a:lnTo>
                <a:lnTo>
                  <a:pt x="17061" y="14814"/>
                </a:lnTo>
                <a:lnTo>
                  <a:pt x="17061" y="14859"/>
                </a:lnTo>
                <a:lnTo>
                  <a:pt x="17372" y="15459"/>
                </a:lnTo>
                <a:lnTo>
                  <a:pt x="17550" y="15793"/>
                </a:lnTo>
                <a:lnTo>
                  <a:pt x="17706" y="16149"/>
                </a:lnTo>
                <a:lnTo>
                  <a:pt x="17817" y="16505"/>
                </a:lnTo>
                <a:lnTo>
                  <a:pt x="17861" y="16683"/>
                </a:lnTo>
                <a:lnTo>
                  <a:pt x="17884" y="16861"/>
                </a:lnTo>
                <a:lnTo>
                  <a:pt x="17884" y="17039"/>
                </a:lnTo>
                <a:lnTo>
                  <a:pt x="17861" y="17194"/>
                </a:lnTo>
                <a:lnTo>
                  <a:pt x="17817" y="17350"/>
                </a:lnTo>
                <a:lnTo>
                  <a:pt x="17728" y="17483"/>
                </a:lnTo>
                <a:lnTo>
                  <a:pt x="17661" y="17595"/>
                </a:lnTo>
                <a:lnTo>
                  <a:pt x="17550" y="17661"/>
                </a:lnTo>
                <a:lnTo>
                  <a:pt x="17350" y="17839"/>
                </a:lnTo>
                <a:lnTo>
                  <a:pt x="17105" y="17973"/>
                </a:lnTo>
                <a:lnTo>
                  <a:pt x="16838" y="18084"/>
                </a:lnTo>
                <a:lnTo>
                  <a:pt x="16282" y="18284"/>
                </a:lnTo>
                <a:lnTo>
                  <a:pt x="15815" y="18440"/>
                </a:lnTo>
                <a:lnTo>
                  <a:pt x="11478" y="20175"/>
                </a:lnTo>
                <a:lnTo>
                  <a:pt x="8809" y="21220"/>
                </a:lnTo>
                <a:lnTo>
                  <a:pt x="8297" y="21465"/>
                </a:lnTo>
                <a:lnTo>
                  <a:pt x="7919" y="21621"/>
                </a:lnTo>
                <a:lnTo>
                  <a:pt x="7518" y="21799"/>
                </a:lnTo>
                <a:lnTo>
                  <a:pt x="7118" y="21910"/>
                </a:lnTo>
                <a:lnTo>
                  <a:pt x="6940" y="21954"/>
                </a:lnTo>
                <a:lnTo>
                  <a:pt x="6762" y="21977"/>
                </a:lnTo>
                <a:lnTo>
                  <a:pt x="6629" y="21999"/>
                </a:lnTo>
                <a:lnTo>
                  <a:pt x="6495" y="21954"/>
                </a:lnTo>
                <a:lnTo>
                  <a:pt x="6406" y="21910"/>
                </a:lnTo>
                <a:lnTo>
                  <a:pt x="6340" y="21821"/>
                </a:lnTo>
                <a:lnTo>
                  <a:pt x="6295" y="21776"/>
                </a:lnTo>
                <a:lnTo>
                  <a:pt x="6251" y="21732"/>
                </a:lnTo>
                <a:lnTo>
                  <a:pt x="6139" y="21732"/>
                </a:lnTo>
                <a:lnTo>
                  <a:pt x="6095" y="21754"/>
                </a:lnTo>
                <a:lnTo>
                  <a:pt x="6073" y="21799"/>
                </a:lnTo>
                <a:lnTo>
                  <a:pt x="6050" y="21843"/>
                </a:lnTo>
                <a:lnTo>
                  <a:pt x="6073" y="21910"/>
                </a:lnTo>
                <a:lnTo>
                  <a:pt x="6162" y="22088"/>
                </a:lnTo>
                <a:lnTo>
                  <a:pt x="6251" y="22199"/>
                </a:lnTo>
                <a:lnTo>
                  <a:pt x="6384" y="22288"/>
                </a:lnTo>
                <a:lnTo>
                  <a:pt x="6495" y="22332"/>
                </a:lnTo>
                <a:lnTo>
                  <a:pt x="6629" y="22355"/>
                </a:lnTo>
                <a:lnTo>
                  <a:pt x="6784" y="22332"/>
                </a:lnTo>
                <a:lnTo>
                  <a:pt x="6940" y="22288"/>
                </a:lnTo>
                <a:lnTo>
                  <a:pt x="7118" y="22221"/>
                </a:lnTo>
                <a:lnTo>
                  <a:pt x="9698" y="21176"/>
                </a:lnTo>
                <a:lnTo>
                  <a:pt x="15170" y="19018"/>
                </a:lnTo>
                <a:lnTo>
                  <a:pt x="16327" y="18573"/>
                </a:lnTo>
                <a:lnTo>
                  <a:pt x="16905" y="18351"/>
                </a:lnTo>
                <a:lnTo>
                  <a:pt x="17172" y="18217"/>
                </a:lnTo>
                <a:lnTo>
                  <a:pt x="17461" y="18084"/>
                </a:lnTo>
                <a:lnTo>
                  <a:pt x="17617" y="17973"/>
                </a:lnTo>
                <a:lnTo>
                  <a:pt x="17750" y="17884"/>
                </a:lnTo>
                <a:lnTo>
                  <a:pt x="17884" y="17750"/>
                </a:lnTo>
                <a:lnTo>
                  <a:pt x="17973" y="17639"/>
                </a:lnTo>
                <a:lnTo>
                  <a:pt x="18039" y="17506"/>
                </a:lnTo>
                <a:lnTo>
                  <a:pt x="18084" y="17372"/>
                </a:lnTo>
                <a:lnTo>
                  <a:pt x="18128" y="17239"/>
                </a:lnTo>
                <a:lnTo>
                  <a:pt x="18150" y="17083"/>
                </a:lnTo>
                <a:lnTo>
                  <a:pt x="18150" y="16950"/>
                </a:lnTo>
                <a:lnTo>
                  <a:pt x="18128" y="16794"/>
                </a:lnTo>
                <a:lnTo>
                  <a:pt x="18084" y="16483"/>
                </a:lnTo>
                <a:lnTo>
                  <a:pt x="17973" y="16171"/>
                </a:lnTo>
                <a:lnTo>
                  <a:pt x="17839" y="15860"/>
                </a:lnTo>
                <a:lnTo>
                  <a:pt x="17706" y="15637"/>
                </a:lnTo>
                <a:lnTo>
                  <a:pt x="17528" y="15326"/>
                </a:lnTo>
                <a:lnTo>
                  <a:pt x="17372" y="14992"/>
                </a:lnTo>
                <a:lnTo>
                  <a:pt x="17328" y="14859"/>
                </a:lnTo>
                <a:lnTo>
                  <a:pt x="17328" y="14837"/>
                </a:lnTo>
                <a:lnTo>
                  <a:pt x="17372" y="14837"/>
                </a:lnTo>
                <a:lnTo>
                  <a:pt x="17483" y="14725"/>
                </a:lnTo>
                <a:lnTo>
                  <a:pt x="17550" y="14659"/>
                </a:lnTo>
                <a:lnTo>
                  <a:pt x="17594" y="14592"/>
                </a:lnTo>
                <a:lnTo>
                  <a:pt x="17639" y="14503"/>
                </a:lnTo>
                <a:lnTo>
                  <a:pt x="17706" y="14325"/>
                </a:lnTo>
                <a:lnTo>
                  <a:pt x="17750" y="14125"/>
                </a:lnTo>
                <a:lnTo>
                  <a:pt x="17772" y="13902"/>
                </a:lnTo>
                <a:lnTo>
                  <a:pt x="17750" y="13680"/>
                </a:lnTo>
                <a:lnTo>
                  <a:pt x="17706" y="13480"/>
                </a:lnTo>
                <a:lnTo>
                  <a:pt x="17594" y="13124"/>
                </a:lnTo>
                <a:lnTo>
                  <a:pt x="17461" y="12768"/>
                </a:lnTo>
                <a:lnTo>
                  <a:pt x="17328" y="12412"/>
                </a:lnTo>
                <a:lnTo>
                  <a:pt x="17150" y="12078"/>
                </a:lnTo>
                <a:lnTo>
                  <a:pt x="16816" y="11367"/>
                </a:lnTo>
                <a:lnTo>
                  <a:pt x="16505" y="10699"/>
                </a:lnTo>
                <a:lnTo>
                  <a:pt x="15748" y="9076"/>
                </a:lnTo>
                <a:lnTo>
                  <a:pt x="15014" y="7474"/>
                </a:lnTo>
                <a:lnTo>
                  <a:pt x="12634" y="2403"/>
                </a:lnTo>
                <a:lnTo>
                  <a:pt x="12479" y="2047"/>
                </a:lnTo>
                <a:lnTo>
                  <a:pt x="12323" y="1669"/>
                </a:lnTo>
                <a:lnTo>
                  <a:pt x="12167" y="1268"/>
                </a:lnTo>
                <a:lnTo>
                  <a:pt x="11967" y="890"/>
                </a:lnTo>
                <a:lnTo>
                  <a:pt x="11856" y="712"/>
                </a:lnTo>
                <a:lnTo>
                  <a:pt x="11722" y="557"/>
                </a:lnTo>
                <a:lnTo>
                  <a:pt x="11589" y="401"/>
                </a:lnTo>
                <a:lnTo>
                  <a:pt x="11455" y="267"/>
                </a:lnTo>
                <a:lnTo>
                  <a:pt x="11300" y="156"/>
                </a:lnTo>
                <a:lnTo>
                  <a:pt x="11122" y="90"/>
                </a:lnTo>
                <a:lnTo>
                  <a:pt x="10944" y="23"/>
                </a:lnTo>
                <a:lnTo>
                  <a:pt x="107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a:off x="7430884" y="3789289"/>
            <a:ext cx="947561" cy="488885"/>
          </a:xfrm>
          <a:custGeom>
            <a:avLst/>
            <a:gdLst/>
            <a:ahLst/>
            <a:cxnLst/>
            <a:rect l="l" t="t" r="r" b="b"/>
            <a:pathLst>
              <a:path w="10811" h="6719" extrusionOk="0">
                <a:moveTo>
                  <a:pt x="9832" y="1"/>
                </a:moveTo>
                <a:lnTo>
                  <a:pt x="9788" y="23"/>
                </a:lnTo>
                <a:lnTo>
                  <a:pt x="9765" y="68"/>
                </a:lnTo>
                <a:lnTo>
                  <a:pt x="9743" y="112"/>
                </a:lnTo>
                <a:lnTo>
                  <a:pt x="9765" y="423"/>
                </a:lnTo>
                <a:lnTo>
                  <a:pt x="9765" y="757"/>
                </a:lnTo>
                <a:lnTo>
                  <a:pt x="9810" y="1068"/>
                </a:lnTo>
                <a:lnTo>
                  <a:pt x="9877" y="1380"/>
                </a:lnTo>
                <a:lnTo>
                  <a:pt x="9988" y="1669"/>
                </a:lnTo>
                <a:lnTo>
                  <a:pt x="10144" y="1936"/>
                </a:lnTo>
                <a:lnTo>
                  <a:pt x="10233" y="2069"/>
                </a:lnTo>
                <a:lnTo>
                  <a:pt x="10322" y="2181"/>
                </a:lnTo>
                <a:lnTo>
                  <a:pt x="10403" y="2249"/>
                </a:lnTo>
                <a:lnTo>
                  <a:pt x="10403" y="2249"/>
                </a:lnTo>
                <a:lnTo>
                  <a:pt x="6874" y="3782"/>
                </a:lnTo>
                <a:lnTo>
                  <a:pt x="5006" y="4583"/>
                </a:lnTo>
                <a:lnTo>
                  <a:pt x="3137" y="5361"/>
                </a:lnTo>
                <a:lnTo>
                  <a:pt x="2003" y="5806"/>
                </a:lnTo>
                <a:lnTo>
                  <a:pt x="846" y="6229"/>
                </a:lnTo>
                <a:lnTo>
                  <a:pt x="624" y="6340"/>
                </a:lnTo>
                <a:lnTo>
                  <a:pt x="490" y="6385"/>
                </a:lnTo>
                <a:lnTo>
                  <a:pt x="379" y="6407"/>
                </a:lnTo>
                <a:lnTo>
                  <a:pt x="357" y="6362"/>
                </a:lnTo>
                <a:lnTo>
                  <a:pt x="357" y="6296"/>
                </a:lnTo>
                <a:lnTo>
                  <a:pt x="335" y="6095"/>
                </a:lnTo>
                <a:lnTo>
                  <a:pt x="357" y="5673"/>
                </a:lnTo>
                <a:lnTo>
                  <a:pt x="401" y="5428"/>
                </a:lnTo>
                <a:lnTo>
                  <a:pt x="424" y="5183"/>
                </a:lnTo>
                <a:lnTo>
                  <a:pt x="468" y="4939"/>
                </a:lnTo>
                <a:lnTo>
                  <a:pt x="535" y="4716"/>
                </a:lnTo>
                <a:lnTo>
                  <a:pt x="624" y="4494"/>
                </a:lnTo>
                <a:lnTo>
                  <a:pt x="735" y="4271"/>
                </a:lnTo>
                <a:lnTo>
                  <a:pt x="846" y="4049"/>
                </a:lnTo>
                <a:lnTo>
                  <a:pt x="1002" y="3827"/>
                </a:lnTo>
                <a:lnTo>
                  <a:pt x="1002" y="3782"/>
                </a:lnTo>
                <a:lnTo>
                  <a:pt x="1024" y="3738"/>
                </a:lnTo>
                <a:lnTo>
                  <a:pt x="980" y="3649"/>
                </a:lnTo>
                <a:lnTo>
                  <a:pt x="957" y="3626"/>
                </a:lnTo>
                <a:lnTo>
                  <a:pt x="913" y="3604"/>
                </a:lnTo>
                <a:lnTo>
                  <a:pt x="868" y="3582"/>
                </a:lnTo>
                <a:lnTo>
                  <a:pt x="824" y="3604"/>
                </a:lnTo>
                <a:lnTo>
                  <a:pt x="90" y="3916"/>
                </a:lnTo>
                <a:lnTo>
                  <a:pt x="45" y="3938"/>
                </a:lnTo>
                <a:lnTo>
                  <a:pt x="1" y="3982"/>
                </a:lnTo>
                <a:lnTo>
                  <a:pt x="1" y="4049"/>
                </a:lnTo>
                <a:lnTo>
                  <a:pt x="23" y="4093"/>
                </a:lnTo>
                <a:lnTo>
                  <a:pt x="45" y="4138"/>
                </a:lnTo>
                <a:lnTo>
                  <a:pt x="90" y="4182"/>
                </a:lnTo>
                <a:lnTo>
                  <a:pt x="201" y="4182"/>
                </a:lnTo>
                <a:lnTo>
                  <a:pt x="512" y="4051"/>
                </a:lnTo>
                <a:lnTo>
                  <a:pt x="512" y="4051"/>
                </a:lnTo>
                <a:lnTo>
                  <a:pt x="379" y="4316"/>
                </a:lnTo>
                <a:lnTo>
                  <a:pt x="246" y="4694"/>
                </a:lnTo>
                <a:lnTo>
                  <a:pt x="134" y="5072"/>
                </a:lnTo>
                <a:lnTo>
                  <a:pt x="68" y="5473"/>
                </a:lnTo>
                <a:lnTo>
                  <a:pt x="45" y="5873"/>
                </a:lnTo>
                <a:lnTo>
                  <a:pt x="45" y="6051"/>
                </a:lnTo>
                <a:lnTo>
                  <a:pt x="90" y="6251"/>
                </a:lnTo>
                <a:lnTo>
                  <a:pt x="112" y="6451"/>
                </a:lnTo>
                <a:lnTo>
                  <a:pt x="179" y="6629"/>
                </a:lnTo>
                <a:lnTo>
                  <a:pt x="201" y="6674"/>
                </a:lnTo>
                <a:lnTo>
                  <a:pt x="246" y="6718"/>
                </a:lnTo>
                <a:lnTo>
                  <a:pt x="357" y="6718"/>
                </a:lnTo>
                <a:lnTo>
                  <a:pt x="1669" y="6251"/>
                </a:lnTo>
                <a:lnTo>
                  <a:pt x="2981" y="5762"/>
                </a:lnTo>
                <a:lnTo>
                  <a:pt x="4294" y="5228"/>
                </a:lnTo>
                <a:lnTo>
                  <a:pt x="5584" y="4694"/>
                </a:lnTo>
                <a:lnTo>
                  <a:pt x="8164" y="3560"/>
                </a:lnTo>
                <a:lnTo>
                  <a:pt x="10722" y="2425"/>
                </a:lnTo>
                <a:lnTo>
                  <a:pt x="10789" y="2381"/>
                </a:lnTo>
                <a:lnTo>
                  <a:pt x="10811" y="2314"/>
                </a:lnTo>
                <a:lnTo>
                  <a:pt x="10811" y="2247"/>
                </a:lnTo>
                <a:lnTo>
                  <a:pt x="10744" y="2181"/>
                </a:lnTo>
                <a:lnTo>
                  <a:pt x="10633" y="2092"/>
                </a:lnTo>
                <a:lnTo>
                  <a:pt x="10544" y="2003"/>
                </a:lnTo>
                <a:lnTo>
                  <a:pt x="10455" y="1891"/>
                </a:lnTo>
                <a:lnTo>
                  <a:pt x="10366" y="1780"/>
                </a:lnTo>
                <a:lnTo>
                  <a:pt x="10233" y="1536"/>
                </a:lnTo>
                <a:lnTo>
                  <a:pt x="10144" y="1291"/>
                </a:lnTo>
                <a:lnTo>
                  <a:pt x="10099" y="1002"/>
                </a:lnTo>
                <a:lnTo>
                  <a:pt x="10055" y="735"/>
                </a:lnTo>
                <a:lnTo>
                  <a:pt x="10032" y="446"/>
                </a:lnTo>
                <a:lnTo>
                  <a:pt x="10032" y="157"/>
                </a:lnTo>
                <a:lnTo>
                  <a:pt x="10032" y="112"/>
                </a:lnTo>
                <a:lnTo>
                  <a:pt x="9988" y="68"/>
                </a:lnTo>
                <a:lnTo>
                  <a:pt x="9943" y="23"/>
                </a:lnTo>
                <a:lnTo>
                  <a:pt x="98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8288304" y="3700777"/>
            <a:ext cx="64422" cy="45719"/>
          </a:xfrm>
          <a:custGeom>
            <a:avLst/>
            <a:gdLst/>
            <a:ahLst/>
            <a:cxnLst/>
            <a:rect l="l" t="t" r="r" b="b"/>
            <a:pathLst>
              <a:path w="735" h="490" extrusionOk="0">
                <a:moveTo>
                  <a:pt x="601" y="1"/>
                </a:moveTo>
                <a:lnTo>
                  <a:pt x="557" y="23"/>
                </a:lnTo>
                <a:lnTo>
                  <a:pt x="67" y="201"/>
                </a:lnTo>
                <a:lnTo>
                  <a:pt x="23" y="245"/>
                </a:lnTo>
                <a:lnTo>
                  <a:pt x="0" y="290"/>
                </a:lnTo>
                <a:lnTo>
                  <a:pt x="0" y="334"/>
                </a:lnTo>
                <a:lnTo>
                  <a:pt x="0" y="401"/>
                </a:lnTo>
                <a:lnTo>
                  <a:pt x="23" y="445"/>
                </a:lnTo>
                <a:lnTo>
                  <a:pt x="67" y="468"/>
                </a:lnTo>
                <a:lnTo>
                  <a:pt x="134" y="490"/>
                </a:lnTo>
                <a:lnTo>
                  <a:pt x="178" y="468"/>
                </a:lnTo>
                <a:lnTo>
                  <a:pt x="668" y="290"/>
                </a:lnTo>
                <a:lnTo>
                  <a:pt x="712" y="245"/>
                </a:lnTo>
                <a:lnTo>
                  <a:pt x="735" y="201"/>
                </a:lnTo>
                <a:lnTo>
                  <a:pt x="735" y="156"/>
                </a:lnTo>
                <a:lnTo>
                  <a:pt x="735" y="90"/>
                </a:lnTo>
                <a:lnTo>
                  <a:pt x="690" y="45"/>
                </a:lnTo>
                <a:lnTo>
                  <a:pt x="668" y="23"/>
                </a:lnTo>
                <a:lnTo>
                  <a:pt x="6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a:off x="7492473" y="4025369"/>
            <a:ext cx="247693" cy="89060"/>
          </a:xfrm>
          <a:custGeom>
            <a:avLst/>
            <a:gdLst/>
            <a:ahLst/>
            <a:cxnLst/>
            <a:rect l="l" t="t" r="r" b="b"/>
            <a:pathLst>
              <a:path w="2826" h="1224" extrusionOk="0">
                <a:moveTo>
                  <a:pt x="2648" y="0"/>
                </a:moveTo>
                <a:lnTo>
                  <a:pt x="90" y="934"/>
                </a:lnTo>
                <a:lnTo>
                  <a:pt x="45" y="979"/>
                </a:lnTo>
                <a:lnTo>
                  <a:pt x="23" y="1023"/>
                </a:lnTo>
                <a:lnTo>
                  <a:pt x="1" y="1068"/>
                </a:lnTo>
                <a:lnTo>
                  <a:pt x="23" y="1112"/>
                </a:lnTo>
                <a:lnTo>
                  <a:pt x="45" y="1157"/>
                </a:lnTo>
                <a:lnTo>
                  <a:pt x="90" y="1201"/>
                </a:lnTo>
                <a:lnTo>
                  <a:pt x="157" y="1224"/>
                </a:lnTo>
                <a:lnTo>
                  <a:pt x="201" y="1201"/>
                </a:lnTo>
                <a:lnTo>
                  <a:pt x="2737" y="267"/>
                </a:lnTo>
                <a:lnTo>
                  <a:pt x="2803" y="245"/>
                </a:lnTo>
                <a:lnTo>
                  <a:pt x="2826" y="200"/>
                </a:lnTo>
                <a:lnTo>
                  <a:pt x="2826" y="134"/>
                </a:lnTo>
                <a:lnTo>
                  <a:pt x="2826" y="89"/>
                </a:lnTo>
                <a:lnTo>
                  <a:pt x="2781" y="45"/>
                </a:lnTo>
                <a:lnTo>
                  <a:pt x="27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a:off x="7725707" y="4092609"/>
            <a:ext cx="45719" cy="45719"/>
          </a:xfrm>
          <a:custGeom>
            <a:avLst/>
            <a:gdLst/>
            <a:ahLst/>
            <a:cxnLst/>
            <a:rect l="l" t="t" r="r" b="b"/>
            <a:pathLst>
              <a:path w="512" h="379" extrusionOk="0">
                <a:moveTo>
                  <a:pt x="312" y="1"/>
                </a:moveTo>
                <a:lnTo>
                  <a:pt x="89" y="112"/>
                </a:lnTo>
                <a:lnTo>
                  <a:pt x="22" y="134"/>
                </a:lnTo>
                <a:lnTo>
                  <a:pt x="0" y="179"/>
                </a:lnTo>
                <a:lnTo>
                  <a:pt x="0" y="245"/>
                </a:lnTo>
                <a:lnTo>
                  <a:pt x="0" y="290"/>
                </a:lnTo>
                <a:lnTo>
                  <a:pt x="45" y="334"/>
                </a:lnTo>
                <a:lnTo>
                  <a:pt x="89" y="379"/>
                </a:lnTo>
                <a:lnTo>
                  <a:pt x="178" y="379"/>
                </a:lnTo>
                <a:lnTo>
                  <a:pt x="423" y="267"/>
                </a:lnTo>
                <a:lnTo>
                  <a:pt x="467" y="245"/>
                </a:lnTo>
                <a:lnTo>
                  <a:pt x="490" y="201"/>
                </a:lnTo>
                <a:lnTo>
                  <a:pt x="512" y="134"/>
                </a:lnTo>
                <a:lnTo>
                  <a:pt x="490" y="90"/>
                </a:lnTo>
                <a:lnTo>
                  <a:pt x="467" y="45"/>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7793841" y="4063169"/>
            <a:ext cx="58549" cy="45719"/>
          </a:xfrm>
          <a:custGeom>
            <a:avLst/>
            <a:gdLst/>
            <a:ahLst/>
            <a:cxnLst/>
            <a:rect l="l" t="t" r="r" b="b"/>
            <a:pathLst>
              <a:path w="668" h="468" extrusionOk="0">
                <a:moveTo>
                  <a:pt x="467" y="1"/>
                </a:moveTo>
                <a:lnTo>
                  <a:pt x="67" y="179"/>
                </a:lnTo>
                <a:lnTo>
                  <a:pt x="22" y="223"/>
                </a:lnTo>
                <a:lnTo>
                  <a:pt x="0" y="268"/>
                </a:lnTo>
                <a:lnTo>
                  <a:pt x="0" y="334"/>
                </a:lnTo>
                <a:lnTo>
                  <a:pt x="0" y="379"/>
                </a:lnTo>
                <a:lnTo>
                  <a:pt x="45" y="423"/>
                </a:lnTo>
                <a:lnTo>
                  <a:pt x="67" y="468"/>
                </a:lnTo>
                <a:lnTo>
                  <a:pt x="178" y="468"/>
                </a:lnTo>
                <a:lnTo>
                  <a:pt x="579" y="268"/>
                </a:lnTo>
                <a:lnTo>
                  <a:pt x="623" y="245"/>
                </a:lnTo>
                <a:lnTo>
                  <a:pt x="645" y="201"/>
                </a:lnTo>
                <a:lnTo>
                  <a:pt x="667" y="134"/>
                </a:lnTo>
                <a:lnTo>
                  <a:pt x="645" y="90"/>
                </a:lnTo>
                <a:lnTo>
                  <a:pt x="623" y="45"/>
                </a:lnTo>
                <a:lnTo>
                  <a:pt x="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p:cNvSpPr/>
          <p:nvPr/>
        </p:nvSpPr>
        <p:spPr>
          <a:xfrm>
            <a:off x="7758745" y="3974927"/>
            <a:ext cx="60565" cy="45719"/>
          </a:xfrm>
          <a:custGeom>
            <a:avLst/>
            <a:gdLst/>
            <a:ahLst/>
            <a:cxnLst/>
            <a:rect l="l" t="t" r="r" b="b"/>
            <a:pathLst>
              <a:path w="691" h="446" extrusionOk="0">
                <a:moveTo>
                  <a:pt x="490" y="0"/>
                </a:moveTo>
                <a:lnTo>
                  <a:pt x="90" y="156"/>
                </a:lnTo>
                <a:lnTo>
                  <a:pt x="23" y="200"/>
                </a:lnTo>
                <a:lnTo>
                  <a:pt x="1" y="245"/>
                </a:lnTo>
                <a:lnTo>
                  <a:pt x="1" y="289"/>
                </a:lnTo>
                <a:lnTo>
                  <a:pt x="1" y="334"/>
                </a:lnTo>
                <a:lnTo>
                  <a:pt x="45" y="378"/>
                </a:lnTo>
                <a:lnTo>
                  <a:pt x="67" y="423"/>
                </a:lnTo>
                <a:lnTo>
                  <a:pt x="134" y="445"/>
                </a:lnTo>
                <a:lnTo>
                  <a:pt x="179" y="423"/>
                </a:lnTo>
                <a:lnTo>
                  <a:pt x="601" y="267"/>
                </a:lnTo>
                <a:lnTo>
                  <a:pt x="668" y="245"/>
                </a:lnTo>
                <a:lnTo>
                  <a:pt x="690" y="200"/>
                </a:lnTo>
                <a:lnTo>
                  <a:pt x="690" y="156"/>
                </a:lnTo>
                <a:lnTo>
                  <a:pt x="690" y="89"/>
                </a:lnTo>
                <a:lnTo>
                  <a:pt x="646" y="45"/>
                </a:lnTo>
                <a:lnTo>
                  <a:pt x="623" y="23"/>
                </a:lnTo>
                <a:lnTo>
                  <a:pt x="5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p:cNvSpPr/>
          <p:nvPr/>
        </p:nvSpPr>
        <p:spPr>
          <a:xfrm>
            <a:off x="7499066" y="3760995"/>
            <a:ext cx="815037" cy="281732"/>
          </a:xfrm>
          <a:custGeom>
            <a:avLst/>
            <a:gdLst/>
            <a:ahLst/>
            <a:cxnLst/>
            <a:rect l="l" t="t" r="r" b="b"/>
            <a:pathLst>
              <a:path w="9299" h="3872" extrusionOk="0">
                <a:moveTo>
                  <a:pt x="9098" y="1"/>
                </a:moveTo>
                <a:lnTo>
                  <a:pt x="4583" y="1802"/>
                </a:lnTo>
                <a:lnTo>
                  <a:pt x="2336" y="2692"/>
                </a:lnTo>
                <a:lnTo>
                  <a:pt x="90" y="3604"/>
                </a:lnTo>
                <a:lnTo>
                  <a:pt x="45" y="3626"/>
                </a:lnTo>
                <a:lnTo>
                  <a:pt x="1" y="3693"/>
                </a:lnTo>
                <a:lnTo>
                  <a:pt x="1" y="3738"/>
                </a:lnTo>
                <a:lnTo>
                  <a:pt x="23" y="3782"/>
                </a:lnTo>
                <a:lnTo>
                  <a:pt x="45" y="3827"/>
                </a:lnTo>
                <a:lnTo>
                  <a:pt x="90" y="3871"/>
                </a:lnTo>
                <a:lnTo>
                  <a:pt x="201" y="3871"/>
                </a:lnTo>
                <a:lnTo>
                  <a:pt x="2448" y="2959"/>
                </a:lnTo>
                <a:lnTo>
                  <a:pt x="4694" y="2069"/>
                </a:lnTo>
                <a:lnTo>
                  <a:pt x="9209" y="268"/>
                </a:lnTo>
                <a:lnTo>
                  <a:pt x="9276" y="245"/>
                </a:lnTo>
                <a:lnTo>
                  <a:pt x="9298" y="201"/>
                </a:lnTo>
                <a:lnTo>
                  <a:pt x="9298" y="134"/>
                </a:lnTo>
                <a:lnTo>
                  <a:pt x="9276" y="90"/>
                </a:lnTo>
                <a:lnTo>
                  <a:pt x="9254" y="45"/>
                </a:lnTo>
                <a:lnTo>
                  <a:pt x="92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a:off x="7484719" y="4070528"/>
            <a:ext cx="45719" cy="45719"/>
          </a:xfrm>
          <a:custGeom>
            <a:avLst/>
            <a:gdLst/>
            <a:ahLst/>
            <a:cxnLst/>
            <a:rect l="l" t="t" r="r" b="b"/>
            <a:pathLst>
              <a:path w="290" h="312" extrusionOk="0">
                <a:moveTo>
                  <a:pt x="134" y="0"/>
                </a:moveTo>
                <a:lnTo>
                  <a:pt x="68" y="23"/>
                </a:lnTo>
                <a:lnTo>
                  <a:pt x="23" y="45"/>
                </a:lnTo>
                <a:lnTo>
                  <a:pt x="23" y="45"/>
                </a:lnTo>
                <a:lnTo>
                  <a:pt x="1" y="89"/>
                </a:lnTo>
                <a:lnTo>
                  <a:pt x="1" y="156"/>
                </a:lnTo>
                <a:lnTo>
                  <a:pt x="1" y="178"/>
                </a:lnTo>
                <a:lnTo>
                  <a:pt x="23" y="223"/>
                </a:lnTo>
                <a:lnTo>
                  <a:pt x="45" y="267"/>
                </a:lnTo>
                <a:lnTo>
                  <a:pt x="90" y="290"/>
                </a:lnTo>
                <a:lnTo>
                  <a:pt x="134" y="312"/>
                </a:lnTo>
                <a:lnTo>
                  <a:pt x="201" y="290"/>
                </a:lnTo>
                <a:lnTo>
                  <a:pt x="223" y="290"/>
                </a:lnTo>
                <a:lnTo>
                  <a:pt x="268" y="245"/>
                </a:lnTo>
                <a:lnTo>
                  <a:pt x="290" y="201"/>
                </a:lnTo>
                <a:lnTo>
                  <a:pt x="290" y="156"/>
                </a:lnTo>
                <a:lnTo>
                  <a:pt x="290" y="112"/>
                </a:lnTo>
                <a:lnTo>
                  <a:pt x="268" y="45"/>
                </a:lnTo>
                <a:lnTo>
                  <a:pt x="223" y="23"/>
                </a:lnTo>
                <a:lnTo>
                  <a:pt x="1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a:off x="7476922" y="4145545"/>
            <a:ext cx="230163" cy="94008"/>
          </a:xfrm>
          <a:custGeom>
            <a:avLst/>
            <a:gdLst/>
            <a:ahLst/>
            <a:cxnLst/>
            <a:rect l="l" t="t" r="r" b="b"/>
            <a:pathLst>
              <a:path w="2626" h="1292" extrusionOk="0">
                <a:moveTo>
                  <a:pt x="2492" y="1"/>
                </a:moveTo>
                <a:lnTo>
                  <a:pt x="2447" y="23"/>
                </a:lnTo>
                <a:lnTo>
                  <a:pt x="90" y="1002"/>
                </a:lnTo>
                <a:lnTo>
                  <a:pt x="23" y="1046"/>
                </a:lnTo>
                <a:lnTo>
                  <a:pt x="1" y="1091"/>
                </a:lnTo>
                <a:lnTo>
                  <a:pt x="1" y="1135"/>
                </a:lnTo>
                <a:lnTo>
                  <a:pt x="1" y="1202"/>
                </a:lnTo>
                <a:lnTo>
                  <a:pt x="45" y="1247"/>
                </a:lnTo>
                <a:lnTo>
                  <a:pt x="90" y="1269"/>
                </a:lnTo>
                <a:lnTo>
                  <a:pt x="134" y="1291"/>
                </a:lnTo>
                <a:lnTo>
                  <a:pt x="201" y="1269"/>
                </a:lnTo>
                <a:lnTo>
                  <a:pt x="2559" y="290"/>
                </a:lnTo>
                <a:lnTo>
                  <a:pt x="2603" y="246"/>
                </a:lnTo>
                <a:lnTo>
                  <a:pt x="2625" y="201"/>
                </a:lnTo>
                <a:lnTo>
                  <a:pt x="2625" y="157"/>
                </a:lnTo>
                <a:lnTo>
                  <a:pt x="2625" y="90"/>
                </a:lnTo>
                <a:lnTo>
                  <a:pt x="2581" y="45"/>
                </a:lnTo>
                <a:lnTo>
                  <a:pt x="2559" y="23"/>
                </a:lnTo>
                <a:lnTo>
                  <a:pt x="24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a:off x="7481716" y="4112069"/>
            <a:ext cx="177487" cy="77782"/>
          </a:xfrm>
          <a:custGeom>
            <a:avLst/>
            <a:gdLst/>
            <a:ahLst/>
            <a:cxnLst/>
            <a:rect l="l" t="t" r="r" b="b"/>
            <a:pathLst>
              <a:path w="2025" h="1069" extrusionOk="0">
                <a:moveTo>
                  <a:pt x="1892" y="1"/>
                </a:moveTo>
                <a:lnTo>
                  <a:pt x="1825" y="23"/>
                </a:lnTo>
                <a:lnTo>
                  <a:pt x="1380" y="201"/>
                </a:lnTo>
                <a:lnTo>
                  <a:pt x="957" y="401"/>
                </a:lnTo>
                <a:lnTo>
                  <a:pt x="90" y="802"/>
                </a:lnTo>
                <a:lnTo>
                  <a:pt x="45" y="824"/>
                </a:lnTo>
                <a:lnTo>
                  <a:pt x="23" y="891"/>
                </a:lnTo>
                <a:lnTo>
                  <a:pt x="1" y="935"/>
                </a:lnTo>
                <a:lnTo>
                  <a:pt x="23" y="980"/>
                </a:lnTo>
                <a:lnTo>
                  <a:pt x="45" y="1024"/>
                </a:lnTo>
                <a:lnTo>
                  <a:pt x="90" y="1068"/>
                </a:lnTo>
                <a:lnTo>
                  <a:pt x="201" y="1068"/>
                </a:lnTo>
                <a:lnTo>
                  <a:pt x="1069" y="668"/>
                </a:lnTo>
                <a:lnTo>
                  <a:pt x="1491" y="468"/>
                </a:lnTo>
                <a:lnTo>
                  <a:pt x="1936" y="290"/>
                </a:lnTo>
                <a:lnTo>
                  <a:pt x="1981" y="268"/>
                </a:lnTo>
                <a:lnTo>
                  <a:pt x="2003" y="201"/>
                </a:lnTo>
                <a:lnTo>
                  <a:pt x="2025" y="157"/>
                </a:lnTo>
                <a:lnTo>
                  <a:pt x="2003" y="112"/>
                </a:lnTo>
                <a:lnTo>
                  <a:pt x="1981" y="68"/>
                </a:lnTo>
                <a:lnTo>
                  <a:pt x="1936" y="23"/>
                </a:lnTo>
                <a:lnTo>
                  <a:pt x="1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43"/>
          <p:cNvGrpSpPr/>
          <p:nvPr/>
        </p:nvGrpSpPr>
        <p:grpSpPr>
          <a:xfrm>
            <a:off x="7779401" y="2496875"/>
            <a:ext cx="892833" cy="1012356"/>
            <a:chOff x="6549966" y="1483160"/>
            <a:chExt cx="1151598" cy="1536070"/>
          </a:xfrm>
        </p:grpSpPr>
        <p:grpSp>
          <p:nvGrpSpPr>
            <p:cNvPr id="1145" name="Google Shape;1145;p43"/>
            <p:cNvGrpSpPr/>
            <p:nvPr/>
          </p:nvGrpSpPr>
          <p:grpSpPr>
            <a:xfrm>
              <a:off x="6549966" y="1483160"/>
              <a:ext cx="1151598" cy="1536070"/>
              <a:chOff x="6549966" y="1483160"/>
              <a:chExt cx="1151598" cy="1536070"/>
            </a:xfrm>
          </p:grpSpPr>
          <p:sp>
            <p:nvSpPr>
              <p:cNvPr id="1146" name="Google Shape;1146;p43"/>
              <p:cNvSpPr/>
              <p:nvPr/>
            </p:nvSpPr>
            <p:spPr>
              <a:xfrm>
                <a:off x="6562868" y="2899563"/>
                <a:ext cx="125125" cy="108585"/>
              </a:xfrm>
              <a:custGeom>
                <a:avLst/>
                <a:gdLst/>
                <a:ahLst/>
                <a:cxnLst/>
                <a:rect l="l" t="t" r="r" b="b"/>
                <a:pathLst>
                  <a:path w="1513" h="1313" extrusionOk="0">
                    <a:moveTo>
                      <a:pt x="45" y="0"/>
                    </a:moveTo>
                    <a:lnTo>
                      <a:pt x="0" y="245"/>
                    </a:lnTo>
                    <a:lnTo>
                      <a:pt x="0" y="468"/>
                    </a:lnTo>
                    <a:lnTo>
                      <a:pt x="0" y="668"/>
                    </a:lnTo>
                    <a:lnTo>
                      <a:pt x="45" y="846"/>
                    </a:lnTo>
                    <a:lnTo>
                      <a:pt x="111" y="1001"/>
                    </a:lnTo>
                    <a:lnTo>
                      <a:pt x="222" y="1113"/>
                    </a:lnTo>
                    <a:lnTo>
                      <a:pt x="334" y="1224"/>
                    </a:lnTo>
                    <a:lnTo>
                      <a:pt x="489" y="1291"/>
                    </a:lnTo>
                    <a:lnTo>
                      <a:pt x="578" y="1313"/>
                    </a:lnTo>
                    <a:lnTo>
                      <a:pt x="667" y="1313"/>
                    </a:lnTo>
                    <a:lnTo>
                      <a:pt x="912" y="1268"/>
                    </a:lnTo>
                    <a:lnTo>
                      <a:pt x="1179" y="1179"/>
                    </a:lnTo>
                    <a:lnTo>
                      <a:pt x="1513" y="1024"/>
                    </a:lnTo>
                    <a:lnTo>
                      <a:pt x="1379" y="823"/>
                    </a:lnTo>
                    <a:lnTo>
                      <a:pt x="1223" y="646"/>
                    </a:lnTo>
                    <a:lnTo>
                      <a:pt x="1045" y="490"/>
                    </a:lnTo>
                    <a:lnTo>
                      <a:pt x="868" y="356"/>
                    </a:lnTo>
                    <a:lnTo>
                      <a:pt x="690" y="245"/>
                    </a:lnTo>
                    <a:lnTo>
                      <a:pt x="467" y="134"/>
                    </a:lnTo>
                    <a:lnTo>
                      <a:pt x="267" y="45"/>
                    </a:lnTo>
                    <a:lnTo>
                      <a:pt x="45" y="0"/>
                    </a:lnTo>
                    <a:close/>
                  </a:path>
                </a:pathLst>
              </a:custGeom>
              <a:solidFill>
                <a:srgbClr val="95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a:off x="6566507" y="2704556"/>
                <a:ext cx="320132" cy="279691"/>
              </a:xfrm>
              <a:custGeom>
                <a:avLst/>
                <a:gdLst/>
                <a:ahLst/>
                <a:cxnLst/>
                <a:rect l="l" t="t" r="r" b="b"/>
                <a:pathLst>
                  <a:path w="3871" h="3382" extrusionOk="0">
                    <a:moveTo>
                      <a:pt x="1335" y="1"/>
                    </a:moveTo>
                    <a:lnTo>
                      <a:pt x="601" y="67"/>
                    </a:lnTo>
                    <a:lnTo>
                      <a:pt x="445" y="557"/>
                    </a:lnTo>
                    <a:lnTo>
                      <a:pt x="290" y="1068"/>
                    </a:lnTo>
                    <a:lnTo>
                      <a:pt x="156" y="1624"/>
                    </a:lnTo>
                    <a:lnTo>
                      <a:pt x="23" y="2203"/>
                    </a:lnTo>
                    <a:lnTo>
                      <a:pt x="1" y="2358"/>
                    </a:lnTo>
                    <a:lnTo>
                      <a:pt x="223" y="2403"/>
                    </a:lnTo>
                    <a:lnTo>
                      <a:pt x="423" y="2492"/>
                    </a:lnTo>
                    <a:lnTo>
                      <a:pt x="646" y="2603"/>
                    </a:lnTo>
                    <a:lnTo>
                      <a:pt x="824" y="2714"/>
                    </a:lnTo>
                    <a:lnTo>
                      <a:pt x="1001" y="2848"/>
                    </a:lnTo>
                    <a:lnTo>
                      <a:pt x="1179" y="3004"/>
                    </a:lnTo>
                    <a:lnTo>
                      <a:pt x="1335" y="3181"/>
                    </a:lnTo>
                    <a:lnTo>
                      <a:pt x="1469" y="3382"/>
                    </a:lnTo>
                    <a:lnTo>
                      <a:pt x="1958" y="3093"/>
                    </a:lnTo>
                    <a:lnTo>
                      <a:pt x="2514" y="2692"/>
                    </a:lnTo>
                    <a:lnTo>
                      <a:pt x="3159" y="2225"/>
                    </a:lnTo>
                    <a:lnTo>
                      <a:pt x="3871" y="1647"/>
                    </a:lnTo>
                    <a:lnTo>
                      <a:pt x="3426" y="1713"/>
                    </a:lnTo>
                    <a:lnTo>
                      <a:pt x="3070" y="1736"/>
                    </a:lnTo>
                    <a:lnTo>
                      <a:pt x="2825" y="1736"/>
                    </a:lnTo>
                    <a:lnTo>
                      <a:pt x="2736" y="1713"/>
                    </a:lnTo>
                    <a:lnTo>
                      <a:pt x="2670" y="1669"/>
                    </a:lnTo>
                    <a:lnTo>
                      <a:pt x="2558" y="1536"/>
                    </a:lnTo>
                    <a:lnTo>
                      <a:pt x="2558" y="1269"/>
                    </a:lnTo>
                    <a:lnTo>
                      <a:pt x="2558" y="868"/>
                    </a:lnTo>
                    <a:lnTo>
                      <a:pt x="2603" y="557"/>
                    </a:lnTo>
                    <a:lnTo>
                      <a:pt x="2603" y="312"/>
                    </a:lnTo>
                    <a:lnTo>
                      <a:pt x="2581" y="156"/>
                    </a:lnTo>
                    <a:lnTo>
                      <a:pt x="2581" y="112"/>
                    </a:lnTo>
                    <a:lnTo>
                      <a:pt x="2536" y="90"/>
                    </a:lnTo>
                    <a:lnTo>
                      <a:pt x="2470" y="45"/>
                    </a:lnTo>
                    <a:lnTo>
                      <a:pt x="2336" y="23"/>
                    </a:lnTo>
                    <a:lnTo>
                      <a:pt x="1936" y="1"/>
                    </a:lnTo>
                    <a:close/>
                  </a:path>
                </a:pathLst>
              </a:custGeom>
              <a:solidFill>
                <a:srgbClr val="F7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8" name="Google Shape;1148;p43"/>
              <p:cNvGrpSpPr/>
              <p:nvPr/>
            </p:nvGrpSpPr>
            <p:grpSpPr>
              <a:xfrm>
                <a:off x="6549966" y="1483160"/>
                <a:ext cx="1151598" cy="1536070"/>
                <a:chOff x="6549966" y="1483160"/>
                <a:chExt cx="1151598" cy="1536070"/>
              </a:xfrm>
            </p:grpSpPr>
            <p:sp>
              <p:nvSpPr>
                <p:cNvPr id="1149" name="Google Shape;1149;p43"/>
                <p:cNvSpPr/>
                <p:nvPr/>
              </p:nvSpPr>
              <p:spPr>
                <a:xfrm>
                  <a:off x="6726531" y="1755408"/>
                  <a:ext cx="752405" cy="1076175"/>
                </a:xfrm>
                <a:custGeom>
                  <a:avLst/>
                  <a:gdLst/>
                  <a:ahLst/>
                  <a:cxnLst/>
                  <a:rect l="l" t="t" r="r" b="b"/>
                  <a:pathLst>
                    <a:path w="9098" h="13013" extrusionOk="0">
                      <a:moveTo>
                        <a:pt x="7941" y="0"/>
                      </a:moveTo>
                      <a:lnTo>
                        <a:pt x="1" y="11478"/>
                      </a:lnTo>
                      <a:lnTo>
                        <a:pt x="401" y="11500"/>
                      </a:lnTo>
                      <a:lnTo>
                        <a:pt x="535" y="11522"/>
                      </a:lnTo>
                      <a:lnTo>
                        <a:pt x="601" y="11567"/>
                      </a:lnTo>
                      <a:lnTo>
                        <a:pt x="646" y="11589"/>
                      </a:lnTo>
                      <a:lnTo>
                        <a:pt x="646" y="11633"/>
                      </a:lnTo>
                      <a:lnTo>
                        <a:pt x="668" y="11789"/>
                      </a:lnTo>
                      <a:lnTo>
                        <a:pt x="668" y="12034"/>
                      </a:lnTo>
                      <a:lnTo>
                        <a:pt x="623" y="12345"/>
                      </a:lnTo>
                      <a:lnTo>
                        <a:pt x="623" y="12746"/>
                      </a:lnTo>
                      <a:lnTo>
                        <a:pt x="623" y="13013"/>
                      </a:lnTo>
                      <a:lnTo>
                        <a:pt x="9098" y="801"/>
                      </a:lnTo>
                      <a:lnTo>
                        <a:pt x="8542" y="401"/>
                      </a:lnTo>
                      <a:lnTo>
                        <a:pt x="7941" y="0"/>
                      </a:lnTo>
                      <a:close/>
                    </a:path>
                  </a:pathLst>
                </a:custGeom>
                <a:solidFill>
                  <a:srgbClr val="CAE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6616209" y="1711246"/>
                  <a:ext cx="936329" cy="1136877"/>
                </a:xfrm>
                <a:custGeom>
                  <a:avLst/>
                  <a:gdLst/>
                  <a:ahLst/>
                  <a:cxnLst/>
                  <a:rect l="l" t="t" r="r" b="b"/>
                  <a:pathLst>
                    <a:path w="11322" h="13747" extrusionOk="0">
                      <a:moveTo>
                        <a:pt x="8341" y="1"/>
                      </a:moveTo>
                      <a:lnTo>
                        <a:pt x="7830" y="690"/>
                      </a:lnTo>
                      <a:lnTo>
                        <a:pt x="7007" y="1847"/>
                      </a:lnTo>
                      <a:lnTo>
                        <a:pt x="4382" y="5650"/>
                      </a:lnTo>
                      <a:lnTo>
                        <a:pt x="2425" y="8497"/>
                      </a:lnTo>
                      <a:lnTo>
                        <a:pt x="0" y="12078"/>
                      </a:lnTo>
                      <a:lnTo>
                        <a:pt x="734" y="12012"/>
                      </a:lnTo>
                      <a:lnTo>
                        <a:pt x="1335" y="12012"/>
                      </a:lnTo>
                      <a:lnTo>
                        <a:pt x="9275" y="534"/>
                      </a:lnTo>
                      <a:lnTo>
                        <a:pt x="8808" y="268"/>
                      </a:lnTo>
                      <a:lnTo>
                        <a:pt x="8341" y="1"/>
                      </a:lnTo>
                      <a:close/>
                      <a:moveTo>
                        <a:pt x="10432" y="1335"/>
                      </a:moveTo>
                      <a:lnTo>
                        <a:pt x="1957" y="13547"/>
                      </a:lnTo>
                      <a:lnTo>
                        <a:pt x="2069" y="13680"/>
                      </a:lnTo>
                      <a:lnTo>
                        <a:pt x="2135" y="13724"/>
                      </a:lnTo>
                      <a:lnTo>
                        <a:pt x="2224" y="13747"/>
                      </a:lnTo>
                      <a:lnTo>
                        <a:pt x="2469" y="13747"/>
                      </a:lnTo>
                      <a:lnTo>
                        <a:pt x="2825" y="13724"/>
                      </a:lnTo>
                      <a:lnTo>
                        <a:pt x="3270" y="13658"/>
                      </a:lnTo>
                      <a:lnTo>
                        <a:pt x="7407" y="7763"/>
                      </a:lnTo>
                      <a:lnTo>
                        <a:pt x="10054" y="3960"/>
                      </a:lnTo>
                      <a:lnTo>
                        <a:pt x="10855" y="2781"/>
                      </a:lnTo>
                      <a:lnTo>
                        <a:pt x="11322" y="2047"/>
                      </a:lnTo>
                      <a:lnTo>
                        <a:pt x="10899" y="1691"/>
                      </a:lnTo>
                      <a:lnTo>
                        <a:pt x="10432" y="1335"/>
                      </a:lnTo>
                      <a:close/>
                    </a:path>
                  </a:pathLst>
                </a:custGeom>
                <a:solidFill>
                  <a:srgbClr val="7AA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6616209" y="1711246"/>
                  <a:ext cx="767125" cy="998933"/>
                </a:xfrm>
                <a:custGeom>
                  <a:avLst/>
                  <a:gdLst/>
                  <a:ahLst/>
                  <a:cxnLst/>
                  <a:rect l="l" t="t" r="r" b="b"/>
                  <a:pathLst>
                    <a:path w="9276" h="12079" fill="none" extrusionOk="0">
                      <a:moveTo>
                        <a:pt x="9275" y="534"/>
                      </a:moveTo>
                      <a:lnTo>
                        <a:pt x="9275" y="534"/>
                      </a:lnTo>
                      <a:lnTo>
                        <a:pt x="8808" y="268"/>
                      </a:lnTo>
                      <a:lnTo>
                        <a:pt x="8341" y="1"/>
                      </a:lnTo>
                      <a:lnTo>
                        <a:pt x="8341" y="1"/>
                      </a:lnTo>
                      <a:lnTo>
                        <a:pt x="7830" y="690"/>
                      </a:lnTo>
                      <a:lnTo>
                        <a:pt x="7007" y="1847"/>
                      </a:lnTo>
                      <a:lnTo>
                        <a:pt x="4382" y="5650"/>
                      </a:lnTo>
                      <a:lnTo>
                        <a:pt x="4382" y="5650"/>
                      </a:lnTo>
                      <a:lnTo>
                        <a:pt x="2425" y="8497"/>
                      </a:lnTo>
                      <a:lnTo>
                        <a:pt x="0" y="12078"/>
                      </a:lnTo>
                      <a:lnTo>
                        <a:pt x="0" y="12078"/>
                      </a:lnTo>
                      <a:lnTo>
                        <a:pt x="734" y="12012"/>
                      </a:lnTo>
                      <a:lnTo>
                        <a:pt x="1335" y="12012"/>
                      </a:lnTo>
                      <a:lnTo>
                        <a:pt x="9275" y="5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6778053" y="1821651"/>
                  <a:ext cx="774485" cy="1026472"/>
                </a:xfrm>
                <a:custGeom>
                  <a:avLst/>
                  <a:gdLst/>
                  <a:ahLst/>
                  <a:cxnLst/>
                  <a:rect l="l" t="t" r="r" b="b"/>
                  <a:pathLst>
                    <a:path w="9365" h="12412" fill="none" extrusionOk="0">
                      <a:moveTo>
                        <a:pt x="5450" y="6428"/>
                      </a:moveTo>
                      <a:lnTo>
                        <a:pt x="5450" y="6428"/>
                      </a:lnTo>
                      <a:lnTo>
                        <a:pt x="8097" y="2625"/>
                      </a:lnTo>
                      <a:lnTo>
                        <a:pt x="8898" y="1446"/>
                      </a:lnTo>
                      <a:lnTo>
                        <a:pt x="9365" y="712"/>
                      </a:lnTo>
                      <a:lnTo>
                        <a:pt x="9365" y="712"/>
                      </a:lnTo>
                      <a:lnTo>
                        <a:pt x="8942" y="356"/>
                      </a:lnTo>
                      <a:lnTo>
                        <a:pt x="8475" y="0"/>
                      </a:lnTo>
                      <a:lnTo>
                        <a:pt x="0" y="12212"/>
                      </a:lnTo>
                      <a:lnTo>
                        <a:pt x="0" y="12212"/>
                      </a:lnTo>
                      <a:lnTo>
                        <a:pt x="112" y="12345"/>
                      </a:lnTo>
                      <a:lnTo>
                        <a:pt x="112" y="12345"/>
                      </a:lnTo>
                      <a:lnTo>
                        <a:pt x="178" y="12389"/>
                      </a:lnTo>
                      <a:lnTo>
                        <a:pt x="267" y="12412"/>
                      </a:lnTo>
                      <a:lnTo>
                        <a:pt x="512" y="12412"/>
                      </a:lnTo>
                      <a:lnTo>
                        <a:pt x="868" y="12389"/>
                      </a:lnTo>
                      <a:lnTo>
                        <a:pt x="1313" y="12323"/>
                      </a:lnTo>
                      <a:lnTo>
                        <a:pt x="1313" y="12323"/>
                      </a:lnTo>
                      <a:lnTo>
                        <a:pt x="5450" y="6428"/>
                      </a:lnTo>
                      <a:lnTo>
                        <a:pt x="5450" y="6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p:nvPr/>
              </p:nvSpPr>
              <p:spPr>
                <a:xfrm>
                  <a:off x="7306010" y="1630283"/>
                  <a:ext cx="301690" cy="250250"/>
                </a:xfrm>
                <a:custGeom>
                  <a:avLst/>
                  <a:gdLst/>
                  <a:ahLst/>
                  <a:cxnLst/>
                  <a:rect l="l" t="t" r="r" b="b"/>
                  <a:pathLst>
                    <a:path w="3648" h="3026" extrusionOk="0">
                      <a:moveTo>
                        <a:pt x="667" y="1"/>
                      </a:moveTo>
                      <a:lnTo>
                        <a:pt x="489" y="90"/>
                      </a:lnTo>
                      <a:lnTo>
                        <a:pt x="356" y="179"/>
                      </a:lnTo>
                      <a:lnTo>
                        <a:pt x="223" y="290"/>
                      </a:lnTo>
                      <a:lnTo>
                        <a:pt x="134" y="401"/>
                      </a:lnTo>
                      <a:lnTo>
                        <a:pt x="67" y="535"/>
                      </a:lnTo>
                      <a:lnTo>
                        <a:pt x="22" y="668"/>
                      </a:lnTo>
                      <a:lnTo>
                        <a:pt x="0" y="802"/>
                      </a:lnTo>
                      <a:lnTo>
                        <a:pt x="0" y="980"/>
                      </a:lnTo>
                      <a:lnTo>
                        <a:pt x="467" y="1247"/>
                      </a:lnTo>
                      <a:lnTo>
                        <a:pt x="934" y="1513"/>
                      </a:lnTo>
                      <a:lnTo>
                        <a:pt x="1535" y="1914"/>
                      </a:lnTo>
                      <a:lnTo>
                        <a:pt x="2091" y="2314"/>
                      </a:lnTo>
                      <a:lnTo>
                        <a:pt x="2558" y="2670"/>
                      </a:lnTo>
                      <a:lnTo>
                        <a:pt x="2981" y="3026"/>
                      </a:lnTo>
                      <a:lnTo>
                        <a:pt x="3136" y="2959"/>
                      </a:lnTo>
                      <a:lnTo>
                        <a:pt x="3270" y="2870"/>
                      </a:lnTo>
                      <a:lnTo>
                        <a:pt x="3381" y="2781"/>
                      </a:lnTo>
                      <a:lnTo>
                        <a:pt x="3470" y="2670"/>
                      </a:lnTo>
                      <a:lnTo>
                        <a:pt x="3559" y="2537"/>
                      </a:lnTo>
                      <a:lnTo>
                        <a:pt x="3603" y="2403"/>
                      </a:lnTo>
                      <a:lnTo>
                        <a:pt x="3648" y="2247"/>
                      </a:lnTo>
                      <a:lnTo>
                        <a:pt x="3648" y="2070"/>
                      </a:lnTo>
                      <a:lnTo>
                        <a:pt x="3603" y="1981"/>
                      </a:lnTo>
                      <a:lnTo>
                        <a:pt x="3537" y="1936"/>
                      </a:lnTo>
                      <a:lnTo>
                        <a:pt x="2936" y="1469"/>
                      </a:lnTo>
                      <a:lnTo>
                        <a:pt x="2269" y="980"/>
                      </a:lnTo>
                      <a:lnTo>
                        <a:pt x="1513" y="490"/>
                      </a:lnTo>
                      <a:lnTo>
                        <a:pt x="667" y="1"/>
                      </a:lnTo>
                      <a:close/>
                    </a:path>
                  </a:pathLst>
                </a:custGeom>
                <a:solidFill>
                  <a:srgbClr val="F9B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3"/>
                <p:cNvSpPr/>
                <p:nvPr/>
              </p:nvSpPr>
              <p:spPr>
                <a:xfrm>
                  <a:off x="7361171" y="1492339"/>
                  <a:ext cx="329311" cy="309133"/>
                </a:xfrm>
                <a:custGeom>
                  <a:avLst/>
                  <a:gdLst/>
                  <a:ahLst/>
                  <a:cxnLst/>
                  <a:rect l="l" t="t" r="r" b="b"/>
                  <a:pathLst>
                    <a:path w="3982" h="3738" extrusionOk="0">
                      <a:moveTo>
                        <a:pt x="1802" y="1"/>
                      </a:moveTo>
                      <a:lnTo>
                        <a:pt x="1602" y="23"/>
                      </a:lnTo>
                      <a:lnTo>
                        <a:pt x="1402" y="67"/>
                      </a:lnTo>
                      <a:lnTo>
                        <a:pt x="1224" y="134"/>
                      </a:lnTo>
                      <a:lnTo>
                        <a:pt x="1046" y="245"/>
                      </a:lnTo>
                      <a:lnTo>
                        <a:pt x="890" y="357"/>
                      </a:lnTo>
                      <a:lnTo>
                        <a:pt x="712" y="512"/>
                      </a:lnTo>
                      <a:lnTo>
                        <a:pt x="556" y="690"/>
                      </a:lnTo>
                      <a:lnTo>
                        <a:pt x="401" y="890"/>
                      </a:lnTo>
                      <a:lnTo>
                        <a:pt x="267" y="1135"/>
                      </a:lnTo>
                      <a:lnTo>
                        <a:pt x="134" y="1380"/>
                      </a:lnTo>
                      <a:lnTo>
                        <a:pt x="0" y="1669"/>
                      </a:lnTo>
                      <a:lnTo>
                        <a:pt x="846" y="2158"/>
                      </a:lnTo>
                      <a:lnTo>
                        <a:pt x="1602" y="2648"/>
                      </a:lnTo>
                      <a:lnTo>
                        <a:pt x="2269" y="3137"/>
                      </a:lnTo>
                      <a:lnTo>
                        <a:pt x="2870" y="3604"/>
                      </a:lnTo>
                      <a:lnTo>
                        <a:pt x="2936" y="3649"/>
                      </a:lnTo>
                      <a:lnTo>
                        <a:pt x="2981" y="3738"/>
                      </a:lnTo>
                      <a:lnTo>
                        <a:pt x="3226" y="3493"/>
                      </a:lnTo>
                      <a:lnTo>
                        <a:pt x="3426" y="3248"/>
                      </a:lnTo>
                      <a:lnTo>
                        <a:pt x="3604" y="3003"/>
                      </a:lnTo>
                      <a:lnTo>
                        <a:pt x="3737" y="2759"/>
                      </a:lnTo>
                      <a:lnTo>
                        <a:pt x="3848" y="2536"/>
                      </a:lnTo>
                      <a:lnTo>
                        <a:pt x="3915" y="2314"/>
                      </a:lnTo>
                      <a:lnTo>
                        <a:pt x="3960" y="2092"/>
                      </a:lnTo>
                      <a:lnTo>
                        <a:pt x="3982" y="1869"/>
                      </a:lnTo>
                      <a:lnTo>
                        <a:pt x="3960" y="1669"/>
                      </a:lnTo>
                      <a:lnTo>
                        <a:pt x="3893" y="1469"/>
                      </a:lnTo>
                      <a:lnTo>
                        <a:pt x="3804" y="1269"/>
                      </a:lnTo>
                      <a:lnTo>
                        <a:pt x="3693" y="1068"/>
                      </a:lnTo>
                      <a:lnTo>
                        <a:pt x="3537" y="868"/>
                      </a:lnTo>
                      <a:lnTo>
                        <a:pt x="3359" y="690"/>
                      </a:lnTo>
                      <a:lnTo>
                        <a:pt x="3137" y="512"/>
                      </a:lnTo>
                      <a:lnTo>
                        <a:pt x="2870" y="334"/>
                      </a:lnTo>
                      <a:lnTo>
                        <a:pt x="2647" y="223"/>
                      </a:lnTo>
                      <a:lnTo>
                        <a:pt x="2425" y="134"/>
                      </a:lnTo>
                      <a:lnTo>
                        <a:pt x="2202" y="67"/>
                      </a:lnTo>
                      <a:lnTo>
                        <a:pt x="2002" y="23"/>
                      </a:lnTo>
                      <a:lnTo>
                        <a:pt x="18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7348270" y="1483160"/>
                  <a:ext cx="353294" cy="329311"/>
                </a:xfrm>
                <a:custGeom>
                  <a:avLst/>
                  <a:gdLst/>
                  <a:ahLst/>
                  <a:cxnLst/>
                  <a:rect l="l" t="t" r="r" b="b"/>
                  <a:pathLst>
                    <a:path w="4272" h="3982" extrusionOk="0">
                      <a:moveTo>
                        <a:pt x="1980" y="267"/>
                      </a:moveTo>
                      <a:lnTo>
                        <a:pt x="2181" y="290"/>
                      </a:lnTo>
                      <a:lnTo>
                        <a:pt x="2381" y="312"/>
                      </a:lnTo>
                      <a:lnTo>
                        <a:pt x="2603" y="379"/>
                      </a:lnTo>
                      <a:lnTo>
                        <a:pt x="2848" y="490"/>
                      </a:lnTo>
                      <a:lnTo>
                        <a:pt x="3048" y="601"/>
                      </a:lnTo>
                      <a:lnTo>
                        <a:pt x="3270" y="757"/>
                      </a:lnTo>
                      <a:lnTo>
                        <a:pt x="3471" y="935"/>
                      </a:lnTo>
                      <a:lnTo>
                        <a:pt x="3649" y="1135"/>
                      </a:lnTo>
                      <a:lnTo>
                        <a:pt x="3782" y="1335"/>
                      </a:lnTo>
                      <a:lnTo>
                        <a:pt x="3893" y="1557"/>
                      </a:lnTo>
                      <a:lnTo>
                        <a:pt x="3960" y="1824"/>
                      </a:lnTo>
                      <a:lnTo>
                        <a:pt x="3982" y="1936"/>
                      </a:lnTo>
                      <a:lnTo>
                        <a:pt x="3982" y="2069"/>
                      </a:lnTo>
                      <a:lnTo>
                        <a:pt x="3938" y="2314"/>
                      </a:lnTo>
                      <a:lnTo>
                        <a:pt x="3871" y="2558"/>
                      </a:lnTo>
                      <a:lnTo>
                        <a:pt x="3760" y="2759"/>
                      </a:lnTo>
                      <a:lnTo>
                        <a:pt x="3649" y="2981"/>
                      </a:lnTo>
                      <a:lnTo>
                        <a:pt x="3493" y="3181"/>
                      </a:lnTo>
                      <a:lnTo>
                        <a:pt x="3337" y="3381"/>
                      </a:lnTo>
                      <a:lnTo>
                        <a:pt x="3105" y="3629"/>
                      </a:lnTo>
                      <a:lnTo>
                        <a:pt x="2937" y="3448"/>
                      </a:lnTo>
                      <a:lnTo>
                        <a:pt x="2581" y="3159"/>
                      </a:lnTo>
                      <a:lnTo>
                        <a:pt x="2203" y="2870"/>
                      </a:lnTo>
                      <a:lnTo>
                        <a:pt x="1802" y="2603"/>
                      </a:lnTo>
                      <a:lnTo>
                        <a:pt x="1402" y="2358"/>
                      </a:lnTo>
                      <a:lnTo>
                        <a:pt x="1002" y="2114"/>
                      </a:lnTo>
                      <a:lnTo>
                        <a:pt x="344" y="1748"/>
                      </a:lnTo>
                      <a:lnTo>
                        <a:pt x="344" y="1748"/>
                      </a:lnTo>
                      <a:lnTo>
                        <a:pt x="468" y="1469"/>
                      </a:lnTo>
                      <a:lnTo>
                        <a:pt x="712" y="1090"/>
                      </a:lnTo>
                      <a:lnTo>
                        <a:pt x="824" y="935"/>
                      </a:lnTo>
                      <a:lnTo>
                        <a:pt x="979" y="779"/>
                      </a:lnTo>
                      <a:lnTo>
                        <a:pt x="1113" y="646"/>
                      </a:lnTo>
                      <a:lnTo>
                        <a:pt x="1269" y="534"/>
                      </a:lnTo>
                      <a:lnTo>
                        <a:pt x="1424" y="423"/>
                      </a:lnTo>
                      <a:lnTo>
                        <a:pt x="1602" y="356"/>
                      </a:lnTo>
                      <a:lnTo>
                        <a:pt x="1780" y="312"/>
                      </a:lnTo>
                      <a:lnTo>
                        <a:pt x="1980" y="267"/>
                      </a:lnTo>
                      <a:close/>
                      <a:moveTo>
                        <a:pt x="1914" y="0"/>
                      </a:moveTo>
                      <a:lnTo>
                        <a:pt x="1691" y="23"/>
                      </a:lnTo>
                      <a:lnTo>
                        <a:pt x="1491" y="89"/>
                      </a:lnTo>
                      <a:lnTo>
                        <a:pt x="1291" y="178"/>
                      </a:lnTo>
                      <a:lnTo>
                        <a:pt x="1091" y="290"/>
                      </a:lnTo>
                      <a:lnTo>
                        <a:pt x="890" y="423"/>
                      </a:lnTo>
                      <a:lnTo>
                        <a:pt x="735" y="601"/>
                      </a:lnTo>
                      <a:lnTo>
                        <a:pt x="557" y="779"/>
                      </a:lnTo>
                      <a:lnTo>
                        <a:pt x="401" y="979"/>
                      </a:lnTo>
                      <a:lnTo>
                        <a:pt x="268" y="1202"/>
                      </a:lnTo>
                      <a:lnTo>
                        <a:pt x="134" y="1446"/>
                      </a:lnTo>
                      <a:lnTo>
                        <a:pt x="23" y="1691"/>
                      </a:lnTo>
                      <a:lnTo>
                        <a:pt x="1" y="1758"/>
                      </a:lnTo>
                      <a:lnTo>
                        <a:pt x="23" y="1802"/>
                      </a:lnTo>
                      <a:lnTo>
                        <a:pt x="45" y="1847"/>
                      </a:lnTo>
                      <a:lnTo>
                        <a:pt x="90" y="1891"/>
                      </a:lnTo>
                      <a:lnTo>
                        <a:pt x="846" y="2314"/>
                      </a:lnTo>
                      <a:lnTo>
                        <a:pt x="1246" y="2536"/>
                      </a:lnTo>
                      <a:lnTo>
                        <a:pt x="1647" y="2781"/>
                      </a:lnTo>
                      <a:lnTo>
                        <a:pt x="2025" y="3026"/>
                      </a:lnTo>
                      <a:lnTo>
                        <a:pt x="2381" y="3292"/>
                      </a:lnTo>
                      <a:lnTo>
                        <a:pt x="2714" y="3582"/>
                      </a:lnTo>
                      <a:lnTo>
                        <a:pt x="3026" y="3893"/>
                      </a:lnTo>
                      <a:lnTo>
                        <a:pt x="3070" y="3937"/>
                      </a:lnTo>
                      <a:lnTo>
                        <a:pt x="3115" y="3982"/>
                      </a:lnTo>
                      <a:lnTo>
                        <a:pt x="3181" y="3982"/>
                      </a:lnTo>
                      <a:lnTo>
                        <a:pt x="3248" y="3937"/>
                      </a:lnTo>
                      <a:lnTo>
                        <a:pt x="3626" y="3537"/>
                      </a:lnTo>
                      <a:lnTo>
                        <a:pt x="3804" y="3315"/>
                      </a:lnTo>
                      <a:lnTo>
                        <a:pt x="3960" y="3070"/>
                      </a:lnTo>
                      <a:lnTo>
                        <a:pt x="4093" y="2825"/>
                      </a:lnTo>
                      <a:lnTo>
                        <a:pt x="4182" y="2558"/>
                      </a:lnTo>
                      <a:lnTo>
                        <a:pt x="4249" y="2269"/>
                      </a:lnTo>
                      <a:lnTo>
                        <a:pt x="4271" y="2002"/>
                      </a:lnTo>
                      <a:lnTo>
                        <a:pt x="4227" y="1735"/>
                      </a:lnTo>
                      <a:lnTo>
                        <a:pt x="4160" y="1491"/>
                      </a:lnTo>
                      <a:lnTo>
                        <a:pt x="4049" y="1268"/>
                      </a:lnTo>
                      <a:lnTo>
                        <a:pt x="3915" y="1068"/>
                      </a:lnTo>
                      <a:lnTo>
                        <a:pt x="3738" y="868"/>
                      </a:lnTo>
                      <a:lnTo>
                        <a:pt x="3560" y="690"/>
                      </a:lnTo>
                      <a:lnTo>
                        <a:pt x="3359" y="534"/>
                      </a:lnTo>
                      <a:lnTo>
                        <a:pt x="3159" y="379"/>
                      </a:lnTo>
                      <a:lnTo>
                        <a:pt x="2892" y="223"/>
                      </a:lnTo>
                      <a:lnTo>
                        <a:pt x="2648" y="112"/>
                      </a:lnTo>
                      <a:lnTo>
                        <a:pt x="2403" y="45"/>
                      </a:lnTo>
                      <a:lnTo>
                        <a:pt x="2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3"/>
                <p:cNvSpPr/>
                <p:nvPr/>
              </p:nvSpPr>
              <p:spPr>
                <a:xfrm>
                  <a:off x="7293109" y="1619284"/>
                  <a:ext cx="325673" cy="272331"/>
                </a:xfrm>
                <a:custGeom>
                  <a:avLst/>
                  <a:gdLst/>
                  <a:ahLst/>
                  <a:cxnLst/>
                  <a:rect l="l" t="t" r="r" b="b"/>
                  <a:pathLst>
                    <a:path w="3938" h="3293" extrusionOk="0">
                      <a:moveTo>
                        <a:pt x="734" y="0"/>
                      </a:moveTo>
                      <a:lnTo>
                        <a:pt x="557" y="89"/>
                      </a:lnTo>
                      <a:lnTo>
                        <a:pt x="423" y="178"/>
                      </a:lnTo>
                      <a:lnTo>
                        <a:pt x="290" y="290"/>
                      </a:lnTo>
                      <a:lnTo>
                        <a:pt x="178" y="401"/>
                      </a:lnTo>
                      <a:lnTo>
                        <a:pt x="112" y="534"/>
                      </a:lnTo>
                      <a:lnTo>
                        <a:pt x="45" y="690"/>
                      </a:lnTo>
                      <a:lnTo>
                        <a:pt x="0" y="868"/>
                      </a:lnTo>
                      <a:lnTo>
                        <a:pt x="0" y="1046"/>
                      </a:lnTo>
                      <a:lnTo>
                        <a:pt x="23" y="1135"/>
                      </a:lnTo>
                      <a:lnTo>
                        <a:pt x="45" y="1179"/>
                      </a:lnTo>
                      <a:lnTo>
                        <a:pt x="89" y="1202"/>
                      </a:lnTo>
                      <a:lnTo>
                        <a:pt x="868" y="1669"/>
                      </a:lnTo>
                      <a:lnTo>
                        <a:pt x="1624" y="2136"/>
                      </a:lnTo>
                      <a:lnTo>
                        <a:pt x="1980" y="2403"/>
                      </a:lnTo>
                      <a:lnTo>
                        <a:pt x="2336" y="2670"/>
                      </a:lnTo>
                      <a:lnTo>
                        <a:pt x="2692" y="2959"/>
                      </a:lnTo>
                      <a:lnTo>
                        <a:pt x="3025" y="3248"/>
                      </a:lnTo>
                      <a:lnTo>
                        <a:pt x="3114" y="3292"/>
                      </a:lnTo>
                      <a:lnTo>
                        <a:pt x="3203" y="3292"/>
                      </a:lnTo>
                      <a:lnTo>
                        <a:pt x="3381" y="3203"/>
                      </a:lnTo>
                      <a:lnTo>
                        <a:pt x="3515" y="3114"/>
                      </a:lnTo>
                      <a:lnTo>
                        <a:pt x="3626" y="3003"/>
                      </a:lnTo>
                      <a:lnTo>
                        <a:pt x="3737" y="2870"/>
                      </a:lnTo>
                      <a:lnTo>
                        <a:pt x="3804" y="2736"/>
                      </a:lnTo>
                      <a:lnTo>
                        <a:pt x="3871" y="2603"/>
                      </a:lnTo>
                      <a:lnTo>
                        <a:pt x="3915" y="2425"/>
                      </a:lnTo>
                      <a:lnTo>
                        <a:pt x="3937" y="2247"/>
                      </a:lnTo>
                      <a:lnTo>
                        <a:pt x="3937" y="2180"/>
                      </a:lnTo>
                      <a:lnTo>
                        <a:pt x="3893" y="2136"/>
                      </a:lnTo>
                      <a:lnTo>
                        <a:pt x="3848" y="2091"/>
                      </a:lnTo>
                      <a:lnTo>
                        <a:pt x="3804" y="2069"/>
                      </a:lnTo>
                      <a:lnTo>
                        <a:pt x="3759" y="2047"/>
                      </a:lnTo>
                      <a:lnTo>
                        <a:pt x="3715" y="2069"/>
                      </a:lnTo>
                      <a:lnTo>
                        <a:pt x="3670" y="2091"/>
                      </a:lnTo>
                      <a:lnTo>
                        <a:pt x="3648" y="2136"/>
                      </a:lnTo>
                      <a:lnTo>
                        <a:pt x="3626" y="2358"/>
                      </a:lnTo>
                      <a:lnTo>
                        <a:pt x="3559" y="2536"/>
                      </a:lnTo>
                      <a:lnTo>
                        <a:pt x="3493" y="2692"/>
                      </a:lnTo>
                      <a:lnTo>
                        <a:pt x="3381" y="2803"/>
                      </a:lnTo>
                      <a:lnTo>
                        <a:pt x="3337" y="2848"/>
                      </a:lnTo>
                      <a:lnTo>
                        <a:pt x="3270" y="2870"/>
                      </a:lnTo>
                      <a:lnTo>
                        <a:pt x="3048" y="2870"/>
                      </a:lnTo>
                      <a:lnTo>
                        <a:pt x="2959" y="2825"/>
                      </a:lnTo>
                      <a:lnTo>
                        <a:pt x="2803" y="2714"/>
                      </a:lnTo>
                      <a:lnTo>
                        <a:pt x="2358" y="2380"/>
                      </a:lnTo>
                      <a:lnTo>
                        <a:pt x="1936" y="2047"/>
                      </a:lnTo>
                      <a:lnTo>
                        <a:pt x="1424" y="1713"/>
                      </a:lnTo>
                      <a:lnTo>
                        <a:pt x="890" y="1380"/>
                      </a:lnTo>
                      <a:lnTo>
                        <a:pt x="557" y="1202"/>
                      </a:lnTo>
                      <a:lnTo>
                        <a:pt x="379" y="1090"/>
                      </a:lnTo>
                      <a:lnTo>
                        <a:pt x="312" y="1024"/>
                      </a:lnTo>
                      <a:lnTo>
                        <a:pt x="290" y="957"/>
                      </a:lnTo>
                      <a:lnTo>
                        <a:pt x="267" y="912"/>
                      </a:lnTo>
                      <a:lnTo>
                        <a:pt x="267" y="846"/>
                      </a:lnTo>
                      <a:lnTo>
                        <a:pt x="312" y="734"/>
                      </a:lnTo>
                      <a:lnTo>
                        <a:pt x="379" y="646"/>
                      </a:lnTo>
                      <a:lnTo>
                        <a:pt x="490" y="534"/>
                      </a:lnTo>
                      <a:lnTo>
                        <a:pt x="712" y="356"/>
                      </a:lnTo>
                      <a:lnTo>
                        <a:pt x="912" y="267"/>
                      </a:lnTo>
                      <a:lnTo>
                        <a:pt x="935" y="223"/>
                      </a:lnTo>
                      <a:lnTo>
                        <a:pt x="957" y="178"/>
                      </a:lnTo>
                      <a:lnTo>
                        <a:pt x="957" y="134"/>
                      </a:lnTo>
                      <a:lnTo>
                        <a:pt x="935" y="67"/>
                      </a:lnTo>
                      <a:lnTo>
                        <a:pt x="890" y="23"/>
                      </a:lnTo>
                      <a:lnTo>
                        <a:pt x="8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3"/>
                <p:cNvSpPr/>
                <p:nvPr/>
              </p:nvSpPr>
              <p:spPr>
                <a:xfrm>
                  <a:off x="6549966" y="1698345"/>
                  <a:ext cx="1013654" cy="1320884"/>
                </a:xfrm>
                <a:custGeom>
                  <a:avLst/>
                  <a:gdLst/>
                  <a:ahLst/>
                  <a:cxnLst/>
                  <a:rect l="l" t="t" r="r" b="b"/>
                  <a:pathLst>
                    <a:path w="12257" h="15972" extrusionOk="0">
                      <a:moveTo>
                        <a:pt x="9053" y="1"/>
                      </a:moveTo>
                      <a:lnTo>
                        <a:pt x="9009" y="23"/>
                      </a:lnTo>
                      <a:lnTo>
                        <a:pt x="8074" y="1291"/>
                      </a:lnTo>
                      <a:lnTo>
                        <a:pt x="7185" y="2581"/>
                      </a:lnTo>
                      <a:lnTo>
                        <a:pt x="5405" y="5183"/>
                      </a:lnTo>
                      <a:lnTo>
                        <a:pt x="3025" y="8631"/>
                      </a:lnTo>
                      <a:lnTo>
                        <a:pt x="1824" y="10411"/>
                      </a:lnTo>
                      <a:lnTo>
                        <a:pt x="1491" y="10878"/>
                      </a:lnTo>
                      <a:lnTo>
                        <a:pt x="1135" y="11367"/>
                      </a:lnTo>
                      <a:lnTo>
                        <a:pt x="979" y="11612"/>
                      </a:lnTo>
                      <a:lnTo>
                        <a:pt x="823" y="11856"/>
                      </a:lnTo>
                      <a:lnTo>
                        <a:pt x="690" y="12123"/>
                      </a:lnTo>
                      <a:lnTo>
                        <a:pt x="579" y="12390"/>
                      </a:lnTo>
                      <a:lnTo>
                        <a:pt x="401" y="12857"/>
                      </a:lnTo>
                      <a:lnTo>
                        <a:pt x="267" y="13369"/>
                      </a:lnTo>
                      <a:lnTo>
                        <a:pt x="156" y="13880"/>
                      </a:lnTo>
                      <a:lnTo>
                        <a:pt x="45" y="14392"/>
                      </a:lnTo>
                      <a:lnTo>
                        <a:pt x="0" y="14726"/>
                      </a:lnTo>
                      <a:lnTo>
                        <a:pt x="0" y="14904"/>
                      </a:lnTo>
                      <a:lnTo>
                        <a:pt x="0" y="15059"/>
                      </a:lnTo>
                      <a:lnTo>
                        <a:pt x="23" y="15237"/>
                      </a:lnTo>
                      <a:lnTo>
                        <a:pt x="67" y="15393"/>
                      </a:lnTo>
                      <a:lnTo>
                        <a:pt x="156" y="15549"/>
                      </a:lnTo>
                      <a:lnTo>
                        <a:pt x="245" y="15682"/>
                      </a:lnTo>
                      <a:lnTo>
                        <a:pt x="356" y="15793"/>
                      </a:lnTo>
                      <a:lnTo>
                        <a:pt x="490" y="15882"/>
                      </a:lnTo>
                      <a:lnTo>
                        <a:pt x="623" y="15927"/>
                      </a:lnTo>
                      <a:lnTo>
                        <a:pt x="757" y="15971"/>
                      </a:lnTo>
                      <a:lnTo>
                        <a:pt x="890" y="15971"/>
                      </a:lnTo>
                      <a:lnTo>
                        <a:pt x="1024" y="15949"/>
                      </a:lnTo>
                      <a:lnTo>
                        <a:pt x="1157" y="15927"/>
                      </a:lnTo>
                      <a:lnTo>
                        <a:pt x="1313" y="15882"/>
                      </a:lnTo>
                      <a:lnTo>
                        <a:pt x="1602" y="15749"/>
                      </a:lnTo>
                      <a:lnTo>
                        <a:pt x="1869" y="15615"/>
                      </a:lnTo>
                      <a:lnTo>
                        <a:pt x="2358" y="15304"/>
                      </a:lnTo>
                      <a:lnTo>
                        <a:pt x="3181" y="14726"/>
                      </a:lnTo>
                      <a:lnTo>
                        <a:pt x="3581" y="14437"/>
                      </a:lnTo>
                      <a:lnTo>
                        <a:pt x="3960" y="14103"/>
                      </a:lnTo>
                      <a:lnTo>
                        <a:pt x="4182" y="13880"/>
                      </a:lnTo>
                      <a:lnTo>
                        <a:pt x="4404" y="13614"/>
                      </a:lnTo>
                      <a:lnTo>
                        <a:pt x="4605" y="13347"/>
                      </a:lnTo>
                      <a:lnTo>
                        <a:pt x="4805" y="13080"/>
                      </a:lnTo>
                      <a:lnTo>
                        <a:pt x="5183" y="12524"/>
                      </a:lnTo>
                      <a:lnTo>
                        <a:pt x="5539" y="11968"/>
                      </a:lnTo>
                      <a:lnTo>
                        <a:pt x="8052" y="8386"/>
                      </a:lnTo>
                      <a:lnTo>
                        <a:pt x="9120" y="6874"/>
                      </a:lnTo>
                      <a:lnTo>
                        <a:pt x="10188" y="5361"/>
                      </a:lnTo>
                      <a:lnTo>
                        <a:pt x="11233" y="3849"/>
                      </a:lnTo>
                      <a:lnTo>
                        <a:pt x="11745" y="3070"/>
                      </a:lnTo>
                      <a:lnTo>
                        <a:pt x="12234" y="2292"/>
                      </a:lnTo>
                      <a:lnTo>
                        <a:pt x="12256" y="2225"/>
                      </a:lnTo>
                      <a:lnTo>
                        <a:pt x="12234" y="2181"/>
                      </a:lnTo>
                      <a:lnTo>
                        <a:pt x="12212" y="2136"/>
                      </a:lnTo>
                      <a:lnTo>
                        <a:pt x="12167" y="2092"/>
                      </a:lnTo>
                      <a:lnTo>
                        <a:pt x="12123" y="2069"/>
                      </a:lnTo>
                      <a:lnTo>
                        <a:pt x="12011" y="2069"/>
                      </a:lnTo>
                      <a:lnTo>
                        <a:pt x="11967" y="2114"/>
                      </a:lnTo>
                      <a:lnTo>
                        <a:pt x="11277" y="3204"/>
                      </a:lnTo>
                      <a:lnTo>
                        <a:pt x="10566" y="4272"/>
                      </a:lnTo>
                      <a:lnTo>
                        <a:pt x="9075" y="6362"/>
                      </a:lnTo>
                      <a:lnTo>
                        <a:pt x="4404" y="13080"/>
                      </a:lnTo>
                      <a:lnTo>
                        <a:pt x="4115" y="13436"/>
                      </a:lnTo>
                      <a:lnTo>
                        <a:pt x="3804" y="13791"/>
                      </a:lnTo>
                      <a:lnTo>
                        <a:pt x="3448" y="14125"/>
                      </a:lnTo>
                      <a:lnTo>
                        <a:pt x="3070" y="14459"/>
                      </a:lnTo>
                      <a:lnTo>
                        <a:pt x="2670" y="14748"/>
                      </a:lnTo>
                      <a:lnTo>
                        <a:pt x="2269" y="15015"/>
                      </a:lnTo>
                      <a:lnTo>
                        <a:pt x="1847" y="15260"/>
                      </a:lnTo>
                      <a:lnTo>
                        <a:pt x="1446" y="15482"/>
                      </a:lnTo>
                      <a:lnTo>
                        <a:pt x="1179" y="15593"/>
                      </a:lnTo>
                      <a:lnTo>
                        <a:pt x="1090" y="15638"/>
                      </a:lnTo>
                      <a:lnTo>
                        <a:pt x="912" y="15638"/>
                      </a:lnTo>
                      <a:lnTo>
                        <a:pt x="823" y="15593"/>
                      </a:lnTo>
                      <a:lnTo>
                        <a:pt x="601" y="15437"/>
                      </a:lnTo>
                      <a:lnTo>
                        <a:pt x="401" y="15282"/>
                      </a:lnTo>
                      <a:lnTo>
                        <a:pt x="356" y="15237"/>
                      </a:lnTo>
                      <a:lnTo>
                        <a:pt x="312" y="15171"/>
                      </a:lnTo>
                      <a:lnTo>
                        <a:pt x="290" y="15104"/>
                      </a:lnTo>
                      <a:lnTo>
                        <a:pt x="290" y="15037"/>
                      </a:lnTo>
                      <a:lnTo>
                        <a:pt x="290" y="14815"/>
                      </a:lnTo>
                      <a:lnTo>
                        <a:pt x="312" y="14570"/>
                      </a:lnTo>
                      <a:lnTo>
                        <a:pt x="356" y="14325"/>
                      </a:lnTo>
                      <a:lnTo>
                        <a:pt x="467" y="13836"/>
                      </a:lnTo>
                      <a:lnTo>
                        <a:pt x="645" y="13191"/>
                      </a:lnTo>
                      <a:lnTo>
                        <a:pt x="757" y="12880"/>
                      </a:lnTo>
                      <a:lnTo>
                        <a:pt x="868" y="12590"/>
                      </a:lnTo>
                      <a:lnTo>
                        <a:pt x="1001" y="12301"/>
                      </a:lnTo>
                      <a:lnTo>
                        <a:pt x="1135" y="12034"/>
                      </a:lnTo>
                      <a:lnTo>
                        <a:pt x="1290" y="11745"/>
                      </a:lnTo>
                      <a:lnTo>
                        <a:pt x="1491" y="11456"/>
                      </a:lnTo>
                      <a:lnTo>
                        <a:pt x="3626" y="8297"/>
                      </a:lnTo>
                      <a:lnTo>
                        <a:pt x="5806" y="5161"/>
                      </a:lnTo>
                      <a:lnTo>
                        <a:pt x="7496" y="2692"/>
                      </a:lnTo>
                      <a:lnTo>
                        <a:pt x="8341" y="1447"/>
                      </a:lnTo>
                      <a:lnTo>
                        <a:pt x="9231" y="246"/>
                      </a:lnTo>
                      <a:lnTo>
                        <a:pt x="9253" y="201"/>
                      </a:lnTo>
                      <a:lnTo>
                        <a:pt x="9253" y="134"/>
                      </a:lnTo>
                      <a:lnTo>
                        <a:pt x="9231" y="90"/>
                      </a:lnTo>
                      <a:lnTo>
                        <a:pt x="9209" y="45"/>
                      </a:lnTo>
                      <a:lnTo>
                        <a:pt x="9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3"/>
                <p:cNvSpPr/>
                <p:nvPr/>
              </p:nvSpPr>
              <p:spPr>
                <a:xfrm>
                  <a:off x="6713630" y="1808750"/>
                  <a:ext cx="776388" cy="1033833"/>
                </a:xfrm>
                <a:custGeom>
                  <a:avLst/>
                  <a:gdLst/>
                  <a:ahLst/>
                  <a:cxnLst/>
                  <a:rect l="l" t="t" r="r" b="b"/>
                  <a:pathLst>
                    <a:path w="9388" h="12501" extrusionOk="0">
                      <a:moveTo>
                        <a:pt x="9165" y="0"/>
                      </a:moveTo>
                      <a:lnTo>
                        <a:pt x="9143" y="23"/>
                      </a:lnTo>
                      <a:lnTo>
                        <a:pt x="1736" y="10699"/>
                      </a:lnTo>
                      <a:lnTo>
                        <a:pt x="923" y="11868"/>
                      </a:lnTo>
                      <a:lnTo>
                        <a:pt x="923" y="11868"/>
                      </a:lnTo>
                      <a:lnTo>
                        <a:pt x="935" y="11700"/>
                      </a:lnTo>
                      <a:lnTo>
                        <a:pt x="957" y="11411"/>
                      </a:lnTo>
                      <a:lnTo>
                        <a:pt x="935" y="11166"/>
                      </a:lnTo>
                      <a:lnTo>
                        <a:pt x="913" y="11055"/>
                      </a:lnTo>
                      <a:lnTo>
                        <a:pt x="868" y="10966"/>
                      </a:lnTo>
                      <a:lnTo>
                        <a:pt x="824" y="10899"/>
                      </a:lnTo>
                      <a:lnTo>
                        <a:pt x="735" y="10833"/>
                      </a:lnTo>
                      <a:lnTo>
                        <a:pt x="624" y="10766"/>
                      </a:lnTo>
                      <a:lnTo>
                        <a:pt x="490" y="10722"/>
                      </a:lnTo>
                      <a:lnTo>
                        <a:pt x="312" y="10699"/>
                      </a:lnTo>
                      <a:lnTo>
                        <a:pt x="112" y="10677"/>
                      </a:lnTo>
                      <a:lnTo>
                        <a:pt x="68" y="10699"/>
                      </a:lnTo>
                      <a:lnTo>
                        <a:pt x="23" y="10722"/>
                      </a:lnTo>
                      <a:lnTo>
                        <a:pt x="1" y="10766"/>
                      </a:lnTo>
                      <a:lnTo>
                        <a:pt x="1" y="10833"/>
                      </a:lnTo>
                      <a:lnTo>
                        <a:pt x="23" y="10877"/>
                      </a:lnTo>
                      <a:lnTo>
                        <a:pt x="68" y="10922"/>
                      </a:lnTo>
                      <a:lnTo>
                        <a:pt x="112" y="10944"/>
                      </a:lnTo>
                      <a:lnTo>
                        <a:pt x="157" y="10966"/>
                      </a:lnTo>
                      <a:lnTo>
                        <a:pt x="446" y="10988"/>
                      </a:lnTo>
                      <a:lnTo>
                        <a:pt x="535" y="10988"/>
                      </a:lnTo>
                      <a:lnTo>
                        <a:pt x="602" y="11033"/>
                      </a:lnTo>
                      <a:lnTo>
                        <a:pt x="646" y="11100"/>
                      </a:lnTo>
                      <a:lnTo>
                        <a:pt x="646" y="11211"/>
                      </a:lnTo>
                      <a:lnTo>
                        <a:pt x="646" y="11522"/>
                      </a:lnTo>
                      <a:lnTo>
                        <a:pt x="624" y="11923"/>
                      </a:lnTo>
                      <a:lnTo>
                        <a:pt x="646" y="12345"/>
                      </a:lnTo>
                      <a:lnTo>
                        <a:pt x="668" y="12412"/>
                      </a:lnTo>
                      <a:lnTo>
                        <a:pt x="735" y="12479"/>
                      </a:lnTo>
                      <a:lnTo>
                        <a:pt x="824" y="12501"/>
                      </a:lnTo>
                      <a:lnTo>
                        <a:pt x="868" y="12501"/>
                      </a:lnTo>
                      <a:lnTo>
                        <a:pt x="891" y="12456"/>
                      </a:lnTo>
                      <a:lnTo>
                        <a:pt x="8298" y="1780"/>
                      </a:lnTo>
                      <a:lnTo>
                        <a:pt x="9365" y="245"/>
                      </a:lnTo>
                      <a:lnTo>
                        <a:pt x="9387" y="201"/>
                      </a:lnTo>
                      <a:lnTo>
                        <a:pt x="9387" y="134"/>
                      </a:lnTo>
                      <a:lnTo>
                        <a:pt x="9365" y="89"/>
                      </a:lnTo>
                      <a:lnTo>
                        <a:pt x="9321" y="45"/>
                      </a:lnTo>
                      <a:lnTo>
                        <a:pt x="9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6603308" y="1742507"/>
                  <a:ext cx="789206" cy="978672"/>
                </a:xfrm>
                <a:custGeom>
                  <a:avLst/>
                  <a:gdLst/>
                  <a:ahLst/>
                  <a:cxnLst/>
                  <a:rect l="l" t="t" r="r" b="b"/>
                  <a:pathLst>
                    <a:path w="9543" h="11834" extrusionOk="0">
                      <a:moveTo>
                        <a:pt x="9342" y="1"/>
                      </a:moveTo>
                      <a:lnTo>
                        <a:pt x="9298" y="45"/>
                      </a:lnTo>
                      <a:lnTo>
                        <a:pt x="2091" y="10455"/>
                      </a:lnTo>
                      <a:lnTo>
                        <a:pt x="1802" y="10922"/>
                      </a:lnTo>
                      <a:lnTo>
                        <a:pt x="1646" y="11144"/>
                      </a:lnTo>
                      <a:lnTo>
                        <a:pt x="1468" y="11345"/>
                      </a:lnTo>
                      <a:lnTo>
                        <a:pt x="1424" y="11434"/>
                      </a:lnTo>
                      <a:lnTo>
                        <a:pt x="1402" y="11478"/>
                      </a:lnTo>
                      <a:lnTo>
                        <a:pt x="1357" y="11500"/>
                      </a:lnTo>
                      <a:lnTo>
                        <a:pt x="1313" y="11523"/>
                      </a:lnTo>
                      <a:lnTo>
                        <a:pt x="1224" y="11500"/>
                      </a:lnTo>
                      <a:lnTo>
                        <a:pt x="1068" y="11478"/>
                      </a:lnTo>
                      <a:lnTo>
                        <a:pt x="579" y="11500"/>
                      </a:lnTo>
                      <a:lnTo>
                        <a:pt x="89" y="11545"/>
                      </a:lnTo>
                      <a:lnTo>
                        <a:pt x="23" y="11567"/>
                      </a:lnTo>
                      <a:lnTo>
                        <a:pt x="0" y="11589"/>
                      </a:lnTo>
                      <a:lnTo>
                        <a:pt x="0" y="11656"/>
                      </a:lnTo>
                      <a:lnTo>
                        <a:pt x="0" y="11700"/>
                      </a:lnTo>
                      <a:lnTo>
                        <a:pt x="45" y="11745"/>
                      </a:lnTo>
                      <a:lnTo>
                        <a:pt x="89" y="11789"/>
                      </a:lnTo>
                      <a:lnTo>
                        <a:pt x="134" y="11812"/>
                      </a:lnTo>
                      <a:lnTo>
                        <a:pt x="201" y="11834"/>
                      </a:lnTo>
                      <a:lnTo>
                        <a:pt x="556" y="11812"/>
                      </a:lnTo>
                      <a:lnTo>
                        <a:pt x="957" y="11834"/>
                      </a:lnTo>
                      <a:lnTo>
                        <a:pt x="1135" y="11834"/>
                      </a:lnTo>
                      <a:lnTo>
                        <a:pt x="1335" y="11789"/>
                      </a:lnTo>
                      <a:lnTo>
                        <a:pt x="1491" y="11745"/>
                      </a:lnTo>
                      <a:lnTo>
                        <a:pt x="1624" y="11678"/>
                      </a:lnTo>
                      <a:lnTo>
                        <a:pt x="1758" y="11545"/>
                      </a:lnTo>
                      <a:lnTo>
                        <a:pt x="1869" y="11389"/>
                      </a:lnTo>
                      <a:lnTo>
                        <a:pt x="2047" y="11078"/>
                      </a:lnTo>
                      <a:lnTo>
                        <a:pt x="3871" y="8453"/>
                      </a:lnTo>
                      <a:lnTo>
                        <a:pt x="8430" y="1847"/>
                      </a:lnTo>
                      <a:lnTo>
                        <a:pt x="9520" y="268"/>
                      </a:lnTo>
                      <a:lnTo>
                        <a:pt x="9543" y="201"/>
                      </a:lnTo>
                      <a:lnTo>
                        <a:pt x="9543" y="156"/>
                      </a:lnTo>
                      <a:lnTo>
                        <a:pt x="9520" y="90"/>
                      </a:lnTo>
                      <a:lnTo>
                        <a:pt x="9476" y="45"/>
                      </a:lnTo>
                      <a:lnTo>
                        <a:pt x="9431" y="23"/>
                      </a:lnTo>
                      <a:lnTo>
                        <a:pt x="9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0" name="Google Shape;1160;p43"/>
            <p:cNvSpPr/>
            <p:nvPr/>
          </p:nvSpPr>
          <p:spPr>
            <a:xfrm>
              <a:off x="6767054" y="2818599"/>
              <a:ext cx="130666" cy="40606"/>
            </a:xfrm>
            <a:custGeom>
              <a:avLst/>
              <a:gdLst/>
              <a:ahLst/>
              <a:cxnLst/>
              <a:rect l="l" t="t" r="r" b="b"/>
              <a:pathLst>
                <a:path w="1580" h="491" extrusionOk="0">
                  <a:moveTo>
                    <a:pt x="111" y="1"/>
                  </a:moveTo>
                  <a:lnTo>
                    <a:pt x="67" y="23"/>
                  </a:lnTo>
                  <a:lnTo>
                    <a:pt x="22" y="45"/>
                  </a:lnTo>
                  <a:lnTo>
                    <a:pt x="0" y="90"/>
                  </a:lnTo>
                  <a:lnTo>
                    <a:pt x="0" y="134"/>
                  </a:lnTo>
                  <a:lnTo>
                    <a:pt x="22" y="201"/>
                  </a:lnTo>
                  <a:lnTo>
                    <a:pt x="111" y="334"/>
                  </a:lnTo>
                  <a:lnTo>
                    <a:pt x="222" y="401"/>
                  </a:lnTo>
                  <a:lnTo>
                    <a:pt x="334" y="468"/>
                  </a:lnTo>
                  <a:lnTo>
                    <a:pt x="489" y="490"/>
                  </a:lnTo>
                  <a:lnTo>
                    <a:pt x="734" y="490"/>
                  </a:lnTo>
                  <a:lnTo>
                    <a:pt x="1001" y="468"/>
                  </a:lnTo>
                  <a:lnTo>
                    <a:pt x="1490" y="401"/>
                  </a:lnTo>
                  <a:lnTo>
                    <a:pt x="1557" y="379"/>
                  </a:lnTo>
                  <a:lnTo>
                    <a:pt x="1579" y="334"/>
                  </a:lnTo>
                  <a:lnTo>
                    <a:pt x="1579" y="290"/>
                  </a:lnTo>
                  <a:lnTo>
                    <a:pt x="1579" y="245"/>
                  </a:lnTo>
                  <a:lnTo>
                    <a:pt x="1535" y="201"/>
                  </a:lnTo>
                  <a:lnTo>
                    <a:pt x="1490" y="157"/>
                  </a:lnTo>
                  <a:lnTo>
                    <a:pt x="1446" y="134"/>
                  </a:lnTo>
                  <a:lnTo>
                    <a:pt x="1379" y="134"/>
                  </a:lnTo>
                  <a:lnTo>
                    <a:pt x="1001" y="179"/>
                  </a:lnTo>
                  <a:lnTo>
                    <a:pt x="601" y="201"/>
                  </a:lnTo>
                  <a:lnTo>
                    <a:pt x="356" y="201"/>
                  </a:lnTo>
                  <a:lnTo>
                    <a:pt x="289" y="179"/>
                  </a:lnTo>
                  <a:lnTo>
                    <a:pt x="311" y="179"/>
                  </a:lnTo>
                  <a:lnTo>
                    <a:pt x="289" y="157"/>
                  </a:lnTo>
                  <a:lnTo>
                    <a:pt x="245" y="90"/>
                  </a:lnTo>
                  <a:lnTo>
                    <a:pt x="200" y="45"/>
                  </a:lnTo>
                  <a:lnTo>
                    <a:pt x="156" y="23"/>
                  </a:lnTo>
                  <a:lnTo>
                    <a:pt x="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6553605" y="2886661"/>
              <a:ext cx="145469" cy="108668"/>
            </a:xfrm>
            <a:custGeom>
              <a:avLst/>
              <a:gdLst/>
              <a:ahLst/>
              <a:cxnLst/>
              <a:rect l="l" t="t" r="r" b="b"/>
              <a:pathLst>
                <a:path w="1759" h="1314" extrusionOk="0">
                  <a:moveTo>
                    <a:pt x="90" y="1"/>
                  </a:moveTo>
                  <a:lnTo>
                    <a:pt x="45" y="23"/>
                  </a:lnTo>
                  <a:lnTo>
                    <a:pt x="1" y="68"/>
                  </a:lnTo>
                  <a:lnTo>
                    <a:pt x="1" y="112"/>
                  </a:lnTo>
                  <a:lnTo>
                    <a:pt x="1" y="156"/>
                  </a:lnTo>
                  <a:lnTo>
                    <a:pt x="23" y="201"/>
                  </a:lnTo>
                  <a:lnTo>
                    <a:pt x="68" y="245"/>
                  </a:lnTo>
                  <a:lnTo>
                    <a:pt x="112" y="268"/>
                  </a:lnTo>
                  <a:lnTo>
                    <a:pt x="334" y="334"/>
                  </a:lnTo>
                  <a:lnTo>
                    <a:pt x="535" y="401"/>
                  </a:lnTo>
                  <a:lnTo>
                    <a:pt x="735" y="512"/>
                  </a:lnTo>
                  <a:lnTo>
                    <a:pt x="891" y="624"/>
                  </a:lnTo>
                  <a:lnTo>
                    <a:pt x="1069" y="735"/>
                  </a:lnTo>
                  <a:lnTo>
                    <a:pt x="1224" y="891"/>
                  </a:lnTo>
                  <a:lnTo>
                    <a:pt x="1358" y="1046"/>
                  </a:lnTo>
                  <a:lnTo>
                    <a:pt x="1491" y="1224"/>
                  </a:lnTo>
                  <a:lnTo>
                    <a:pt x="1536" y="1269"/>
                  </a:lnTo>
                  <a:lnTo>
                    <a:pt x="1602" y="1291"/>
                  </a:lnTo>
                  <a:lnTo>
                    <a:pt x="1647" y="1313"/>
                  </a:lnTo>
                  <a:lnTo>
                    <a:pt x="1691" y="1291"/>
                  </a:lnTo>
                  <a:lnTo>
                    <a:pt x="1736" y="1269"/>
                  </a:lnTo>
                  <a:lnTo>
                    <a:pt x="1758" y="1224"/>
                  </a:lnTo>
                  <a:lnTo>
                    <a:pt x="1758" y="1180"/>
                  </a:lnTo>
                  <a:lnTo>
                    <a:pt x="1714" y="1113"/>
                  </a:lnTo>
                  <a:lnTo>
                    <a:pt x="1580" y="913"/>
                  </a:lnTo>
                  <a:lnTo>
                    <a:pt x="1402" y="735"/>
                  </a:lnTo>
                  <a:lnTo>
                    <a:pt x="1224" y="557"/>
                  </a:lnTo>
                  <a:lnTo>
                    <a:pt x="1046" y="401"/>
                  </a:lnTo>
                  <a:lnTo>
                    <a:pt x="846" y="290"/>
                  </a:lnTo>
                  <a:lnTo>
                    <a:pt x="624" y="179"/>
                  </a:lnTo>
                  <a:lnTo>
                    <a:pt x="401" y="90"/>
                  </a:lnTo>
                  <a:lnTo>
                    <a:pt x="1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2" name="Google Shape;1162;p43"/>
          <p:cNvSpPr/>
          <p:nvPr/>
        </p:nvSpPr>
        <p:spPr>
          <a:xfrm>
            <a:off x="7094908" y="3916708"/>
            <a:ext cx="284768" cy="613453"/>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3"/>
          <p:cNvSpPr/>
          <p:nvPr/>
        </p:nvSpPr>
        <p:spPr>
          <a:xfrm>
            <a:off x="7241912" y="4486262"/>
            <a:ext cx="45719" cy="45719"/>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7896863" y="4290879"/>
            <a:ext cx="384161" cy="309164"/>
          </a:xfrm>
          <a:custGeom>
            <a:avLst/>
            <a:gdLst/>
            <a:ahLst/>
            <a:cxnLst/>
            <a:rect l="l" t="t" r="r" b="b"/>
            <a:pathLst>
              <a:path w="4383" h="4249" fill="none" extrusionOk="0">
                <a:moveTo>
                  <a:pt x="3870" y="445"/>
                </a:moveTo>
                <a:lnTo>
                  <a:pt x="3870" y="445"/>
                </a:lnTo>
                <a:lnTo>
                  <a:pt x="3737" y="334"/>
                </a:lnTo>
                <a:lnTo>
                  <a:pt x="3581" y="223"/>
                </a:lnTo>
                <a:lnTo>
                  <a:pt x="3403" y="134"/>
                </a:lnTo>
                <a:lnTo>
                  <a:pt x="3203" y="67"/>
                </a:lnTo>
                <a:lnTo>
                  <a:pt x="3003" y="23"/>
                </a:lnTo>
                <a:lnTo>
                  <a:pt x="2758" y="0"/>
                </a:lnTo>
                <a:lnTo>
                  <a:pt x="2514" y="0"/>
                </a:lnTo>
                <a:lnTo>
                  <a:pt x="2247" y="0"/>
                </a:lnTo>
                <a:lnTo>
                  <a:pt x="0" y="200"/>
                </a:lnTo>
                <a:lnTo>
                  <a:pt x="0" y="200"/>
                </a:lnTo>
                <a:lnTo>
                  <a:pt x="267" y="245"/>
                </a:lnTo>
                <a:lnTo>
                  <a:pt x="512" y="289"/>
                </a:lnTo>
                <a:lnTo>
                  <a:pt x="734" y="334"/>
                </a:lnTo>
                <a:lnTo>
                  <a:pt x="957" y="401"/>
                </a:lnTo>
                <a:lnTo>
                  <a:pt x="1135" y="490"/>
                </a:lnTo>
                <a:lnTo>
                  <a:pt x="1313" y="579"/>
                </a:lnTo>
                <a:lnTo>
                  <a:pt x="1468" y="668"/>
                </a:lnTo>
                <a:lnTo>
                  <a:pt x="1624" y="779"/>
                </a:lnTo>
                <a:lnTo>
                  <a:pt x="1624" y="779"/>
                </a:lnTo>
                <a:lnTo>
                  <a:pt x="1735" y="912"/>
                </a:lnTo>
                <a:lnTo>
                  <a:pt x="1846" y="1068"/>
                </a:lnTo>
                <a:lnTo>
                  <a:pt x="1935" y="1246"/>
                </a:lnTo>
                <a:lnTo>
                  <a:pt x="2024" y="1468"/>
                </a:lnTo>
                <a:lnTo>
                  <a:pt x="2091" y="1691"/>
                </a:lnTo>
                <a:lnTo>
                  <a:pt x="2136" y="1958"/>
                </a:lnTo>
                <a:lnTo>
                  <a:pt x="2158" y="2247"/>
                </a:lnTo>
                <a:lnTo>
                  <a:pt x="2180" y="2558"/>
                </a:lnTo>
                <a:lnTo>
                  <a:pt x="2180" y="2558"/>
                </a:lnTo>
                <a:lnTo>
                  <a:pt x="2158" y="2803"/>
                </a:lnTo>
                <a:lnTo>
                  <a:pt x="2113" y="3048"/>
                </a:lnTo>
                <a:lnTo>
                  <a:pt x="2002" y="3270"/>
                </a:lnTo>
                <a:lnTo>
                  <a:pt x="1869" y="3470"/>
                </a:lnTo>
                <a:lnTo>
                  <a:pt x="1691" y="3648"/>
                </a:lnTo>
                <a:lnTo>
                  <a:pt x="1490" y="3826"/>
                </a:lnTo>
                <a:lnTo>
                  <a:pt x="1224" y="3982"/>
                </a:lnTo>
                <a:lnTo>
                  <a:pt x="934" y="4115"/>
                </a:lnTo>
                <a:lnTo>
                  <a:pt x="934" y="4115"/>
                </a:lnTo>
                <a:lnTo>
                  <a:pt x="734" y="4204"/>
                </a:lnTo>
                <a:lnTo>
                  <a:pt x="556" y="4249"/>
                </a:lnTo>
                <a:lnTo>
                  <a:pt x="556" y="4249"/>
                </a:lnTo>
                <a:lnTo>
                  <a:pt x="1446" y="4115"/>
                </a:lnTo>
                <a:lnTo>
                  <a:pt x="2202" y="3959"/>
                </a:lnTo>
                <a:lnTo>
                  <a:pt x="2558" y="3871"/>
                </a:lnTo>
                <a:lnTo>
                  <a:pt x="2870" y="3782"/>
                </a:lnTo>
                <a:lnTo>
                  <a:pt x="3159" y="3670"/>
                </a:lnTo>
                <a:lnTo>
                  <a:pt x="3403" y="3559"/>
                </a:lnTo>
                <a:lnTo>
                  <a:pt x="3626" y="3426"/>
                </a:lnTo>
                <a:lnTo>
                  <a:pt x="3826" y="3314"/>
                </a:lnTo>
                <a:lnTo>
                  <a:pt x="3982" y="3159"/>
                </a:lnTo>
                <a:lnTo>
                  <a:pt x="4137" y="3025"/>
                </a:lnTo>
                <a:lnTo>
                  <a:pt x="4226" y="2870"/>
                </a:lnTo>
                <a:lnTo>
                  <a:pt x="4315" y="2714"/>
                </a:lnTo>
                <a:lnTo>
                  <a:pt x="4360" y="2536"/>
                </a:lnTo>
                <a:lnTo>
                  <a:pt x="4382" y="2380"/>
                </a:lnTo>
                <a:lnTo>
                  <a:pt x="4382" y="2380"/>
                </a:lnTo>
                <a:lnTo>
                  <a:pt x="4382" y="2024"/>
                </a:lnTo>
                <a:lnTo>
                  <a:pt x="4360" y="1735"/>
                </a:lnTo>
                <a:lnTo>
                  <a:pt x="4315" y="1446"/>
                </a:lnTo>
                <a:lnTo>
                  <a:pt x="4271" y="1201"/>
                </a:lnTo>
                <a:lnTo>
                  <a:pt x="4182" y="957"/>
                </a:lnTo>
                <a:lnTo>
                  <a:pt x="4093" y="757"/>
                </a:lnTo>
                <a:lnTo>
                  <a:pt x="4004" y="601"/>
                </a:lnTo>
                <a:lnTo>
                  <a:pt x="3870" y="4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7739144" y="3964186"/>
            <a:ext cx="538158" cy="301088"/>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7727968" y="4367258"/>
            <a:ext cx="150141" cy="168443"/>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3"/>
          <p:cNvSpPr/>
          <p:nvPr/>
        </p:nvSpPr>
        <p:spPr>
          <a:xfrm>
            <a:off x="7681987" y="4061921"/>
            <a:ext cx="150141" cy="168370"/>
          </a:xfrm>
          <a:custGeom>
            <a:avLst/>
            <a:gdLst/>
            <a:ahLst/>
            <a:cxnLst/>
            <a:rect l="l" t="t" r="r" b="b"/>
            <a:pathLst>
              <a:path w="1713" h="2314" fill="none" extrusionOk="0">
                <a:moveTo>
                  <a:pt x="1001" y="1"/>
                </a:moveTo>
                <a:lnTo>
                  <a:pt x="1001" y="1"/>
                </a:lnTo>
                <a:lnTo>
                  <a:pt x="779" y="1"/>
                </a:lnTo>
                <a:lnTo>
                  <a:pt x="556" y="1"/>
                </a:lnTo>
                <a:lnTo>
                  <a:pt x="289" y="45"/>
                </a:lnTo>
                <a:lnTo>
                  <a:pt x="0" y="90"/>
                </a:lnTo>
                <a:lnTo>
                  <a:pt x="0" y="90"/>
                </a:lnTo>
                <a:lnTo>
                  <a:pt x="200" y="1224"/>
                </a:lnTo>
                <a:lnTo>
                  <a:pt x="356" y="2314"/>
                </a:lnTo>
                <a:lnTo>
                  <a:pt x="356" y="2314"/>
                </a:lnTo>
                <a:lnTo>
                  <a:pt x="601" y="2292"/>
                </a:lnTo>
                <a:lnTo>
                  <a:pt x="890" y="2269"/>
                </a:lnTo>
                <a:lnTo>
                  <a:pt x="1179" y="2203"/>
                </a:lnTo>
                <a:lnTo>
                  <a:pt x="1513" y="2114"/>
                </a:lnTo>
                <a:lnTo>
                  <a:pt x="1513" y="2114"/>
                </a:lnTo>
                <a:lnTo>
                  <a:pt x="1646" y="2047"/>
                </a:lnTo>
                <a:lnTo>
                  <a:pt x="1691" y="2047"/>
                </a:lnTo>
                <a:lnTo>
                  <a:pt x="1691" y="2047"/>
                </a:lnTo>
                <a:lnTo>
                  <a:pt x="1713" y="2047"/>
                </a:lnTo>
                <a:lnTo>
                  <a:pt x="1713" y="2047"/>
                </a:lnTo>
                <a:lnTo>
                  <a:pt x="1691" y="1913"/>
                </a:lnTo>
                <a:lnTo>
                  <a:pt x="1646" y="1780"/>
                </a:lnTo>
                <a:lnTo>
                  <a:pt x="1646" y="1780"/>
                </a:lnTo>
                <a:lnTo>
                  <a:pt x="1535" y="913"/>
                </a:lnTo>
                <a:lnTo>
                  <a:pt x="1379" y="23"/>
                </a:lnTo>
                <a:lnTo>
                  <a:pt x="1379" y="23"/>
                </a:lnTo>
                <a:lnTo>
                  <a:pt x="1201" y="23"/>
                </a:lnTo>
                <a:lnTo>
                  <a:pt x="1001" y="1"/>
                </a:lnTo>
                <a:lnTo>
                  <a:pt x="10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3"/>
          <p:cNvSpPr/>
          <p:nvPr/>
        </p:nvSpPr>
        <p:spPr>
          <a:xfrm>
            <a:off x="7513963" y="4013048"/>
            <a:ext cx="584874" cy="618255"/>
          </a:xfrm>
          <a:custGeom>
            <a:avLst/>
            <a:gdLst/>
            <a:ahLst/>
            <a:cxnLst/>
            <a:rect l="l" t="t" r="r" b="b"/>
            <a:pathLst>
              <a:path w="6673" h="8497" fill="none" extrusionOk="0">
                <a:moveTo>
                  <a:pt x="2692" y="0"/>
                </a:moveTo>
                <a:lnTo>
                  <a:pt x="2558" y="22"/>
                </a:lnTo>
                <a:lnTo>
                  <a:pt x="2558" y="22"/>
                </a:lnTo>
                <a:lnTo>
                  <a:pt x="2514" y="22"/>
                </a:lnTo>
                <a:lnTo>
                  <a:pt x="2469" y="22"/>
                </a:lnTo>
                <a:lnTo>
                  <a:pt x="2469" y="22"/>
                </a:lnTo>
                <a:lnTo>
                  <a:pt x="2269" y="22"/>
                </a:lnTo>
                <a:lnTo>
                  <a:pt x="2269" y="22"/>
                </a:lnTo>
                <a:lnTo>
                  <a:pt x="1668" y="67"/>
                </a:lnTo>
                <a:lnTo>
                  <a:pt x="1090" y="156"/>
                </a:lnTo>
                <a:lnTo>
                  <a:pt x="534" y="289"/>
                </a:lnTo>
                <a:lnTo>
                  <a:pt x="0" y="467"/>
                </a:lnTo>
                <a:lnTo>
                  <a:pt x="0" y="467"/>
                </a:lnTo>
                <a:lnTo>
                  <a:pt x="156" y="2069"/>
                </a:lnTo>
                <a:lnTo>
                  <a:pt x="378" y="4604"/>
                </a:lnTo>
                <a:lnTo>
                  <a:pt x="378" y="4604"/>
                </a:lnTo>
                <a:lnTo>
                  <a:pt x="623" y="7007"/>
                </a:lnTo>
                <a:lnTo>
                  <a:pt x="801" y="8497"/>
                </a:lnTo>
                <a:lnTo>
                  <a:pt x="801" y="8497"/>
                </a:lnTo>
                <a:lnTo>
                  <a:pt x="2336" y="8430"/>
                </a:lnTo>
                <a:lnTo>
                  <a:pt x="3492" y="8341"/>
                </a:lnTo>
                <a:lnTo>
                  <a:pt x="4293" y="8274"/>
                </a:lnTo>
                <a:lnTo>
                  <a:pt x="4738" y="8208"/>
                </a:lnTo>
                <a:lnTo>
                  <a:pt x="4738" y="8208"/>
                </a:lnTo>
                <a:lnTo>
                  <a:pt x="4805" y="8185"/>
                </a:lnTo>
                <a:lnTo>
                  <a:pt x="4805" y="8185"/>
                </a:lnTo>
                <a:lnTo>
                  <a:pt x="5049" y="8119"/>
                </a:lnTo>
                <a:lnTo>
                  <a:pt x="5049" y="8119"/>
                </a:lnTo>
                <a:lnTo>
                  <a:pt x="5227" y="8074"/>
                </a:lnTo>
                <a:lnTo>
                  <a:pt x="5427" y="7985"/>
                </a:lnTo>
                <a:lnTo>
                  <a:pt x="5427" y="7985"/>
                </a:lnTo>
                <a:lnTo>
                  <a:pt x="5717" y="7852"/>
                </a:lnTo>
                <a:lnTo>
                  <a:pt x="5983" y="7696"/>
                </a:lnTo>
                <a:lnTo>
                  <a:pt x="6184" y="7518"/>
                </a:lnTo>
                <a:lnTo>
                  <a:pt x="6362" y="7340"/>
                </a:lnTo>
                <a:lnTo>
                  <a:pt x="6495" y="7140"/>
                </a:lnTo>
                <a:lnTo>
                  <a:pt x="6606" y="6918"/>
                </a:lnTo>
                <a:lnTo>
                  <a:pt x="6651" y="6673"/>
                </a:lnTo>
                <a:lnTo>
                  <a:pt x="6673" y="6428"/>
                </a:lnTo>
                <a:lnTo>
                  <a:pt x="6673" y="6428"/>
                </a:lnTo>
                <a:lnTo>
                  <a:pt x="6651" y="6117"/>
                </a:lnTo>
                <a:lnTo>
                  <a:pt x="6629" y="5828"/>
                </a:lnTo>
                <a:lnTo>
                  <a:pt x="6584" y="5561"/>
                </a:lnTo>
                <a:lnTo>
                  <a:pt x="6517" y="5338"/>
                </a:lnTo>
                <a:lnTo>
                  <a:pt x="6428" y="5116"/>
                </a:lnTo>
                <a:lnTo>
                  <a:pt x="6339" y="4938"/>
                </a:lnTo>
                <a:lnTo>
                  <a:pt x="6228" y="4782"/>
                </a:lnTo>
                <a:lnTo>
                  <a:pt x="6117" y="4649"/>
                </a:lnTo>
                <a:lnTo>
                  <a:pt x="6117" y="4649"/>
                </a:lnTo>
                <a:lnTo>
                  <a:pt x="5961" y="4538"/>
                </a:lnTo>
                <a:lnTo>
                  <a:pt x="5806" y="4449"/>
                </a:lnTo>
                <a:lnTo>
                  <a:pt x="5628" y="4360"/>
                </a:lnTo>
                <a:lnTo>
                  <a:pt x="5450" y="4271"/>
                </a:lnTo>
                <a:lnTo>
                  <a:pt x="5227" y="4204"/>
                </a:lnTo>
                <a:lnTo>
                  <a:pt x="5005" y="4159"/>
                </a:lnTo>
                <a:lnTo>
                  <a:pt x="4760" y="4115"/>
                </a:lnTo>
                <a:lnTo>
                  <a:pt x="4493" y="4070"/>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62" y="2424"/>
                </a:lnTo>
                <a:lnTo>
                  <a:pt x="6540" y="2224"/>
                </a:lnTo>
                <a:lnTo>
                  <a:pt x="6517" y="2046"/>
                </a:lnTo>
                <a:lnTo>
                  <a:pt x="6473" y="1846"/>
                </a:lnTo>
                <a:lnTo>
                  <a:pt x="6384" y="1646"/>
                </a:lnTo>
                <a:lnTo>
                  <a:pt x="6295" y="1468"/>
                </a:lnTo>
                <a:lnTo>
                  <a:pt x="6161" y="1290"/>
                </a:lnTo>
                <a:lnTo>
                  <a:pt x="6028" y="1112"/>
                </a:lnTo>
                <a:lnTo>
                  <a:pt x="5872" y="956"/>
                </a:lnTo>
                <a:lnTo>
                  <a:pt x="5872" y="956"/>
                </a:lnTo>
                <a:lnTo>
                  <a:pt x="5628" y="756"/>
                </a:lnTo>
                <a:lnTo>
                  <a:pt x="5361" y="578"/>
                </a:lnTo>
                <a:lnTo>
                  <a:pt x="5072" y="423"/>
                </a:lnTo>
                <a:lnTo>
                  <a:pt x="4760" y="289"/>
                </a:lnTo>
                <a:lnTo>
                  <a:pt x="4426" y="178"/>
                </a:lnTo>
                <a:lnTo>
                  <a:pt x="4048" y="111"/>
                </a:lnTo>
                <a:lnTo>
                  <a:pt x="3670" y="44"/>
                </a:lnTo>
                <a:lnTo>
                  <a:pt x="3270" y="22"/>
                </a:lnTo>
                <a:lnTo>
                  <a:pt x="3270" y="22"/>
                </a:lnTo>
                <a:lnTo>
                  <a:pt x="26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7677584" y="4061921"/>
            <a:ext cx="228147" cy="168370"/>
          </a:xfrm>
          <a:custGeom>
            <a:avLst/>
            <a:gdLst/>
            <a:ahLst/>
            <a:cxnLst/>
            <a:rect l="l" t="t" r="r" b="b"/>
            <a:pathLst>
              <a:path w="2603" h="2314" fill="none" extrusionOk="0">
                <a:moveTo>
                  <a:pt x="0" y="90"/>
                </a:moveTo>
                <a:lnTo>
                  <a:pt x="0" y="90"/>
                </a:lnTo>
                <a:lnTo>
                  <a:pt x="289" y="45"/>
                </a:lnTo>
                <a:lnTo>
                  <a:pt x="556" y="1"/>
                </a:lnTo>
                <a:lnTo>
                  <a:pt x="779" y="1"/>
                </a:lnTo>
                <a:lnTo>
                  <a:pt x="1001" y="1"/>
                </a:lnTo>
                <a:lnTo>
                  <a:pt x="1001" y="1"/>
                </a:lnTo>
                <a:lnTo>
                  <a:pt x="1201" y="23"/>
                </a:lnTo>
                <a:lnTo>
                  <a:pt x="1379" y="23"/>
                </a:lnTo>
                <a:lnTo>
                  <a:pt x="1379" y="23"/>
                </a:lnTo>
                <a:lnTo>
                  <a:pt x="1713" y="90"/>
                </a:lnTo>
                <a:lnTo>
                  <a:pt x="2002" y="179"/>
                </a:lnTo>
                <a:lnTo>
                  <a:pt x="2202" y="312"/>
                </a:lnTo>
                <a:lnTo>
                  <a:pt x="2313" y="379"/>
                </a:lnTo>
                <a:lnTo>
                  <a:pt x="2380" y="445"/>
                </a:lnTo>
                <a:lnTo>
                  <a:pt x="2380" y="445"/>
                </a:lnTo>
                <a:lnTo>
                  <a:pt x="2491" y="579"/>
                </a:lnTo>
                <a:lnTo>
                  <a:pt x="2558" y="735"/>
                </a:lnTo>
                <a:lnTo>
                  <a:pt x="2603" y="913"/>
                </a:lnTo>
                <a:lnTo>
                  <a:pt x="2603" y="1090"/>
                </a:lnTo>
                <a:lnTo>
                  <a:pt x="2603" y="1090"/>
                </a:lnTo>
                <a:lnTo>
                  <a:pt x="2603" y="1246"/>
                </a:lnTo>
                <a:lnTo>
                  <a:pt x="2558" y="1380"/>
                </a:lnTo>
                <a:lnTo>
                  <a:pt x="2491" y="1513"/>
                </a:lnTo>
                <a:lnTo>
                  <a:pt x="2380" y="1624"/>
                </a:lnTo>
                <a:lnTo>
                  <a:pt x="2247" y="1736"/>
                </a:lnTo>
                <a:lnTo>
                  <a:pt x="2091" y="1847"/>
                </a:lnTo>
                <a:lnTo>
                  <a:pt x="1913" y="1958"/>
                </a:lnTo>
                <a:lnTo>
                  <a:pt x="1713" y="2047"/>
                </a:lnTo>
                <a:lnTo>
                  <a:pt x="1713" y="2047"/>
                </a:lnTo>
                <a:lnTo>
                  <a:pt x="1691" y="2047"/>
                </a:lnTo>
                <a:lnTo>
                  <a:pt x="1646" y="2047"/>
                </a:lnTo>
                <a:lnTo>
                  <a:pt x="1646" y="2047"/>
                </a:lnTo>
                <a:lnTo>
                  <a:pt x="1513" y="2114"/>
                </a:lnTo>
                <a:lnTo>
                  <a:pt x="1513" y="2114"/>
                </a:lnTo>
                <a:lnTo>
                  <a:pt x="1179" y="2203"/>
                </a:lnTo>
                <a:lnTo>
                  <a:pt x="890" y="2269"/>
                </a:lnTo>
                <a:lnTo>
                  <a:pt x="601" y="2292"/>
                </a:lnTo>
                <a:lnTo>
                  <a:pt x="356" y="2314"/>
                </a:lnTo>
                <a:lnTo>
                  <a:pt x="356" y="2314"/>
                </a:lnTo>
                <a:lnTo>
                  <a:pt x="200" y="1224"/>
                </a:lnTo>
                <a:lnTo>
                  <a:pt x="0" y="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7723456" y="4367258"/>
            <a:ext cx="230076" cy="168443"/>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3"/>
          <p:cNvGrpSpPr/>
          <p:nvPr/>
        </p:nvGrpSpPr>
        <p:grpSpPr>
          <a:xfrm>
            <a:off x="8440005" y="3746496"/>
            <a:ext cx="616963" cy="666125"/>
            <a:chOff x="7460428" y="2833203"/>
            <a:chExt cx="699063" cy="815008"/>
          </a:xfrm>
        </p:grpSpPr>
        <p:sp>
          <p:nvSpPr>
            <p:cNvPr id="1172" name="Google Shape;1172;p43"/>
            <p:cNvSpPr/>
            <p:nvPr/>
          </p:nvSpPr>
          <p:spPr>
            <a:xfrm>
              <a:off x="7662712" y="2840564"/>
              <a:ext cx="487599" cy="780026"/>
            </a:xfrm>
            <a:custGeom>
              <a:avLst/>
              <a:gdLst/>
              <a:ahLst/>
              <a:cxnLst/>
              <a:rect l="l" t="t" r="r" b="b"/>
              <a:pathLst>
                <a:path w="5896" h="9432" extrusionOk="0">
                  <a:moveTo>
                    <a:pt x="3626" y="1"/>
                  </a:moveTo>
                  <a:lnTo>
                    <a:pt x="2114" y="357"/>
                  </a:lnTo>
                  <a:lnTo>
                    <a:pt x="2447" y="1602"/>
                  </a:lnTo>
                  <a:lnTo>
                    <a:pt x="2603" y="2225"/>
                  </a:lnTo>
                  <a:lnTo>
                    <a:pt x="2314" y="2336"/>
                  </a:lnTo>
                  <a:lnTo>
                    <a:pt x="2025" y="2448"/>
                  </a:lnTo>
                  <a:lnTo>
                    <a:pt x="1758" y="2559"/>
                  </a:lnTo>
                  <a:lnTo>
                    <a:pt x="1513" y="2692"/>
                  </a:lnTo>
                  <a:lnTo>
                    <a:pt x="1335" y="2804"/>
                  </a:lnTo>
                  <a:lnTo>
                    <a:pt x="1157" y="2915"/>
                  </a:lnTo>
                  <a:lnTo>
                    <a:pt x="1002" y="3026"/>
                  </a:lnTo>
                  <a:lnTo>
                    <a:pt x="868" y="3159"/>
                  </a:lnTo>
                  <a:lnTo>
                    <a:pt x="646" y="3382"/>
                  </a:lnTo>
                  <a:lnTo>
                    <a:pt x="490" y="3604"/>
                  </a:lnTo>
                  <a:lnTo>
                    <a:pt x="334" y="3871"/>
                  </a:lnTo>
                  <a:lnTo>
                    <a:pt x="201" y="4160"/>
                  </a:lnTo>
                  <a:lnTo>
                    <a:pt x="112" y="4450"/>
                  </a:lnTo>
                  <a:lnTo>
                    <a:pt x="45" y="4783"/>
                  </a:lnTo>
                  <a:lnTo>
                    <a:pt x="1" y="5117"/>
                  </a:lnTo>
                  <a:lnTo>
                    <a:pt x="1" y="5473"/>
                  </a:lnTo>
                  <a:lnTo>
                    <a:pt x="1" y="5717"/>
                  </a:lnTo>
                  <a:lnTo>
                    <a:pt x="45" y="5940"/>
                  </a:lnTo>
                  <a:lnTo>
                    <a:pt x="90" y="6162"/>
                  </a:lnTo>
                  <a:lnTo>
                    <a:pt x="179" y="6362"/>
                  </a:lnTo>
                  <a:lnTo>
                    <a:pt x="268" y="6563"/>
                  </a:lnTo>
                  <a:lnTo>
                    <a:pt x="401" y="6741"/>
                  </a:lnTo>
                  <a:lnTo>
                    <a:pt x="557" y="6896"/>
                  </a:lnTo>
                  <a:lnTo>
                    <a:pt x="713" y="7052"/>
                  </a:lnTo>
                  <a:lnTo>
                    <a:pt x="890" y="7208"/>
                  </a:lnTo>
                  <a:lnTo>
                    <a:pt x="1091" y="7319"/>
                  </a:lnTo>
                  <a:lnTo>
                    <a:pt x="1313" y="7430"/>
                  </a:lnTo>
                  <a:lnTo>
                    <a:pt x="1513" y="7519"/>
                  </a:lnTo>
                  <a:lnTo>
                    <a:pt x="1780" y="7586"/>
                  </a:lnTo>
                  <a:lnTo>
                    <a:pt x="2047" y="7630"/>
                  </a:lnTo>
                  <a:lnTo>
                    <a:pt x="2314" y="7653"/>
                  </a:lnTo>
                  <a:lnTo>
                    <a:pt x="2603" y="7653"/>
                  </a:lnTo>
                  <a:lnTo>
                    <a:pt x="3404" y="7630"/>
                  </a:lnTo>
                  <a:lnTo>
                    <a:pt x="3715" y="7608"/>
                  </a:lnTo>
                  <a:lnTo>
                    <a:pt x="3982" y="7564"/>
                  </a:lnTo>
                  <a:lnTo>
                    <a:pt x="4427" y="9432"/>
                  </a:lnTo>
                  <a:lnTo>
                    <a:pt x="5895" y="9076"/>
                  </a:lnTo>
                  <a:lnTo>
                    <a:pt x="5495" y="7208"/>
                  </a:lnTo>
                  <a:lnTo>
                    <a:pt x="5450" y="7208"/>
                  </a:lnTo>
                  <a:lnTo>
                    <a:pt x="4071" y="7274"/>
                  </a:lnTo>
                  <a:lnTo>
                    <a:pt x="3782" y="7252"/>
                  </a:lnTo>
                  <a:lnTo>
                    <a:pt x="3515" y="7230"/>
                  </a:lnTo>
                  <a:lnTo>
                    <a:pt x="3248" y="7185"/>
                  </a:lnTo>
                  <a:lnTo>
                    <a:pt x="2981" y="7119"/>
                  </a:lnTo>
                  <a:lnTo>
                    <a:pt x="2781" y="7030"/>
                  </a:lnTo>
                  <a:lnTo>
                    <a:pt x="2559" y="6918"/>
                  </a:lnTo>
                  <a:lnTo>
                    <a:pt x="2381" y="6807"/>
                  </a:lnTo>
                  <a:lnTo>
                    <a:pt x="2203" y="6674"/>
                  </a:lnTo>
                  <a:lnTo>
                    <a:pt x="2025" y="6496"/>
                  </a:lnTo>
                  <a:lnTo>
                    <a:pt x="1869" y="6340"/>
                  </a:lnTo>
                  <a:lnTo>
                    <a:pt x="1758" y="6140"/>
                  </a:lnTo>
                  <a:lnTo>
                    <a:pt x="1647" y="5962"/>
                  </a:lnTo>
                  <a:lnTo>
                    <a:pt x="1580" y="5762"/>
                  </a:lnTo>
                  <a:lnTo>
                    <a:pt x="1513" y="5539"/>
                  </a:lnTo>
                  <a:lnTo>
                    <a:pt x="1491" y="5317"/>
                  </a:lnTo>
                  <a:lnTo>
                    <a:pt x="1469" y="5072"/>
                  </a:lnTo>
                  <a:lnTo>
                    <a:pt x="1491" y="4716"/>
                  </a:lnTo>
                  <a:lnTo>
                    <a:pt x="1513" y="4361"/>
                  </a:lnTo>
                  <a:lnTo>
                    <a:pt x="1580" y="4049"/>
                  </a:lnTo>
                  <a:lnTo>
                    <a:pt x="1691" y="3738"/>
                  </a:lnTo>
                  <a:lnTo>
                    <a:pt x="1802" y="3471"/>
                  </a:lnTo>
                  <a:lnTo>
                    <a:pt x="1958" y="3204"/>
                  </a:lnTo>
                  <a:lnTo>
                    <a:pt x="2114" y="2982"/>
                  </a:lnTo>
                  <a:lnTo>
                    <a:pt x="2314" y="2759"/>
                  </a:lnTo>
                  <a:lnTo>
                    <a:pt x="2470" y="2626"/>
                  </a:lnTo>
                  <a:lnTo>
                    <a:pt x="2625" y="2514"/>
                  </a:lnTo>
                  <a:lnTo>
                    <a:pt x="2803" y="2403"/>
                  </a:lnTo>
                  <a:lnTo>
                    <a:pt x="2981" y="2292"/>
                  </a:lnTo>
                  <a:lnTo>
                    <a:pt x="3248" y="2136"/>
                  </a:lnTo>
                  <a:lnTo>
                    <a:pt x="3560" y="2003"/>
                  </a:lnTo>
                  <a:lnTo>
                    <a:pt x="3560" y="2003"/>
                  </a:lnTo>
                  <a:lnTo>
                    <a:pt x="4049" y="1892"/>
                  </a:lnTo>
                  <a:lnTo>
                    <a:pt x="36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7992024" y="3436582"/>
              <a:ext cx="158288" cy="184007"/>
            </a:xfrm>
            <a:custGeom>
              <a:avLst/>
              <a:gdLst/>
              <a:ahLst/>
              <a:cxnLst/>
              <a:rect l="l" t="t" r="r" b="b"/>
              <a:pathLst>
                <a:path w="1914" h="2225" fill="none" extrusionOk="0">
                  <a:moveTo>
                    <a:pt x="1513" y="1"/>
                  </a:moveTo>
                  <a:lnTo>
                    <a:pt x="1468" y="1"/>
                  </a:lnTo>
                  <a:lnTo>
                    <a:pt x="0" y="357"/>
                  </a:lnTo>
                  <a:lnTo>
                    <a:pt x="0" y="357"/>
                  </a:lnTo>
                  <a:lnTo>
                    <a:pt x="445" y="2225"/>
                  </a:lnTo>
                  <a:lnTo>
                    <a:pt x="1913" y="1869"/>
                  </a:lnTo>
                  <a:lnTo>
                    <a:pt x="15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7837457" y="2840564"/>
              <a:ext cx="160107" cy="184090"/>
            </a:xfrm>
            <a:custGeom>
              <a:avLst/>
              <a:gdLst/>
              <a:ahLst/>
              <a:cxnLst/>
              <a:rect l="l" t="t" r="r" b="b"/>
              <a:pathLst>
                <a:path w="1936" h="2226" fill="none" extrusionOk="0">
                  <a:moveTo>
                    <a:pt x="1936" y="1892"/>
                  </a:moveTo>
                  <a:lnTo>
                    <a:pt x="1513" y="1"/>
                  </a:lnTo>
                  <a:lnTo>
                    <a:pt x="1" y="357"/>
                  </a:lnTo>
                  <a:lnTo>
                    <a:pt x="1" y="357"/>
                  </a:lnTo>
                  <a:lnTo>
                    <a:pt x="334" y="1602"/>
                  </a:lnTo>
                  <a:lnTo>
                    <a:pt x="334" y="1602"/>
                  </a:lnTo>
                  <a:lnTo>
                    <a:pt x="490" y="2225"/>
                  </a:lnTo>
                  <a:lnTo>
                    <a:pt x="1447" y="2003"/>
                  </a:lnTo>
                  <a:lnTo>
                    <a:pt x="1936" y="18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7662712" y="3006129"/>
              <a:ext cx="450798" cy="467338"/>
            </a:xfrm>
            <a:custGeom>
              <a:avLst/>
              <a:gdLst/>
              <a:ahLst/>
              <a:cxnLst/>
              <a:rect l="l" t="t" r="r" b="b"/>
              <a:pathLst>
                <a:path w="5451" h="5651" fill="none" extrusionOk="0">
                  <a:moveTo>
                    <a:pt x="1513" y="690"/>
                  </a:moveTo>
                  <a:lnTo>
                    <a:pt x="1513" y="690"/>
                  </a:lnTo>
                  <a:lnTo>
                    <a:pt x="1335" y="802"/>
                  </a:lnTo>
                  <a:lnTo>
                    <a:pt x="1157" y="913"/>
                  </a:lnTo>
                  <a:lnTo>
                    <a:pt x="1002" y="1024"/>
                  </a:lnTo>
                  <a:lnTo>
                    <a:pt x="868" y="1157"/>
                  </a:lnTo>
                  <a:lnTo>
                    <a:pt x="868" y="1157"/>
                  </a:lnTo>
                  <a:lnTo>
                    <a:pt x="646" y="1380"/>
                  </a:lnTo>
                  <a:lnTo>
                    <a:pt x="490" y="1602"/>
                  </a:lnTo>
                  <a:lnTo>
                    <a:pt x="334" y="1869"/>
                  </a:lnTo>
                  <a:lnTo>
                    <a:pt x="201" y="2158"/>
                  </a:lnTo>
                  <a:lnTo>
                    <a:pt x="112" y="2448"/>
                  </a:lnTo>
                  <a:lnTo>
                    <a:pt x="45" y="2781"/>
                  </a:lnTo>
                  <a:lnTo>
                    <a:pt x="1" y="3115"/>
                  </a:lnTo>
                  <a:lnTo>
                    <a:pt x="1" y="3471"/>
                  </a:lnTo>
                  <a:lnTo>
                    <a:pt x="1" y="3471"/>
                  </a:lnTo>
                  <a:lnTo>
                    <a:pt x="1" y="3715"/>
                  </a:lnTo>
                  <a:lnTo>
                    <a:pt x="45" y="3938"/>
                  </a:lnTo>
                  <a:lnTo>
                    <a:pt x="90" y="4160"/>
                  </a:lnTo>
                  <a:lnTo>
                    <a:pt x="179" y="4360"/>
                  </a:lnTo>
                  <a:lnTo>
                    <a:pt x="268" y="4561"/>
                  </a:lnTo>
                  <a:lnTo>
                    <a:pt x="401" y="4739"/>
                  </a:lnTo>
                  <a:lnTo>
                    <a:pt x="557" y="4894"/>
                  </a:lnTo>
                  <a:lnTo>
                    <a:pt x="713" y="5050"/>
                  </a:lnTo>
                  <a:lnTo>
                    <a:pt x="713" y="5050"/>
                  </a:lnTo>
                  <a:lnTo>
                    <a:pt x="890" y="5206"/>
                  </a:lnTo>
                  <a:lnTo>
                    <a:pt x="1091" y="5317"/>
                  </a:lnTo>
                  <a:lnTo>
                    <a:pt x="1313" y="5428"/>
                  </a:lnTo>
                  <a:lnTo>
                    <a:pt x="1513" y="5517"/>
                  </a:lnTo>
                  <a:lnTo>
                    <a:pt x="1513" y="5517"/>
                  </a:lnTo>
                  <a:lnTo>
                    <a:pt x="1780" y="5584"/>
                  </a:lnTo>
                  <a:lnTo>
                    <a:pt x="2047" y="5628"/>
                  </a:lnTo>
                  <a:lnTo>
                    <a:pt x="2314" y="5651"/>
                  </a:lnTo>
                  <a:lnTo>
                    <a:pt x="2603" y="5651"/>
                  </a:lnTo>
                  <a:lnTo>
                    <a:pt x="2603" y="5651"/>
                  </a:lnTo>
                  <a:lnTo>
                    <a:pt x="3404" y="5628"/>
                  </a:lnTo>
                  <a:lnTo>
                    <a:pt x="3715" y="5606"/>
                  </a:lnTo>
                  <a:lnTo>
                    <a:pt x="3982" y="5562"/>
                  </a:lnTo>
                  <a:lnTo>
                    <a:pt x="5450" y="5206"/>
                  </a:lnTo>
                  <a:lnTo>
                    <a:pt x="5450" y="5206"/>
                  </a:lnTo>
                  <a:lnTo>
                    <a:pt x="4071" y="5272"/>
                  </a:lnTo>
                  <a:lnTo>
                    <a:pt x="4071" y="5272"/>
                  </a:lnTo>
                  <a:lnTo>
                    <a:pt x="3782" y="5250"/>
                  </a:lnTo>
                  <a:lnTo>
                    <a:pt x="3515" y="5228"/>
                  </a:lnTo>
                  <a:lnTo>
                    <a:pt x="3248" y="5183"/>
                  </a:lnTo>
                  <a:lnTo>
                    <a:pt x="2981" y="5117"/>
                  </a:lnTo>
                  <a:lnTo>
                    <a:pt x="2981" y="5117"/>
                  </a:lnTo>
                  <a:lnTo>
                    <a:pt x="2781" y="5028"/>
                  </a:lnTo>
                  <a:lnTo>
                    <a:pt x="2559" y="4916"/>
                  </a:lnTo>
                  <a:lnTo>
                    <a:pt x="2381" y="4805"/>
                  </a:lnTo>
                  <a:lnTo>
                    <a:pt x="2203" y="4672"/>
                  </a:lnTo>
                  <a:lnTo>
                    <a:pt x="2203" y="4672"/>
                  </a:lnTo>
                  <a:lnTo>
                    <a:pt x="2025" y="4494"/>
                  </a:lnTo>
                  <a:lnTo>
                    <a:pt x="1869" y="4338"/>
                  </a:lnTo>
                  <a:lnTo>
                    <a:pt x="1758" y="4138"/>
                  </a:lnTo>
                  <a:lnTo>
                    <a:pt x="1647" y="3960"/>
                  </a:lnTo>
                  <a:lnTo>
                    <a:pt x="1580" y="3760"/>
                  </a:lnTo>
                  <a:lnTo>
                    <a:pt x="1513" y="3537"/>
                  </a:lnTo>
                  <a:lnTo>
                    <a:pt x="1491" y="3315"/>
                  </a:lnTo>
                  <a:lnTo>
                    <a:pt x="1469" y="3070"/>
                  </a:lnTo>
                  <a:lnTo>
                    <a:pt x="1469" y="3070"/>
                  </a:lnTo>
                  <a:lnTo>
                    <a:pt x="1491" y="2714"/>
                  </a:lnTo>
                  <a:lnTo>
                    <a:pt x="1513" y="2359"/>
                  </a:lnTo>
                  <a:lnTo>
                    <a:pt x="1580" y="2047"/>
                  </a:lnTo>
                  <a:lnTo>
                    <a:pt x="1691" y="1736"/>
                  </a:lnTo>
                  <a:lnTo>
                    <a:pt x="1802" y="1469"/>
                  </a:lnTo>
                  <a:lnTo>
                    <a:pt x="1958" y="1202"/>
                  </a:lnTo>
                  <a:lnTo>
                    <a:pt x="2114" y="980"/>
                  </a:lnTo>
                  <a:lnTo>
                    <a:pt x="2314" y="757"/>
                  </a:lnTo>
                  <a:lnTo>
                    <a:pt x="2314" y="757"/>
                  </a:lnTo>
                  <a:lnTo>
                    <a:pt x="2470" y="624"/>
                  </a:lnTo>
                  <a:lnTo>
                    <a:pt x="2625" y="512"/>
                  </a:lnTo>
                  <a:lnTo>
                    <a:pt x="2803" y="401"/>
                  </a:lnTo>
                  <a:lnTo>
                    <a:pt x="2981" y="290"/>
                  </a:lnTo>
                  <a:lnTo>
                    <a:pt x="2981" y="290"/>
                  </a:lnTo>
                  <a:lnTo>
                    <a:pt x="3248" y="134"/>
                  </a:lnTo>
                  <a:lnTo>
                    <a:pt x="3560" y="1"/>
                  </a:lnTo>
                  <a:lnTo>
                    <a:pt x="2603" y="223"/>
                  </a:lnTo>
                  <a:lnTo>
                    <a:pt x="2603" y="223"/>
                  </a:lnTo>
                  <a:lnTo>
                    <a:pt x="2314" y="334"/>
                  </a:lnTo>
                  <a:lnTo>
                    <a:pt x="2025" y="446"/>
                  </a:lnTo>
                  <a:lnTo>
                    <a:pt x="1758" y="557"/>
                  </a:lnTo>
                  <a:lnTo>
                    <a:pt x="1513" y="690"/>
                  </a:lnTo>
                  <a:lnTo>
                    <a:pt x="1513" y="6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7471427" y="2870005"/>
              <a:ext cx="557481" cy="767208"/>
            </a:xfrm>
            <a:custGeom>
              <a:avLst/>
              <a:gdLst/>
              <a:ahLst/>
              <a:cxnLst/>
              <a:rect l="l" t="t" r="r" b="b"/>
              <a:pathLst>
                <a:path w="6741" h="9277" extrusionOk="0">
                  <a:moveTo>
                    <a:pt x="4427" y="1"/>
                  </a:moveTo>
                  <a:lnTo>
                    <a:pt x="4115" y="112"/>
                  </a:lnTo>
                  <a:lnTo>
                    <a:pt x="3826" y="223"/>
                  </a:lnTo>
                  <a:lnTo>
                    <a:pt x="3404" y="379"/>
                  </a:lnTo>
                  <a:lnTo>
                    <a:pt x="3003" y="579"/>
                  </a:lnTo>
                  <a:lnTo>
                    <a:pt x="2558" y="802"/>
                  </a:lnTo>
                  <a:lnTo>
                    <a:pt x="2158" y="1069"/>
                  </a:lnTo>
                  <a:lnTo>
                    <a:pt x="1780" y="1313"/>
                  </a:lnTo>
                  <a:lnTo>
                    <a:pt x="1469" y="1602"/>
                  </a:lnTo>
                  <a:lnTo>
                    <a:pt x="1291" y="1780"/>
                  </a:lnTo>
                  <a:lnTo>
                    <a:pt x="1113" y="1980"/>
                  </a:lnTo>
                  <a:lnTo>
                    <a:pt x="979" y="2181"/>
                  </a:lnTo>
                  <a:lnTo>
                    <a:pt x="823" y="2381"/>
                  </a:lnTo>
                  <a:lnTo>
                    <a:pt x="690" y="2603"/>
                  </a:lnTo>
                  <a:lnTo>
                    <a:pt x="579" y="2826"/>
                  </a:lnTo>
                  <a:lnTo>
                    <a:pt x="468" y="3048"/>
                  </a:lnTo>
                  <a:lnTo>
                    <a:pt x="379" y="3293"/>
                  </a:lnTo>
                  <a:lnTo>
                    <a:pt x="290" y="3560"/>
                  </a:lnTo>
                  <a:lnTo>
                    <a:pt x="201" y="3804"/>
                  </a:lnTo>
                  <a:lnTo>
                    <a:pt x="89" y="4360"/>
                  </a:lnTo>
                  <a:lnTo>
                    <a:pt x="23" y="4939"/>
                  </a:lnTo>
                  <a:lnTo>
                    <a:pt x="0" y="5562"/>
                  </a:lnTo>
                  <a:lnTo>
                    <a:pt x="23" y="5962"/>
                  </a:lnTo>
                  <a:lnTo>
                    <a:pt x="89" y="6340"/>
                  </a:lnTo>
                  <a:lnTo>
                    <a:pt x="178" y="6718"/>
                  </a:lnTo>
                  <a:lnTo>
                    <a:pt x="312" y="7052"/>
                  </a:lnTo>
                  <a:lnTo>
                    <a:pt x="490" y="7385"/>
                  </a:lnTo>
                  <a:lnTo>
                    <a:pt x="712" y="7697"/>
                  </a:lnTo>
                  <a:lnTo>
                    <a:pt x="957" y="7986"/>
                  </a:lnTo>
                  <a:lnTo>
                    <a:pt x="1268" y="8253"/>
                  </a:lnTo>
                  <a:lnTo>
                    <a:pt x="1535" y="8475"/>
                  </a:lnTo>
                  <a:lnTo>
                    <a:pt x="1802" y="8653"/>
                  </a:lnTo>
                  <a:lnTo>
                    <a:pt x="2114" y="8809"/>
                  </a:lnTo>
                  <a:lnTo>
                    <a:pt x="2425" y="8942"/>
                  </a:lnTo>
                  <a:lnTo>
                    <a:pt x="2759" y="9054"/>
                  </a:lnTo>
                  <a:lnTo>
                    <a:pt x="3092" y="9143"/>
                  </a:lnTo>
                  <a:lnTo>
                    <a:pt x="3448" y="9209"/>
                  </a:lnTo>
                  <a:lnTo>
                    <a:pt x="3826" y="9254"/>
                  </a:lnTo>
                  <a:lnTo>
                    <a:pt x="4449" y="9276"/>
                  </a:lnTo>
                  <a:lnTo>
                    <a:pt x="5183" y="9254"/>
                  </a:lnTo>
                  <a:lnTo>
                    <a:pt x="5806" y="9209"/>
                  </a:lnTo>
                  <a:lnTo>
                    <a:pt x="6317" y="9165"/>
                  </a:lnTo>
                  <a:lnTo>
                    <a:pt x="6740" y="9076"/>
                  </a:lnTo>
                  <a:lnTo>
                    <a:pt x="6295" y="7208"/>
                  </a:lnTo>
                  <a:lnTo>
                    <a:pt x="6028" y="7252"/>
                  </a:lnTo>
                  <a:lnTo>
                    <a:pt x="5717" y="7274"/>
                  </a:lnTo>
                  <a:lnTo>
                    <a:pt x="4916" y="7297"/>
                  </a:lnTo>
                  <a:lnTo>
                    <a:pt x="4627" y="7297"/>
                  </a:lnTo>
                  <a:lnTo>
                    <a:pt x="4360" y="7274"/>
                  </a:lnTo>
                  <a:lnTo>
                    <a:pt x="4093" y="7230"/>
                  </a:lnTo>
                  <a:lnTo>
                    <a:pt x="3826" y="7163"/>
                  </a:lnTo>
                  <a:lnTo>
                    <a:pt x="3626" y="7074"/>
                  </a:lnTo>
                  <a:lnTo>
                    <a:pt x="3404" y="6963"/>
                  </a:lnTo>
                  <a:lnTo>
                    <a:pt x="3203" y="6852"/>
                  </a:lnTo>
                  <a:lnTo>
                    <a:pt x="3026" y="6696"/>
                  </a:lnTo>
                  <a:lnTo>
                    <a:pt x="2870" y="6540"/>
                  </a:lnTo>
                  <a:lnTo>
                    <a:pt x="2714" y="6385"/>
                  </a:lnTo>
                  <a:lnTo>
                    <a:pt x="2581" y="6207"/>
                  </a:lnTo>
                  <a:lnTo>
                    <a:pt x="2492" y="6006"/>
                  </a:lnTo>
                  <a:lnTo>
                    <a:pt x="2403" y="5806"/>
                  </a:lnTo>
                  <a:lnTo>
                    <a:pt x="2358" y="5584"/>
                  </a:lnTo>
                  <a:lnTo>
                    <a:pt x="2314" y="5361"/>
                  </a:lnTo>
                  <a:lnTo>
                    <a:pt x="2314" y="5117"/>
                  </a:lnTo>
                  <a:lnTo>
                    <a:pt x="2314" y="4761"/>
                  </a:lnTo>
                  <a:lnTo>
                    <a:pt x="2358" y="4427"/>
                  </a:lnTo>
                  <a:lnTo>
                    <a:pt x="2425" y="4094"/>
                  </a:lnTo>
                  <a:lnTo>
                    <a:pt x="2514" y="3804"/>
                  </a:lnTo>
                  <a:lnTo>
                    <a:pt x="2647" y="3515"/>
                  </a:lnTo>
                  <a:lnTo>
                    <a:pt x="2803" y="3248"/>
                  </a:lnTo>
                  <a:lnTo>
                    <a:pt x="2959" y="3026"/>
                  </a:lnTo>
                  <a:lnTo>
                    <a:pt x="3181" y="2803"/>
                  </a:lnTo>
                  <a:lnTo>
                    <a:pt x="3315" y="2670"/>
                  </a:lnTo>
                  <a:lnTo>
                    <a:pt x="3470" y="2559"/>
                  </a:lnTo>
                  <a:lnTo>
                    <a:pt x="3648" y="2448"/>
                  </a:lnTo>
                  <a:lnTo>
                    <a:pt x="3826" y="2336"/>
                  </a:lnTo>
                  <a:lnTo>
                    <a:pt x="4071" y="2203"/>
                  </a:lnTo>
                  <a:lnTo>
                    <a:pt x="4338" y="2092"/>
                  </a:lnTo>
                  <a:lnTo>
                    <a:pt x="4627" y="1980"/>
                  </a:lnTo>
                  <a:lnTo>
                    <a:pt x="4916" y="1869"/>
                  </a:lnTo>
                  <a:lnTo>
                    <a:pt x="4760" y="1246"/>
                  </a:lnTo>
                  <a:lnTo>
                    <a:pt x="4427" y="1"/>
                  </a:lnTo>
                  <a:close/>
                </a:path>
              </a:pathLst>
            </a:custGeom>
            <a:solidFill>
              <a:srgbClr val="EE7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3"/>
            <p:cNvSpPr/>
            <p:nvPr/>
          </p:nvSpPr>
          <p:spPr>
            <a:xfrm>
              <a:off x="7460428" y="2862644"/>
              <a:ext cx="662262" cy="785567"/>
            </a:xfrm>
            <a:custGeom>
              <a:avLst/>
              <a:gdLst/>
              <a:ahLst/>
              <a:cxnLst/>
              <a:rect l="l" t="t" r="r" b="b"/>
              <a:pathLst>
                <a:path w="8008" h="9499" extrusionOk="0">
                  <a:moveTo>
                    <a:pt x="5143" y="2063"/>
                  </a:moveTo>
                  <a:lnTo>
                    <a:pt x="5094" y="2092"/>
                  </a:lnTo>
                  <a:lnTo>
                    <a:pt x="4849" y="2270"/>
                  </a:lnTo>
                  <a:lnTo>
                    <a:pt x="4604" y="2492"/>
                  </a:lnTo>
                  <a:lnTo>
                    <a:pt x="4404" y="2715"/>
                  </a:lnTo>
                  <a:lnTo>
                    <a:pt x="4226" y="2981"/>
                  </a:lnTo>
                  <a:lnTo>
                    <a:pt x="4070" y="3271"/>
                  </a:lnTo>
                  <a:lnTo>
                    <a:pt x="3981" y="3515"/>
                  </a:lnTo>
                  <a:lnTo>
                    <a:pt x="3893" y="3804"/>
                  </a:lnTo>
                  <a:lnTo>
                    <a:pt x="3826" y="4094"/>
                  </a:lnTo>
                  <a:lnTo>
                    <a:pt x="3804" y="4383"/>
                  </a:lnTo>
                  <a:lnTo>
                    <a:pt x="3781" y="4694"/>
                  </a:lnTo>
                  <a:lnTo>
                    <a:pt x="3804" y="4983"/>
                  </a:lnTo>
                  <a:lnTo>
                    <a:pt x="3848" y="5272"/>
                  </a:lnTo>
                  <a:lnTo>
                    <a:pt x="3915" y="5539"/>
                  </a:lnTo>
                  <a:lnTo>
                    <a:pt x="4048" y="5829"/>
                  </a:lnTo>
                  <a:lnTo>
                    <a:pt x="4204" y="6095"/>
                  </a:lnTo>
                  <a:lnTo>
                    <a:pt x="4382" y="6318"/>
                  </a:lnTo>
                  <a:lnTo>
                    <a:pt x="4604" y="6518"/>
                  </a:lnTo>
                  <a:lnTo>
                    <a:pt x="4827" y="6674"/>
                  </a:lnTo>
                  <a:lnTo>
                    <a:pt x="5071" y="6785"/>
                  </a:lnTo>
                  <a:lnTo>
                    <a:pt x="5316" y="6896"/>
                  </a:lnTo>
                  <a:lnTo>
                    <a:pt x="5605" y="6963"/>
                  </a:lnTo>
                  <a:lnTo>
                    <a:pt x="5872" y="7030"/>
                  </a:lnTo>
                  <a:lnTo>
                    <a:pt x="6161" y="7052"/>
                  </a:lnTo>
                  <a:lnTo>
                    <a:pt x="6473" y="7074"/>
                  </a:lnTo>
                  <a:lnTo>
                    <a:pt x="6762" y="7096"/>
                  </a:lnTo>
                  <a:lnTo>
                    <a:pt x="6767" y="7096"/>
                  </a:lnTo>
                  <a:lnTo>
                    <a:pt x="6767" y="7096"/>
                  </a:lnTo>
                  <a:lnTo>
                    <a:pt x="6339" y="7185"/>
                  </a:lnTo>
                  <a:lnTo>
                    <a:pt x="5828" y="7274"/>
                  </a:lnTo>
                  <a:lnTo>
                    <a:pt x="5316" y="7319"/>
                  </a:lnTo>
                  <a:lnTo>
                    <a:pt x="4804" y="7319"/>
                  </a:lnTo>
                  <a:lnTo>
                    <a:pt x="4560" y="7274"/>
                  </a:lnTo>
                  <a:lnTo>
                    <a:pt x="4293" y="7230"/>
                  </a:lnTo>
                  <a:lnTo>
                    <a:pt x="4070" y="7163"/>
                  </a:lnTo>
                  <a:lnTo>
                    <a:pt x="3826" y="7074"/>
                  </a:lnTo>
                  <a:lnTo>
                    <a:pt x="3603" y="6985"/>
                  </a:lnTo>
                  <a:lnTo>
                    <a:pt x="3425" y="6852"/>
                  </a:lnTo>
                  <a:lnTo>
                    <a:pt x="3247" y="6718"/>
                  </a:lnTo>
                  <a:lnTo>
                    <a:pt x="3092" y="6563"/>
                  </a:lnTo>
                  <a:lnTo>
                    <a:pt x="2958" y="6407"/>
                  </a:lnTo>
                  <a:lnTo>
                    <a:pt x="2847" y="6229"/>
                  </a:lnTo>
                  <a:lnTo>
                    <a:pt x="2758" y="6029"/>
                  </a:lnTo>
                  <a:lnTo>
                    <a:pt x="2669" y="5851"/>
                  </a:lnTo>
                  <a:lnTo>
                    <a:pt x="2625" y="5628"/>
                  </a:lnTo>
                  <a:lnTo>
                    <a:pt x="2580" y="5428"/>
                  </a:lnTo>
                  <a:lnTo>
                    <a:pt x="2558" y="5206"/>
                  </a:lnTo>
                  <a:lnTo>
                    <a:pt x="2558" y="5006"/>
                  </a:lnTo>
                  <a:lnTo>
                    <a:pt x="2580" y="4783"/>
                  </a:lnTo>
                  <a:lnTo>
                    <a:pt x="2602" y="4561"/>
                  </a:lnTo>
                  <a:lnTo>
                    <a:pt x="2647" y="4338"/>
                  </a:lnTo>
                  <a:lnTo>
                    <a:pt x="2714" y="4116"/>
                  </a:lnTo>
                  <a:lnTo>
                    <a:pt x="2780" y="3893"/>
                  </a:lnTo>
                  <a:lnTo>
                    <a:pt x="2869" y="3715"/>
                  </a:lnTo>
                  <a:lnTo>
                    <a:pt x="2958" y="3537"/>
                  </a:lnTo>
                  <a:lnTo>
                    <a:pt x="3092" y="3360"/>
                  </a:lnTo>
                  <a:lnTo>
                    <a:pt x="3203" y="3204"/>
                  </a:lnTo>
                  <a:lnTo>
                    <a:pt x="3336" y="3048"/>
                  </a:lnTo>
                  <a:lnTo>
                    <a:pt x="3492" y="2915"/>
                  </a:lnTo>
                  <a:lnTo>
                    <a:pt x="3648" y="2781"/>
                  </a:lnTo>
                  <a:lnTo>
                    <a:pt x="3981" y="2559"/>
                  </a:lnTo>
                  <a:lnTo>
                    <a:pt x="4337" y="2381"/>
                  </a:lnTo>
                  <a:lnTo>
                    <a:pt x="4715" y="2203"/>
                  </a:lnTo>
                  <a:lnTo>
                    <a:pt x="5116" y="2069"/>
                  </a:lnTo>
                  <a:lnTo>
                    <a:pt x="5143" y="2063"/>
                  </a:lnTo>
                  <a:close/>
                  <a:moveTo>
                    <a:pt x="4490" y="247"/>
                  </a:moveTo>
                  <a:lnTo>
                    <a:pt x="4693" y="1024"/>
                  </a:lnTo>
                  <a:lnTo>
                    <a:pt x="4916" y="1876"/>
                  </a:lnTo>
                  <a:lnTo>
                    <a:pt x="4916" y="1876"/>
                  </a:lnTo>
                  <a:lnTo>
                    <a:pt x="4604" y="1980"/>
                  </a:lnTo>
                  <a:lnTo>
                    <a:pt x="4204" y="2158"/>
                  </a:lnTo>
                  <a:lnTo>
                    <a:pt x="3848" y="2359"/>
                  </a:lnTo>
                  <a:lnTo>
                    <a:pt x="3492" y="2581"/>
                  </a:lnTo>
                  <a:lnTo>
                    <a:pt x="3336" y="2715"/>
                  </a:lnTo>
                  <a:lnTo>
                    <a:pt x="3181" y="2848"/>
                  </a:lnTo>
                  <a:lnTo>
                    <a:pt x="3047" y="3004"/>
                  </a:lnTo>
                  <a:lnTo>
                    <a:pt x="2914" y="3159"/>
                  </a:lnTo>
                  <a:lnTo>
                    <a:pt x="2803" y="3337"/>
                  </a:lnTo>
                  <a:lnTo>
                    <a:pt x="2691" y="3515"/>
                  </a:lnTo>
                  <a:lnTo>
                    <a:pt x="2602" y="3715"/>
                  </a:lnTo>
                  <a:lnTo>
                    <a:pt x="2513" y="3916"/>
                  </a:lnTo>
                  <a:lnTo>
                    <a:pt x="2402" y="4272"/>
                  </a:lnTo>
                  <a:lnTo>
                    <a:pt x="2336" y="4650"/>
                  </a:lnTo>
                  <a:lnTo>
                    <a:pt x="2313" y="5028"/>
                  </a:lnTo>
                  <a:lnTo>
                    <a:pt x="2336" y="5406"/>
                  </a:lnTo>
                  <a:lnTo>
                    <a:pt x="2358" y="5584"/>
                  </a:lnTo>
                  <a:lnTo>
                    <a:pt x="2402" y="5784"/>
                  </a:lnTo>
                  <a:lnTo>
                    <a:pt x="2469" y="5962"/>
                  </a:lnTo>
                  <a:lnTo>
                    <a:pt x="2536" y="6118"/>
                  </a:lnTo>
                  <a:lnTo>
                    <a:pt x="2625" y="6296"/>
                  </a:lnTo>
                  <a:lnTo>
                    <a:pt x="2714" y="6451"/>
                  </a:lnTo>
                  <a:lnTo>
                    <a:pt x="2825" y="6607"/>
                  </a:lnTo>
                  <a:lnTo>
                    <a:pt x="2958" y="6740"/>
                  </a:lnTo>
                  <a:lnTo>
                    <a:pt x="3225" y="6963"/>
                  </a:lnTo>
                  <a:lnTo>
                    <a:pt x="3492" y="7141"/>
                  </a:lnTo>
                  <a:lnTo>
                    <a:pt x="3781" y="7297"/>
                  </a:lnTo>
                  <a:lnTo>
                    <a:pt x="4070" y="7386"/>
                  </a:lnTo>
                  <a:lnTo>
                    <a:pt x="4382" y="7474"/>
                  </a:lnTo>
                  <a:lnTo>
                    <a:pt x="4715" y="7519"/>
                  </a:lnTo>
                  <a:lnTo>
                    <a:pt x="5027" y="7541"/>
                  </a:lnTo>
                  <a:lnTo>
                    <a:pt x="5361" y="7519"/>
                  </a:lnTo>
                  <a:lnTo>
                    <a:pt x="5694" y="7497"/>
                  </a:lnTo>
                  <a:lnTo>
                    <a:pt x="6028" y="7452"/>
                  </a:lnTo>
                  <a:lnTo>
                    <a:pt x="6340" y="7400"/>
                  </a:lnTo>
                  <a:lnTo>
                    <a:pt x="6340" y="7400"/>
                  </a:lnTo>
                  <a:lnTo>
                    <a:pt x="6539" y="8297"/>
                  </a:lnTo>
                  <a:lnTo>
                    <a:pt x="6651" y="8631"/>
                  </a:lnTo>
                  <a:lnTo>
                    <a:pt x="6695" y="8809"/>
                  </a:lnTo>
                  <a:lnTo>
                    <a:pt x="6717" y="8943"/>
                  </a:lnTo>
                  <a:lnTo>
                    <a:pt x="6695" y="9031"/>
                  </a:lnTo>
                  <a:lnTo>
                    <a:pt x="6673" y="9076"/>
                  </a:lnTo>
                  <a:lnTo>
                    <a:pt x="6517" y="9120"/>
                  </a:lnTo>
                  <a:lnTo>
                    <a:pt x="6272" y="9187"/>
                  </a:lnTo>
                  <a:lnTo>
                    <a:pt x="6006" y="9232"/>
                  </a:lnTo>
                  <a:lnTo>
                    <a:pt x="5716" y="9254"/>
                  </a:lnTo>
                  <a:lnTo>
                    <a:pt x="5450" y="9276"/>
                  </a:lnTo>
                  <a:lnTo>
                    <a:pt x="4871" y="9254"/>
                  </a:lnTo>
                  <a:lnTo>
                    <a:pt x="4360" y="9254"/>
                  </a:lnTo>
                  <a:lnTo>
                    <a:pt x="4048" y="9232"/>
                  </a:lnTo>
                  <a:lnTo>
                    <a:pt x="3759" y="9209"/>
                  </a:lnTo>
                  <a:lnTo>
                    <a:pt x="3448" y="9165"/>
                  </a:lnTo>
                  <a:lnTo>
                    <a:pt x="3159" y="9098"/>
                  </a:lnTo>
                  <a:lnTo>
                    <a:pt x="2869" y="9009"/>
                  </a:lnTo>
                  <a:lnTo>
                    <a:pt x="2580" y="8920"/>
                  </a:lnTo>
                  <a:lnTo>
                    <a:pt x="2291" y="8787"/>
                  </a:lnTo>
                  <a:lnTo>
                    <a:pt x="2024" y="8653"/>
                  </a:lnTo>
                  <a:lnTo>
                    <a:pt x="1779" y="8498"/>
                  </a:lnTo>
                  <a:lnTo>
                    <a:pt x="1535" y="8342"/>
                  </a:lnTo>
                  <a:lnTo>
                    <a:pt x="1312" y="8142"/>
                  </a:lnTo>
                  <a:lnTo>
                    <a:pt x="1090" y="7919"/>
                  </a:lnTo>
                  <a:lnTo>
                    <a:pt x="912" y="7697"/>
                  </a:lnTo>
                  <a:lnTo>
                    <a:pt x="734" y="7452"/>
                  </a:lnTo>
                  <a:lnTo>
                    <a:pt x="578" y="7185"/>
                  </a:lnTo>
                  <a:lnTo>
                    <a:pt x="467" y="6896"/>
                  </a:lnTo>
                  <a:lnTo>
                    <a:pt x="378" y="6629"/>
                  </a:lnTo>
                  <a:lnTo>
                    <a:pt x="311" y="6385"/>
                  </a:lnTo>
                  <a:lnTo>
                    <a:pt x="267" y="6118"/>
                  </a:lnTo>
                  <a:lnTo>
                    <a:pt x="245" y="5851"/>
                  </a:lnTo>
                  <a:lnTo>
                    <a:pt x="222" y="5584"/>
                  </a:lnTo>
                  <a:lnTo>
                    <a:pt x="222" y="5295"/>
                  </a:lnTo>
                  <a:lnTo>
                    <a:pt x="245" y="5028"/>
                  </a:lnTo>
                  <a:lnTo>
                    <a:pt x="267" y="4739"/>
                  </a:lnTo>
                  <a:lnTo>
                    <a:pt x="311" y="4472"/>
                  </a:lnTo>
                  <a:lnTo>
                    <a:pt x="378" y="4183"/>
                  </a:lnTo>
                  <a:lnTo>
                    <a:pt x="534" y="3649"/>
                  </a:lnTo>
                  <a:lnTo>
                    <a:pt x="623" y="3404"/>
                  </a:lnTo>
                  <a:lnTo>
                    <a:pt x="734" y="3159"/>
                  </a:lnTo>
                  <a:lnTo>
                    <a:pt x="845" y="2915"/>
                  </a:lnTo>
                  <a:lnTo>
                    <a:pt x="979" y="2692"/>
                  </a:lnTo>
                  <a:lnTo>
                    <a:pt x="1112" y="2448"/>
                  </a:lnTo>
                  <a:lnTo>
                    <a:pt x="1290" y="2225"/>
                  </a:lnTo>
                  <a:lnTo>
                    <a:pt x="1468" y="2003"/>
                  </a:lnTo>
                  <a:lnTo>
                    <a:pt x="1668" y="1803"/>
                  </a:lnTo>
                  <a:lnTo>
                    <a:pt x="1868" y="1625"/>
                  </a:lnTo>
                  <a:lnTo>
                    <a:pt x="2091" y="1447"/>
                  </a:lnTo>
                  <a:lnTo>
                    <a:pt x="2313" y="1269"/>
                  </a:lnTo>
                  <a:lnTo>
                    <a:pt x="2558" y="1113"/>
                  </a:lnTo>
                  <a:lnTo>
                    <a:pt x="3047" y="824"/>
                  </a:lnTo>
                  <a:lnTo>
                    <a:pt x="3559" y="601"/>
                  </a:lnTo>
                  <a:lnTo>
                    <a:pt x="4093" y="379"/>
                  </a:lnTo>
                  <a:lnTo>
                    <a:pt x="4490" y="247"/>
                  </a:lnTo>
                  <a:close/>
                  <a:moveTo>
                    <a:pt x="4515" y="1"/>
                  </a:moveTo>
                  <a:lnTo>
                    <a:pt x="3959" y="179"/>
                  </a:lnTo>
                  <a:lnTo>
                    <a:pt x="3425" y="379"/>
                  </a:lnTo>
                  <a:lnTo>
                    <a:pt x="2892" y="624"/>
                  </a:lnTo>
                  <a:lnTo>
                    <a:pt x="2402" y="913"/>
                  </a:lnTo>
                  <a:lnTo>
                    <a:pt x="2158" y="1091"/>
                  </a:lnTo>
                  <a:lnTo>
                    <a:pt x="1913" y="1246"/>
                  </a:lnTo>
                  <a:lnTo>
                    <a:pt x="1690" y="1447"/>
                  </a:lnTo>
                  <a:lnTo>
                    <a:pt x="1490" y="1625"/>
                  </a:lnTo>
                  <a:lnTo>
                    <a:pt x="1290" y="1847"/>
                  </a:lnTo>
                  <a:lnTo>
                    <a:pt x="1112" y="2047"/>
                  </a:lnTo>
                  <a:lnTo>
                    <a:pt x="934" y="2292"/>
                  </a:lnTo>
                  <a:lnTo>
                    <a:pt x="779" y="2537"/>
                  </a:lnTo>
                  <a:lnTo>
                    <a:pt x="534" y="2959"/>
                  </a:lnTo>
                  <a:lnTo>
                    <a:pt x="356" y="3449"/>
                  </a:lnTo>
                  <a:lnTo>
                    <a:pt x="200" y="3938"/>
                  </a:lnTo>
                  <a:lnTo>
                    <a:pt x="89" y="4449"/>
                  </a:lnTo>
                  <a:lnTo>
                    <a:pt x="22" y="4961"/>
                  </a:lnTo>
                  <a:lnTo>
                    <a:pt x="0" y="5473"/>
                  </a:lnTo>
                  <a:lnTo>
                    <a:pt x="22" y="5984"/>
                  </a:lnTo>
                  <a:lnTo>
                    <a:pt x="67" y="6229"/>
                  </a:lnTo>
                  <a:lnTo>
                    <a:pt x="111" y="6474"/>
                  </a:lnTo>
                  <a:lnTo>
                    <a:pt x="178" y="6740"/>
                  </a:lnTo>
                  <a:lnTo>
                    <a:pt x="267" y="7007"/>
                  </a:lnTo>
                  <a:lnTo>
                    <a:pt x="378" y="7252"/>
                  </a:lnTo>
                  <a:lnTo>
                    <a:pt x="489" y="7474"/>
                  </a:lnTo>
                  <a:lnTo>
                    <a:pt x="623" y="7697"/>
                  </a:lnTo>
                  <a:lnTo>
                    <a:pt x="779" y="7897"/>
                  </a:lnTo>
                  <a:lnTo>
                    <a:pt x="934" y="8075"/>
                  </a:lnTo>
                  <a:lnTo>
                    <a:pt x="1112" y="8253"/>
                  </a:lnTo>
                  <a:lnTo>
                    <a:pt x="1290" y="8409"/>
                  </a:lnTo>
                  <a:lnTo>
                    <a:pt x="1490" y="8564"/>
                  </a:lnTo>
                  <a:lnTo>
                    <a:pt x="1690" y="8698"/>
                  </a:lnTo>
                  <a:lnTo>
                    <a:pt x="1913" y="8831"/>
                  </a:lnTo>
                  <a:lnTo>
                    <a:pt x="2135" y="8943"/>
                  </a:lnTo>
                  <a:lnTo>
                    <a:pt x="2358" y="9031"/>
                  </a:lnTo>
                  <a:lnTo>
                    <a:pt x="2847" y="9209"/>
                  </a:lnTo>
                  <a:lnTo>
                    <a:pt x="3336" y="9343"/>
                  </a:lnTo>
                  <a:lnTo>
                    <a:pt x="3870" y="9432"/>
                  </a:lnTo>
                  <a:lnTo>
                    <a:pt x="4382" y="9476"/>
                  </a:lnTo>
                  <a:lnTo>
                    <a:pt x="4916" y="9499"/>
                  </a:lnTo>
                  <a:lnTo>
                    <a:pt x="5450" y="9499"/>
                  </a:lnTo>
                  <a:lnTo>
                    <a:pt x="5961" y="9432"/>
                  </a:lnTo>
                  <a:lnTo>
                    <a:pt x="6450" y="9365"/>
                  </a:lnTo>
                  <a:lnTo>
                    <a:pt x="6940" y="9276"/>
                  </a:lnTo>
                  <a:lnTo>
                    <a:pt x="6962" y="9254"/>
                  </a:lnTo>
                  <a:lnTo>
                    <a:pt x="6984" y="9232"/>
                  </a:lnTo>
                  <a:lnTo>
                    <a:pt x="6984" y="9165"/>
                  </a:lnTo>
                  <a:lnTo>
                    <a:pt x="6556" y="7364"/>
                  </a:lnTo>
                  <a:lnTo>
                    <a:pt x="6556" y="7364"/>
                  </a:lnTo>
                  <a:lnTo>
                    <a:pt x="6695" y="7341"/>
                  </a:lnTo>
                  <a:lnTo>
                    <a:pt x="7340" y="7208"/>
                  </a:lnTo>
                  <a:lnTo>
                    <a:pt x="7941" y="7052"/>
                  </a:lnTo>
                  <a:lnTo>
                    <a:pt x="7985" y="7030"/>
                  </a:lnTo>
                  <a:lnTo>
                    <a:pt x="8007" y="7007"/>
                  </a:lnTo>
                  <a:lnTo>
                    <a:pt x="8007" y="6963"/>
                  </a:lnTo>
                  <a:lnTo>
                    <a:pt x="8007" y="6941"/>
                  </a:lnTo>
                  <a:lnTo>
                    <a:pt x="7941" y="6852"/>
                  </a:lnTo>
                  <a:lnTo>
                    <a:pt x="7918" y="6852"/>
                  </a:lnTo>
                  <a:lnTo>
                    <a:pt x="7874" y="6829"/>
                  </a:lnTo>
                  <a:lnTo>
                    <a:pt x="7852" y="6830"/>
                  </a:lnTo>
                  <a:lnTo>
                    <a:pt x="7852" y="6830"/>
                  </a:lnTo>
                  <a:lnTo>
                    <a:pt x="7852" y="6829"/>
                  </a:lnTo>
                  <a:lnTo>
                    <a:pt x="7847" y="6830"/>
                  </a:lnTo>
                  <a:lnTo>
                    <a:pt x="7847" y="6830"/>
                  </a:lnTo>
                  <a:lnTo>
                    <a:pt x="7318" y="6852"/>
                  </a:lnTo>
                  <a:lnTo>
                    <a:pt x="6740" y="6874"/>
                  </a:lnTo>
                  <a:lnTo>
                    <a:pt x="6450" y="6874"/>
                  </a:lnTo>
                  <a:lnTo>
                    <a:pt x="6161" y="6852"/>
                  </a:lnTo>
                  <a:lnTo>
                    <a:pt x="5872" y="6807"/>
                  </a:lnTo>
                  <a:lnTo>
                    <a:pt x="5583" y="6740"/>
                  </a:lnTo>
                  <a:lnTo>
                    <a:pt x="5316" y="6674"/>
                  </a:lnTo>
                  <a:lnTo>
                    <a:pt x="5071" y="6563"/>
                  </a:lnTo>
                  <a:lnTo>
                    <a:pt x="4827" y="6429"/>
                  </a:lnTo>
                  <a:lnTo>
                    <a:pt x="4627" y="6273"/>
                  </a:lnTo>
                  <a:lnTo>
                    <a:pt x="4426" y="6095"/>
                  </a:lnTo>
                  <a:lnTo>
                    <a:pt x="4271" y="5851"/>
                  </a:lnTo>
                  <a:lnTo>
                    <a:pt x="4159" y="5584"/>
                  </a:lnTo>
                  <a:lnTo>
                    <a:pt x="4070" y="5272"/>
                  </a:lnTo>
                  <a:lnTo>
                    <a:pt x="4026" y="4983"/>
                  </a:lnTo>
                  <a:lnTo>
                    <a:pt x="4026" y="4694"/>
                  </a:lnTo>
                  <a:lnTo>
                    <a:pt x="4026" y="4427"/>
                  </a:lnTo>
                  <a:lnTo>
                    <a:pt x="4070" y="4160"/>
                  </a:lnTo>
                  <a:lnTo>
                    <a:pt x="4115" y="3893"/>
                  </a:lnTo>
                  <a:lnTo>
                    <a:pt x="4204" y="3649"/>
                  </a:lnTo>
                  <a:lnTo>
                    <a:pt x="4315" y="3404"/>
                  </a:lnTo>
                  <a:lnTo>
                    <a:pt x="4426" y="3182"/>
                  </a:lnTo>
                  <a:lnTo>
                    <a:pt x="4582" y="2981"/>
                  </a:lnTo>
                  <a:lnTo>
                    <a:pt x="4738" y="2781"/>
                  </a:lnTo>
                  <a:lnTo>
                    <a:pt x="4938" y="2581"/>
                  </a:lnTo>
                  <a:lnTo>
                    <a:pt x="5138" y="2403"/>
                  </a:lnTo>
                  <a:lnTo>
                    <a:pt x="5338" y="2247"/>
                  </a:lnTo>
                  <a:lnTo>
                    <a:pt x="5583" y="2092"/>
                  </a:lnTo>
                  <a:lnTo>
                    <a:pt x="5828" y="1958"/>
                  </a:lnTo>
                  <a:lnTo>
                    <a:pt x="6072" y="1847"/>
                  </a:lnTo>
                  <a:lnTo>
                    <a:pt x="6117" y="1825"/>
                  </a:lnTo>
                  <a:lnTo>
                    <a:pt x="6117" y="1780"/>
                  </a:lnTo>
                  <a:lnTo>
                    <a:pt x="6117" y="1736"/>
                  </a:lnTo>
                  <a:lnTo>
                    <a:pt x="6095" y="1714"/>
                  </a:lnTo>
                  <a:lnTo>
                    <a:pt x="6028" y="1647"/>
                  </a:lnTo>
                  <a:lnTo>
                    <a:pt x="5983" y="1625"/>
                  </a:lnTo>
                  <a:lnTo>
                    <a:pt x="5939" y="1625"/>
                  </a:lnTo>
                  <a:lnTo>
                    <a:pt x="5142" y="1814"/>
                  </a:lnTo>
                  <a:lnTo>
                    <a:pt x="5142" y="1814"/>
                  </a:lnTo>
                  <a:lnTo>
                    <a:pt x="4916" y="1024"/>
                  </a:lnTo>
                  <a:lnTo>
                    <a:pt x="4671" y="112"/>
                  </a:lnTo>
                  <a:lnTo>
                    <a:pt x="4649" y="45"/>
                  </a:lnTo>
                  <a:lnTo>
                    <a:pt x="4604" y="23"/>
                  </a:lnTo>
                  <a:lnTo>
                    <a:pt x="45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3"/>
            <p:cNvSpPr/>
            <p:nvPr/>
          </p:nvSpPr>
          <p:spPr>
            <a:xfrm>
              <a:off x="7828278" y="2833203"/>
              <a:ext cx="178549" cy="182271"/>
            </a:xfrm>
            <a:custGeom>
              <a:avLst/>
              <a:gdLst/>
              <a:ahLst/>
              <a:cxnLst/>
              <a:rect l="l" t="t" r="r" b="b"/>
              <a:pathLst>
                <a:path w="2159" h="2204" extrusionOk="0">
                  <a:moveTo>
                    <a:pt x="1580" y="1"/>
                  </a:moveTo>
                  <a:lnTo>
                    <a:pt x="67" y="357"/>
                  </a:lnTo>
                  <a:lnTo>
                    <a:pt x="23" y="379"/>
                  </a:lnTo>
                  <a:lnTo>
                    <a:pt x="1" y="401"/>
                  </a:lnTo>
                  <a:lnTo>
                    <a:pt x="1" y="446"/>
                  </a:lnTo>
                  <a:lnTo>
                    <a:pt x="23" y="490"/>
                  </a:lnTo>
                  <a:lnTo>
                    <a:pt x="90" y="557"/>
                  </a:lnTo>
                  <a:lnTo>
                    <a:pt x="179" y="557"/>
                  </a:lnTo>
                  <a:lnTo>
                    <a:pt x="1544" y="236"/>
                  </a:lnTo>
                  <a:lnTo>
                    <a:pt x="1894" y="1889"/>
                  </a:lnTo>
                  <a:lnTo>
                    <a:pt x="1894" y="1889"/>
                  </a:lnTo>
                  <a:lnTo>
                    <a:pt x="1491" y="1981"/>
                  </a:lnTo>
                  <a:lnTo>
                    <a:pt x="1469" y="2003"/>
                  </a:lnTo>
                  <a:lnTo>
                    <a:pt x="1446" y="2047"/>
                  </a:lnTo>
                  <a:lnTo>
                    <a:pt x="1446" y="2092"/>
                  </a:lnTo>
                  <a:lnTo>
                    <a:pt x="1446" y="2114"/>
                  </a:lnTo>
                  <a:lnTo>
                    <a:pt x="1513" y="2181"/>
                  </a:lnTo>
                  <a:lnTo>
                    <a:pt x="1558" y="2203"/>
                  </a:lnTo>
                  <a:lnTo>
                    <a:pt x="1602" y="2203"/>
                  </a:lnTo>
                  <a:lnTo>
                    <a:pt x="2091" y="2092"/>
                  </a:lnTo>
                  <a:lnTo>
                    <a:pt x="2114" y="2070"/>
                  </a:lnTo>
                  <a:lnTo>
                    <a:pt x="2136" y="2047"/>
                  </a:lnTo>
                  <a:lnTo>
                    <a:pt x="2158" y="1981"/>
                  </a:lnTo>
                  <a:lnTo>
                    <a:pt x="1736" y="112"/>
                  </a:lnTo>
                  <a:lnTo>
                    <a:pt x="1713" y="45"/>
                  </a:lnTo>
                  <a:lnTo>
                    <a:pt x="1691" y="23"/>
                  </a:lnTo>
                  <a:lnTo>
                    <a:pt x="16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3"/>
            <p:cNvSpPr/>
            <p:nvPr/>
          </p:nvSpPr>
          <p:spPr>
            <a:xfrm>
              <a:off x="8019563" y="3427403"/>
              <a:ext cx="139928" cy="202450"/>
            </a:xfrm>
            <a:custGeom>
              <a:avLst/>
              <a:gdLst/>
              <a:ahLst/>
              <a:cxnLst/>
              <a:rect l="l" t="t" r="r" b="b"/>
              <a:pathLst>
                <a:path w="1692" h="2448" extrusionOk="0">
                  <a:moveTo>
                    <a:pt x="1091" y="0"/>
                  </a:moveTo>
                  <a:lnTo>
                    <a:pt x="1046" y="23"/>
                  </a:lnTo>
                  <a:lnTo>
                    <a:pt x="1024" y="67"/>
                  </a:lnTo>
                  <a:lnTo>
                    <a:pt x="1024" y="112"/>
                  </a:lnTo>
                  <a:lnTo>
                    <a:pt x="1046" y="156"/>
                  </a:lnTo>
                  <a:lnTo>
                    <a:pt x="1088" y="197"/>
                  </a:lnTo>
                  <a:lnTo>
                    <a:pt x="1246" y="912"/>
                  </a:lnTo>
                  <a:lnTo>
                    <a:pt x="1358" y="1491"/>
                  </a:lnTo>
                  <a:lnTo>
                    <a:pt x="1402" y="1713"/>
                  </a:lnTo>
                  <a:lnTo>
                    <a:pt x="1424" y="1824"/>
                  </a:lnTo>
                  <a:lnTo>
                    <a:pt x="1441" y="1891"/>
                  </a:lnTo>
                  <a:lnTo>
                    <a:pt x="1424" y="1891"/>
                  </a:lnTo>
                  <a:lnTo>
                    <a:pt x="1335" y="1913"/>
                  </a:lnTo>
                  <a:lnTo>
                    <a:pt x="1202" y="1936"/>
                  </a:lnTo>
                  <a:lnTo>
                    <a:pt x="957" y="2002"/>
                  </a:lnTo>
                  <a:lnTo>
                    <a:pt x="68" y="2225"/>
                  </a:lnTo>
                  <a:lnTo>
                    <a:pt x="23" y="2247"/>
                  </a:lnTo>
                  <a:lnTo>
                    <a:pt x="1" y="2269"/>
                  </a:lnTo>
                  <a:lnTo>
                    <a:pt x="1" y="2314"/>
                  </a:lnTo>
                  <a:lnTo>
                    <a:pt x="23" y="2358"/>
                  </a:lnTo>
                  <a:lnTo>
                    <a:pt x="90" y="2425"/>
                  </a:lnTo>
                  <a:lnTo>
                    <a:pt x="134" y="2447"/>
                  </a:lnTo>
                  <a:lnTo>
                    <a:pt x="179" y="2447"/>
                  </a:lnTo>
                  <a:lnTo>
                    <a:pt x="1625" y="2091"/>
                  </a:lnTo>
                  <a:lnTo>
                    <a:pt x="1669" y="2091"/>
                  </a:lnTo>
                  <a:lnTo>
                    <a:pt x="1691" y="2047"/>
                  </a:lnTo>
                  <a:lnTo>
                    <a:pt x="1691" y="1980"/>
                  </a:lnTo>
                  <a:lnTo>
                    <a:pt x="1291" y="112"/>
                  </a:lnTo>
                  <a:lnTo>
                    <a:pt x="1269" y="67"/>
                  </a:lnTo>
                  <a:lnTo>
                    <a:pt x="1224" y="23"/>
                  </a:lnTo>
                  <a:lnTo>
                    <a:pt x="11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0" name="Google Shape;1180;p43"/>
          <p:cNvGrpSpPr/>
          <p:nvPr/>
        </p:nvGrpSpPr>
        <p:grpSpPr>
          <a:xfrm>
            <a:off x="6510220" y="4115875"/>
            <a:ext cx="692910" cy="554257"/>
            <a:chOff x="5504357" y="3177352"/>
            <a:chExt cx="794747" cy="734045"/>
          </a:xfrm>
        </p:grpSpPr>
        <p:sp>
          <p:nvSpPr>
            <p:cNvPr id="1181" name="Google Shape;1181;p43"/>
            <p:cNvSpPr/>
            <p:nvPr/>
          </p:nvSpPr>
          <p:spPr>
            <a:xfrm>
              <a:off x="5682741" y="3186532"/>
              <a:ext cx="607183" cy="715603"/>
            </a:xfrm>
            <a:custGeom>
              <a:avLst/>
              <a:gdLst/>
              <a:ahLst/>
              <a:cxnLst/>
              <a:rect l="l" t="t" r="r" b="b"/>
              <a:pathLst>
                <a:path w="7342" h="8653" extrusionOk="0">
                  <a:moveTo>
                    <a:pt x="1825" y="1980"/>
                  </a:moveTo>
                  <a:lnTo>
                    <a:pt x="1558" y="2692"/>
                  </a:lnTo>
                  <a:lnTo>
                    <a:pt x="1402" y="3203"/>
                  </a:lnTo>
                  <a:lnTo>
                    <a:pt x="1269" y="3782"/>
                  </a:lnTo>
                  <a:lnTo>
                    <a:pt x="2181" y="3804"/>
                  </a:lnTo>
                  <a:lnTo>
                    <a:pt x="2492" y="2736"/>
                  </a:lnTo>
                  <a:lnTo>
                    <a:pt x="2626" y="2314"/>
                  </a:lnTo>
                  <a:lnTo>
                    <a:pt x="2759" y="2024"/>
                  </a:lnTo>
                  <a:lnTo>
                    <a:pt x="1825" y="1980"/>
                  </a:lnTo>
                  <a:close/>
                  <a:moveTo>
                    <a:pt x="4094" y="0"/>
                  </a:moveTo>
                  <a:lnTo>
                    <a:pt x="4605" y="2047"/>
                  </a:lnTo>
                  <a:lnTo>
                    <a:pt x="5295" y="4605"/>
                  </a:lnTo>
                  <a:lnTo>
                    <a:pt x="5829" y="6740"/>
                  </a:lnTo>
                  <a:lnTo>
                    <a:pt x="6251" y="8430"/>
                  </a:lnTo>
                  <a:lnTo>
                    <a:pt x="6741" y="8430"/>
                  </a:lnTo>
                  <a:lnTo>
                    <a:pt x="7230" y="8386"/>
                  </a:lnTo>
                  <a:lnTo>
                    <a:pt x="7341" y="8341"/>
                  </a:lnTo>
                  <a:lnTo>
                    <a:pt x="6918" y="6651"/>
                  </a:lnTo>
                  <a:lnTo>
                    <a:pt x="6362" y="4538"/>
                  </a:lnTo>
                  <a:lnTo>
                    <a:pt x="5184" y="45"/>
                  </a:lnTo>
                  <a:lnTo>
                    <a:pt x="4094" y="0"/>
                  </a:lnTo>
                  <a:close/>
                  <a:moveTo>
                    <a:pt x="1536" y="5895"/>
                  </a:moveTo>
                  <a:lnTo>
                    <a:pt x="1046" y="5939"/>
                  </a:lnTo>
                  <a:lnTo>
                    <a:pt x="735" y="6673"/>
                  </a:lnTo>
                  <a:lnTo>
                    <a:pt x="1" y="8653"/>
                  </a:lnTo>
                  <a:lnTo>
                    <a:pt x="891" y="8631"/>
                  </a:lnTo>
                  <a:lnTo>
                    <a:pt x="1024" y="8608"/>
                  </a:lnTo>
                  <a:lnTo>
                    <a:pt x="1135" y="8186"/>
                  </a:lnTo>
                  <a:lnTo>
                    <a:pt x="1291" y="7719"/>
                  </a:lnTo>
                  <a:lnTo>
                    <a:pt x="1469" y="7229"/>
                  </a:lnTo>
                  <a:lnTo>
                    <a:pt x="1669" y="6718"/>
                  </a:lnTo>
                  <a:lnTo>
                    <a:pt x="1981" y="5895"/>
                  </a:lnTo>
                  <a:close/>
                </a:path>
              </a:pathLst>
            </a:custGeom>
            <a:solidFill>
              <a:srgbClr val="F07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3"/>
            <p:cNvSpPr/>
            <p:nvPr/>
          </p:nvSpPr>
          <p:spPr>
            <a:xfrm>
              <a:off x="5682741" y="3673965"/>
              <a:ext cx="163829" cy="228169"/>
            </a:xfrm>
            <a:custGeom>
              <a:avLst/>
              <a:gdLst/>
              <a:ahLst/>
              <a:cxnLst/>
              <a:rect l="l" t="t" r="r" b="b"/>
              <a:pathLst>
                <a:path w="1981" h="2759" fill="none" extrusionOk="0">
                  <a:moveTo>
                    <a:pt x="735" y="779"/>
                  </a:moveTo>
                  <a:lnTo>
                    <a:pt x="735" y="779"/>
                  </a:lnTo>
                  <a:lnTo>
                    <a:pt x="1" y="2759"/>
                  </a:lnTo>
                  <a:lnTo>
                    <a:pt x="1" y="2759"/>
                  </a:lnTo>
                  <a:lnTo>
                    <a:pt x="891" y="2737"/>
                  </a:lnTo>
                  <a:lnTo>
                    <a:pt x="891" y="2737"/>
                  </a:lnTo>
                  <a:lnTo>
                    <a:pt x="1024" y="2714"/>
                  </a:lnTo>
                  <a:lnTo>
                    <a:pt x="1024" y="2714"/>
                  </a:lnTo>
                  <a:lnTo>
                    <a:pt x="1135" y="2292"/>
                  </a:lnTo>
                  <a:lnTo>
                    <a:pt x="1291" y="1825"/>
                  </a:lnTo>
                  <a:lnTo>
                    <a:pt x="1469" y="1335"/>
                  </a:lnTo>
                  <a:lnTo>
                    <a:pt x="1669" y="824"/>
                  </a:lnTo>
                  <a:lnTo>
                    <a:pt x="1669" y="824"/>
                  </a:lnTo>
                  <a:lnTo>
                    <a:pt x="1981" y="1"/>
                  </a:lnTo>
                  <a:lnTo>
                    <a:pt x="1981" y="1"/>
                  </a:lnTo>
                  <a:lnTo>
                    <a:pt x="1536" y="1"/>
                  </a:lnTo>
                  <a:lnTo>
                    <a:pt x="1046" y="45"/>
                  </a:lnTo>
                  <a:lnTo>
                    <a:pt x="1046" y="45"/>
                  </a:lnTo>
                  <a:lnTo>
                    <a:pt x="735" y="7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3"/>
            <p:cNvSpPr/>
            <p:nvPr/>
          </p:nvSpPr>
          <p:spPr>
            <a:xfrm>
              <a:off x="5787605" y="3350195"/>
              <a:ext cx="123388" cy="150928"/>
            </a:xfrm>
            <a:custGeom>
              <a:avLst/>
              <a:gdLst/>
              <a:ahLst/>
              <a:cxnLst/>
              <a:rect l="l" t="t" r="r" b="b"/>
              <a:pathLst>
                <a:path w="1492" h="1825" fill="none" extrusionOk="0">
                  <a:moveTo>
                    <a:pt x="557" y="1"/>
                  </a:moveTo>
                  <a:lnTo>
                    <a:pt x="557" y="1"/>
                  </a:lnTo>
                  <a:lnTo>
                    <a:pt x="290" y="713"/>
                  </a:lnTo>
                  <a:lnTo>
                    <a:pt x="290" y="713"/>
                  </a:lnTo>
                  <a:lnTo>
                    <a:pt x="134" y="1224"/>
                  </a:lnTo>
                  <a:lnTo>
                    <a:pt x="1" y="1803"/>
                  </a:lnTo>
                  <a:lnTo>
                    <a:pt x="1" y="1803"/>
                  </a:lnTo>
                  <a:lnTo>
                    <a:pt x="913" y="1825"/>
                  </a:lnTo>
                  <a:lnTo>
                    <a:pt x="913" y="1825"/>
                  </a:lnTo>
                  <a:lnTo>
                    <a:pt x="1224" y="757"/>
                  </a:lnTo>
                  <a:lnTo>
                    <a:pt x="1224" y="757"/>
                  </a:lnTo>
                  <a:lnTo>
                    <a:pt x="1358" y="335"/>
                  </a:lnTo>
                  <a:lnTo>
                    <a:pt x="1491" y="45"/>
                  </a:lnTo>
                  <a:lnTo>
                    <a:pt x="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3"/>
            <p:cNvSpPr/>
            <p:nvPr/>
          </p:nvSpPr>
          <p:spPr>
            <a:xfrm>
              <a:off x="5513537" y="3186532"/>
              <a:ext cx="686245" cy="715603"/>
            </a:xfrm>
            <a:custGeom>
              <a:avLst/>
              <a:gdLst/>
              <a:ahLst/>
              <a:cxnLst/>
              <a:rect l="l" t="t" r="r" b="b"/>
              <a:pathLst>
                <a:path w="8298" h="8653" extrusionOk="0">
                  <a:moveTo>
                    <a:pt x="3871" y="1980"/>
                  </a:moveTo>
                  <a:lnTo>
                    <a:pt x="4805" y="2024"/>
                  </a:lnTo>
                  <a:lnTo>
                    <a:pt x="5183" y="2047"/>
                  </a:lnTo>
                  <a:lnTo>
                    <a:pt x="5294" y="2914"/>
                  </a:lnTo>
                  <a:lnTo>
                    <a:pt x="5428" y="3826"/>
                  </a:lnTo>
                  <a:lnTo>
                    <a:pt x="4227" y="3804"/>
                  </a:lnTo>
                  <a:lnTo>
                    <a:pt x="3315" y="3782"/>
                  </a:lnTo>
                  <a:lnTo>
                    <a:pt x="3448" y="3203"/>
                  </a:lnTo>
                  <a:lnTo>
                    <a:pt x="3604" y="2692"/>
                  </a:lnTo>
                  <a:lnTo>
                    <a:pt x="3871" y="1980"/>
                  </a:lnTo>
                  <a:close/>
                  <a:moveTo>
                    <a:pt x="2714" y="0"/>
                  </a:moveTo>
                  <a:lnTo>
                    <a:pt x="2492" y="534"/>
                  </a:lnTo>
                  <a:lnTo>
                    <a:pt x="2225" y="1224"/>
                  </a:lnTo>
                  <a:lnTo>
                    <a:pt x="1936" y="2047"/>
                  </a:lnTo>
                  <a:lnTo>
                    <a:pt x="1624" y="3048"/>
                  </a:lnTo>
                  <a:lnTo>
                    <a:pt x="868" y="5494"/>
                  </a:lnTo>
                  <a:lnTo>
                    <a:pt x="1" y="8564"/>
                  </a:lnTo>
                  <a:lnTo>
                    <a:pt x="290" y="8586"/>
                  </a:lnTo>
                  <a:lnTo>
                    <a:pt x="557" y="8608"/>
                  </a:lnTo>
                  <a:lnTo>
                    <a:pt x="913" y="8631"/>
                  </a:lnTo>
                  <a:lnTo>
                    <a:pt x="1647" y="8631"/>
                  </a:lnTo>
                  <a:lnTo>
                    <a:pt x="2047" y="8653"/>
                  </a:lnTo>
                  <a:lnTo>
                    <a:pt x="2781" y="6673"/>
                  </a:lnTo>
                  <a:lnTo>
                    <a:pt x="3092" y="5939"/>
                  </a:lnTo>
                  <a:lnTo>
                    <a:pt x="3582" y="5895"/>
                  </a:lnTo>
                  <a:lnTo>
                    <a:pt x="5472" y="5895"/>
                  </a:lnTo>
                  <a:lnTo>
                    <a:pt x="5561" y="5917"/>
                  </a:lnTo>
                  <a:lnTo>
                    <a:pt x="5828" y="7318"/>
                  </a:lnTo>
                  <a:lnTo>
                    <a:pt x="6028" y="8586"/>
                  </a:lnTo>
                  <a:lnTo>
                    <a:pt x="7096" y="8519"/>
                  </a:lnTo>
                  <a:lnTo>
                    <a:pt x="7630" y="8497"/>
                  </a:lnTo>
                  <a:lnTo>
                    <a:pt x="8186" y="8453"/>
                  </a:lnTo>
                  <a:lnTo>
                    <a:pt x="8275" y="8430"/>
                  </a:lnTo>
                  <a:lnTo>
                    <a:pt x="8297" y="8430"/>
                  </a:lnTo>
                  <a:lnTo>
                    <a:pt x="7875" y="6740"/>
                  </a:lnTo>
                  <a:lnTo>
                    <a:pt x="7341" y="4605"/>
                  </a:lnTo>
                  <a:lnTo>
                    <a:pt x="6651" y="2047"/>
                  </a:lnTo>
                  <a:lnTo>
                    <a:pt x="6140" y="0"/>
                  </a:lnTo>
                  <a:close/>
                </a:path>
              </a:pathLst>
            </a:custGeom>
            <a:solidFill>
              <a:srgbClr val="FFD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3"/>
            <p:cNvSpPr/>
            <p:nvPr/>
          </p:nvSpPr>
          <p:spPr>
            <a:xfrm>
              <a:off x="5513537" y="3186532"/>
              <a:ext cx="686245" cy="715603"/>
            </a:xfrm>
            <a:custGeom>
              <a:avLst/>
              <a:gdLst/>
              <a:ahLst/>
              <a:cxnLst/>
              <a:rect l="l" t="t" r="r" b="b"/>
              <a:pathLst>
                <a:path w="8298" h="8653" fill="none" extrusionOk="0">
                  <a:moveTo>
                    <a:pt x="6140" y="0"/>
                  </a:moveTo>
                  <a:lnTo>
                    <a:pt x="6140" y="0"/>
                  </a:lnTo>
                  <a:lnTo>
                    <a:pt x="6051" y="0"/>
                  </a:lnTo>
                  <a:lnTo>
                    <a:pt x="6051" y="0"/>
                  </a:lnTo>
                  <a:lnTo>
                    <a:pt x="2714" y="0"/>
                  </a:lnTo>
                  <a:lnTo>
                    <a:pt x="2714" y="0"/>
                  </a:lnTo>
                  <a:lnTo>
                    <a:pt x="2492" y="534"/>
                  </a:lnTo>
                  <a:lnTo>
                    <a:pt x="2225" y="1224"/>
                  </a:lnTo>
                  <a:lnTo>
                    <a:pt x="1936" y="2047"/>
                  </a:lnTo>
                  <a:lnTo>
                    <a:pt x="1624" y="3048"/>
                  </a:lnTo>
                  <a:lnTo>
                    <a:pt x="868" y="5494"/>
                  </a:lnTo>
                  <a:lnTo>
                    <a:pt x="1" y="8564"/>
                  </a:lnTo>
                  <a:lnTo>
                    <a:pt x="1" y="8564"/>
                  </a:lnTo>
                  <a:lnTo>
                    <a:pt x="290" y="8586"/>
                  </a:lnTo>
                  <a:lnTo>
                    <a:pt x="557" y="8608"/>
                  </a:lnTo>
                  <a:lnTo>
                    <a:pt x="557" y="8608"/>
                  </a:lnTo>
                  <a:lnTo>
                    <a:pt x="913" y="8631"/>
                  </a:lnTo>
                  <a:lnTo>
                    <a:pt x="913" y="8631"/>
                  </a:lnTo>
                  <a:lnTo>
                    <a:pt x="1268" y="8631"/>
                  </a:lnTo>
                  <a:lnTo>
                    <a:pt x="1268" y="8631"/>
                  </a:lnTo>
                  <a:lnTo>
                    <a:pt x="1647" y="8631"/>
                  </a:lnTo>
                  <a:lnTo>
                    <a:pt x="2047" y="8653"/>
                  </a:lnTo>
                  <a:lnTo>
                    <a:pt x="2047" y="8653"/>
                  </a:lnTo>
                  <a:lnTo>
                    <a:pt x="2781" y="6673"/>
                  </a:lnTo>
                  <a:lnTo>
                    <a:pt x="2781" y="6673"/>
                  </a:lnTo>
                  <a:lnTo>
                    <a:pt x="3092" y="5939"/>
                  </a:lnTo>
                  <a:lnTo>
                    <a:pt x="3092" y="5939"/>
                  </a:lnTo>
                  <a:lnTo>
                    <a:pt x="3582" y="5895"/>
                  </a:lnTo>
                  <a:lnTo>
                    <a:pt x="4027" y="5895"/>
                  </a:lnTo>
                  <a:lnTo>
                    <a:pt x="4027" y="5895"/>
                  </a:lnTo>
                  <a:lnTo>
                    <a:pt x="5339" y="5895"/>
                  </a:lnTo>
                  <a:lnTo>
                    <a:pt x="5339" y="5895"/>
                  </a:lnTo>
                  <a:lnTo>
                    <a:pt x="5472" y="5895"/>
                  </a:lnTo>
                  <a:lnTo>
                    <a:pt x="5561" y="5917"/>
                  </a:lnTo>
                  <a:lnTo>
                    <a:pt x="5561" y="5917"/>
                  </a:lnTo>
                  <a:lnTo>
                    <a:pt x="5828" y="7318"/>
                  </a:lnTo>
                  <a:lnTo>
                    <a:pt x="6028" y="8586"/>
                  </a:lnTo>
                  <a:lnTo>
                    <a:pt x="7096" y="8519"/>
                  </a:lnTo>
                  <a:lnTo>
                    <a:pt x="7096" y="8519"/>
                  </a:lnTo>
                  <a:lnTo>
                    <a:pt x="7630" y="8497"/>
                  </a:lnTo>
                  <a:lnTo>
                    <a:pt x="8186" y="8453"/>
                  </a:lnTo>
                  <a:lnTo>
                    <a:pt x="8186" y="8453"/>
                  </a:lnTo>
                  <a:lnTo>
                    <a:pt x="8275" y="8430"/>
                  </a:lnTo>
                  <a:lnTo>
                    <a:pt x="8297" y="8430"/>
                  </a:lnTo>
                  <a:lnTo>
                    <a:pt x="8297" y="8430"/>
                  </a:lnTo>
                  <a:lnTo>
                    <a:pt x="7875" y="6740"/>
                  </a:lnTo>
                  <a:lnTo>
                    <a:pt x="7341" y="4605"/>
                  </a:lnTo>
                  <a:lnTo>
                    <a:pt x="7341" y="4605"/>
                  </a:lnTo>
                  <a:lnTo>
                    <a:pt x="6651" y="2047"/>
                  </a:lnTo>
                  <a:lnTo>
                    <a:pt x="61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3"/>
            <p:cNvSpPr/>
            <p:nvPr/>
          </p:nvSpPr>
          <p:spPr>
            <a:xfrm>
              <a:off x="5787605" y="3350195"/>
              <a:ext cx="174828" cy="152830"/>
            </a:xfrm>
            <a:custGeom>
              <a:avLst/>
              <a:gdLst/>
              <a:ahLst/>
              <a:cxnLst/>
              <a:rect l="l" t="t" r="r" b="b"/>
              <a:pathLst>
                <a:path w="2114" h="1848" fill="none" extrusionOk="0">
                  <a:moveTo>
                    <a:pt x="290" y="713"/>
                  </a:moveTo>
                  <a:lnTo>
                    <a:pt x="290" y="713"/>
                  </a:lnTo>
                  <a:lnTo>
                    <a:pt x="557" y="1"/>
                  </a:lnTo>
                  <a:lnTo>
                    <a:pt x="1491" y="45"/>
                  </a:lnTo>
                  <a:lnTo>
                    <a:pt x="1869" y="68"/>
                  </a:lnTo>
                  <a:lnTo>
                    <a:pt x="1869" y="68"/>
                  </a:lnTo>
                  <a:lnTo>
                    <a:pt x="1980" y="935"/>
                  </a:lnTo>
                  <a:lnTo>
                    <a:pt x="2114" y="1847"/>
                  </a:lnTo>
                  <a:lnTo>
                    <a:pt x="2114" y="1847"/>
                  </a:lnTo>
                  <a:lnTo>
                    <a:pt x="913" y="1825"/>
                  </a:lnTo>
                  <a:lnTo>
                    <a:pt x="913" y="1825"/>
                  </a:lnTo>
                  <a:lnTo>
                    <a:pt x="1" y="1803"/>
                  </a:lnTo>
                  <a:lnTo>
                    <a:pt x="1" y="1803"/>
                  </a:lnTo>
                  <a:lnTo>
                    <a:pt x="134" y="1224"/>
                  </a:lnTo>
                  <a:lnTo>
                    <a:pt x="290" y="713"/>
                  </a:lnTo>
                  <a:lnTo>
                    <a:pt x="290" y="7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3"/>
            <p:cNvSpPr/>
            <p:nvPr/>
          </p:nvSpPr>
          <p:spPr>
            <a:xfrm>
              <a:off x="5778425" y="3341015"/>
              <a:ext cx="193270" cy="171189"/>
            </a:xfrm>
            <a:custGeom>
              <a:avLst/>
              <a:gdLst/>
              <a:ahLst/>
              <a:cxnLst/>
              <a:rect l="l" t="t" r="r" b="b"/>
              <a:pathLst>
                <a:path w="2337" h="2070" extrusionOk="0">
                  <a:moveTo>
                    <a:pt x="824" y="223"/>
                  </a:moveTo>
                  <a:lnTo>
                    <a:pt x="890" y="245"/>
                  </a:lnTo>
                  <a:lnTo>
                    <a:pt x="1426" y="266"/>
                  </a:lnTo>
                  <a:lnTo>
                    <a:pt x="1426" y="266"/>
                  </a:lnTo>
                  <a:lnTo>
                    <a:pt x="1313" y="535"/>
                  </a:lnTo>
                  <a:lnTo>
                    <a:pt x="1157" y="979"/>
                  </a:lnTo>
                  <a:lnTo>
                    <a:pt x="926" y="1821"/>
                  </a:lnTo>
                  <a:lnTo>
                    <a:pt x="926" y="1821"/>
                  </a:lnTo>
                  <a:lnTo>
                    <a:pt x="264" y="1789"/>
                  </a:lnTo>
                  <a:lnTo>
                    <a:pt x="264" y="1789"/>
                  </a:lnTo>
                  <a:lnTo>
                    <a:pt x="379" y="1313"/>
                  </a:lnTo>
                  <a:lnTo>
                    <a:pt x="601" y="690"/>
                  </a:lnTo>
                  <a:lnTo>
                    <a:pt x="668" y="468"/>
                  </a:lnTo>
                  <a:lnTo>
                    <a:pt x="712" y="334"/>
                  </a:lnTo>
                  <a:lnTo>
                    <a:pt x="757" y="245"/>
                  </a:lnTo>
                  <a:lnTo>
                    <a:pt x="824" y="223"/>
                  </a:lnTo>
                  <a:close/>
                  <a:moveTo>
                    <a:pt x="1691" y="277"/>
                  </a:moveTo>
                  <a:lnTo>
                    <a:pt x="1882" y="284"/>
                  </a:lnTo>
                  <a:lnTo>
                    <a:pt x="1882" y="284"/>
                  </a:lnTo>
                  <a:lnTo>
                    <a:pt x="1980" y="1068"/>
                  </a:lnTo>
                  <a:lnTo>
                    <a:pt x="2097" y="1845"/>
                  </a:lnTo>
                  <a:lnTo>
                    <a:pt x="2097" y="1845"/>
                  </a:lnTo>
                  <a:lnTo>
                    <a:pt x="1177" y="1828"/>
                  </a:lnTo>
                  <a:lnTo>
                    <a:pt x="1177" y="1828"/>
                  </a:lnTo>
                  <a:lnTo>
                    <a:pt x="1380" y="1091"/>
                  </a:lnTo>
                  <a:lnTo>
                    <a:pt x="1535" y="646"/>
                  </a:lnTo>
                  <a:lnTo>
                    <a:pt x="1691" y="277"/>
                  </a:lnTo>
                  <a:close/>
                  <a:moveTo>
                    <a:pt x="646" y="1"/>
                  </a:moveTo>
                  <a:lnTo>
                    <a:pt x="579" y="23"/>
                  </a:lnTo>
                  <a:lnTo>
                    <a:pt x="557" y="68"/>
                  </a:lnTo>
                  <a:lnTo>
                    <a:pt x="245" y="957"/>
                  </a:lnTo>
                  <a:lnTo>
                    <a:pt x="112" y="1402"/>
                  </a:lnTo>
                  <a:lnTo>
                    <a:pt x="1" y="1847"/>
                  </a:lnTo>
                  <a:lnTo>
                    <a:pt x="1" y="1914"/>
                  </a:lnTo>
                  <a:lnTo>
                    <a:pt x="23" y="1958"/>
                  </a:lnTo>
                  <a:lnTo>
                    <a:pt x="67" y="2003"/>
                  </a:lnTo>
                  <a:lnTo>
                    <a:pt x="134" y="2025"/>
                  </a:lnTo>
                  <a:lnTo>
                    <a:pt x="1046" y="2047"/>
                  </a:lnTo>
                  <a:lnTo>
                    <a:pt x="2247" y="2069"/>
                  </a:lnTo>
                  <a:lnTo>
                    <a:pt x="2292" y="2069"/>
                  </a:lnTo>
                  <a:lnTo>
                    <a:pt x="2336" y="2047"/>
                  </a:lnTo>
                  <a:lnTo>
                    <a:pt x="2336" y="2003"/>
                  </a:lnTo>
                  <a:lnTo>
                    <a:pt x="2336" y="1958"/>
                  </a:lnTo>
                  <a:lnTo>
                    <a:pt x="2225" y="1068"/>
                  </a:lnTo>
                  <a:lnTo>
                    <a:pt x="2114" y="179"/>
                  </a:lnTo>
                  <a:lnTo>
                    <a:pt x="2091" y="134"/>
                  </a:lnTo>
                  <a:lnTo>
                    <a:pt x="2047" y="112"/>
                  </a:lnTo>
                  <a:lnTo>
                    <a:pt x="2002" y="90"/>
                  </a:lnTo>
                  <a:lnTo>
                    <a:pt x="1958" y="68"/>
                  </a:lnTo>
                  <a:lnTo>
                    <a:pt x="1611" y="50"/>
                  </a:lnTo>
                  <a:lnTo>
                    <a:pt x="1602" y="45"/>
                  </a:lnTo>
                  <a:lnTo>
                    <a:pt x="1558" y="45"/>
                  </a:lnTo>
                  <a:lnTo>
                    <a:pt x="1554" y="47"/>
                  </a:lnTo>
                  <a:lnTo>
                    <a:pt x="1554" y="47"/>
                  </a:lnTo>
                  <a:lnTo>
                    <a:pt x="6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3"/>
            <p:cNvSpPr/>
            <p:nvPr/>
          </p:nvSpPr>
          <p:spPr>
            <a:xfrm>
              <a:off x="5504357" y="3177352"/>
              <a:ext cx="794747" cy="734045"/>
            </a:xfrm>
            <a:custGeom>
              <a:avLst/>
              <a:gdLst/>
              <a:ahLst/>
              <a:cxnLst/>
              <a:rect l="l" t="t" r="r" b="b"/>
              <a:pathLst>
                <a:path w="9610" h="8876" extrusionOk="0">
                  <a:moveTo>
                    <a:pt x="7118" y="200"/>
                  </a:moveTo>
                  <a:lnTo>
                    <a:pt x="7252" y="223"/>
                  </a:lnTo>
                  <a:lnTo>
                    <a:pt x="7318" y="267"/>
                  </a:lnTo>
                  <a:lnTo>
                    <a:pt x="7296" y="312"/>
                  </a:lnTo>
                  <a:lnTo>
                    <a:pt x="7341" y="512"/>
                  </a:lnTo>
                  <a:lnTo>
                    <a:pt x="7430" y="890"/>
                  </a:lnTo>
                  <a:lnTo>
                    <a:pt x="7696" y="1913"/>
                  </a:lnTo>
                  <a:lnTo>
                    <a:pt x="8319" y="4293"/>
                  </a:lnTo>
                  <a:lnTo>
                    <a:pt x="8942" y="6673"/>
                  </a:lnTo>
                  <a:lnTo>
                    <a:pt x="9187" y="7674"/>
                  </a:lnTo>
                  <a:lnTo>
                    <a:pt x="9253" y="7919"/>
                  </a:lnTo>
                  <a:lnTo>
                    <a:pt x="9298" y="8052"/>
                  </a:lnTo>
                  <a:lnTo>
                    <a:pt x="9298" y="8163"/>
                  </a:lnTo>
                  <a:lnTo>
                    <a:pt x="9342" y="8319"/>
                  </a:lnTo>
                  <a:lnTo>
                    <a:pt x="9253" y="8363"/>
                  </a:lnTo>
                  <a:lnTo>
                    <a:pt x="9164" y="8386"/>
                  </a:lnTo>
                  <a:lnTo>
                    <a:pt x="9075" y="8408"/>
                  </a:lnTo>
                  <a:lnTo>
                    <a:pt x="8987" y="8408"/>
                  </a:lnTo>
                  <a:lnTo>
                    <a:pt x="8542" y="8475"/>
                  </a:lnTo>
                  <a:lnTo>
                    <a:pt x="8498" y="8477"/>
                  </a:lnTo>
                  <a:lnTo>
                    <a:pt x="8498" y="8477"/>
                  </a:lnTo>
                  <a:lnTo>
                    <a:pt x="7986" y="6428"/>
                  </a:lnTo>
                  <a:lnTo>
                    <a:pt x="7452" y="4338"/>
                  </a:lnTo>
                  <a:lnTo>
                    <a:pt x="6896" y="2224"/>
                  </a:lnTo>
                  <a:lnTo>
                    <a:pt x="6389" y="218"/>
                  </a:lnTo>
                  <a:lnTo>
                    <a:pt x="6389" y="218"/>
                  </a:lnTo>
                  <a:lnTo>
                    <a:pt x="6829" y="200"/>
                  </a:lnTo>
                  <a:close/>
                  <a:moveTo>
                    <a:pt x="6139" y="178"/>
                  </a:moveTo>
                  <a:lnTo>
                    <a:pt x="6184" y="223"/>
                  </a:lnTo>
                  <a:lnTo>
                    <a:pt x="6273" y="578"/>
                  </a:lnTo>
                  <a:lnTo>
                    <a:pt x="6429" y="1290"/>
                  </a:lnTo>
                  <a:lnTo>
                    <a:pt x="6784" y="2669"/>
                  </a:lnTo>
                  <a:lnTo>
                    <a:pt x="7563" y="5605"/>
                  </a:lnTo>
                  <a:lnTo>
                    <a:pt x="7941" y="7073"/>
                  </a:lnTo>
                  <a:lnTo>
                    <a:pt x="8284" y="8487"/>
                  </a:lnTo>
                  <a:lnTo>
                    <a:pt x="8284" y="8487"/>
                  </a:lnTo>
                  <a:lnTo>
                    <a:pt x="8075" y="8497"/>
                  </a:lnTo>
                  <a:lnTo>
                    <a:pt x="7163" y="8519"/>
                  </a:lnTo>
                  <a:lnTo>
                    <a:pt x="6629" y="8586"/>
                  </a:lnTo>
                  <a:lnTo>
                    <a:pt x="6317" y="8608"/>
                  </a:lnTo>
                  <a:lnTo>
                    <a:pt x="6206" y="8608"/>
                  </a:lnTo>
                  <a:lnTo>
                    <a:pt x="6139" y="8586"/>
                  </a:lnTo>
                  <a:lnTo>
                    <a:pt x="6162" y="8586"/>
                  </a:lnTo>
                  <a:lnTo>
                    <a:pt x="6184" y="8541"/>
                  </a:lnTo>
                  <a:lnTo>
                    <a:pt x="6184" y="8363"/>
                  </a:lnTo>
                  <a:lnTo>
                    <a:pt x="6162" y="8074"/>
                  </a:lnTo>
                  <a:lnTo>
                    <a:pt x="6050" y="7429"/>
                  </a:lnTo>
                  <a:lnTo>
                    <a:pt x="5784" y="6028"/>
                  </a:lnTo>
                  <a:lnTo>
                    <a:pt x="5739" y="5961"/>
                  </a:lnTo>
                  <a:lnTo>
                    <a:pt x="5672" y="5917"/>
                  </a:lnTo>
                  <a:lnTo>
                    <a:pt x="5494" y="5895"/>
                  </a:lnTo>
                  <a:lnTo>
                    <a:pt x="5294" y="5872"/>
                  </a:lnTo>
                  <a:lnTo>
                    <a:pt x="4894" y="5872"/>
                  </a:lnTo>
                  <a:lnTo>
                    <a:pt x="4115" y="5895"/>
                  </a:lnTo>
                  <a:lnTo>
                    <a:pt x="4049" y="5917"/>
                  </a:lnTo>
                  <a:lnTo>
                    <a:pt x="4026" y="5961"/>
                  </a:lnTo>
                  <a:lnTo>
                    <a:pt x="3715" y="6762"/>
                  </a:lnTo>
                  <a:lnTo>
                    <a:pt x="3404" y="7585"/>
                  </a:lnTo>
                  <a:lnTo>
                    <a:pt x="3315" y="7874"/>
                  </a:lnTo>
                  <a:lnTo>
                    <a:pt x="3226" y="8186"/>
                  </a:lnTo>
                  <a:lnTo>
                    <a:pt x="3181" y="8341"/>
                  </a:lnTo>
                  <a:lnTo>
                    <a:pt x="3092" y="8475"/>
                  </a:lnTo>
                  <a:lnTo>
                    <a:pt x="3003" y="8564"/>
                  </a:lnTo>
                  <a:lnTo>
                    <a:pt x="2914" y="8630"/>
                  </a:lnTo>
                  <a:lnTo>
                    <a:pt x="2759" y="8675"/>
                  </a:lnTo>
                  <a:lnTo>
                    <a:pt x="2225" y="8675"/>
                  </a:lnTo>
                  <a:lnTo>
                    <a:pt x="1869" y="8653"/>
                  </a:lnTo>
                  <a:lnTo>
                    <a:pt x="1557" y="8630"/>
                  </a:lnTo>
                  <a:lnTo>
                    <a:pt x="823" y="8608"/>
                  </a:lnTo>
                  <a:lnTo>
                    <a:pt x="270" y="8575"/>
                  </a:lnTo>
                  <a:lnTo>
                    <a:pt x="270" y="8575"/>
                  </a:lnTo>
                  <a:lnTo>
                    <a:pt x="1024" y="5895"/>
                  </a:lnTo>
                  <a:lnTo>
                    <a:pt x="1446" y="4471"/>
                  </a:lnTo>
                  <a:lnTo>
                    <a:pt x="1891" y="3070"/>
                  </a:lnTo>
                  <a:lnTo>
                    <a:pt x="2180" y="2158"/>
                  </a:lnTo>
                  <a:lnTo>
                    <a:pt x="2492" y="1268"/>
                  </a:lnTo>
                  <a:lnTo>
                    <a:pt x="2736" y="623"/>
                  </a:lnTo>
                  <a:lnTo>
                    <a:pt x="2825" y="423"/>
                  </a:lnTo>
                  <a:lnTo>
                    <a:pt x="2848" y="356"/>
                  </a:lnTo>
                  <a:lnTo>
                    <a:pt x="2892" y="312"/>
                  </a:lnTo>
                  <a:lnTo>
                    <a:pt x="2936" y="267"/>
                  </a:lnTo>
                  <a:lnTo>
                    <a:pt x="3025" y="245"/>
                  </a:lnTo>
                  <a:lnTo>
                    <a:pt x="3226" y="223"/>
                  </a:lnTo>
                  <a:lnTo>
                    <a:pt x="5227" y="223"/>
                  </a:lnTo>
                  <a:lnTo>
                    <a:pt x="5739" y="178"/>
                  </a:lnTo>
                  <a:close/>
                  <a:moveTo>
                    <a:pt x="2803" y="0"/>
                  </a:moveTo>
                  <a:lnTo>
                    <a:pt x="2736" y="22"/>
                  </a:lnTo>
                  <a:lnTo>
                    <a:pt x="2714" y="67"/>
                  </a:lnTo>
                  <a:lnTo>
                    <a:pt x="2492" y="578"/>
                  </a:lnTo>
                  <a:lnTo>
                    <a:pt x="2269" y="1090"/>
                  </a:lnTo>
                  <a:lnTo>
                    <a:pt x="1891" y="2135"/>
                  </a:lnTo>
                  <a:lnTo>
                    <a:pt x="1535" y="3203"/>
                  </a:lnTo>
                  <a:lnTo>
                    <a:pt x="1202" y="4293"/>
                  </a:lnTo>
                  <a:lnTo>
                    <a:pt x="890" y="5383"/>
                  </a:lnTo>
                  <a:lnTo>
                    <a:pt x="579" y="6473"/>
                  </a:lnTo>
                  <a:lnTo>
                    <a:pt x="0" y="8630"/>
                  </a:lnTo>
                  <a:lnTo>
                    <a:pt x="0" y="8675"/>
                  </a:lnTo>
                  <a:lnTo>
                    <a:pt x="23" y="8742"/>
                  </a:lnTo>
                  <a:lnTo>
                    <a:pt x="67" y="8786"/>
                  </a:lnTo>
                  <a:lnTo>
                    <a:pt x="134" y="8786"/>
                  </a:lnTo>
                  <a:lnTo>
                    <a:pt x="912" y="8831"/>
                  </a:lnTo>
                  <a:lnTo>
                    <a:pt x="1669" y="8875"/>
                  </a:lnTo>
                  <a:lnTo>
                    <a:pt x="2825" y="8875"/>
                  </a:lnTo>
                  <a:lnTo>
                    <a:pt x="3203" y="8853"/>
                  </a:lnTo>
                  <a:lnTo>
                    <a:pt x="3248" y="8831"/>
                  </a:lnTo>
                  <a:lnTo>
                    <a:pt x="3292" y="8786"/>
                  </a:lnTo>
                  <a:lnTo>
                    <a:pt x="3515" y="8030"/>
                  </a:lnTo>
                  <a:lnTo>
                    <a:pt x="3782" y="7296"/>
                  </a:lnTo>
                  <a:lnTo>
                    <a:pt x="3915" y="6873"/>
                  </a:lnTo>
                  <a:lnTo>
                    <a:pt x="4004" y="6651"/>
                  </a:lnTo>
                  <a:lnTo>
                    <a:pt x="4093" y="6451"/>
                  </a:lnTo>
                  <a:lnTo>
                    <a:pt x="4160" y="6339"/>
                  </a:lnTo>
                  <a:lnTo>
                    <a:pt x="4227" y="6250"/>
                  </a:lnTo>
                  <a:lnTo>
                    <a:pt x="4293" y="6184"/>
                  </a:lnTo>
                  <a:lnTo>
                    <a:pt x="4382" y="6161"/>
                  </a:lnTo>
                  <a:lnTo>
                    <a:pt x="4449" y="6139"/>
                  </a:lnTo>
                  <a:lnTo>
                    <a:pt x="4538" y="6117"/>
                  </a:lnTo>
                  <a:lnTo>
                    <a:pt x="4805" y="6117"/>
                  </a:lnTo>
                  <a:lnTo>
                    <a:pt x="5139" y="6095"/>
                  </a:lnTo>
                  <a:lnTo>
                    <a:pt x="5428" y="6095"/>
                  </a:lnTo>
                  <a:lnTo>
                    <a:pt x="5472" y="6117"/>
                  </a:lnTo>
                  <a:lnTo>
                    <a:pt x="5561" y="6184"/>
                  </a:lnTo>
                  <a:lnTo>
                    <a:pt x="5606" y="6273"/>
                  </a:lnTo>
                  <a:lnTo>
                    <a:pt x="5650" y="6384"/>
                  </a:lnTo>
                  <a:lnTo>
                    <a:pt x="5672" y="6517"/>
                  </a:lnTo>
                  <a:lnTo>
                    <a:pt x="5717" y="6762"/>
                  </a:lnTo>
                  <a:lnTo>
                    <a:pt x="5739" y="6984"/>
                  </a:lnTo>
                  <a:lnTo>
                    <a:pt x="5895" y="7830"/>
                  </a:lnTo>
                  <a:lnTo>
                    <a:pt x="6028" y="8697"/>
                  </a:lnTo>
                  <a:lnTo>
                    <a:pt x="6050" y="8742"/>
                  </a:lnTo>
                  <a:lnTo>
                    <a:pt x="6073" y="8764"/>
                  </a:lnTo>
                  <a:lnTo>
                    <a:pt x="6117" y="8786"/>
                  </a:lnTo>
                  <a:lnTo>
                    <a:pt x="6162" y="8808"/>
                  </a:lnTo>
                  <a:lnTo>
                    <a:pt x="6762" y="8764"/>
                  </a:lnTo>
                  <a:lnTo>
                    <a:pt x="7341" y="8742"/>
                  </a:lnTo>
                  <a:lnTo>
                    <a:pt x="7897" y="8742"/>
                  </a:lnTo>
                  <a:lnTo>
                    <a:pt x="8453" y="8719"/>
                  </a:lnTo>
                  <a:lnTo>
                    <a:pt x="9009" y="8675"/>
                  </a:lnTo>
                  <a:lnTo>
                    <a:pt x="9276" y="8630"/>
                  </a:lnTo>
                  <a:lnTo>
                    <a:pt x="9543" y="8564"/>
                  </a:lnTo>
                  <a:lnTo>
                    <a:pt x="9565" y="8564"/>
                  </a:lnTo>
                  <a:lnTo>
                    <a:pt x="9587" y="8541"/>
                  </a:lnTo>
                  <a:lnTo>
                    <a:pt x="9609" y="8475"/>
                  </a:lnTo>
                  <a:lnTo>
                    <a:pt x="9098" y="6384"/>
                  </a:lnTo>
                  <a:lnTo>
                    <a:pt x="8542" y="4315"/>
                  </a:lnTo>
                  <a:lnTo>
                    <a:pt x="7452" y="156"/>
                  </a:lnTo>
                  <a:lnTo>
                    <a:pt x="7430" y="111"/>
                  </a:lnTo>
                  <a:lnTo>
                    <a:pt x="7407" y="67"/>
                  </a:lnTo>
                  <a:lnTo>
                    <a:pt x="7363" y="45"/>
                  </a:lnTo>
                  <a:lnTo>
                    <a:pt x="7318" y="45"/>
                  </a:lnTo>
                  <a:lnTo>
                    <a:pt x="6277" y="2"/>
                  </a:lnTo>
                  <a:lnTo>
                    <a:pt x="6277" y="2"/>
                  </a:lnTo>
                  <a:lnTo>
                    <a:pt x="6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3"/>
            <p:cNvSpPr/>
            <p:nvPr/>
          </p:nvSpPr>
          <p:spPr>
            <a:xfrm>
              <a:off x="5671742" y="3664786"/>
              <a:ext cx="184007" cy="246611"/>
            </a:xfrm>
            <a:custGeom>
              <a:avLst/>
              <a:gdLst/>
              <a:ahLst/>
              <a:cxnLst/>
              <a:rect l="l" t="t" r="r" b="b"/>
              <a:pathLst>
                <a:path w="2225" h="2982" extrusionOk="0">
                  <a:moveTo>
                    <a:pt x="2091" y="1"/>
                  </a:moveTo>
                  <a:lnTo>
                    <a:pt x="1624" y="23"/>
                  </a:lnTo>
                  <a:lnTo>
                    <a:pt x="1157" y="45"/>
                  </a:lnTo>
                  <a:lnTo>
                    <a:pt x="1113" y="45"/>
                  </a:lnTo>
                  <a:lnTo>
                    <a:pt x="1068" y="89"/>
                  </a:lnTo>
                  <a:lnTo>
                    <a:pt x="779" y="757"/>
                  </a:lnTo>
                  <a:lnTo>
                    <a:pt x="512" y="1446"/>
                  </a:lnTo>
                  <a:lnTo>
                    <a:pt x="23" y="2803"/>
                  </a:lnTo>
                  <a:lnTo>
                    <a:pt x="1" y="2848"/>
                  </a:lnTo>
                  <a:lnTo>
                    <a:pt x="23" y="2892"/>
                  </a:lnTo>
                  <a:lnTo>
                    <a:pt x="90" y="2959"/>
                  </a:lnTo>
                  <a:lnTo>
                    <a:pt x="134" y="2981"/>
                  </a:lnTo>
                  <a:lnTo>
                    <a:pt x="178" y="2981"/>
                  </a:lnTo>
                  <a:lnTo>
                    <a:pt x="201" y="2959"/>
                  </a:lnTo>
                  <a:lnTo>
                    <a:pt x="245" y="2914"/>
                  </a:lnTo>
                  <a:lnTo>
                    <a:pt x="912" y="1135"/>
                  </a:lnTo>
                  <a:lnTo>
                    <a:pt x="1046" y="757"/>
                  </a:lnTo>
                  <a:lnTo>
                    <a:pt x="1113" y="557"/>
                  </a:lnTo>
                  <a:lnTo>
                    <a:pt x="1202" y="401"/>
                  </a:lnTo>
                  <a:lnTo>
                    <a:pt x="1291" y="312"/>
                  </a:lnTo>
                  <a:lnTo>
                    <a:pt x="1402" y="267"/>
                  </a:lnTo>
                  <a:lnTo>
                    <a:pt x="1513" y="245"/>
                  </a:lnTo>
                  <a:lnTo>
                    <a:pt x="1624" y="223"/>
                  </a:lnTo>
                  <a:lnTo>
                    <a:pt x="2180" y="223"/>
                  </a:lnTo>
                  <a:lnTo>
                    <a:pt x="2203" y="178"/>
                  </a:lnTo>
                  <a:lnTo>
                    <a:pt x="2225" y="156"/>
                  </a:lnTo>
                  <a:lnTo>
                    <a:pt x="2225" y="112"/>
                  </a:lnTo>
                  <a:lnTo>
                    <a:pt x="2158" y="45"/>
                  </a:lnTo>
                  <a:lnTo>
                    <a:pt x="2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43"/>
          <p:cNvGrpSpPr/>
          <p:nvPr/>
        </p:nvGrpSpPr>
        <p:grpSpPr>
          <a:xfrm>
            <a:off x="7452113" y="4351194"/>
            <a:ext cx="604623" cy="489670"/>
            <a:chOff x="6527795" y="3348368"/>
            <a:chExt cx="756126" cy="728504"/>
          </a:xfrm>
        </p:grpSpPr>
        <p:sp>
          <p:nvSpPr>
            <p:cNvPr id="1191" name="Google Shape;1191;p43"/>
            <p:cNvSpPr/>
            <p:nvPr/>
          </p:nvSpPr>
          <p:spPr>
            <a:xfrm>
              <a:off x="6682361" y="3359450"/>
              <a:ext cx="590561" cy="676982"/>
            </a:xfrm>
            <a:custGeom>
              <a:avLst/>
              <a:gdLst/>
              <a:ahLst/>
              <a:cxnLst/>
              <a:rect l="l" t="t" r="r" b="b"/>
              <a:pathLst>
                <a:path w="7141" h="8186" extrusionOk="0">
                  <a:moveTo>
                    <a:pt x="556" y="1402"/>
                  </a:moveTo>
                  <a:lnTo>
                    <a:pt x="289" y="1446"/>
                  </a:lnTo>
                  <a:lnTo>
                    <a:pt x="0" y="1491"/>
                  </a:lnTo>
                  <a:lnTo>
                    <a:pt x="200" y="2625"/>
                  </a:lnTo>
                  <a:lnTo>
                    <a:pt x="356" y="3715"/>
                  </a:lnTo>
                  <a:lnTo>
                    <a:pt x="601" y="3693"/>
                  </a:lnTo>
                  <a:lnTo>
                    <a:pt x="890" y="3670"/>
                  </a:lnTo>
                  <a:lnTo>
                    <a:pt x="1179" y="3604"/>
                  </a:lnTo>
                  <a:lnTo>
                    <a:pt x="1513" y="3515"/>
                  </a:lnTo>
                  <a:lnTo>
                    <a:pt x="1646" y="3448"/>
                  </a:lnTo>
                  <a:lnTo>
                    <a:pt x="1713" y="3448"/>
                  </a:lnTo>
                  <a:lnTo>
                    <a:pt x="1691" y="3314"/>
                  </a:lnTo>
                  <a:lnTo>
                    <a:pt x="1646" y="3181"/>
                  </a:lnTo>
                  <a:lnTo>
                    <a:pt x="1535" y="2314"/>
                  </a:lnTo>
                  <a:lnTo>
                    <a:pt x="1379" y="1424"/>
                  </a:lnTo>
                  <a:lnTo>
                    <a:pt x="1201" y="1424"/>
                  </a:lnTo>
                  <a:lnTo>
                    <a:pt x="1001" y="1402"/>
                  </a:lnTo>
                  <a:close/>
                  <a:moveTo>
                    <a:pt x="1357" y="5094"/>
                  </a:moveTo>
                  <a:lnTo>
                    <a:pt x="1112" y="5116"/>
                  </a:lnTo>
                  <a:lnTo>
                    <a:pt x="556" y="5183"/>
                  </a:lnTo>
                  <a:lnTo>
                    <a:pt x="756" y="6339"/>
                  </a:lnTo>
                  <a:lnTo>
                    <a:pt x="912" y="7407"/>
                  </a:lnTo>
                  <a:lnTo>
                    <a:pt x="1179" y="7407"/>
                  </a:lnTo>
                  <a:lnTo>
                    <a:pt x="1446" y="7363"/>
                  </a:lnTo>
                  <a:lnTo>
                    <a:pt x="1735" y="7296"/>
                  </a:lnTo>
                  <a:lnTo>
                    <a:pt x="2069" y="7207"/>
                  </a:lnTo>
                  <a:lnTo>
                    <a:pt x="2224" y="7140"/>
                  </a:lnTo>
                  <a:lnTo>
                    <a:pt x="2269" y="7140"/>
                  </a:lnTo>
                  <a:lnTo>
                    <a:pt x="2224" y="6896"/>
                  </a:lnTo>
                  <a:lnTo>
                    <a:pt x="2091" y="6028"/>
                  </a:lnTo>
                  <a:lnTo>
                    <a:pt x="1957" y="5138"/>
                  </a:lnTo>
                  <a:lnTo>
                    <a:pt x="1557" y="5094"/>
                  </a:lnTo>
                  <a:close/>
                  <a:moveTo>
                    <a:pt x="3804" y="0"/>
                  </a:moveTo>
                  <a:lnTo>
                    <a:pt x="2313" y="23"/>
                  </a:lnTo>
                  <a:lnTo>
                    <a:pt x="957" y="67"/>
                  </a:lnTo>
                  <a:lnTo>
                    <a:pt x="1535" y="89"/>
                  </a:lnTo>
                  <a:lnTo>
                    <a:pt x="1935" y="111"/>
                  </a:lnTo>
                  <a:lnTo>
                    <a:pt x="2313" y="178"/>
                  </a:lnTo>
                  <a:lnTo>
                    <a:pt x="2691" y="245"/>
                  </a:lnTo>
                  <a:lnTo>
                    <a:pt x="3025" y="356"/>
                  </a:lnTo>
                  <a:lnTo>
                    <a:pt x="3337" y="490"/>
                  </a:lnTo>
                  <a:lnTo>
                    <a:pt x="3626" y="645"/>
                  </a:lnTo>
                  <a:lnTo>
                    <a:pt x="3893" y="823"/>
                  </a:lnTo>
                  <a:lnTo>
                    <a:pt x="4137" y="1023"/>
                  </a:lnTo>
                  <a:lnTo>
                    <a:pt x="4293" y="1179"/>
                  </a:lnTo>
                  <a:lnTo>
                    <a:pt x="4426" y="1357"/>
                  </a:lnTo>
                  <a:lnTo>
                    <a:pt x="4560" y="1535"/>
                  </a:lnTo>
                  <a:lnTo>
                    <a:pt x="4649" y="1713"/>
                  </a:lnTo>
                  <a:lnTo>
                    <a:pt x="4738" y="1913"/>
                  </a:lnTo>
                  <a:lnTo>
                    <a:pt x="4782" y="2113"/>
                  </a:lnTo>
                  <a:lnTo>
                    <a:pt x="4805" y="2291"/>
                  </a:lnTo>
                  <a:lnTo>
                    <a:pt x="4827" y="2491"/>
                  </a:lnTo>
                  <a:lnTo>
                    <a:pt x="4805" y="2625"/>
                  </a:lnTo>
                  <a:lnTo>
                    <a:pt x="4782" y="2758"/>
                  </a:lnTo>
                  <a:lnTo>
                    <a:pt x="4760" y="2870"/>
                  </a:lnTo>
                  <a:lnTo>
                    <a:pt x="4693" y="2981"/>
                  </a:lnTo>
                  <a:lnTo>
                    <a:pt x="4627" y="3092"/>
                  </a:lnTo>
                  <a:lnTo>
                    <a:pt x="4538" y="3203"/>
                  </a:lnTo>
                  <a:lnTo>
                    <a:pt x="4315" y="3426"/>
                  </a:lnTo>
                  <a:lnTo>
                    <a:pt x="4026" y="3626"/>
                  </a:lnTo>
                  <a:lnTo>
                    <a:pt x="3670" y="3804"/>
                  </a:lnTo>
                  <a:lnTo>
                    <a:pt x="3248" y="3982"/>
                  </a:lnTo>
                  <a:lnTo>
                    <a:pt x="2758" y="4137"/>
                  </a:lnTo>
                  <a:lnTo>
                    <a:pt x="3025" y="4182"/>
                  </a:lnTo>
                  <a:lnTo>
                    <a:pt x="3270" y="4226"/>
                  </a:lnTo>
                  <a:lnTo>
                    <a:pt x="3492" y="4271"/>
                  </a:lnTo>
                  <a:lnTo>
                    <a:pt x="3715" y="4338"/>
                  </a:lnTo>
                  <a:lnTo>
                    <a:pt x="3893" y="4427"/>
                  </a:lnTo>
                  <a:lnTo>
                    <a:pt x="4071" y="4516"/>
                  </a:lnTo>
                  <a:lnTo>
                    <a:pt x="4226" y="4605"/>
                  </a:lnTo>
                  <a:lnTo>
                    <a:pt x="4382" y="4716"/>
                  </a:lnTo>
                  <a:lnTo>
                    <a:pt x="4493" y="4849"/>
                  </a:lnTo>
                  <a:lnTo>
                    <a:pt x="4604" y="5005"/>
                  </a:lnTo>
                  <a:lnTo>
                    <a:pt x="4693" y="5183"/>
                  </a:lnTo>
                  <a:lnTo>
                    <a:pt x="4782" y="5405"/>
                  </a:lnTo>
                  <a:lnTo>
                    <a:pt x="4849" y="5628"/>
                  </a:lnTo>
                  <a:lnTo>
                    <a:pt x="4894" y="5895"/>
                  </a:lnTo>
                  <a:lnTo>
                    <a:pt x="4916" y="6184"/>
                  </a:lnTo>
                  <a:lnTo>
                    <a:pt x="4938" y="6495"/>
                  </a:lnTo>
                  <a:lnTo>
                    <a:pt x="4916" y="6740"/>
                  </a:lnTo>
                  <a:lnTo>
                    <a:pt x="4871" y="6985"/>
                  </a:lnTo>
                  <a:lnTo>
                    <a:pt x="4760" y="7207"/>
                  </a:lnTo>
                  <a:lnTo>
                    <a:pt x="4627" y="7407"/>
                  </a:lnTo>
                  <a:lnTo>
                    <a:pt x="4449" y="7585"/>
                  </a:lnTo>
                  <a:lnTo>
                    <a:pt x="4248" y="7763"/>
                  </a:lnTo>
                  <a:lnTo>
                    <a:pt x="3982" y="7919"/>
                  </a:lnTo>
                  <a:lnTo>
                    <a:pt x="3692" y="8052"/>
                  </a:lnTo>
                  <a:lnTo>
                    <a:pt x="3492" y="8141"/>
                  </a:lnTo>
                  <a:lnTo>
                    <a:pt x="3314" y="8186"/>
                  </a:lnTo>
                  <a:lnTo>
                    <a:pt x="3314" y="8186"/>
                  </a:lnTo>
                  <a:lnTo>
                    <a:pt x="4204" y="8052"/>
                  </a:lnTo>
                  <a:lnTo>
                    <a:pt x="4960" y="7896"/>
                  </a:lnTo>
                  <a:lnTo>
                    <a:pt x="5316" y="7808"/>
                  </a:lnTo>
                  <a:lnTo>
                    <a:pt x="5628" y="7719"/>
                  </a:lnTo>
                  <a:lnTo>
                    <a:pt x="5917" y="7607"/>
                  </a:lnTo>
                  <a:lnTo>
                    <a:pt x="6161" y="7496"/>
                  </a:lnTo>
                  <a:lnTo>
                    <a:pt x="6384" y="7363"/>
                  </a:lnTo>
                  <a:lnTo>
                    <a:pt x="6584" y="7251"/>
                  </a:lnTo>
                  <a:lnTo>
                    <a:pt x="6740" y="7096"/>
                  </a:lnTo>
                  <a:lnTo>
                    <a:pt x="6895" y="6962"/>
                  </a:lnTo>
                  <a:lnTo>
                    <a:pt x="6984" y="6807"/>
                  </a:lnTo>
                  <a:lnTo>
                    <a:pt x="7073" y="6651"/>
                  </a:lnTo>
                  <a:lnTo>
                    <a:pt x="7118" y="6473"/>
                  </a:lnTo>
                  <a:lnTo>
                    <a:pt x="7140" y="6317"/>
                  </a:lnTo>
                  <a:lnTo>
                    <a:pt x="7140" y="5961"/>
                  </a:lnTo>
                  <a:lnTo>
                    <a:pt x="7118" y="5672"/>
                  </a:lnTo>
                  <a:lnTo>
                    <a:pt x="7073" y="5383"/>
                  </a:lnTo>
                  <a:lnTo>
                    <a:pt x="7029" y="5138"/>
                  </a:lnTo>
                  <a:lnTo>
                    <a:pt x="6940" y="4894"/>
                  </a:lnTo>
                  <a:lnTo>
                    <a:pt x="6851" y="4694"/>
                  </a:lnTo>
                  <a:lnTo>
                    <a:pt x="6762" y="4538"/>
                  </a:lnTo>
                  <a:lnTo>
                    <a:pt x="6628" y="4382"/>
                  </a:lnTo>
                  <a:lnTo>
                    <a:pt x="6495" y="4271"/>
                  </a:lnTo>
                  <a:lnTo>
                    <a:pt x="6339" y="4160"/>
                  </a:lnTo>
                  <a:lnTo>
                    <a:pt x="6161" y="4071"/>
                  </a:lnTo>
                  <a:lnTo>
                    <a:pt x="5961" y="4004"/>
                  </a:lnTo>
                  <a:lnTo>
                    <a:pt x="5761" y="3960"/>
                  </a:lnTo>
                  <a:lnTo>
                    <a:pt x="5516" y="3937"/>
                  </a:lnTo>
                  <a:lnTo>
                    <a:pt x="5005" y="3937"/>
                  </a:lnTo>
                  <a:lnTo>
                    <a:pt x="5494" y="3737"/>
                  </a:lnTo>
                  <a:lnTo>
                    <a:pt x="5917" y="3537"/>
                  </a:lnTo>
                  <a:lnTo>
                    <a:pt x="6273" y="3314"/>
                  </a:lnTo>
                  <a:lnTo>
                    <a:pt x="6584" y="3092"/>
                  </a:lnTo>
                  <a:lnTo>
                    <a:pt x="6806" y="2870"/>
                  </a:lnTo>
                  <a:lnTo>
                    <a:pt x="6895" y="2758"/>
                  </a:lnTo>
                  <a:lnTo>
                    <a:pt x="6962" y="2625"/>
                  </a:lnTo>
                  <a:lnTo>
                    <a:pt x="7029" y="2514"/>
                  </a:lnTo>
                  <a:lnTo>
                    <a:pt x="7073" y="2380"/>
                  </a:lnTo>
                  <a:lnTo>
                    <a:pt x="7096" y="2269"/>
                  </a:lnTo>
                  <a:lnTo>
                    <a:pt x="7096" y="2136"/>
                  </a:lnTo>
                  <a:lnTo>
                    <a:pt x="7096" y="1935"/>
                  </a:lnTo>
                  <a:lnTo>
                    <a:pt x="7051" y="1735"/>
                  </a:lnTo>
                  <a:lnTo>
                    <a:pt x="6984" y="1557"/>
                  </a:lnTo>
                  <a:lnTo>
                    <a:pt x="6895" y="1357"/>
                  </a:lnTo>
                  <a:lnTo>
                    <a:pt x="6784" y="1179"/>
                  </a:lnTo>
                  <a:lnTo>
                    <a:pt x="6651" y="1001"/>
                  </a:lnTo>
                  <a:lnTo>
                    <a:pt x="6495" y="846"/>
                  </a:lnTo>
                  <a:lnTo>
                    <a:pt x="6295" y="690"/>
                  </a:lnTo>
                  <a:lnTo>
                    <a:pt x="6072" y="534"/>
                  </a:lnTo>
                  <a:lnTo>
                    <a:pt x="5828" y="378"/>
                  </a:lnTo>
                  <a:lnTo>
                    <a:pt x="5561" y="267"/>
                  </a:lnTo>
                  <a:lnTo>
                    <a:pt x="5272" y="178"/>
                  </a:lnTo>
                  <a:lnTo>
                    <a:pt x="4938" y="111"/>
                  </a:lnTo>
                  <a:lnTo>
                    <a:pt x="4582" y="45"/>
                  </a:lnTo>
                  <a:lnTo>
                    <a:pt x="4204" y="23"/>
                  </a:lnTo>
                  <a:lnTo>
                    <a:pt x="3804" y="0"/>
                  </a:lnTo>
                  <a:close/>
                </a:path>
              </a:pathLst>
            </a:custGeom>
            <a:solidFill>
              <a:srgbClr val="A3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3"/>
            <p:cNvSpPr/>
            <p:nvPr/>
          </p:nvSpPr>
          <p:spPr>
            <a:xfrm>
              <a:off x="6538877" y="3364991"/>
              <a:ext cx="551857" cy="702702"/>
            </a:xfrm>
            <a:custGeom>
              <a:avLst/>
              <a:gdLst/>
              <a:ahLst/>
              <a:cxnLst/>
              <a:rect l="l" t="t" r="r" b="b"/>
              <a:pathLst>
                <a:path w="6673" h="8497" extrusionOk="0">
                  <a:moveTo>
                    <a:pt x="2736" y="1335"/>
                  </a:moveTo>
                  <a:lnTo>
                    <a:pt x="2936" y="1357"/>
                  </a:lnTo>
                  <a:lnTo>
                    <a:pt x="3114" y="1357"/>
                  </a:lnTo>
                  <a:lnTo>
                    <a:pt x="3448" y="1424"/>
                  </a:lnTo>
                  <a:lnTo>
                    <a:pt x="3737" y="1513"/>
                  </a:lnTo>
                  <a:lnTo>
                    <a:pt x="3937" y="1646"/>
                  </a:lnTo>
                  <a:lnTo>
                    <a:pt x="4048" y="1713"/>
                  </a:lnTo>
                  <a:lnTo>
                    <a:pt x="4115" y="1779"/>
                  </a:lnTo>
                  <a:lnTo>
                    <a:pt x="4226" y="1913"/>
                  </a:lnTo>
                  <a:lnTo>
                    <a:pt x="4293" y="2069"/>
                  </a:lnTo>
                  <a:lnTo>
                    <a:pt x="4338" y="2247"/>
                  </a:lnTo>
                  <a:lnTo>
                    <a:pt x="4338" y="2424"/>
                  </a:lnTo>
                  <a:lnTo>
                    <a:pt x="4338" y="2580"/>
                  </a:lnTo>
                  <a:lnTo>
                    <a:pt x="4293" y="2714"/>
                  </a:lnTo>
                  <a:lnTo>
                    <a:pt x="4226" y="2847"/>
                  </a:lnTo>
                  <a:lnTo>
                    <a:pt x="4115" y="2958"/>
                  </a:lnTo>
                  <a:lnTo>
                    <a:pt x="3982" y="3070"/>
                  </a:lnTo>
                  <a:lnTo>
                    <a:pt x="3826" y="3181"/>
                  </a:lnTo>
                  <a:lnTo>
                    <a:pt x="3648" y="3292"/>
                  </a:lnTo>
                  <a:lnTo>
                    <a:pt x="3448" y="3381"/>
                  </a:lnTo>
                  <a:lnTo>
                    <a:pt x="3381" y="3381"/>
                  </a:lnTo>
                  <a:lnTo>
                    <a:pt x="3248" y="3448"/>
                  </a:lnTo>
                  <a:lnTo>
                    <a:pt x="2914" y="3537"/>
                  </a:lnTo>
                  <a:lnTo>
                    <a:pt x="2625" y="3603"/>
                  </a:lnTo>
                  <a:lnTo>
                    <a:pt x="2336" y="3626"/>
                  </a:lnTo>
                  <a:lnTo>
                    <a:pt x="2091" y="3648"/>
                  </a:lnTo>
                  <a:lnTo>
                    <a:pt x="1935" y="2558"/>
                  </a:lnTo>
                  <a:lnTo>
                    <a:pt x="1735" y="1424"/>
                  </a:lnTo>
                  <a:lnTo>
                    <a:pt x="2024" y="1379"/>
                  </a:lnTo>
                  <a:lnTo>
                    <a:pt x="2291" y="1335"/>
                  </a:lnTo>
                  <a:close/>
                  <a:moveTo>
                    <a:pt x="3292" y="5027"/>
                  </a:moveTo>
                  <a:lnTo>
                    <a:pt x="3692" y="5071"/>
                  </a:lnTo>
                  <a:lnTo>
                    <a:pt x="4004" y="5138"/>
                  </a:lnTo>
                  <a:lnTo>
                    <a:pt x="4293" y="5227"/>
                  </a:lnTo>
                  <a:lnTo>
                    <a:pt x="4515" y="5338"/>
                  </a:lnTo>
                  <a:lnTo>
                    <a:pt x="4604" y="5405"/>
                  </a:lnTo>
                  <a:lnTo>
                    <a:pt x="4693" y="5494"/>
                  </a:lnTo>
                  <a:lnTo>
                    <a:pt x="4782" y="5627"/>
                  </a:lnTo>
                  <a:lnTo>
                    <a:pt x="4849" y="5783"/>
                  </a:lnTo>
                  <a:lnTo>
                    <a:pt x="4894" y="5961"/>
                  </a:lnTo>
                  <a:lnTo>
                    <a:pt x="4916" y="6161"/>
                  </a:lnTo>
                  <a:lnTo>
                    <a:pt x="4894" y="6295"/>
                  </a:lnTo>
                  <a:lnTo>
                    <a:pt x="4871" y="6428"/>
                  </a:lnTo>
                  <a:lnTo>
                    <a:pt x="4782" y="6539"/>
                  </a:lnTo>
                  <a:lnTo>
                    <a:pt x="4693" y="6673"/>
                  </a:lnTo>
                  <a:lnTo>
                    <a:pt x="4560" y="6784"/>
                  </a:lnTo>
                  <a:lnTo>
                    <a:pt x="4404" y="6873"/>
                  </a:lnTo>
                  <a:lnTo>
                    <a:pt x="4226" y="6984"/>
                  </a:lnTo>
                  <a:lnTo>
                    <a:pt x="4004" y="7073"/>
                  </a:lnTo>
                  <a:lnTo>
                    <a:pt x="3959" y="7073"/>
                  </a:lnTo>
                  <a:lnTo>
                    <a:pt x="3804" y="7140"/>
                  </a:lnTo>
                  <a:lnTo>
                    <a:pt x="3470" y="7229"/>
                  </a:lnTo>
                  <a:lnTo>
                    <a:pt x="3181" y="7296"/>
                  </a:lnTo>
                  <a:lnTo>
                    <a:pt x="2914" y="7340"/>
                  </a:lnTo>
                  <a:lnTo>
                    <a:pt x="2647" y="7340"/>
                  </a:lnTo>
                  <a:lnTo>
                    <a:pt x="2491" y="6272"/>
                  </a:lnTo>
                  <a:lnTo>
                    <a:pt x="2291" y="5116"/>
                  </a:lnTo>
                  <a:lnTo>
                    <a:pt x="2847" y="5049"/>
                  </a:lnTo>
                  <a:lnTo>
                    <a:pt x="3092" y="5027"/>
                  </a:lnTo>
                  <a:close/>
                  <a:moveTo>
                    <a:pt x="2692" y="0"/>
                  </a:moveTo>
                  <a:lnTo>
                    <a:pt x="2558" y="22"/>
                  </a:lnTo>
                  <a:lnTo>
                    <a:pt x="2269" y="22"/>
                  </a:lnTo>
                  <a:lnTo>
                    <a:pt x="1668" y="67"/>
                  </a:lnTo>
                  <a:lnTo>
                    <a:pt x="1090" y="156"/>
                  </a:lnTo>
                  <a:lnTo>
                    <a:pt x="534" y="289"/>
                  </a:lnTo>
                  <a:lnTo>
                    <a:pt x="0" y="467"/>
                  </a:lnTo>
                  <a:lnTo>
                    <a:pt x="156" y="2069"/>
                  </a:lnTo>
                  <a:lnTo>
                    <a:pt x="378" y="4604"/>
                  </a:lnTo>
                  <a:lnTo>
                    <a:pt x="623" y="7007"/>
                  </a:lnTo>
                  <a:lnTo>
                    <a:pt x="801" y="8497"/>
                  </a:lnTo>
                  <a:lnTo>
                    <a:pt x="2336" y="8430"/>
                  </a:lnTo>
                  <a:lnTo>
                    <a:pt x="3492" y="8341"/>
                  </a:lnTo>
                  <a:lnTo>
                    <a:pt x="4293" y="8274"/>
                  </a:lnTo>
                  <a:lnTo>
                    <a:pt x="4738" y="8208"/>
                  </a:lnTo>
                  <a:lnTo>
                    <a:pt x="4805" y="8185"/>
                  </a:lnTo>
                  <a:lnTo>
                    <a:pt x="5049" y="8119"/>
                  </a:lnTo>
                  <a:lnTo>
                    <a:pt x="5227" y="8074"/>
                  </a:lnTo>
                  <a:lnTo>
                    <a:pt x="5427" y="7985"/>
                  </a:lnTo>
                  <a:lnTo>
                    <a:pt x="5717" y="7852"/>
                  </a:lnTo>
                  <a:lnTo>
                    <a:pt x="5983" y="7696"/>
                  </a:lnTo>
                  <a:lnTo>
                    <a:pt x="6184" y="7518"/>
                  </a:lnTo>
                  <a:lnTo>
                    <a:pt x="6362" y="7340"/>
                  </a:lnTo>
                  <a:lnTo>
                    <a:pt x="6495" y="7140"/>
                  </a:lnTo>
                  <a:lnTo>
                    <a:pt x="6606" y="6918"/>
                  </a:lnTo>
                  <a:lnTo>
                    <a:pt x="6651" y="6673"/>
                  </a:lnTo>
                  <a:lnTo>
                    <a:pt x="6673" y="6428"/>
                  </a:lnTo>
                  <a:lnTo>
                    <a:pt x="6651" y="6117"/>
                  </a:lnTo>
                  <a:lnTo>
                    <a:pt x="6629" y="5828"/>
                  </a:lnTo>
                  <a:lnTo>
                    <a:pt x="6584" y="5561"/>
                  </a:lnTo>
                  <a:lnTo>
                    <a:pt x="6517" y="5338"/>
                  </a:lnTo>
                  <a:lnTo>
                    <a:pt x="6428" y="5116"/>
                  </a:lnTo>
                  <a:lnTo>
                    <a:pt x="6339" y="4938"/>
                  </a:lnTo>
                  <a:lnTo>
                    <a:pt x="6228" y="4782"/>
                  </a:lnTo>
                  <a:lnTo>
                    <a:pt x="6117" y="4649"/>
                  </a:lnTo>
                  <a:lnTo>
                    <a:pt x="5961" y="4538"/>
                  </a:lnTo>
                  <a:lnTo>
                    <a:pt x="5806" y="4449"/>
                  </a:lnTo>
                  <a:lnTo>
                    <a:pt x="5628" y="4360"/>
                  </a:lnTo>
                  <a:lnTo>
                    <a:pt x="5450" y="4271"/>
                  </a:lnTo>
                  <a:lnTo>
                    <a:pt x="5227" y="4204"/>
                  </a:lnTo>
                  <a:lnTo>
                    <a:pt x="5005" y="4159"/>
                  </a:lnTo>
                  <a:lnTo>
                    <a:pt x="4760" y="4115"/>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40" y="2224"/>
                  </a:lnTo>
                  <a:lnTo>
                    <a:pt x="6517" y="2046"/>
                  </a:lnTo>
                  <a:lnTo>
                    <a:pt x="6473" y="1846"/>
                  </a:lnTo>
                  <a:lnTo>
                    <a:pt x="6384" y="1646"/>
                  </a:lnTo>
                  <a:lnTo>
                    <a:pt x="6295" y="1468"/>
                  </a:lnTo>
                  <a:lnTo>
                    <a:pt x="6161" y="1290"/>
                  </a:lnTo>
                  <a:lnTo>
                    <a:pt x="6028" y="1112"/>
                  </a:lnTo>
                  <a:lnTo>
                    <a:pt x="5872" y="956"/>
                  </a:lnTo>
                  <a:lnTo>
                    <a:pt x="5628" y="756"/>
                  </a:lnTo>
                  <a:lnTo>
                    <a:pt x="5361" y="578"/>
                  </a:lnTo>
                  <a:lnTo>
                    <a:pt x="5072" y="423"/>
                  </a:lnTo>
                  <a:lnTo>
                    <a:pt x="4760" y="289"/>
                  </a:lnTo>
                  <a:lnTo>
                    <a:pt x="4426" y="178"/>
                  </a:lnTo>
                  <a:lnTo>
                    <a:pt x="4048" y="111"/>
                  </a:lnTo>
                  <a:lnTo>
                    <a:pt x="3670" y="44"/>
                  </a:lnTo>
                  <a:lnTo>
                    <a:pt x="3270" y="22"/>
                  </a:lnTo>
                  <a:lnTo>
                    <a:pt x="26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3"/>
            <p:cNvSpPr/>
            <p:nvPr/>
          </p:nvSpPr>
          <p:spPr>
            <a:xfrm>
              <a:off x="6527795" y="3348368"/>
              <a:ext cx="756126" cy="728504"/>
            </a:xfrm>
            <a:custGeom>
              <a:avLst/>
              <a:gdLst/>
              <a:ahLst/>
              <a:cxnLst/>
              <a:rect l="l" t="t" r="r" b="b"/>
              <a:pathLst>
                <a:path w="9143" h="8809" extrusionOk="0">
                  <a:moveTo>
                    <a:pt x="5406" y="245"/>
                  </a:moveTo>
                  <a:lnTo>
                    <a:pt x="6140" y="268"/>
                  </a:lnTo>
                  <a:lnTo>
                    <a:pt x="6562" y="312"/>
                  </a:lnTo>
                  <a:lnTo>
                    <a:pt x="7029" y="401"/>
                  </a:lnTo>
                  <a:lnTo>
                    <a:pt x="7252" y="468"/>
                  </a:lnTo>
                  <a:lnTo>
                    <a:pt x="7474" y="557"/>
                  </a:lnTo>
                  <a:lnTo>
                    <a:pt x="7697" y="646"/>
                  </a:lnTo>
                  <a:lnTo>
                    <a:pt x="7919" y="757"/>
                  </a:lnTo>
                  <a:lnTo>
                    <a:pt x="8119" y="891"/>
                  </a:lnTo>
                  <a:lnTo>
                    <a:pt x="8297" y="1024"/>
                  </a:lnTo>
                  <a:lnTo>
                    <a:pt x="8453" y="1180"/>
                  </a:lnTo>
                  <a:lnTo>
                    <a:pt x="8609" y="1358"/>
                  </a:lnTo>
                  <a:lnTo>
                    <a:pt x="8720" y="1536"/>
                  </a:lnTo>
                  <a:lnTo>
                    <a:pt x="8787" y="1758"/>
                  </a:lnTo>
                  <a:lnTo>
                    <a:pt x="8831" y="1980"/>
                  </a:lnTo>
                  <a:lnTo>
                    <a:pt x="8853" y="2247"/>
                  </a:lnTo>
                  <a:lnTo>
                    <a:pt x="8831" y="2403"/>
                  </a:lnTo>
                  <a:lnTo>
                    <a:pt x="8787" y="2581"/>
                  </a:lnTo>
                  <a:lnTo>
                    <a:pt x="8720" y="2737"/>
                  </a:lnTo>
                  <a:lnTo>
                    <a:pt x="8631" y="2870"/>
                  </a:lnTo>
                  <a:lnTo>
                    <a:pt x="8520" y="3004"/>
                  </a:lnTo>
                  <a:lnTo>
                    <a:pt x="8386" y="3137"/>
                  </a:lnTo>
                  <a:lnTo>
                    <a:pt x="8253" y="3248"/>
                  </a:lnTo>
                  <a:lnTo>
                    <a:pt x="8097" y="3359"/>
                  </a:lnTo>
                  <a:lnTo>
                    <a:pt x="7786" y="3537"/>
                  </a:lnTo>
                  <a:lnTo>
                    <a:pt x="7452" y="3715"/>
                  </a:lnTo>
                  <a:lnTo>
                    <a:pt x="6807" y="3960"/>
                  </a:lnTo>
                  <a:lnTo>
                    <a:pt x="6785" y="3982"/>
                  </a:lnTo>
                  <a:lnTo>
                    <a:pt x="6763" y="4027"/>
                  </a:lnTo>
                  <a:lnTo>
                    <a:pt x="6763" y="4049"/>
                  </a:lnTo>
                  <a:lnTo>
                    <a:pt x="6763" y="4094"/>
                  </a:lnTo>
                  <a:lnTo>
                    <a:pt x="6807" y="4160"/>
                  </a:lnTo>
                  <a:lnTo>
                    <a:pt x="6851" y="4182"/>
                  </a:lnTo>
                  <a:lnTo>
                    <a:pt x="7252" y="4182"/>
                  </a:lnTo>
                  <a:lnTo>
                    <a:pt x="7563" y="4227"/>
                  </a:lnTo>
                  <a:lnTo>
                    <a:pt x="7875" y="4294"/>
                  </a:lnTo>
                  <a:lnTo>
                    <a:pt x="8008" y="4360"/>
                  </a:lnTo>
                  <a:lnTo>
                    <a:pt x="8142" y="4427"/>
                  </a:lnTo>
                  <a:lnTo>
                    <a:pt x="8253" y="4494"/>
                  </a:lnTo>
                  <a:lnTo>
                    <a:pt x="8364" y="4583"/>
                  </a:lnTo>
                  <a:lnTo>
                    <a:pt x="8453" y="4694"/>
                  </a:lnTo>
                  <a:lnTo>
                    <a:pt x="8564" y="4805"/>
                  </a:lnTo>
                  <a:lnTo>
                    <a:pt x="8631" y="4939"/>
                  </a:lnTo>
                  <a:lnTo>
                    <a:pt x="8698" y="5094"/>
                  </a:lnTo>
                  <a:lnTo>
                    <a:pt x="8764" y="5250"/>
                  </a:lnTo>
                  <a:lnTo>
                    <a:pt x="8809" y="5428"/>
                  </a:lnTo>
                  <a:lnTo>
                    <a:pt x="8876" y="5851"/>
                  </a:lnTo>
                  <a:lnTo>
                    <a:pt x="8898" y="6051"/>
                  </a:lnTo>
                  <a:lnTo>
                    <a:pt x="8898" y="6273"/>
                  </a:lnTo>
                  <a:lnTo>
                    <a:pt x="8876" y="6473"/>
                  </a:lnTo>
                  <a:lnTo>
                    <a:pt x="8831" y="6696"/>
                  </a:lnTo>
                  <a:lnTo>
                    <a:pt x="8742" y="6874"/>
                  </a:lnTo>
                  <a:lnTo>
                    <a:pt x="8631" y="7052"/>
                  </a:lnTo>
                  <a:lnTo>
                    <a:pt x="8475" y="7208"/>
                  </a:lnTo>
                  <a:lnTo>
                    <a:pt x="8297" y="7341"/>
                  </a:lnTo>
                  <a:lnTo>
                    <a:pt x="8097" y="7474"/>
                  </a:lnTo>
                  <a:lnTo>
                    <a:pt x="7897" y="7586"/>
                  </a:lnTo>
                  <a:lnTo>
                    <a:pt x="7697" y="7697"/>
                  </a:lnTo>
                  <a:lnTo>
                    <a:pt x="7452" y="7786"/>
                  </a:lnTo>
                  <a:lnTo>
                    <a:pt x="6985" y="7919"/>
                  </a:lnTo>
                  <a:lnTo>
                    <a:pt x="6496" y="8030"/>
                  </a:lnTo>
                  <a:lnTo>
                    <a:pt x="6029" y="8097"/>
                  </a:lnTo>
                  <a:lnTo>
                    <a:pt x="5983" y="8103"/>
                  </a:lnTo>
                  <a:lnTo>
                    <a:pt x="6073" y="8053"/>
                  </a:lnTo>
                  <a:lnTo>
                    <a:pt x="6229" y="7942"/>
                  </a:lnTo>
                  <a:lnTo>
                    <a:pt x="6384" y="7808"/>
                  </a:lnTo>
                  <a:lnTo>
                    <a:pt x="6496" y="7652"/>
                  </a:lnTo>
                  <a:lnTo>
                    <a:pt x="6607" y="7519"/>
                  </a:lnTo>
                  <a:lnTo>
                    <a:pt x="6718" y="7341"/>
                  </a:lnTo>
                  <a:lnTo>
                    <a:pt x="6785" y="7163"/>
                  </a:lnTo>
                  <a:lnTo>
                    <a:pt x="6851" y="6985"/>
                  </a:lnTo>
                  <a:lnTo>
                    <a:pt x="6874" y="6785"/>
                  </a:lnTo>
                  <a:lnTo>
                    <a:pt x="6896" y="6585"/>
                  </a:lnTo>
                  <a:lnTo>
                    <a:pt x="6896" y="6362"/>
                  </a:lnTo>
                  <a:lnTo>
                    <a:pt x="6896" y="6118"/>
                  </a:lnTo>
                  <a:lnTo>
                    <a:pt x="6851" y="5873"/>
                  </a:lnTo>
                  <a:lnTo>
                    <a:pt x="6807" y="5673"/>
                  </a:lnTo>
                  <a:lnTo>
                    <a:pt x="6740" y="5473"/>
                  </a:lnTo>
                  <a:lnTo>
                    <a:pt x="6651" y="5295"/>
                  </a:lnTo>
                  <a:lnTo>
                    <a:pt x="6562" y="5139"/>
                  </a:lnTo>
                  <a:lnTo>
                    <a:pt x="6451" y="4983"/>
                  </a:lnTo>
                  <a:lnTo>
                    <a:pt x="6340" y="4850"/>
                  </a:lnTo>
                  <a:lnTo>
                    <a:pt x="6206" y="4739"/>
                  </a:lnTo>
                  <a:lnTo>
                    <a:pt x="6073" y="4627"/>
                  </a:lnTo>
                  <a:lnTo>
                    <a:pt x="5917" y="4538"/>
                  </a:lnTo>
                  <a:lnTo>
                    <a:pt x="5739" y="4449"/>
                  </a:lnTo>
                  <a:lnTo>
                    <a:pt x="5406" y="4316"/>
                  </a:lnTo>
                  <a:lnTo>
                    <a:pt x="5075" y="4242"/>
                  </a:lnTo>
                  <a:lnTo>
                    <a:pt x="5075" y="4242"/>
                  </a:lnTo>
                  <a:lnTo>
                    <a:pt x="5117" y="4227"/>
                  </a:lnTo>
                  <a:lnTo>
                    <a:pt x="5561" y="4049"/>
                  </a:lnTo>
                  <a:lnTo>
                    <a:pt x="5762" y="3938"/>
                  </a:lnTo>
                  <a:lnTo>
                    <a:pt x="5962" y="3827"/>
                  </a:lnTo>
                  <a:lnTo>
                    <a:pt x="6162" y="3693"/>
                  </a:lnTo>
                  <a:lnTo>
                    <a:pt x="6318" y="3560"/>
                  </a:lnTo>
                  <a:lnTo>
                    <a:pt x="6473" y="3404"/>
                  </a:lnTo>
                  <a:lnTo>
                    <a:pt x="6607" y="3248"/>
                  </a:lnTo>
                  <a:lnTo>
                    <a:pt x="6696" y="3070"/>
                  </a:lnTo>
                  <a:lnTo>
                    <a:pt x="6763" y="2870"/>
                  </a:lnTo>
                  <a:lnTo>
                    <a:pt x="6807" y="2670"/>
                  </a:lnTo>
                  <a:lnTo>
                    <a:pt x="6785" y="2425"/>
                  </a:lnTo>
                  <a:lnTo>
                    <a:pt x="6763" y="2181"/>
                  </a:lnTo>
                  <a:lnTo>
                    <a:pt x="6674" y="1936"/>
                  </a:lnTo>
                  <a:lnTo>
                    <a:pt x="6540" y="1669"/>
                  </a:lnTo>
                  <a:lnTo>
                    <a:pt x="6384" y="1424"/>
                  </a:lnTo>
                  <a:lnTo>
                    <a:pt x="6206" y="1202"/>
                  </a:lnTo>
                  <a:lnTo>
                    <a:pt x="6006" y="1002"/>
                  </a:lnTo>
                  <a:lnTo>
                    <a:pt x="5784" y="846"/>
                  </a:lnTo>
                  <a:lnTo>
                    <a:pt x="5561" y="690"/>
                  </a:lnTo>
                  <a:lnTo>
                    <a:pt x="5317" y="557"/>
                  </a:lnTo>
                  <a:lnTo>
                    <a:pt x="5050" y="446"/>
                  </a:lnTo>
                  <a:lnTo>
                    <a:pt x="4783" y="357"/>
                  </a:lnTo>
                  <a:lnTo>
                    <a:pt x="4494" y="268"/>
                  </a:lnTo>
                  <a:lnTo>
                    <a:pt x="4433" y="254"/>
                  </a:lnTo>
                  <a:lnTo>
                    <a:pt x="4433" y="254"/>
                  </a:lnTo>
                  <a:lnTo>
                    <a:pt x="4694" y="245"/>
                  </a:lnTo>
                  <a:close/>
                  <a:moveTo>
                    <a:pt x="2814" y="318"/>
                  </a:moveTo>
                  <a:lnTo>
                    <a:pt x="2848" y="334"/>
                  </a:lnTo>
                  <a:lnTo>
                    <a:pt x="3359" y="334"/>
                  </a:lnTo>
                  <a:lnTo>
                    <a:pt x="3893" y="379"/>
                  </a:lnTo>
                  <a:lnTo>
                    <a:pt x="4160" y="401"/>
                  </a:lnTo>
                  <a:lnTo>
                    <a:pt x="4427" y="468"/>
                  </a:lnTo>
                  <a:lnTo>
                    <a:pt x="4672" y="535"/>
                  </a:lnTo>
                  <a:lnTo>
                    <a:pt x="4939" y="601"/>
                  </a:lnTo>
                  <a:lnTo>
                    <a:pt x="5161" y="713"/>
                  </a:lnTo>
                  <a:lnTo>
                    <a:pt x="5406" y="824"/>
                  </a:lnTo>
                  <a:lnTo>
                    <a:pt x="5628" y="957"/>
                  </a:lnTo>
                  <a:lnTo>
                    <a:pt x="5828" y="1113"/>
                  </a:lnTo>
                  <a:lnTo>
                    <a:pt x="6006" y="1291"/>
                  </a:lnTo>
                  <a:lnTo>
                    <a:pt x="6184" y="1491"/>
                  </a:lnTo>
                  <a:lnTo>
                    <a:pt x="6318" y="1714"/>
                  </a:lnTo>
                  <a:lnTo>
                    <a:pt x="6429" y="1958"/>
                  </a:lnTo>
                  <a:lnTo>
                    <a:pt x="6518" y="2203"/>
                  </a:lnTo>
                  <a:lnTo>
                    <a:pt x="6562" y="2425"/>
                  </a:lnTo>
                  <a:lnTo>
                    <a:pt x="6562" y="2625"/>
                  </a:lnTo>
                  <a:lnTo>
                    <a:pt x="6518" y="2803"/>
                  </a:lnTo>
                  <a:lnTo>
                    <a:pt x="6451" y="2981"/>
                  </a:lnTo>
                  <a:lnTo>
                    <a:pt x="6362" y="3159"/>
                  </a:lnTo>
                  <a:lnTo>
                    <a:pt x="6229" y="3293"/>
                  </a:lnTo>
                  <a:lnTo>
                    <a:pt x="6095" y="3426"/>
                  </a:lnTo>
                  <a:lnTo>
                    <a:pt x="5940" y="3560"/>
                  </a:lnTo>
                  <a:lnTo>
                    <a:pt x="5762" y="3671"/>
                  </a:lnTo>
                  <a:lnTo>
                    <a:pt x="5383" y="3871"/>
                  </a:lnTo>
                  <a:lnTo>
                    <a:pt x="4983" y="4027"/>
                  </a:lnTo>
                  <a:lnTo>
                    <a:pt x="4583" y="4160"/>
                  </a:lnTo>
                  <a:lnTo>
                    <a:pt x="4538" y="4182"/>
                  </a:lnTo>
                  <a:lnTo>
                    <a:pt x="4516" y="4227"/>
                  </a:lnTo>
                  <a:lnTo>
                    <a:pt x="4516" y="4249"/>
                  </a:lnTo>
                  <a:lnTo>
                    <a:pt x="4516" y="4294"/>
                  </a:lnTo>
                  <a:lnTo>
                    <a:pt x="4583" y="4360"/>
                  </a:lnTo>
                  <a:lnTo>
                    <a:pt x="4649" y="4383"/>
                  </a:lnTo>
                  <a:lnTo>
                    <a:pt x="5028" y="4449"/>
                  </a:lnTo>
                  <a:lnTo>
                    <a:pt x="5406" y="4516"/>
                  </a:lnTo>
                  <a:lnTo>
                    <a:pt x="5584" y="4583"/>
                  </a:lnTo>
                  <a:lnTo>
                    <a:pt x="5762" y="4650"/>
                  </a:lnTo>
                  <a:lnTo>
                    <a:pt x="5917" y="4739"/>
                  </a:lnTo>
                  <a:lnTo>
                    <a:pt x="6073" y="4828"/>
                  </a:lnTo>
                  <a:lnTo>
                    <a:pt x="6206" y="4961"/>
                  </a:lnTo>
                  <a:lnTo>
                    <a:pt x="6340" y="5117"/>
                  </a:lnTo>
                  <a:lnTo>
                    <a:pt x="6429" y="5272"/>
                  </a:lnTo>
                  <a:lnTo>
                    <a:pt x="6496" y="5428"/>
                  </a:lnTo>
                  <a:lnTo>
                    <a:pt x="6562" y="5606"/>
                  </a:lnTo>
                  <a:lnTo>
                    <a:pt x="6607" y="5784"/>
                  </a:lnTo>
                  <a:lnTo>
                    <a:pt x="6651" y="6162"/>
                  </a:lnTo>
                  <a:lnTo>
                    <a:pt x="6674" y="6362"/>
                  </a:lnTo>
                  <a:lnTo>
                    <a:pt x="6674" y="6562"/>
                  </a:lnTo>
                  <a:lnTo>
                    <a:pt x="6651" y="6740"/>
                  </a:lnTo>
                  <a:lnTo>
                    <a:pt x="6607" y="6918"/>
                  </a:lnTo>
                  <a:lnTo>
                    <a:pt x="6562" y="7074"/>
                  </a:lnTo>
                  <a:lnTo>
                    <a:pt x="6496" y="7230"/>
                  </a:lnTo>
                  <a:lnTo>
                    <a:pt x="6429" y="7363"/>
                  </a:lnTo>
                  <a:lnTo>
                    <a:pt x="6318" y="7497"/>
                  </a:lnTo>
                  <a:lnTo>
                    <a:pt x="6229" y="7608"/>
                  </a:lnTo>
                  <a:lnTo>
                    <a:pt x="6095" y="7719"/>
                  </a:lnTo>
                  <a:lnTo>
                    <a:pt x="5962" y="7830"/>
                  </a:lnTo>
                  <a:lnTo>
                    <a:pt x="5828" y="7919"/>
                  </a:lnTo>
                  <a:lnTo>
                    <a:pt x="5495" y="8075"/>
                  </a:lnTo>
                  <a:lnTo>
                    <a:pt x="5117" y="8208"/>
                  </a:lnTo>
                  <a:lnTo>
                    <a:pt x="4694" y="8320"/>
                  </a:lnTo>
                  <a:lnTo>
                    <a:pt x="4227" y="8386"/>
                  </a:lnTo>
                  <a:lnTo>
                    <a:pt x="3782" y="8453"/>
                  </a:lnTo>
                  <a:lnTo>
                    <a:pt x="3315" y="8475"/>
                  </a:lnTo>
                  <a:lnTo>
                    <a:pt x="2403" y="8520"/>
                  </a:lnTo>
                  <a:lnTo>
                    <a:pt x="1491" y="8564"/>
                  </a:lnTo>
                  <a:lnTo>
                    <a:pt x="1224" y="8587"/>
                  </a:lnTo>
                  <a:lnTo>
                    <a:pt x="1046" y="8587"/>
                  </a:lnTo>
                  <a:lnTo>
                    <a:pt x="1024" y="8564"/>
                  </a:lnTo>
                  <a:lnTo>
                    <a:pt x="1002" y="8498"/>
                  </a:lnTo>
                  <a:lnTo>
                    <a:pt x="979" y="8409"/>
                  </a:lnTo>
                  <a:lnTo>
                    <a:pt x="979" y="8231"/>
                  </a:lnTo>
                  <a:lnTo>
                    <a:pt x="868" y="7208"/>
                  </a:lnTo>
                  <a:lnTo>
                    <a:pt x="579" y="4227"/>
                  </a:lnTo>
                  <a:lnTo>
                    <a:pt x="357" y="1869"/>
                  </a:lnTo>
                  <a:lnTo>
                    <a:pt x="312" y="1424"/>
                  </a:lnTo>
                  <a:lnTo>
                    <a:pt x="290" y="1202"/>
                  </a:lnTo>
                  <a:lnTo>
                    <a:pt x="268" y="980"/>
                  </a:lnTo>
                  <a:lnTo>
                    <a:pt x="268" y="824"/>
                  </a:lnTo>
                  <a:lnTo>
                    <a:pt x="290" y="779"/>
                  </a:lnTo>
                  <a:lnTo>
                    <a:pt x="379" y="713"/>
                  </a:lnTo>
                  <a:lnTo>
                    <a:pt x="446" y="668"/>
                  </a:lnTo>
                  <a:lnTo>
                    <a:pt x="535" y="624"/>
                  </a:lnTo>
                  <a:lnTo>
                    <a:pt x="757" y="557"/>
                  </a:lnTo>
                  <a:lnTo>
                    <a:pt x="1157" y="490"/>
                  </a:lnTo>
                  <a:lnTo>
                    <a:pt x="1691" y="401"/>
                  </a:lnTo>
                  <a:lnTo>
                    <a:pt x="2203" y="357"/>
                  </a:lnTo>
                  <a:lnTo>
                    <a:pt x="2814" y="318"/>
                  </a:lnTo>
                  <a:close/>
                  <a:moveTo>
                    <a:pt x="5005" y="1"/>
                  </a:moveTo>
                  <a:lnTo>
                    <a:pt x="4516" y="23"/>
                  </a:lnTo>
                  <a:lnTo>
                    <a:pt x="3515" y="68"/>
                  </a:lnTo>
                  <a:lnTo>
                    <a:pt x="2960" y="96"/>
                  </a:lnTo>
                  <a:lnTo>
                    <a:pt x="2960" y="96"/>
                  </a:lnTo>
                  <a:lnTo>
                    <a:pt x="2803" y="90"/>
                  </a:lnTo>
                  <a:lnTo>
                    <a:pt x="2772" y="106"/>
                  </a:lnTo>
                  <a:lnTo>
                    <a:pt x="2772" y="106"/>
                  </a:lnTo>
                  <a:lnTo>
                    <a:pt x="2648" y="112"/>
                  </a:lnTo>
                  <a:lnTo>
                    <a:pt x="2203" y="134"/>
                  </a:lnTo>
                  <a:lnTo>
                    <a:pt x="1780" y="179"/>
                  </a:lnTo>
                  <a:lnTo>
                    <a:pt x="1358" y="245"/>
                  </a:lnTo>
                  <a:lnTo>
                    <a:pt x="913" y="312"/>
                  </a:lnTo>
                  <a:lnTo>
                    <a:pt x="490" y="423"/>
                  </a:lnTo>
                  <a:lnTo>
                    <a:pt x="67" y="557"/>
                  </a:lnTo>
                  <a:lnTo>
                    <a:pt x="45" y="579"/>
                  </a:lnTo>
                  <a:lnTo>
                    <a:pt x="23" y="601"/>
                  </a:lnTo>
                  <a:lnTo>
                    <a:pt x="1" y="668"/>
                  </a:lnTo>
                  <a:lnTo>
                    <a:pt x="223" y="2670"/>
                  </a:lnTo>
                  <a:lnTo>
                    <a:pt x="401" y="4694"/>
                  </a:lnTo>
                  <a:lnTo>
                    <a:pt x="579" y="6696"/>
                  </a:lnTo>
                  <a:lnTo>
                    <a:pt x="690" y="7697"/>
                  </a:lnTo>
                  <a:lnTo>
                    <a:pt x="824" y="8698"/>
                  </a:lnTo>
                  <a:lnTo>
                    <a:pt x="824" y="8742"/>
                  </a:lnTo>
                  <a:lnTo>
                    <a:pt x="868" y="8787"/>
                  </a:lnTo>
                  <a:lnTo>
                    <a:pt x="913" y="8809"/>
                  </a:lnTo>
                  <a:lnTo>
                    <a:pt x="957" y="8809"/>
                  </a:lnTo>
                  <a:lnTo>
                    <a:pt x="2025" y="8787"/>
                  </a:lnTo>
                  <a:lnTo>
                    <a:pt x="3115" y="8742"/>
                  </a:lnTo>
                  <a:lnTo>
                    <a:pt x="3649" y="8698"/>
                  </a:lnTo>
                  <a:lnTo>
                    <a:pt x="4182" y="8631"/>
                  </a:lnTo>
                  <a:lnTo>
                    <a:pt x="4716" y="8564"/>
                  </a:lnTo>
                  <a:lnTo>
                    <a:pt x="5228" y="8431"/>
                  </a:lnTo>
                  <a:lnTo>
                    <a:pt x="5695" y="8386"/>
                  </a:lnTo>
                  <a:lnTo>
                    <a:pt x="6251" y="8297"/>
                  </a:lnTo>
                  <a:lnTo>
                    <a:pt x="6829" y="8186"/>
                  </a:lnTo>
                  <a:lnTo>
                    <a:pt x="7141" y="8119"/>
                  </a:lnTo>
                  <a:lnTo>
                    <a:pt x="7430" y="8053"/>
                  </a:lnTo>
                  <a:lnTo>
                    <a:pt x="7719" y="7942"/>
                  </a:lnTo>
                  <a:lnTo>
                    <a:pt x="8008" y="7830"/>
                  </a:lnTo>
                  <a:lnTo>
                    <a:pt x="8253" y="7697"/>
                  </a:lnTo>
                  <a:lnTo>
                    <a:pt x="8497" y="7541"/>
                  </a:lnTo>
                  <a:lnTo>
                    <a:pt x="8698" y="7385"/>
                  </a:lnTo>
                  <a:lnTo>
                    <a:pt x="8876" y="7185"/>
                  </a:lnTo>
                  <a:lnTo>
                    <a:pt x="9009" y="6963"/>
                  </a:lnTo>
                  <a:lnTo>
                    <a:pt x="9098" y="6718"/>
                  </a:lnTo>
                  <a:lnTo>
                    <a:pt x="9142" y="6473"/>
                  </a:lnTo>
                  <a:lnTo>
                    <a:pt x="9142" y="6207"/>
                  </a:lnTo>
                  <a:lnTo>
                    <a:pt x="9142" y="5940"/>
                  </a:lnTo>
                  <a:lnTo>
                    <a:pt x="9098" y="5673"/>
                  </a:lnTo>
                  <a:lnTo>
                    <a:pt x="9054" y="5384"/>
                  </a:lnTo>
                  <a:lnTo>
                    <a:pt x="8965" y="5139"/>
                  </a:lnTo>
                  <a:lnTo>
                    <a:pt x="8876" y="4894"/>
                  </a:lnTo>
                  <a:lnTo>
                    <a:pt x="8764" y="4672"/>
                  </a:lnTo>
                  <a:lnTo>
                    <a:pt x="8675" y="4561"/>
                  </a:lnTo>
                  <a:lnTo>
                    <a:pt x="8586" y="4472"/>
                  </a:lnTo>
                  <a:lnTo>
                    <a:pt x="8386" y="4294"/>
                  </a:lnTo>
                  <a:lnTo>
                    <a:pt x="8142" y="4160"/>
                  </a:lnTo>
                  <a:lnTo>
                    <a:pt x="7897" y="4071"/>
                  </a:lnTo>
                  <a:lnTo>
                    <a:pt x="7652" y="4005"/>
                  </a:lnTo>
                  <a:lnTo>
                    <a:pt x="7399" y="3983"/>
                  </a:lnTo>
                  <a:lnTo>
                    <a:pt x="7399" y="3983"/>
                  </a:lnTo>
                  <a:lnTo>
                    <a:pt x="7563" y="3916"/>
                  </a:lnTo>
                  <a:lnTo>
                    <a:pt x="7897" y="3760"/>
                  </a:lnTo>
                  <a:lnTo>
                    <a:pt x="8208" y="3582"/>
                  </a:lnTo>
                  <a:lnTo>
                    <a:pt x="8497" y="3359"/>
                  </a:lnTo>
                  <a:lnTo>
                    <a:pt x="8631" y="3248"/>
                  </a:lnTo>
                  <a:lnTo>
                    <a:pt x="8764" y="3115"/>
                  </a:lnTo>
                  <a:lnTo>
                    <a:pt x="8853" y="2981"/>
                  </a:lnTo>
                  <a:lnTo>
                    <a:pt x="8942" y="2826"/>
                  </a:lnTo>
                  <a:lnTo>
                    <a:pt x="9009" y="2670"/>
                  </a:lnTo>
                  <a:lnTo>
                    <a:pt x="9054" y="2514"/>
                  </a:lnTo>
                  <a:lnTo>
                    <a:pt x="9098" y="2314"/>
                  </a:lnTo>
                  <a:lnTo>
                    <a:pt x="9098" y="2136"/>
                  </a:lnTo>
                  <a:lnTo>
                    <a:pt x="9076" y="1958"/>
                  </a:lnTo>
                  <a:lnTo>
                    <a:pt x="9031" y="1802"/>
                  </a:lnTo>
                  <a:lnTo>
                    <a:pt x="8965" y="1625"/>
                  </a:lnTo>
                  <a:lnTo>
                    <a:pt x="8876" y="1469"/>
                  </a:lnTo>
                  <a:lnTo>
                    <a:pt x="8787" y="1313"/>
                  </a:lnTo>
                  <a:lnTo>
                    <a:pt x="8675" y="1157"/>
                  </a:lnTo>
                  <a:lnTo>
                    <a:pt x="8542" y="1024"/>
                  </a:lnTo>
                  <a:lnTo>
                    <a:pt x="8408" y="891"/>
                  </a:lnTo>
                  <a:lnTo>
                    <a:pt x="8119" y="646"/>
                  </a:lnTo>
                  <a:lnTo>
                    <a:pt x="7808" y="468"/>
                  </a:lnTo>
                  <a:lnTo>
                    <a:pt x="7497" y="312"/>
                  </a:lnTo>
                  <a:lnTo>
                    <a:pt x="7252" y="245"/>
                  </a:lnTo>
                  <a:lnTo>
                    <a:pt x="7029" y="179"/>
                  </a:lnTo>
                  <a:lnTo>
                    <a:pt x="6540" y="68"/>
                  </a:lnTo>
                  <a:lnTo>
                    <a:pt x="6029" y="23"/>
                  </a:lnTo>
                  <a:lnTo>
                    <a:pt x="5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3"/>
            <p:cNvSpPr/>
            <p:nvPr/>
          </p:nvSpPr>
          <p:spPr>
            <a:xfrm>
              <a:off x="6673099" y="3466133"/>
              <a:ext cx="235530" cy="209810"/>
            </a:xfrm>
            <a:custGeom>
              <a:avLst/>
              <a:gdLst/>
              <a:ahLst/>
              <a:cxnLst/>
              <a:rect l="l" t="t" r="r" b="b"/>
              <a:pathLst>
                <a:path w="2848" h="2537" extrusionOk="0">
                  <a:moveTo>
                    <a:pt x="1642" y="267"/>
                  </a:moveTo>
                  <a:lnTo>
                    <a:pt x="1647" y="267"/>
                  </a:lnTo>
                  <a:lnTo>
                    <a:pt x="1847" y="334"/>
                  </a:lnTo>
                  <a:lnTo>
                    <a:pt x="2069" y="401"/>
                  </a:lnTo>
                  <a:lnTo>
                    <a:pt x="2247" y="512"/>
                  </a:lnTo>
                  <a:lnTo>
                    <a:pt x="2336" y="556"/>
                  </a:lnTo>
                  <a:lnTo>
                    <a:pt x="2403" y="645"/>
                  </a:lnTo>
                  <a:lnTo>
                    <a:pt x="2470" y="734"/>
                  </a:lnTo>
                  <a:lnTo>
                    <a:pt x="2514" y="823"/>
                  </a:lnTo>
                  <a:lnTo>
                    <a:pt x="2559" y="935"/>
                  </a:lnTo>
                  <a:lnTo>
                    <a:pt x="2581" y="1046"/>
                  </a:lnTo>
                  <a:lnTo>
                    <a:pt x="2603" y="1246"/>
                  </a:lnTo>
                  <a:lnTo>
                    <a:pt x="2559" y="1402"/>
                  </a:lnTo>
                  <a:lnTo>
                    <a:pt x="2470" y="1557"/>
                  </a:lnTo>
                  <a:lnTo>
                    <a:pt x="2359" y="1691"/>
                  </a:lnTo>
                  <a:lnTo>
                    <a:pt x="2225" y="1802"/>
                  </a:lnTo>
                  <a:lnTo>
                    <a:pt x="2069" y="1891"/>
                  </a:lnTo>
                  <a:lnTo>
                    <a:pt x="1906" y="1967"/>
                  </a:lnTo>
                  <a:lnTo>
                    <a:pt x="1906" y="1967"/>
                  </a:lnTo>
                  <a:lnTo>
                    <a:pt x="1780" y="1157"/>
                  </a:lnTo>
                  <a:lnTo>
                    <a:pt x="1642" y="267"/>
                  </a:lnTo>
                  <a:close/>
                  <a:moveTo>
                    <a:pt x="757" y="201"/>
                  </a:moveTo>
                  <a:lnTo>
                    <a:pt x="1202" y="223"/>
                  </a:lnTo>
                  <a:lnTo>
                    <a:pt x="1399" y="242"/>
                  </a:lnTo>
                  <a:lnTo>
                    <a:pt x="1399" y="242"/>
                  </a:lnTo>
                  <a:lnTo>
                    <a:pt x="1558" y="1157"/>
                  </a:lnTo>
                  <a:lnTo>
                    <a:pt x="1699" y="2062"/>
                  </a:lnTo>
                  <a:lnTo>
                    <a:pt x="1699" y="2062"/>
                  </a:lnTo>
                  <a:lnTo>
                    <a:pt x="1669" y="2069"/>
                  </a:lnTo>
                  <a:lnTo>
                    <a:pt x="1469" y="2136"/>
                  </a:lnTo>
                  <a:lnTo>
                    <a:pt x="1224" y="2202"/>
                  </a:lnTo>
                  <a:lnTo>
                    <a:pt x="957" y="2269"/>
                  </a:lnTo>
                  <a:lnTo>
                    <a:pt x="713" y="2291"/>
                  </a:lnTo>
                  <a:lnTo>
                    <a:pt x="561" y="2304"/>
                  </a:lnTo>
                  <a:lnTo>
                    <a:pt x="357" y="957"/>
                  </a:lnTo>
                  <a:lnTo>
                    <a:pt x="312" y="779"/>
                  </a:lnTo>
                  <a:lnTo>
                    <a:pt x="268" y="601"/>
                  </a:lnTo>
                  <a:lnTo>
                    <a:pt x="268" y="490"/>
                  </a:lnTo>
                  <a:lnTo>
                    <a:pt x="290" y="401"/>
                  </a:lnTo>
                  <a:lnTo>
                    <a:pt x="312" y="334"/>
                  </a:lnTo>
                  <a:lnTo>
                    <a:pt x="357" y="267"/>
                  </a:lnTo>
                  <a:lnTo>
                    <a:pt x="424" y="245"/>
                  </a:lnTo>
                  <a:lnTo>
                    <a:pt x="512" y="223"/>
                  </a:lnTo>
                  <a:lnTo>
                    <a:pt x="757" y="201"/>
                  </a:lnTo>
                  <a:close/>
                  <a:moveTo>
                    <a:pt x="690" y="0"/>
                  </a:moveTo>
                  <a:lnTo>
                    <a:pt x="357" y="45"/>
                  </a:lnTo>
                  <a:lnTo>
                    <a:pt x="68" y="89"/>
                  </a:lnTo>
                  <a:lnTo>
                    <a:pt x="23" y="89"/>
                  </a:lnTo>
                  <a:lnTo>
                    <a:pt x="1" y="134"/>
                  </a:lnTo>
                  <a:lnTo>
                    <a:pt x="1" y="201"/>
                  </a:lnTo>
                  <a:lnTo>
                    <a:pt x="179" y="1313"/>
                  </a:lnTo>
                  <a:lnTo>
                    <a:pt x="357" y="2425"/>
                  </a:lnTo>
                  <a:lnTo>
                    <a:pt x="379" y="2469"/>
                  </a:lnTo>
                  <a:lnTo>
                    <a:pt x="401" y="2492"/>
                  </a:lnTo>
                  <a:lnTo>
                    <a:pt x="446" y="2514"/>
                  </a:lnTo>
                  <a:lnTo>
                    <a:pt x="490" y="2536"/>
                  </a:lnTo>
                  <a:lnTo>
                    <a:pt x="846" y="2514"/>
                  </a:lnTo>
                  <a:lnTo>
                    <a:pt x="1224" y="2469"/>
                  </a:lnTo>
                  <a:lnTo>
                    <a:pt x="1580" y="2380"/>
                  </a:lnTo>
                  <a:lnTo>
                    <a:pt x="1736" y="2314"/>
                  </a:lnTo>
                  <a:lnTo>
                    <a:pt x="1843" y="2268"/>
                  </a:lnTo>
                  <a:lnTo>
                    <a:pt x="1843" y="2268"/>
                  </a:lnTo>
                  <a:lnTo>
                    <a:pt x="1847" y="2269"/>
                  </a:lnTo>
                  <a:lnTo>
                    <a:pt x="1892" y="2247"/>
                  </a:lnTo>
                  <a:lnTo>
                    <a:pt x="1892" y="2247"/>
                  </a:lnTo>
                  <a:lnTo>
                    <a:pt x="1892" y="2247"/>
                  </a:lnTo>
                  <a:lnTo>
                    <a:pt x="1936" y="2225"/>
                  </a:lnTo>
                  <a:lnTo>
                    <a:pt x="1936" y="2225"/>
                  </a:lnTo>
                  <a:lnTo>
                    <a:pt x="1936" y="2225"/>
                  </a:lnTo>
                  <a:lnTo>
                    <a:pt x="2158" y="2113"/>
                  </a:lnTo>
                  <a:lnTo>
                    <a:pt x="2381" y="1958"/>
                  </a:lnTo>
                  <a:lnTo>
                    <a:pt x="2581" y="1758"/>
                  </a:lnTo>
                  <a:lnTo>
                    <a:pt x="2670" y="1646"/>
                  </a:lnTo>
                  <a:lnTo>
                    <a:pt x="2737" y="1535"/>
                  </a:lnTo>
                  <a:lnTo>
                    <a:pt x="2803" y="1424"/>
                  </a:lnTo>
                  <a:lnTo>
                    <a:pt x="2826" y="1290"/>
                  </a:lnTo>
                  <a:lnTo>
                    <a:pt x="2848" y="1179"/>
                  </a:lnTo>
                  <a:lnTo>
                    <a:pt x="2848" y="1046"/>
                  </a:lnTo>
                  <a:lnTo>
                    <a:pt x="2826" y="912"/>
                  </a:lnTo>
                  <a:lnTo>
                    <a:pt x="2759" y="779"/>
                  </a:lnTo>
                  <a:lnTo>
                    <a:pt x="2692" y="645"/>
                  </a:lnTo>
                  <a:lnTo>
                    <a:pt x="2581" y="512"/>
                  </a:lnTo>
                  <a:lnTo>
                    <a:pt x="2470" y="401"/>
                  </a:lnTo>
                  <a:lnTo>
                    <a:pt x="2336" y="290"/>
                  </a:lnTo>
                  <a:lnTo>
                    <a:pt x="2203" y="223"/>
                  </a:lnTo>
                  <a:lnTo>
                    <a:pt x="2047" y="156"/>
                  </a:lnTo>
                  <a:lnTo>
                    <a:pt x="1892" y="89"/>
                  </a:lnTo>
                  <a:lnTo>
                    <a:pt x="1736" y="45"/>
                  </a:lnTo>
                  <a:lnTo>
                    <a:pt x="13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3"/>
            <p:cNvSpPr/>
            <p:nvPr/>
          </p:nvSpPr>
          <p:spPr>
            <a:xfrm>
              <a:off x="6901268" y="3675860"/>
              <a:ext cx="204186" cy="34982"/>
            </a:xfrm>
            <a:custGeom>
              <a:avLst/>
              <a:gdLst/>
              <a:ahLst/>
              <a:cxnLst/>
              <a:rect l="l" t="t" r="r" b="b"/>
              <a:pathLst>
                <a:path w="2469" h="423" extrusionOk="0">
                  <a:moveTo>
                    <a:pt x="2335" y="0"/>
                  </a:moveTo>
                  <a:lnTo>
                    <a:pt x="89" y="200"/>
                  </a:lnTo>
                  <a:lnTo>
                    <a:pt x="44" y="222"/>
                  </a:lnTo>
                  <a:lnTo>
                    <a:pt x="22" y="245"/>
                  </a:lnTo>
                  <a:lnTo>
                    <a:pt x="0" y="289"/>
                  </a:lnTo>
                  <a:lnTo>
                    <a:pt x="0" y="334"/>
                  </a:lnTo>
                  <a:lnTo>
                    <a:pt x="44" y="400"/>
                  </a:lnTo>
                  <a:lnTo>
                    <a:pt x="89" y="423"/>
                  </a:lnTo>
                  <a:lnTo>
                    <a:pt x="133" y="423"/>
                  </a:lnTo>
                  <a:lnTo>
                    <a:pt x="2380" y="222"/>
                  </a:lnTo>
                  <a:lnTo>
                    <a:pt x="2424" y="222"/>
                  </a:lnTo>
                  <a:lnTo>
                    <a:pt x="2447" y="178"/>
                  </a:lnTo>
                  <a:lnTo>
                    <a:pt x="2469" y="156"/>
                  </a:lnTo>
                  <a:lnTo>
                    <a:pt x="2469" y="111"/>
                  </a:lnTo>
                  <a:lnTo>
                    <a:pt x="2424" y="22"/>
                  </a:lnTo>
                  <a:lnTo>
                    <a:pt x="23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3"/>
            <p:cNvSpPr/>
            <p:nvPr/>
          </p:nvSpPr>
          <p:spPr>
            <a:xfrm>
              <a:off x="6719080" y="3773280"/>
              <a:ext cx="237432" cy="207990"/>
            </a:xfrm>
            <a:custGeom>
              <a:avLst/>
              <a:gdLst/>
              <a:ahLst/>
              <a:cxnLst/>
              <a:rect l="l" t="t" r="r" b="b"/>
              <a:pathLst>
                <a:path w="2871" h="2515" extrusionOk="0">
                  <a:moveTo>
                    <a:pt x="1647" y="277"/>
                  </a:moveTo>
                  <a:lnTo>
                    <a:pt x="1825" y="312"/>
                  </a:lnTo>
                  <a:lnTo>
                    <a:pt x="2003" y="357"/>
                  </a:lnTo>
                  <a:lnTo>
                    <a:pt x="2159" y="424"/>
                  </a:lnTo>
                  <a:lnTo>
                    <a:pt x="2292" y="490"/>
                  </a:lnTo>
                  <a:lnTo>
                    <a:pt x="2403" y="601"/>
                  </a:lnTo>
                  <a:lnTo>
                    <a:pt x="2514" y="735"/>
                  </a:lnTo>
                  <a:lnTo>
                    <a:pt x="2581" y="913"/>
                  </a:lnTo>
                  <a:lnTo>
                    <a:pt x="2626" y="1046"/>
                  </a:lnTo>
                  <a:lnTo>
                    <a:pt x="2626" y="1180"/>
                  </a:lnTo>
                  <a:lnTo>
                    <a:pt x="2603" y="1291"/>
                  </a:lnTo>
                  <a:lnTo>
                    <a:pt x="2559" y="1402"/>
                  </a:lnTo>
                  <a:lnTo>
                    <a:pt x="2514" y="1513"/>
                  </a:lnTo>
                  <a:lnTo>
                    <a:pt x="2425" y="1625"/>
                  </a:lnTo>
                  <a:lnTo>
                    <a:pt x="2336" y="1714"/>
                  </a:lnTo>
                  <a:lnTo>
                    <a:pt x="2247" y="1780"/>
                  </a:lnTo>
                  <a:lnTo>
                    <a:pt x="2047" y="1914"/>
                  </a:lnTo>
                  <a:lnTo>
                    <a:pt x="1923" y="1976"/>
                  </a:lnTo>
                  <a:lnTo>
                    <a:pt x="1847" y="1625"/>
                  </a:lnTo>
                  <a:lnTo>
                    <a:pt x="1780" y="1135"/>
                  </a:lnTo>
                  <a:lnTo>
                    <a:pt x="1647" y="277"/>
                  </a:lnTo>
                  <a:close/>
                  <a:moveTo>
                    <a:pt x="913" y="201"/>
                  </a:moveTo>
                  <a:lnTo>
                    <a:pt x="1113" y="223"/>
                  </a:lnTo>
                  <a:lnTo>
                    <a:pt x="1399" y="238"/>
                  </a:lnTo>
                  <a:lnTo>
                    <a:pt x="1399" y="238"/>
                  </a:lnTo>
                  <a:lnTo>
                    <a:pt x="1558" y="1135"/>
                  </a:lnTo>
                  <a:lnTo>
                    <a:pt x="1625" y="1625"/>
                  </a:lnTo>
                  <a:lnTo>
                    <a:pt x="1701" y="2062"/>
                  </a:lnTo>
                  <a:lnTo>
                    <a:pt x="1701" y="2062"/>
                  </a:lnTo>
                  <a:lnTo>
                    <a:pt x="1602" y="2092"/>
                  </a:lnTo>
                  <a:lnTo>
                    <a:pt x="1380" y="2181"/>
                  </a:lnTo>
                  <a:lnTo>
                    <a:pt x="1135" y="2225"/>
                  </a:lnTo>
                  <a:lnTo>
                    <a:pt x="913" y="2270"/>
                  </a:lnTo>
                  <a:lnTo>
                    <a:pt x="668" y="2292"/>
                  </a:lnTo>
                  <a:lnTo>
                    <a:pt x="564" y="2292"/>
                  </a:lnTo>
                  <a:lnTo>
                    <a:pt x="468" y="1580"/>
                  </a:lnTo>
                  <a:lnTo>
                    <a:pt x="335" y="757"/>
                  </a:lnTo>
                  <a:lnTo>
                    <a:pt x="290" y="513"/>
                  </a:lnTo>
                  <a:lnTo>
                    <a:pt x="290" y="424"/>
                  </a:lnTo>
                  <a:lnTo>
                    <a:pt x="312" y="357"/>
                  </a:lnTo>
                  <a:lnTo>
                    <a:pt x="357" y="312"/>
                  </a:lnTo>
                  <a:lnTo>
                    <a:pt x="446" y="268"/>
                  </a:lnTo>
                  <a:lnTo>
                    <a:pt x="535" y="246"/>
                  </a:lnTo>
                  <a:lnTo>
                    <a:pt x="691" y="223"/>
                  </a:lnTo>
                  <a:lnTo>
                    <a:pt x="913" y="201"/>
                  </a:lnTo>
                  <a:close/>
                  <a:moveTo>
                    <a:pt x="779" y="1"/>
                  </a:moveTo>
                  <a:lnTo>
                    <a:pt x="424" y="23"/>
                  </a:lnTo>
                  <a:lnTo>
                    <a:pt x="68" y="68"/>
                  </a:lnTo>
                  <a:lnTo>
                    <a:pt x="23" y="90"/>
                  </a:lnTo>
                  <a:lnTo>
                    <a:pt x="1" y="112"/>
                  </a:lnTo>
                  <a:lnTo>
                    <a:pt x="1" y="179"/>
                  </a:lnTo>
                  <a:lnTo>
                    <a:pt x="201" y="1291"/>
                  </a:lnTo>
                  <a:lnTo>
                    <a:pt x="357" y="2403"/>
                  </a:lnTo>
                  <a:lnTo>
                    <a:pt x="379" y="2448"/>
                  </a:lnTo>
                  <a:lnTo>
                    <a:pt x="401" y="2492"/>
                  </a:lnTo>
                  <a:lnTo>
                    <a:pt x="446" y="2514"/>
                  </a:lnTo>
                  <a:lnTo>
                    <a:pt x="779" y="2514"/>
                  </a:lnTo>
                  <a:lnTo>
                    <a:pt x="1113" y="2470"/>
                  </a:lnTo>
                  <a:lnTo>
                    <a:pt x="1447" y="2403"/>
                  </a:lnTo>
                  <a:lnTo>
                    <a:pt x="1803" y="2314"/>
                  </a:lnTo>
                  <a:lnTo>
                    <a:pt x="2136" y="2181"/>
                  </a:lnTo>
                  <a:lnTo>
                    <a:pt x="2270" y="2092"/>
                  </a:lnTo>
                  <a:lnTo>
                    <a:pt x="2403" y="2003"/>
                  </a:lnTo>
                  <a:lnTo>
                    <a:pt x="2537" y="1892"/>
                  </a:lnTo>
                  <a:lnTo>
                    <a:pt x="2648" y="1780"/>
                  </a:lnTo>
                  <a:lnTo>
                    <a:pt x="2737" y="1647"/>
                  </a:lnTo>
                  <a:lnTo>
                    <a:pt x="2804" y="1513"/>
                  </a:lnTo>
                  <a:lnTo>
                    <a:pt x="2848" y="1358"/>
                  </a:lnTo>
                  <a:lnTo>
                    <a:pt x="2870" y="1202"/>
                  </a:lnTo>
                  <a:lnTo>
                    <a:pt x="2870" y="1069"/>
                  </a:lnTo>
                  <a:lnTo>
                    <a:pt x="2848" y="935"/>
                  </a:lnTo>
                  <a:lnTo>
                    <a:pt x="2804" y="802"/>
                  </a:lnTo>
                  <a:lnTo>
                    <a:pt x="2737" y="690"/>
                  </a:lnTo>
                  <a:lnTo>
                    <a:pt x="2648" y="579"/>
                  </a:lnTo>
                  <a:lnTo>
                    <a:pt x="2559" y="490"/>
                  </a:lnTo>
                  <a:lnTo>
                    <a:pt x="2448" y="401"/>
                  </a:lnTo>
                  <a:lnTo>
                    <a:pt x="2314" y="312"/>
                  </a:lnTo>
                  <a:lnTo>
                    <a:pt x="2047" y="179"/>
                  </a:lnTo>
                  <a:lnTo>
                    <a:pt x="1780" y="90"/>
                  </a:lnTo>
                  <a:lnTo>
                    <a:pt x="1513" y="23"/>
                  </a:lnTo>
                  <a:lnTo>
                    <a:pt x="1469" y="23"/>
                  </a:lnTo>
                  <a:lnTo>
                    <a:pt x="11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43"/>
          <p:cNvGrpSpPr/>
          <p:nvPr/>
        </p:nvGrpSpPr>
        <p:grpSpPr>
          <a:xfrm rot="-1625686">
            <a:off x="6311134" y="2833047"/>
            <a:ext cx="915986" cy="884431"/>
            <a:chOff x="5858316" y="1224583"/>
            <a:chExt cx="1671329" cy="1765051"/>
          </a:xfrm>
        </p:grpSpPr>
        <p:sp>
          <p:nvSpPr>
            <p:cNvPr id="1198" name="Google Shape;1198;p43"/>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3"/>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3"/>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3"/>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3"/>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3"/>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7114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44"/>
        <p:cNvGrpSpPr/>
        <p:nvPr/>
      </p:nvGrpSpPr>
      <p:grpSpPr>
        <a:xfrm>
          <a:off x="0" y="0"/>
          <a:ext cx="0" cy="0"/>
          <a:chOff x="0" y="0"/>
          <a:chExt cx="0" cy="0"/>
        </a:xfrm>
      </p:grpSpPr>
      <p:sp>
        <p:nvSpPr>
          <p:cNvPr id="5" name="Google Shape;1545;p59">
            <a:hlinkClick r:id="rId4"/>
          </p:cNvPr>
          <p:cNvSpPr/>
          <p:nvPr/>
        </p:nvSpPr>
        <p:spPr>
          <a:xfrm>
            <a:off x="0" y="4371900"/>
            <a:ext cx="9144000" cy="771600"/>
          </a:xfrm>
          <a:prstGeom prst="rect">
            <a:avLst/>
          </a:prstGeom>
          <a:solidFill>
            <a:srgbClr val="5E5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solidFill>
                <a:srgbClr val="FFFFFF"/>
              </a:solidFill>
              <a:latin typeface="Proxima Nova"/>
              <a:ea typeface="Proxima Nova"/>
              <a:cs typeface="Proxima Nova"/>
              <a:sym typeface="Proxima Nova"/>
            </a:endParaRPr>
          </a:p>
        </p:txBody>
      </p:sp>
      <p:sp>
        <p:nvSpPr>
          <p:cNvPr id="6" name="TextBox 5"/>
          <p:cNvSpPr txBox="1"/>
          <p:nvPr/>
        </p:nvSpPr>
        <p:spPr>
          <a:xfrm>
            <a:off x="2884973" y="1307654"/>
            <a:ext cx="3265714" cy="2554545"/>
          </a:xfrm>
          <a:prstGeom prst="rect">
            <a:avLst/>
          </a:prstGeom>
          <a:solidFill>
            <a:srgbClr val="F3F1DD"/>
          </a:solidFill>
        </p:spPr>
        <p:txBody>
          <a:bodyPr wrap="square" rtlCol="0">
            <a:spAutoFit/>
          </a:bodyPr>
          <a:lstStyle/>
          <a:p>
            <a:pPr algn="ctr"/>
            <a:endParaRPr lang="en-US" sz="4000" b="1" smtClean="0">
              <a:latin typeface="Times New Roman" panose="02020603050405020304" pitchFamily="18" charset="0"/>
              <a:cs typeface="Times New Roman" panose="02020603050405020304" pitchFamily="18" charset="0"/>
            </a:endParaRPr>
          </a:p>
          <a:p>
            <a:pPr algn="ctr"/>
            <a:r>
              <a:rPr lang="en-US" sz="4000" b="1" smtClean="0">
                <a:latin typeface="Times New Roman" panose="02020603050405020304" pitchFamily="18" charset="0"/>
                <a:cs typeface="Times New Roman" panose="02020603050405020304" pitchFamily="18" charset="0"/>
              </a:rPr>
              <a:t>KHỞI ĐỘNG</a:t>
            </a:r>
          </a:p>
          <a:p>
            <a:pPr algn="ctr"/>
            <a:endParaRPr lang="en-US" sz="4000" b="1" smtClean="0">
              <a:latin typeface="Times New Roman" panose="02020603050405020304" pitchFamily="18" charset="0"/>
              <a:cs typeface="Times New Roman" panose="02020603050405020304" pitchFamily="18" charset="0"/>
            </a:endParaRPr>
          </a:p>
          <a:p>
            <a:pPr algn="ctr"/>
            <a:endParaRPr lang="en-US" sz="4000" b="1">
              <a:latin typeface="Times New Roman" panose="02020603050405020304" pitchFamily="18" charset="0"/>
              <a:cs typeface="Times New Roman" panose="02020603050405020304" pitchFamily="18" charset="0"/>
            </a:endParaRPr>
          </a:p>
        </p:txBody>
      </p:sp>
      <p:pic>
        <p:nvPicPr>
          <p:cNvPr id="1026" name="Picture 2" descr="Mặt Trời Mỉm Cười Sun Nụ Mùa - Miễn Phí vector hình ảnh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0934" y="143215"/>
            <a:ext cx="1392721" cy="13316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Nét Tối Giản Mây Trắng Nụ Cười, Tối Giản, Mây Trắng, Nụ Cười miễn  phí tải tập tin PNG PSDComment và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4063" r="95469">
                        <a14:foregroundMark x1="26719" y1="31094" x2="70781" y2="51250"/>
                        <a14:foregroundMark x1="37656" y1="31094" x2="62187" y2="29219"/>
                        <a14:foregroundMark x1="62187" y1="28438" x2="76250" y2="30781"/>
                        <a14:foregroundMark x1="76250" y1="30781" x2="62500" y2="37969"/>
                        <a14:foregroundMark x1="62500" y1="37969" x2="80313" y2="40625"/>
                        <a14:foregroundMark x1="80313" y1="40625" x2="90469" y2="46875"/>
                        <a14:foregroundMark x1="90469" y1="46875" x2="81094" y2="57813"/>
                        <a14:foregroundMark x1="81094" y1="57813" x2="68906" y2="38906"/>
                        <a14:foregroundMark x1="68906" y1="38906" x2="69844" y2="70781"/>
                        <a14:foregroundMark x1="80469" y1="56094" x2="71250" y2="71563"/>
                        <a14:foregroundMark x1="71250" y1="71563" x2="58594" y2="55313"/>
                        <a14:foregroundMark x1="68438" y1="51094" x2="57969" y2="67031"/>
                        <a14:foregroundMark x1="58594" y1="48750" x2="48906" y2="71875"/>
                        <a14:foregroundMark x1="53906" y1="42500" x2="42500" y2="73750"/>
                        <a14:foregroundMark x1="47031" y1="40625" x2="37969" y2="73281"/>
                        <a14:foregroundMark x1="41094" y1="37969" x2="32500" y2="71563"/>
                        <a14:foregroundMark x1="36250" y1="34219" x2="19375" y2="64844"/>
                        <a14:foregroundMark x1="31094" y1="31563" x2="15469" y2="64375"/>
                        <a14:foregroundMark x1="19531" y1="47500" x2="12031" y2="62344"/>
                        <a14:foregroundMark x1="17500" y1="45156" x2="9063" y2="57031"/>
                        <a14:foregroundMark x1="30469" y1="53750" x2="34375" y2="57969"/>
                      </a14:backgroundRemoval>
                    </a14:imgEffect>
                  </a14:imgLayer>
                </a14:imgProps>
              </a:ext>
              <a:ext uri="{28A0092B-C50C-407E-A947-70E740481C1C}">
                <a14:useLocalDpi xmlns:a14="http://schemas.microsoft.com/office/drawing/2010/main" val="0"/>
              </a:ext>
            </a:extLst>
          </a:blip>
          <a:srcRect/>
          <a:stretch>
            <a:fillRect/>
          </a:stretch>
        </p:blipFill>
        <p:spPr bwMode="auto">
          <a:xfrm>
            <a:off x="177833" y="-109084"/>
            <a:ext cx="1836284" cy="18362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Nét Tối Giản Mây Trắng Nụ Cười, Tối Giản, Mây Trắng, Nụ Cười miễn  phí tải tập tin PNG PSDComment và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4063" r="95469">
                        <a14:foregroundMark x1="26719" y1="31094" x2="70781" y2="51250"/>
                        <a14:foregroundMark x1="37656" y1="31094" x2="62187" y2="29219"/>
                        <a14:foregroundMark x1="62187" y1="28438" x2="76250" y2="30781"/>
                        <a14:foregroundMark x1="76250" y1="30781" x2="62500" y2="37969"/>
                        <a14:foregroundMark x1="62500" y1="37969" x2="80313" y2="40625"/>
                        <a14:foregroundMark x1="80313" y1="40625" x2="90469" y2="46875"/>
                        <a14:foregroundMark x1="90469" y1="46875" x2="81094" y2="57813"/>
                        <a14:foregroundMark x1="81094" y1="57813" x2="68906" y2="38906"/>
                        <a14:foregroundMark x1="68906" y1="38906" x2="69844" y2="70781"/>
                        <a14:foregroundMark x1="80469" y1="56094" x2="71250" y2="71563"/>
                        <a14:foregroundMark x1="71250" y1="71563" x2="58594" y2="55313"/>
                        <a14:foregroundMark x1="68438" y1="51094" x2="57969" y2="67031"/>
                        <a14:foregroundMark x1="58594" y1="48750" x2="48906" y2="71875"/>
                        <a14:foregroundMark x1="53906" y1="42500" x2="42500" y2="73750"/>
                        <a14:foregroundMark x1="47031" y1="40625" x2="37969" y2="73281"/>
                        <a14:foregroundMark x1="41094" y1="37969" x2="32500" y2="71563"/>
                        <a14:foregroundMark x1="36250" y1="34219" x2="19375" y2="64844"/>
                        <a14:foregroundMark x1="31094" y1="31563" x2="15469" y2="64375"/>
                        <a14:foregroundMark x1="19531" y1="47500" x2="12031" y2="62344"/>
                        <a14:foregroundMark x1="17500" y1="45156" x2="9063" y2="57031"/>
                        <a14:foregroundMark x1="30469" y1="53750" x2="34375" y2="57969"/>
                      </a14:backgroundRemoval>
                    </a14:imgEffect>
                  </a14:imgLayer>
                </a14:imgProps>
              </a:ext>
              <a:ext uri="{28A0092B-C50C-407E-A947-70E740481C1C}">
                <a14:useLocalDpi xmlns:a14="http://schemas.microsoft.com/office/drawing/2010/main" val="0"/>
              </a:ext>
            </a:extLst>
          </a:blip>
          <a:srcRect/>
          <a:stretch>
            <a:fillRect/>
          </a:stretch>
        </p:blipFill>
        <p:spPr bwMode="auto">
          <a:xfrm>
            <a:off x="2884973" y="-43543"/>
            <a:ext cx="1008743" cy="1008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Nét Tối Giản Mây Trắng Nụ Cười, Tối Giản, Mây Trắng, Nụ Cười miễn  phí tải tập tin PNG PSDComment và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4063" r="95469">
                        <a14:foregroundMark x1="26719" y1="31094" x2="70781" y2="51250"/>
                        <a14:foregroundMark x1="37656" y1="31094" x2="62187" y2="29219"/>
                        <a14:foregroundMark x1="62187" y1="28438" x2="76250" y2="30781"/>
                        <a14:foregroundMark x1="76250" y1="30781" x2="62500" y2="37969"/>
                        <a14:foregroundMark x1="62500" y1="37969" x2="80313" y2="40625"/>
                        <a14:foregroundMark x1="80313" y1="40625" x2="90469" y2="46875"/>
                        <a14:foregroundMark x1="90469" y1="46875" x2="81094" y2="57813"/>
                        <a14:foregroundMark x1="81094" y1="57813" x2="68906" y2="38906"/>
                        <a14:foregroundMark x1="68906" y1="38906" x2="69844" y2="70781"/>
                        <a14:foregroundMark x1="80469" y1="56094" x2="71250" y2="71563"/>
                        <a14:foregroundMark x1="71250" y1="71563" x2="58594" y2="55313"/>
                        <a14:foregroundMark x1="68438" y1="51094" x2="57969" y2="67031"/>
                        <a14:foregroundMark x1="58594" y1="48750" x2="48906" y2="71875"/>
                        <a14:foregroundMark x1="53906" y1="42500" x2="42500" y2="73750"/>
                        <a14:foregroundMark x1="47031" y1="40625" x2="37969" y2="73281"/>
                        <a14:foregroundMark x1="41094" y1="37969" x2="32500" y2="71563"/>
                        <a14:foregroundMark x1="36250" y1="34219" x2="19375" y2="64844"/>
                        <a14:foregroundMark x1="31094" y1="31563" x2="15469" y2="64375"/>
                        <a14:foregroundMark x1="19531" y1="47500" x2="12031" y2="62344"/>
                        <a14:foregroundMark x1="17500" y1="45156" x2="9063" y2="57031"/>
                        <a14:foregroundMark x1="30469" y1="53750" x2="34375" y2="57969"/>
                      </a14:backgroundRemoval>
                    </a14:imgEffect>
                  </a14:imgLayer>
                </a14:imgProps>
              </a:ext>
              <a:ext uri="{28A0092B-C50C-407E-A947-70E740481C1C}">
                <a14:useLocalDpi xmlns:a14="http://schemas.microsoft.com/office/drawing/2010/main" val="0"/>
              </a:ext>
            </a:extLst>
          </a:blip>
          <a:srcRect/>
          <a:stretch>
            <a:fillRect/>
          </a:stretch>
        </p:blipFill>
        <p:spPr bwMode="auto">
          <a:xfrm>
            <a:off x="5522200" y="268514"/>
            <a:ext cx="1382971" cy="1382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F9C584-5870-4D85-958F-7F0AF6C4D938}"/>
              </a:ext>
            </a:extLst>
          </p:cNvPr>
          <p:cNvSpPr/>
          <p:nvPr/>
        </p:nvSpPr>
        <p:spPr>
          <a:xfrm>
            <a:off x="482600" y="254000"/>
            <a:ext cx="8255000" cy="4737100"/>
          </a:xfrm>
          <a:custGeom>
            <a:avLst/>
            <a:gdLst>
              <a:gd name="connsiteX0" fmla="*/ 0 w 17373600"/>
              <a:gd name="connsiteY0" fmla="*/ 0 h 9372600"/>
              <a:gd name="connsiteX1" fmla="*/ 17373600 w 17373600"/>
              <a:gd name="connsiteY1" fmla="*/ 0 h 9372600"/>
              <a:gd name="connsiteX2" fmla="*/ 17373600 w 17373600"/>
              <a:gd name="connsiteY2" fmla="*/ 9372600 h 9372600"/>
              <a:gd name="connsiteX3" fmla="*/ 0 w 17373600"/>
              <a:gd name="connsiteY3" fmla="*/ 9372600 h 9372600"/>
              <a:gd name="connsiteX4" fmla="*/ 0 w 17373600"/>
              <a:gd name="connsiteY4" fmla="*/ 0 h 937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00" h="9372600" fill="none" extrusionOk="0">
                <a:moveTo>
                  <a:pt x="0" y="0"/>
                </a:moveTo>
                <a:cubicBezTo>
                  <a:pt x="4493757" y="-133017"/>
                  <a:pt x="14176658" y="-123057"/>
                  <a:pt x="17373600" y="0"/>
                </a:cubicBezTo>
                <a:cubicBezTo>
                  <a:pt x="17300919" y="1045718"/>
                  <a:pt x="17342823" y="7581950"/>
                  <a:pt x="17373600" y="9372600"/>
                </a:cubicBezTo>
                <a:cubicBezTo>
                  <a:pt x="12922547" y="9370399"/>
                  <a:pt x="7147504" y="9242829"/>
                  <a:pt x="0" y="9372600"/>
                </a:cubicBezTo>
                <a:cubicBezTo>
                  <a:pt x="62819" y="6061844"/>
                  <a:pt x="-160207" y="2131776"/>
                  <a:pt x="0" y="0"/>
                </a:cubicBezTo>
                <a:close/>
              </a:path>
              <a:path w="17373600" h="9372600" stroke="0" extrusionOk="0">
                <a:moveTo>
                  <a:pt x="0" y="0"/>
                </a:moveTo>
                <a:cubicBezTo>
                  <a:pt x="3262731" y="-157587"/>
                  <a:pt x="14861763" y="-63908"/>
                  <a:pt x="17373600" y="0"/>
                </a:cubicBezTo>
                <a:cubicBezTo>
                  <a:pt x="17204191" y="3003259"/>
                  <a:pt x="17205458" y="7964924"/>
                  <a:pt x="17373600" y="9372600"/>
                </a:cubicBezTo>
                <a:cubicBezTo>
                  <a:pt x="9689780" y="9271602"/>
                  <a:pt x="5837478" y="9493656"/>
                  <a:pt x="0" y="9372600"/>
                </a:cubicBezTo>
                <a:cubicBezTo>
                  <a:pt x="-124967" y="5214421"/>
                  <a:pt x="-10970" y="3935450"/>
                  <a:pt x="0" y="0"/>
                </a:cubicBezTo>
                <a:close/>
              </a:path>
            </a:pathLst>
          </a:custGeom>
          <a:solidFill>
            <a:schemeClr val="bg1">
              <a:alpha val="80000"/>
            </a:schemeClr>
          </a:solidFill>
          <a:ln w="28575">
            <a:solidFill>
              <a:srgbClr val="FEE25C"/>
            </a:solidFill>
            <a:extLst>
              <a:ext uri="{C807C97D-BFC1-408E-A445-0C87EB9F89A2}">
                <ask:lineSketchStyleProps xmln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nvGrpSpPr>
          <p:cNvPr id="13" name="Group 12">
            <a:extLst>
              <a:ext uri="{FF2B5EF4-FFF2-40B4-BE49-F238E27FC236}">
                <a16:creationId xmlns:a16="http://schemas.microsoft.com/office/drawing/2014/main" id="{36E414AC-0629-4C0C-AB22-57E03A49DF00}"/>
              </a:ext>
            </a:extLst>
          </p:cNvPr>
          <p:cNvGrpSpPr/>
          <p:nvPr/>
        </p:nvGrpSpPr>
        <p:grpSpPr>
          <a:xfrm>
            <a:off x="675044" y="583251"/>
            <a:ext cx="7832166" cy="3595999"/>
            <a:chOff x="948057" y="915721"/>
            <a:chExt cx="10710541" cy="4989780"/>
          </a:xfrm>
        </p:grpSpPr>
        <p:grpSp>
          <p:nvGrpSpPr>
            <p:cNvPr id="14" name="Group 13">
              <a:extLst>
                <a:ext uri="{FF2B5EF4-FFF2-40B4-BE49-F238E27FC236}">
                  <a16:creationId xmlns:a16="http://schemas.microsoft.com/office/drawing/2014/main" id="{EDC3C9A4-5341-454B-B21A-7CA1685A4CEA}"/>
                </a:ext>
              </a:extLst>
            </p:cNvPr>
            <p:cNvGrpSpPr/>
            <p:nvPr/>
          </p:nvGrpSpPr>
          <p:grpSpPr>
            <a:xfrm rot="10800000">
              <a:off x="948057" y="915722"/>
              <a:ext cx="10710541" cy="4989777"/>
              <a:chOff x="351005" y="819152"/>
              <a:chExt cx="8381718" cy="4224586"/>
            </a:xfrm>
          </p:grpSpPr>
          <p:pic>
            <p:nvPicPr>
              <p:cNvPr id="19" name="Picture 2">
                <a:extLst>
                  <a:ext uri="{FF2B5EF4-FFF2-40B4-BE49-F238E27FC236}">
                    <a16:creationId xmlns:a16="http://schemas.microsoft.com/office/drawing/2014/main" id="{1D67BAD9-7CC5-4D8F-91A3-D7835CD09A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a:off x="352499" y="819152"/>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B1377F8E-2AE1-4A2D-934F-1C94571BED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flipV="1">
                <a:off x="351005" y="2924983"/>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a:extLst>
                <a:ext uri="{FF2B5EF4-FFF2-40B4-BE49-F238E27FC236}">
                  <a16:creationId xmlns:a16="http://schemas.microsoft.com/office/drawing/2014/main" id="{59BEC370-242D-4D50-B027-521E09867B1A}"/>
                </a:ext>
              </a:extLst>
            </p:cNvPr>
            <p:cNvSpPr/>
            <p:nvPr/>
          </p:nvSpPr>
          <p:spPr>
            <a:xfrm>
              <a:off x="1534306" y="1300234"/>
              <a:ext cx="9586769" cy="768723"/>
            </a:xfrm>
            <a:prstGeom prst="rect">
              <a:avLst/>
            </a:prstGeom>
          </p:spPr>
          <p:txBody>
            <a:bodyPr wrap="square">
              <a:spAutoFit/>
            </a:bodyPr>
            <a:lstStyle/>
            <a:p>
              <a:pPr defTabSz="1218578">
                <a:defRPr/>
              </a:pPr>
              <a:r>
                <a:rPr lang="en-US" sz="3000" b="1" dirty="0">
                  <a:solidFill>
                    <a:srgbClr val="660066"/>
                  </a:solidFill>
                  <a:latin typeface="HP001 4 hàng" pitchFamily="34" charset="0"/>
                  <a:ea typeface="Arial-Rounded" pitchFamily="34" charset="0"/>
                  <a:cs typeface="Arial-Rounded" pitchFamily="34" charset="0"/>
                </a:rPr>
                <a:t> </a:t>
              </a:r>
              <a:r>
                <a:rPr lang="en-US" sz="3000" b="1" err="1">
                  <a:solidFill>
                    <a:srgbClr val="660066"/>
                  </a:solidFill>
                  <a:latin typeface="HP001 4 hàng" pitchFamily="34" charset="0"/>
                  <a:ea typeface="Arial-Rounded" pitchFamily="34" charset="0"/>
                  <a:cs typeface="Arial-Rounded" pitchFamily="34" charset="0"/>
                </a:rPr>
                <a:t>Thứ</a:t>
              </a:r>
              <a:r>
                <a:rPr lang="en-US" sz="3000" b="1">
                  <a:solidFill>
                    <a:srgbClr val="660066"/>
                  </a:solidFill>
                  <a:latin typeface="HP001 4 hàng" pitchFamily="34" charset="0"/>
                  <a:ea typeface="Arial-Rounded" pitchFamily="34" charset="0"/>
                  <a:cs typeface="Arial-Rounded" pitchFamily="34" charset="0"/>
                </a:rPr>
                <a:t> </a:t>
              </a:r>
              <a:r>
                <a:rPr lang="en-US" sz="3000" b="1" smtClean="0">
                  <a:solidFill>
                    <a:srgbClr val="660066"/>
                  </a:solidFill>
                  <a:latin typeface="HP001 4 hàng" pitchFamily="34" charset="0"/>
                  <a:ea typeface="Arial-Rounded" pitchFamily="34" charset="0"/>
                  <a:cs typeface="Arial-Rounded" pitchFamily="34" charset="0"/>
                </a:rPr>
                <a:t>… </a:t>
              </a:r>
              <a:r>
                <a:rPr lang="en-US" sz="3000" b="1" err="1">
                  <a:solidFill>
                    <a:srgbClr val="660066"/>
                  </a:solidFill>
                  <a:latin typeface="HP001 4 hàng" pitchFamily="34" charset="0"/>
                  <a:ea typeface="Arial-Rounded" pitchFamily="34" charset="0"/>
                  <a:cs typeface="Arial-Rounded" pitchFamily="34" charset="0"/>
                </a:rPr>
                <a:t>ngày</a:t>
              </a:r>
              <a:r>
                <a:rPr lang="en-US" sz="3000" b="1">
                  <a:solidFill>
                    <a:srgbClr val="660066"/>
                  </a:solidFill>
                  <a:latin typeface="HP001 4 hàng" pitchFamily="34" charset="0"/>
                  <a:ea typeface="Arial-Rounded" pitchFamily="34" charset="0"/>
                  <a:cs typeface="Arial-Rounded" pitchFamily="34" charset="0"/>
                </a:rPr>
                <a:t> </a:t>
              </a:r>
              <a:r>
                <a:rPr lang="en-US" sz="3000" b="1" smtClean="0">
                  <a:solidFill>
                    <a:srgbClr val="660066"/>
                  </a:solidFill>
                  <a:latin typeface="HP001 4 hàng" pitchFamily="34" charset="0"/>
                  <a:ea typeface="Arial-Rounded" pitchFamily="34" charset="0"/>
                  <a:cs typeface="Arial-Rounded" pitchFamily="34" charset="0"/>
                </a:rPr>
                <a:t>… </a:t>
              </a:r>
              <a:r>
                <a:rPr lang="en-US" sz="3000" b="1" err="1">
                  <a:solidFill>
                    <a:srgbClr val="660066"/>
                  </a:solidFill>
                  <a:latin typeface="HP001 4 hàng" pitchFamily="34" charset="0"/>
                  <a:ea typeface="Arial-Rounded" pitchFamily="34" charset="0"/>
                  <a:cs typeface="Arial-Rounded" pitchFamily="34" charset="0"/>
                </a:rPr>
                <a:t>tháng</a:t>
              </a:r>
              <a:r>
                <a:rPr lang="en-US" sz="3000" b="1">
                  <a:solidFill>
                    <a:srgbClr val="660066"/>
                  </a:solidFill>
                  <a:latin typeface="HP001 4 hàng" pitchFamily="34" charset="0"/>
                  <a:ea typeface="Arial-Rounded" pitchFamily="34" charset="0"/>
                  <a:cs typeface="Arial-Rounded" pitchFamily="34" charset="0"/>
                </a:rPr>
                <a:t> </a:t>
              </a:r>
              <a:r>
                <a:rPr lang="en-US" sz="3000" b="1" smtClean="0">
                  <a:solidFill>
                    <a:srgbClr val="660066"/>
                  </a:solidFill>
                  <a:latin typeface="HP001 4 hàng" pitchFamily="34" charset="0"/>
                  <a:ea typeface="Arial-Rounded" pitchFamily="34" charset="0"/>
                  <a:cs typeface="Arial-Rounded" pitchFamily="34" charset="0"/>
                </a:rPr>
                <a:t>4 </a:t>
              </a:r>
              <a:r>
                <a:rPr lang="en-US" sz="3000" b="1" dirty="0" err="1">
                  <a:solidFill>
                    <a:srgbClr val="660066"/>
                  </a:solidFill>
                  <a:latin typeface="HP001 4 hàng" pitchFamily="34" charset="0"/>
                  <a:ea typeface="Arial-Rounded" pitchFamily="34" charset="0"/>
                  <a:cs typeface="Arial-Rounded" pitchFamily="34" charset="0"/>
                </a:rPr>
                <a:t>năm</a:t>
              </a:r>
              <a:r>
                <a:rPr lang="en-US" sz="3000" b="1" dirty="0">
                  <a:solidFill>
                    <a:srgbClr val="660066"/>
                  </a:solidFill>
                  <a:latin typeface="HP001 4 hàng" pitchFamily="34" charset="0"/>
                  <a:ea typeface="Arial-Rounded" pitchFamily="34" charset="0"/>
                  <a:cs typeface="Arial-Rounded" pitchFamily="34" charset="0"/>
                </a:rPr>
                <a:t> 2022</a:t>
              </a:r>
            </a:p>
          </p:txBody>
        </p:sp>
        <p:sp>
          <p:nvSpPr>
            <p:cNvPr id="16" name="Rectangle 15">
              <a:extLst>
                <a:ext uri="{FF2B5EF4-FFF2-40B4-BE49-F238E27FC236}">
                  <a16:creationId xmlns:a16="http://schemas.microsoft.com/office/drawing/2014/main" id="{44883540-3DFD-4493-808F-7A7261EEE967}"/>
                </a:ext>
              </a:extLst>
            </p:cNvPr>
            <p:cNvSpPr/>
            <p:nvPr/>
          </p:nvSpPr>
          <p:spPr>
            <a:xfrm>
              <a:off x="4401499" y="2107140"/>
              <a:ext cx="3431938" cy="832783"/>
            </a:xfrm>
            <a:prstGeom prst="rect">
              <a:avLst/>
            </a:prstGeom>
          </p:spPr>
          <p:txBody>
            <a:bodyPr wrap="square">
              <a:spAutoFit/>
            </a:bodyPr>
            <a:lstStyle/>
            <a:p>
              <a:pPr defTabSz="1218578">
                <a:defRPr/>
              </a:pPr>
              <a:r>
                <a:rPr lang="en-US" sz="3300" b="1">
                  <a:solidFill>
                    <a:srgbClr val="660066"/>
                  </a:solidFill>
                  <a:latin typeface="HP001 4 hàng" pitchFamily="34" charset="0"/>
                  <a:ea typeface="Arial-Rounded" pitchFamily="34" charset="0"/>
                  <a:cs typeface="Arial-Rounded" pitchFamily="34" charset="0"/>
                </a:rPr>
                <a:t>Tiếng Việt</a:t>
              </a:r>
              <a:endParaRPr lang="en-US" sz="3300" b="1" dirty="0">
                <a:solidFill>
                  <a:srgbClr val="660066"/>
                </a:solidFill>
                <a:latin typeface="HP001 4 hàng" pitchFamily="34" charset="0"/>
                <a:ea typeface="Arial-Rounded" pitchFamily="34" charset="0"/>
                <a:cs typeface="Arial-Rounded" pitchFamily="34" charset="0"/>
              </a:endParaRPr>
            </a:p>
          </p:txBody>
        </p:sp>
        <p:sp>
          <p:nvSpPr>
            <p:cNvPr id="17" name="Rectangle 16">
              <a:extLst>
                <a:ext uri="{FF2B5EF4-FFF2-40B4-BE49-F238E27FC236}">
                  <a16:creationId xmlns:a16="http://schemas.microsoft.com/office/drawing/2014/main" id="{C74E5F25-4DF1-473D-AC2A-7E5D96E4D70A}"/>
                </a:ext>
              </a:extLst>
            </p:cNvPr>
            <p:cNvSpPr/>
            <p:nvPr/>
          </p:nvSpPr>
          <p:spPr>
            <a:xfrm>
              <a:off x="1284559" y="2913489"/>
              <a:ext cx="10202812" cy="832783"/>
            </a:xfrm>
            <a:prstGeom prst="rect">
              <a:avLst/>
            </a:prstGeom>
          </p:spPr>
          <p:txBody>
            <a:bodyPr wrap="square">
              <a:spAutoFit/>
            </a:bodyPr>
            <a:lstStyle/>
            <a:p>
              <a:pPr defTabSz="1218578">
                <a:defRPr/>
              </a:pPr>
              <a:r>
                <a:rPr lang="en-US" sz="3300" b="1">
                  <a:solidFill>
                    <a:srgbClr val="660066"/>
                  </a:solidFill>
                  <a:latin typeface="HP001 4 hàng" pitchFamily="34" charset="0"/>
                  <a:ea typeface="Arial-Rounded" pitchFamily="34" charset="0"/>
                  <a:cs typeface="Arial-Rounded" pitchFamily="34" charset="0"/>
                </a:rPr>
                <a:t>  </a:t>
              </a:r>
              <a:r>
                <a:rPr lang="en-US" sz="3300" b="1" smtClean="0">
                  <a:solidFill>
                    <a:srgbClr val="660066"/>
                  </a:solidFill>
                  <a:latin typeface="HP001 4 hàng" pitchFamily="34" charset="0"/>
                  <a:ea typeface="Arial-Rounded" pitchFamily="34" charset="0"/>
                  <a:cs typeface="Arial-Rounded" pitchFamily="34" charset="0"/>
                </a:rPr>
                <a:t>Mở </a:t>
              </a:r>
              <a:r>
                <a:rPr lang="el-GR" sz="3300" b="1" smtClean="0">
                  <a:solidFill>
                    <a:srgbClr val="660066"/>
                  </a:solidFill>
                  <a:latin typeface="HP001 4 hàng" panose="020B0603050302020204" pitchFamily="34" charset="0"/>
                  <a:ea typeface="Arial-Rounded" pitchFamily="34" charset="0"/>
                  <a:cs typeface="Arial-Rounded" pitchFamily="34" charset="0"/>
                </a:rPr>
                <a:t>ς</a:t>
              </a:r>
              <a:r>
                <a:rPr lang="en-US" sz="3300" b="1" smtClean="0">
                  <a:solidFill>
                    <a:srgbClr val="660066"/>
                  </a:solidFill>
                  <a:latin typeface="HP001 4 hàng" pitchFamily="34" charset="0"/>
                  <a:ea typeface="Arial-Rounded" pitchFamily="34" charset="0"/>
                  <a:cs typeface="Arial-Rounded" pitchFamily="34" charset="0"/>
                </a:rPr>
                <a:t>ộng vốn từ về giao tiếp, kết n</a:t>
              </a:r>
              <a:r>
                <a:rPr lang="en-US" sz="3300" b="1">
                  <a:solidFill>
                    <a:srgbClr val="660066"/>
                  </a:solidFill>
                  <a:latin typeface="HP001 4 hàng" pitchFamily="34" charset="0"/>
                  <a:ea typeface="Arial-Rounded" pitchFamily="34" charset="0"/>
                  <a:cs typeface="Arial-Rounded" pitchFamily="34" charset="0"/>
                </a:rPr>
                <a:t>Ē</a:t>
              </a:r>
              <a:endParaRPr lang="en-US" sz="3300" b="1" dirty="0">
                <a:solidFill>
                  <a:srgbClr val="660066"/>
                </a:solidFill>
                <a:latin typeface="HP001 4 hàng" pitchFamily="34" charset="0"/>
                <a:ea typeface="Arial-Rounded" pitchFamily="34" charset="0"/>
                <a:cs typeface="Arial-Rounded" pitchFamily="34" charset="0"/>
              </a:endParaRPr>
            </a:p>
          </p:txBody>
        </p:sp>
        <p:cxnSp>
          <p:nvCxnSpPr>
            <p:cNvPr id="18" name="Straight Connector 17">
              <a:extLst>
                <a:ext uri="{FF2B5EF4-FFF2-40B4-BE49-F238E27FC236}">
                  <a16:creationId xmlns:a16="http://schemas.microsoft.com/office/drawing/2014/main" id="{AC3B96AB-E5FF-47FB-A32D-4D0E3C07C6E6}"/>
                </a:ext>
              </a:extLst>
            </p:cNvPr>
            <p:cNvCxnSpPr>
              <a:cxnSpLocks/>
            </p:cNvCxnSpPr>
            <p:nvPr/>
          </p:nvCxnSpPr>
          <p:spPr>
            <a:xfrm>
              <a:off x="949967" y="915721"/>
              <a:ext cx="0" cy="4989780"/>
            </a:xfrm>
            <a:prstGeom prst="line">
              <a:avLst/>
            </a:prstGeom>
            <a:noFill/>
            <a:ln w="38100" cap="flat" cmpd="sng" algn="ctr">
              <a:solidFill>
                <a:srgbClr val="FF0000"/>
              </a:solidFill>
              <a:prstDash val="solid"/>
            </a:ln>
            <a:effectLst/>
          </p:spPr>
        </p:cxnSp>
      </p:grpSp>
      <p:sp>
        <p:nvSpPr>
          <p:cNvPr id="22" name="Oval 21">
            <a:extLst>
              <a:ext uri="{FF2B5EF4-FFF2-40B4-BE49-F238E27FC236}">
                <a16:creationId xmlns:a16="http://schemas.microsoft.com/office/drawing/2014/main" id="{B51BDABB-35D8-4091-9DC6-F9C874EBE377}"/>
              </a:ext>
            </a:extLst>
          </p:cNvPr>
          <p:cNvSpPr/>
          <p:nvPr/>
        </p:nvSpPr>
        <p:spPr>
          <a:xfrm>
            <a:off x="7020604" y="3562350"/>
            <a:ext cx="1446951" cy="834521"/>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defRPr/>
            </a:pPr>
            <a:r>
              <a:rPr lang="en-US" sz="2400" b="1">
                <a:solidFill>
                  <a:srgbClr val="9BBB59">
                    <a:lumMod val="50000"/>
                  </a:srgbClr>
                </a:solidFill>
                <a:latin typeface="Times New Roman" panose="02020603050405020304" pitchFamily="18" charset="0"/>
                <a:cs typeface="Times New Roman" panose="02020603050405020304" pitchFamily="18" charset="0"/>
              </a:rPr>
              <a:t>Trang </a:t>
            </a:r>
            <a:r>
              <a:rPr lang="en-US" sz="2400" b="1" smtClean="0">
                <a:solidFill>
                  <a:srgbClr val="9BBB59">
                    <a:lumMod val="50000"/>
                  </a:srgbClr>
                </a:solidFill>
                <a:latin typeface="Times New Roman" panose="02020603050405020304" pitchFamily="18" charset="0"/>
                <a:cs typeface="Times New Roman" panose="02020603050405020304" pitchFamily="18" charset="0"/>
              </a:rPr>
              <a:t>89</a:t>
            </a:r>
            <a:endParaRPr lang="en-US" sz="2400" b="1" dirty="0">
              <a:solidFill>
                <a:srgbClr val="9BBB59">
                  <a:lumMod val="50000"/>
                </a:srgb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74E5F25-4DF1-473D-AC2A-7E5D96E4D70A}"/>
              </a:ext>
            </a:extLst>
          </p:cNvPr>
          <p:cNvSpPr/>
          <p:nvPr/>
        </p:nvSpPr>
        <p:spPr>
          <a:xfrm>
            <a:off x="1576851" y="2612569"/>
            <a:ext cx="7460885" cy="600164"/>
          </a:xfrm>
          <a:prstGeom prst="rect">
            <a:avLst/>
          </a:prstGeom>
        </p:spPr>
        <p:txBody>
          <a:bodyPr wrap="square">
            <a:spAutoFit/>
          </a:bodyPr>
          <a:lstStyle/>
          <a:p>
            <a:pPr defTabSz="1218578">
              <a:defRPr/>
            </a:pPr>
            <a:r>
              <a:rPr lang="en-US" sz="3300" b="1">
                <a:solidFill>
                  <a:srgbClr val="660066"/>
                </a:solidFill>
                <a:latin typeface="HP001 4 hàng" pitchFamily="34" charset="0"/>
                <a:ea typeface="Arial-Rounded" pitchFamily="34" charset="0"/>
                <a:cs typeface="Arial-Rounded" pitchFamily="34" charset="0"/>
              </a:rPr>
              <a:t>  </a:t>
            </a:r>
            <a:r>
              <a:rPr lang="en-US" sz="3300" b="1" smtClean="0">
                <a:solidFill>
                  <a:srgbClr val="660066"/>
                </a:solidFill>
                <a:latin typeface="HP001 4 hàng" pitchFamily="34" charset="0"/>
                <a:ea typeface="Arial-Rounded" pitchFamily="34" charset="0"/>
                <a:cs typeface="Arial-Rounded" pitchFamily="34" charset="0"/>
              </a:rPr>
              <a:t>Dấu chấm, dấu phẩy</a:t>
            </a:r>
            <a:endParaRPr lang="en-US" sz="3300" b="1" dirty="0">
              <a:solidFill>
                <a:srgbClr val="660066"/>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937392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A686B97-F7FD-4AAE-8FB1-0FDABB60A724}"/>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rot="10800000">
            <a:off x="0" y="17519"/>
            <a:ext cx="9144001" cy="2876550"/>
          </a:xfrm>
          <a:prstGeom prst="rect">
            <a:avLst/>
          </a:prstGeom>
        </p:spPr>
      </p:pic>
      <p:sp>
        <p:nvSpPr>
          <p:cNvPr id="5" name="Oval 4">
            <a:extLst>
              <a:ext uri="{FF2B5EF4-FFF2-40B4-BE49-F238E27FC236}">
                <a16:creationId xmlns:a16="http://schemas.microsoft.com/office/drawing/2014/main" id="{181412F9-2AB9-42F5-9829-7DA0C6F0A4B1}"/>
              </a:ext>
            </a:extLst>
          </p:cNvPr>
          <p:cNvSpPr/>
          <p:nvPr/>
        </p:nvSpPr>
        <p:spPr>
          <a:xfrm>
            <a:off x="5509281" y="2320672"/>
            <a:ext cx="2542519" cy="236562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th-TH" sz="1350" kern="1200">
              <a:solidFill>
                <a:srgbClr val="AFE2DB"/>
              </a:solidFill>
              <a:latin typeface="Times New Roman" panose="02020603050405020304" pitchFamily="18" charset="0"/>
              <a:cs typeface="Cordia New" panose="020B0304020202020204" pitchFamily="34" charset="-34"/>
            </a:endParaRPr>
          </a:p>
        </p:txBody>
      </p:sp>
      <p:sp>
        <p:nvSpPr>
          <p:cNvPr id="6" name="Oval 5">
            <a:extLst>
              <a:ext uri="{FF2B5EF4-FFF2-40B4-BE49-F238E27FC236}">
                <a16:creationId xmlns:a16="http://schemas.microsoft.com/office/drawing/2014/main" id="{C457C3BB-8663-438A-9330-D3DC69D0C4B2}"/>
              </a:ext>
            </a:extLst>
          </p:cNvPr>
          <p:cNvSpPr/>
          <p:nvPr/>
        </p:nvSpPr>
        <p:spPr>
          <a:xfrm>
            <a:off x="786083" y="1843423"/>
            <a:ext cx="2533388" cy="244764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th-TH" sz="1350" kern="1200" dirty="0">
              <a:solidFill>
                <a:srgbClr val="AFE2DB"/>
              </a:solidFill>
              <a:latin typeface="Times New Roman" panose="02020603050405020304" pitchFamily="18" charset="0"/>
              <a:cs typeface="Cordia New" panose="020B0304020202020204" pitchFamily="34" charset="-34"/>
            </a:endParaRPr>
          </a:p>
        </p:txBody>
      </p:sp>
      <p:sp>
        <p:nvSpPr>
          <p:cNvPr id="8" name="Rectangle 7">
            <a:extLst>
              <a:ext uri="{FF2B5EF4-FFF2-40B4-BE49-F238E27FC236}">
                <a16:creationId xmlns:a16="http://schemas.microsoft.com/office/drawing/2014/main" id="{AF9CFA0A-968F-4F87-803F-545C001A69FE}"/>
              </a:ext>
            </a:extLst>
          </p:cNvPr>
          <p:cNvSpPr/>
          <p:nvPr/>
        </p:nvSpPr>
        <p:spPr>
          <a:xfrm>
            <a:off x="1224906" y="108772"/>
            <a:ext cx="6934355"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4500" b="1" kern="1200" dirty="0">
                <a:solidFill>
                  <a:srgbClr val="7030A0"/>
                </a:solidFill>
                <a:latin typeface="Times New Roman" panose="02020603050405020304" pitchFamily="18" charset="0"/>
                <a:ea typeface="Adobe Gothic Std B" panose="020B0800000000000000" pitchFamily="34" charset="-128"/>
                <a:cs typeface="Times New Roman" panose="02020603050405020304" pitchFamily="18" charset="0"/>
              </a:rPr>
              <a:t>YÊU CẦU </a:t>
            </a:r>
            <a:r>
              <a:rPr lang="en-US" sz="4500" b="1" kern="1200">
                <a:solidFill>
                  <a:srgbClr val="7030A0"/>
                </a:solidFill>
                <a:latin typeface="Times New Roman" panose="02020603050405020304" pitchFamily="18" charset="0"/>
                <a:ea typeface="Adobe Gothic Std B" panose="020B0800000000000000" pitchFamily="34" charset="-128"/>
                <a:cs typeface="Times New Roman" panose="02020603050405020304" pitchFamily="18" charset="0"/>
              </a:rPr>
              <a:t>CẦN </a:t>
            </a:r>
            <a:r>
              <a:rPr lang="en-US" sz="4500" b="1" kern="1200" smtClean="0">
                <a:solidFill>
                  <a:srgbClr val="7030A0"/>
                </a:solidFill>
                <a:latin typeface="Times New Roman" panose="02020603050405020304" pitchFamily="18" charset="0"/>
                <a:ea typeface="Adobe Gothic Std B" panose="020B0800000000000000" pitchFamily="34" charset="-128"/>
                <a:cs typeface="Times New Roman" panose="02020603050405020304" pitchFamily="18" charset="0"/>
              </a:rPr>
              <a:t>ĐẠT</a:t>
            </a:r>
            <a:endParaRPr lang="th-TH" sz="4500" b="1" kern="1200" dirty="0">
              <a:solidFill>
                <a:srgbClr val="7030A0"/>
              </a:solidFill>
              <a:latin typeface="Times New Roman" panose="02020603050405020304" pitchFamily="18" charset="0"/>
              <a:ea typeface="Adobe Gothic Std B" panose="020B0800000000000000" pitchFamily="34" charset="-128"/>
              <a:cs typeface="Cordia New" panose="020B0304020202020204" pitchFamily="34" charset="-34"/>
            </a:endParaRPr>
          </a:p>
        </p:txBody>
      </p:sp>
      <p:sp>
        <p:nvSpPr>
          <p:cNvPr id="2" name="TextBox 1">
            <a:extLst>
              <a:ext uri="{FF2B5EF4-FFF2-40B4-BE49-F238E27FC236}">
                <a16:creationId xmlns:a16="http://schemas.microsoft.com/office/drawing/2014/main" id="{362747CE-D973-489D-BD0F-02386387B73C}"/>
              </a:ext>
            </a:extLst>
          </p:cNvPr>
          <p:cNvSpPr txBox="1"/>
          <p:nvPr/>
        </p:nvSpPr>
        <p:spPr>
          <a:xfrm>
            <a:off x="915036" y="2479142"/>
            <a:ext cx="2275303" cy="1200329"/>
          </a:xfrm>
          <a:prstGeom prst="rect">
            <a:avLst/>
          </a:prstGeom>
          <a:noFill/>
        </p:spPr>
        <p:txBody>
          <a:bodyPr wrap="square" rtlCol="0">
            <a:spAutoFit/>
          </a:bodyPr>
          <a:lstStyle/>
          <a:p>
            <a:pPr algn="just" defTabSz="685800">
              <a:buClrTx/>
              <a:defRPr/>
            </a:pPr>
            <a:r>
              <a:rPr lang="en-US" sz="2400" kern="1200" smtClean="0">
                <a:solidFill>
                  <a:srgbClr val="FF0000"/>
                </a:solidFill>
                <a:latin typeface="Times New Roman" panose="02020603050405020304" pitchFamily="18" charset="0"/>
                <a:cs typeface="Times New Roman" panose="02020603050405020304" pitchFamily="18" charset="0"/>
              </a:rPr>
              <a:t>Phát triển vốn từ về giao tiếp , kết nối</a:t>
            </a:r>
            <a:endParaRPr lang="en-US" sz="2400" kern="12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CD8F1B9-DB36-4B25-AE1F-A8E68342FA51}"/>
              </a:ext>
            </a:extLst>
          </p:cNvPr>
          <p:cNvSpPr txBox="1"/>
          <p:nvPr/>
        </p:nvSpPr>
        <p:spPr>
          <a:xfrm>
            <a:off x="5676577" y="2894070"/>
            <a:ext cx="2207925" cy="1200329"/>
          </a:xfrm>
          <a:prstGeom prst="rect">
            <a:avLst/>
          </a:prstGeom>
          <a:noFill/>
        </p:spPr>
        <p:txBody>
          <a:bodyPr wrap="square" rtlCol="0">
            <a:spAutoFit/>
          </a:bodyPr>
          <a:lstStyle/>
          <a:p>
            <a:pPr algn="just" defTabSz="685800">
              <a:buClrTx/>
              <a:defRPr/>
            </a:pPr>
            <a:r>
              <a:rPr lang="en-US" sz="2400" kern="1200" smtClean="0">
                <a:solidFill>
                  <a:srgbClr val="FF0000"/>
                </a:solidFill>
                <a:latin typeface="Times New Roman" panose="02020603050405020304" pitchFamily="18" charset="0"/>
                <a:cs typeface="Times New Roman" panose="02020603050405020304" pitchFamily="18" charset="0"/>
              </a:rPr>
              <a:t>Sử dụng đúng </a:t>
            </a:r>
            <a:r>
              <a:rPr lang="en-US" sz="2400" i="1" kern="1200" smtClean="0">
                <a:solidFill>
                  <a:srgbClr val="FF0000"/>
                </a:solidFill>
                <a:latin typeface="Times New Roman" panose="02020603050405020304" pitchFamily="18" charset="0"/>
                <a:cs typeface="Times New Roman" panose="02020603050405020304" pitchFamily="18" charset="0"/>
              </a:rPr>
              <a:t>dấu phẩy, dấu chấm</a:t>
            </a:r>
            <a:r>
              <a:rPr lang="en-US" sz="2400" kern="1200" smtClean="0">
                <a:solidFill>
                  <a:srgbClr val="FF0000"/>
                </a:solidFill>
                <a:latin typeface="Times New Roman" panose="02020603050405020304" pitchFamily="18" charset="0"/>
                <a:cs typeface="Times New Roman" panose="02020603050405020304" pitchFamily="18" charset="0"/>
              </a:rPr>
              <a:t>.</a:t>
            </a:r>
            <a:endParaRPr lang="en-US" sz="2400" kern="1200"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Nhân dịp năm mới bạn Linh đã viết thư cho ông bà của mình để thă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5077" y1="27035" x2="54154" y2="62212"/>
                        <a14:foregroundMark x1="59538" y1="24117" x2="44769" y2="64209"/>
                        <a14:foregroundMark x1="61231" y1="22427" x2="62462" y2="54071"/>
                        <a14:foregroundMark x1="62462" y1="54071" x2="57846" y2="64209"/>
                        <a14:foregroundMark x1="30308" y1="45161" x2="35692" y2="68203"/>
                        <a14:foregroundMark x1="37385" y1="47158" x2="59846" y2="45469"/>
                        <a14:foregroundMark x1="58154" y1="53763" x2="33077" y2="51767"/>
                        <a14:foregroundMark x1="42769" y1="59754" x2="37385" y2="68510"/>
                        <a14:foregroundMark x1="28769" y1="36406" x2="27385" y2="63748"/>
                        <a14:foregroundMark x1="24308" y1="28111" x2="59846" y2="17051"/>
                        <a14:foregroundMark x1="59846" y1="17051" x2="62769" y2="22427"/>
                        <a14:foregroundMark x1="58769" y1="21045" x2="46462" y2="38710"/>
                        <a14:foregroundMark x1="43692" y1="28418" x2="49846" y2="27650"/>
                        <a14:foregroundMark x1="37692" y1="27650" x2="42769" y2="30415"/>
                        <a14:foregroundMark x1="45077" y1="37788" x2="51846" y2="66513"/>
                        <a14:foregroundMark x1="28000" y1="29032" x2="37077" y2="47158"/>
                        <a14:foregroundMark x1="36769" y1="29339" x2="50462" y2="24731"/>
                        <a14:foregroundMark x1="18615" y1="59754" x2="18923" y2="83871"/>
                      </a14:backgroundRemoval>
                    </a14:imgEffect>
                  </a14:imgLayer>
                </a14:imgProps>
              </a:ext>
              <a:ext uri="{28A0092B-C50C-407E-A947-70E740481C1C}">
                <a14:useLocalDpi xmlns:a14="http://schemas.microsoft.com/office/drawing/2010/main" val="0"/>
              </a:ext>
            </a:extLst>
          </a:blip>
          <a:srcRect/>
          <a:stretch>
            <a:fillRect/>
          </a:stretch>
        </p:blipFill>
        <p:spPr bwMode="auto">
          <a:xfrm>
            <a:off x="1224906" y="3120961"/>
            <a:ext cx="2146487" cy="21497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ện Thoại Cố định điện Thoại Cố định Hình ảnh | Định dạng hình ảnh PSD  401483466| vn.lovepik.com"/>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465" b="90000" l="4884" r="95000"/>
                    </a14:imgEffect>
                  </a14:imgLayer>
                </a14:imgProps>
              </a:ext>
              <a:ext uri="{28A0092B-C50C-407E-A947-70E740481C1C}">
                <a14:useLocalDpi xmlns:a14="http://schemas.microsoft.com/office/drawing/2010/main" val="0"/>
              </a:ext>
            </a:extLst>
          </a:blip>
          <a:srcRect/>
          <a:stretch>
            <a:fillRect/>
          </a:stretch>
        </p:blipFill>
        <p:spPr bwMode="auto">
          <a:xfrm>
            <a:off x="5961502" y="1381061"/>
            <a:ext cx="1757599" cy="17575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rtoon wifi internet signal kawaii character Vector Image"/>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0" r="99200">
                        <a14:foregroundMark x1="25100" y1="30185" x2="54400" y2="17593"/>
                        <a14:foregroundMark x1="30100" y1="37870" x2="58700" y2="26944"/>
                        <a14:foregroundMark x1="38000" y1="45833" x2="62300" y2="36852"/>
                        <a14:foregroundMark x1="22600" y1="47778" x2="11800" y2="58056"/>
                      </a14:backgroundRemoval>
                    </a14:imgEffect>
                  </a14:imgLayer>
                </a14:imgProps>
              </a:ext>
              <a:ext uri="{28A0092B-C50C-407E-A947-70E740481C1C}">
                <a14:useLocalDpi xmlns:a14="http://schemas.microsoft.com/office/drawing/2010/main" val="0"/>
              </a:ext>
            </a:extLst>
          </a:blip>
          <a:srcRect/>
          <a:stretch>
            <a:fillRect/>
          </a:stretch>
        </p:blipFill>
        <p:spPr bwMode="auto">
          <a:xfrm>
            <a:off x="7389148" y="96253"/>
            <a:ext cx="1705628" cy="18420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rtoon laptop stock vector. Illustration of black, background - 61081061"/>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5154" r="96231">
                        <a14:foregroundMark x1="30077" y1="30576" x2="55923" y2="31799"/>
                        <a14:foregroundMark x1="61000" y1="27050" x2="61000" y2="52014"/>
                        <a14:foregroundMark x1="46615" y1="27410" x2="52154" y2="50432"/>
                        <a14:foregroundMark x1="33462" y1="29424" x2="39000" y2="51583"/>
                        <a14:foregroundMark x1="57231" y1="38921" x2="39462" y2="40144"/>
                      </a14:backgroundRemoval>
                    </a14:imgEffect>
                  </a14:imgLayer>
                </a14:imgProps>
              </a:ext>
              <a:ext uri="{28A0092B-C50C-407E-A947-70E740481C1C}">
                <a14:useLocalDpi xmlns:a14="http://schemas.microsoft.com/office/drawing/2010/main" val="0"/>
              </a:ext>
            </a:extLst>
          </a:blip>
          <a:srcRect/>
          <a:stretch>
            <a:fillRect/>
          </a:stretch>
        </p:blipFill>
        <p:spPr bwMode="auto">
          <a:xfrm>
            <a:off x="0" y="-99758"/>
            <a:ext cx="2095936" cy="224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511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4483" y="1231631"/>
            <a:ext cx="1820863" cy="3071557"/>
          </a:xfrm>
          <a:prstGeom prst="rect">
            <a:avLst/>
          </a:prstGeom>
        </p:spPr>
      </p:pic>
      <p:pic>
        <p:nvPicPr>
          <p:cNvPr id="5" name="Picture 4"/>
          <p:cNvPicPr>
            <a:picLocks noChangeAspect="1"/>
          </p:cNvPicPr>
          <p:nvPr/>
        </p:nvPicPr>
        <p:blipFill>
          <a:blip r:embed="rId4"/>
          <a:stretch>
            <a:fillRect/>
          </a:stretch>
        </p:blipFill>
        <p:spPr>
          <a:xfrm>
            <a:off x="2955925" y="1233744"/>
            <a:ext cx="2035175" cy="3058856"/>
          </a:xfrm>
          <a:prstGeom prst="rect">
            <a:avLst/>
          </a:prstGeom>
        </p:spPr>
      </p:pic>
      <p:pic>
        <p:nvPicPr>
          <p:cNvPr id="6" name="Picture 5"/>
          <p:cNvPicPr>
            <a:picLocks noChangeAspect="1"/>
          </p:cNvPicPr>
          <p:nvPr/>
        </p:nvPicPr>
        <p:blipFill>
          <a:blip r:embed="rId5"/>
          <a:stretch>
            <a:fillRect/>
          </a:stretch>
        </p:blipFill>
        <p:spPr>
          <a:xfrm>
            <a:off x="5301679" y="1242218"/>
            <a:ext cx="3056508" cy="3050382"/>
          </a:xfrm>
          <a:prstGeom prst="rect">
            <a:avLst/>
          </a:prstGeom>
        </p:spPr>
      </p:pic>
      <p:sp>
        <p:nvSpPr>
          <p:cNvPr id="9" name="Rectangle 8">
            <a:extLst>
              <a:ext uri="{FF2B5EF4-FFF2-40B4-BE49-F238E27FC236}">
                <a16:creationId xmlns:a16="http://schemas.microsoft.com/office/drawing/2014/main" id="{AF9CFA0A-968F-4F87-803F-545C001A69FE}"/>
              </a:ext>
            </a:extLst>
          </p:cNvPr>
          <p:cNvSpPr/>
          <p:nvPr/>
        </p:nvSpPr>
        <p:spPr>
          <a:xfrm>
            <a:off x="469900" y="27724"/>
            <a:ext cx="8193087" cy="1214494"/>
          </a:xfrm>
          <a:prstGeom prst="rect">
            <a:avLst/>
          </a:prstGeom>
          <a:solidFill>
            <a:srgbClr val="F3F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defRPr/>
            </a:pPr>
            <a:r>
              <a:rPr lang="en-US" sz="2800" b="1" kern="1200" smtClean="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1. </a:t>
            </a:r>
            <a:r>
              <a:rPr lang="en-US" sz="2800" b="1"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Tìm từ ngữ chỉ hoạt động của mỗi bạn nhỏ trong tranh.</a:t>
            </a:r>
            <a:endParaRPr lang="th-TH" sz="2800" b="1"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cxnSp>
        <p:nvCxnSpPr>
          <p:cNvPr id="8" name="Straight Connector 7"/>
          <p:cNvCxnSpPr/>
          <p:nvPr/>
        </p:nvCxnSpPr>
        <p:spPr>
          <a:xfrm>
            <a:off x="1727200" y="634971"/>
            <a:ext cx="312420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53100" y="634971"/>
            <a:ext cx="278130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5625" y="1003271"/>
            <a:ext cx="879475"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95362" y="4432300"/>
            <a:ext cx="1481138" cy="5334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đọc thư</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955925" y="4432300"/>
            <a:ext cx="2035175" cy="5334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g</a:t>
            </a:r>
            <a:r>
              <a:rPr lang="en-US" sz="2400" smtClean="0">
                <a:solidFill>
                  <a:schemeClr val="tx1"/>
                </a:solidFill>
                <a:latin typeface="Times New Roman" panose="02020603050405020304" pitchFamily="18" charset="0"/>
                <a:cs typeface="Times New Roman" panose="02020603050405020304" pitchFamily="18" charset="0"/>
              </a:rPr>
              <a:t>ọi điện thoại</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6165564" y="4432300"/>
            <a:ext cx="1606836" cy="5334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x</a:t>
            </a:r>
            <a:r>
              <a:rPr lang="en-US" sz="2800" smtClean="0">
                <a:solidFill>
                  <a:schemeClr val="tx1"/>
                </a:solidFill>
                <a:latin typeface="Times New Roman" panose="02020603050405020304" pitchFamily="18" charset="0"/>
                <a:cs typeface="Times New Roman" panose="02020603050405020304" pitchFamily="18" charset="0"/>
              </a:rPr>
              <a:t>em ti vi</a:t>
            </a:r>
            <a:endParaRPr 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9"/>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71449" y="-19050"/>
            <a:ext cx="7048500" cy="5227459"/>
          </a:xfrm>
          <a:prstGeom prst="rect">
            <a:avLst/>
          </a:prstGeom>
        </p:spPr>
      </p:pic>
      <p:sp>
        <p:nvSpPr>
          <p:cNvPr id="5" name="内容占位符 3">
            <a:extLst>
              <a:ext uri="{FF2B5EF4-FFF2-40B4-BE49-F238E27FC236}">
                <a16:creationId xmlns:a16="http://schemas.microsoft.com/office/drawing/2014/main" id="{D854385A-D2F3-4FEE-A3BE-2301ED3020FC}"/>
              </a:ext>
            </a:extLst>
          </p:cNvPr>
          <p:cNvSpPr txBox="1">
            <a:spLocks/>
          </p:cNvSpPr>
          <p:nvPr/>
        </p:nvSpPr>
        <p:spPr>
          <a:xfrm>
            <a:off x="1346966" y="1604795"/>
            <a:ext cx="4092295" cy="3359091"/>
          </a:xfrm>
          <a:prstGeom prst="rect">
            <a:avLst/>
          </a:prstGeom>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1" i="0" u="none" strike="noStrike" kern="1200" cap="none" spc="0" normalizeH="0" baseline="0" noProof="0" smtClean="0">
                <a:ln>
                  <a:noFill/>
                </a:ln>
                <a:solidFill>
                  <a:srgbClr val="FF000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Em thường</a:t>
            </a:r>
            <a:r>
              <a:rPr kumimoji="0" lang="en-US" altLang="zh-CN" sz="3200" b="1" i="0" u="none" strike="noStrike" kern="1200" cap="none" spc="0" normalizeH="0" noProof="0" smtClean="0">
                <a:ln>
                  <a:noFill/>
                </a:ln>
                <a:solidFill>
                  <a:srgbClr val="FF000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 liên lạc, kết nối với người thân, bạn của mình bằng cách nào?</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pic>
        <p:nvPicPr>
          <p:cNvPr id="1026" name="Picture 2" descr="Biểu Tượng Mạng Xã Hội Hoạt Hình Vector Theo Phong Cách Truyện Tranh Kết  Nối Người Dân Ký Hình Ảnh Minh Họa Khái Niệm Hiệu Ứng Giật Gân Kinh Doanh  Mạng Hình"/>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23047" y1="47852" x2="24316" y2="59570"/>
                        <a14:foregroundMark x1="18945" y1="61133" x2="34375" y2="58594"/>
                        <a14:foregroundMark x1="24316" y1="45996" x2="26855" y2="54492"/>
                        <a14:foregroundMark x1="32520" y1="51660" x2="54297" y2="30273"/>
                        <a14:foregroundMark x1="44141" y1="26172" x2="46387" y2="29590"/>
                        <a14:foregroundMark x1="71875" y1="42188" x2="76660" y2="53906"/>
                        <a14:foregroundMark x1="55176" y1="42578" x2="67773" y2="50391"/>
                        <a14:foregroundMark x1="76660" y1="41895" x2="72266" y2="40332"/>
                        <a14:foregroundMark x1="73828" y1="51367" x2="81348" y2="53516"/>
                        <a14:foregroundMark x1="65918" y1="62695" x2="57715" y2="67773"/>
                        <a14:foregroundMark x1="44531" y1="76855" x2="57422" y2="75000"/>
                        <a14:foregroundMark x1="51758" y1="62402" x2="51758" y2="67773"/>
                      </a14:backgroundRemoval>
                    </a14:imgEffect>
                  </a14:imgLayer>
                </a14:imgProps>
              </a:ext>
              <a:ext uri="{28A0092B-C50C-407E-A947-70E740481C1C}">
                <a14:useLocalDpi xmlns:a14="http://schemas.microsoft.com/office/drawing/2010/main" val="0"/>
              </a:ext>
            </a:extLst>
          </a:blip>
          <a:srcRect/>
          <a:stretch>
            <a:fillRect/>
          </a:stretch>
        </p:blipFill>
        <p:spPr bwMode="auto">
          <a:xfrm>
            <a:off x="5305911" y="868362"/>
            <a:ext cx="4275137" cy="427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6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ntr" presetSubtype="0" fill="hold" grpId="0" nodeType="afterEffect">
                                  <p:stCondLst>
                                    <p:cond delay="0"/>
                                  </p:stCondLst>
                                  <p:iterate type="wd">
                                    <p:tmPct val="1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290">
                                          <p:stCondLst>
                                            <p:cond delay="0"/>
                                          </p:stCondLst>
                                        </p:cTn>
                                        <p:tgtEl>
                                          <p:spTgt spid="5">
                                            <p:txEl>
                                              <p:pRg st="0" end="0"/>
                                            </p:txEl>
                                          </p:spTgt>
                                        </p:tgtEl>
                                      </p:cBhvr>
                                    </p:animEffect>
                                    <p:anim calcmode="lin" valueType="num">
                                      <p:cBhvr>
                                        <p:cTn id="14"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9" dur="13">
                                          <p:stCondLst>
                                            <p:cond delay="325"/>
                                          </p:stCondLst>
                                        </p:cTn>
                                        <p:tgtEl>
                                          <p:spTgt spid="5">
                                            <p:txEl>
                                              <p:pRg st="0" end="0"/>
                                            </p:txEl>
                                          </p:spTgt>
                                        </p:tgtEl>
                                      </p:cBhvr>
                                      <p:to x="100000" y="60000"/>
                                    </p:animScale>
                                    <p:animScale>
                                      <p:cBhvr>
                                        <p:cTn id="20" dur="83" decel="50000">
                                          <p:stCondLst>
                                            <p:cond delay="338"/>
                                          </p:stCondLst>
                                        </p:cTn>
                                        <p:tgtEl>
                                          <p:spTgt spid="5">
                                            <p:txEl>
                                              <p:pRg st="0" end="0"/>
                                            </p:txEl>
                                          </p:spTgt>
                                        </p:tgtEl>
                                      </p:cBhvr>
                                      <p:to x="100000" y="100000"/>
                                    </p:animScale>
                                    <p:animScale>
                                      <p:cBhvr>
                                        <p:cTn id="21" dur="13">
                                          <p:stCondLst>
                                            <p:cond delay="656"/>
                                          </p:stCondLst>
                                        </p:cTn>
                                        <p:tgtEl>
                                          <p:spTgt spid="5">
                                            <p:txEl>
                                              <p:pRg st="0" end="0"/>
                                            </p:txEl>
                                          </p:spTgt>
                                        </p:tgtEl>
                                      </p:cBhvr>
                                      <p:to x="100000" y="80000"/>
                                    </p:animScale>
                                    <p:animScale>
                                      <p:cBhvr>
                                        <p:cTn id="22" dur="83" decel="50000">
                                          <p:stCondLst>
                                            <p:cond delay="669"/>
                                          </p:stCondLst>
                                        </p:cTn>
                                        <p:tgtEl>
                                          <p:spTgt spid="5">
                                            <p:txEl>
                                              <p:pRg st="0" end="0"/>
                                            </p:txEl>
                                          </p:spTgt>
                                        </p:tgtEl>
                                      </p:cBhvr>
                                      <p:to x="100000" y="100000"/>
                                    </p:animScale>
                                    <p:animScale>
                                      <p:cBhvr>
                                        <p:cTn id="23" dur="13">
                                          <p:stCondLst>
                                            <p:cond delay="821"/>
                                          </p:stCondLst>
                                        </p:cTn>
                                        <p:tgtEl>
                                          <p:spTgt spid="5">
                                            <p:txEl>
                                              <p:pRg st="0" end="0"/>
                                            </p:txEl>
                                          </p:spTgt>
                                        </p:tgtEl>
                                      </p:cBhvr>
                                      <p:to x="100000" y="90000"/>
                                    </p:animScale>
                                    <p:animScale>
                                      <p:cBhvr>
                                        <p:cTn id="24" dur="83" decel="50000">
                                          <p:stCondLst>
                                            <p:cond delay="834"/>
                                          </p:stCondLst>
                                        </p:cTn>
                                        <p:tgtEl>
                                          <p:spTgt spid="5">
                                            <p:txEl>
                                              <p:pRg st="0" end="0"/>
                                            </p:txEl>
                                          </p:spTgt>
                                        </p:tgtEl>
                                      </p:cBhvr>
                                      <p:to x="100000" y="100000"/>
                                    </p:animScale>
                                    <p:animScale>
                                      <p:cBhvr>
                                        <p:cTn id="25" dur="13">
                                          <p:stCondLst>
                                            <p:cond delay="904"/>
                                          </p:stCondLst>
                                        </p:cTn>
                                        <p:tgtEl>
                                          <p:spTgt spid="5">
                                            <p:txEl>
                                              <p:pRg st="0" end="0"/>
                                            </p:txEl>
                                          </p:spTgt>
                                        </p:tgtEl>
                                      </p:cBhvr>
                                      <p:to x="100000" y="95000"/>
                                    </p:animScale>
                                    <p:animScale>
                                      <p:cBhvr>
                                        <p:cTn id="26" dur="83" decel="50000">
                                          <p:stCondLst>
                                            <p:cond delay="917"/>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ợi ý cách tán gái lạ siêu dễ thương, chinh phục trái tim nà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5758" l="10000" r="90000">
                        <a14:foregroundMark x1="54500" y1="15758" x2="58167" y2="35152"/>
                        <a14:foregroundMark x1="75000" y1="46970" x2="79333" y2="70000"/>
                        <a14:foregroundMark x1="67167" y1="58485" x2="67333" y2="50606"/>
                        <a14:foregroundMark x1="67333" y1="50606" x2="70667" y2="43333"/>
                        <a14:foregroundMark x1="70667" y1="43333" x2="74667" y2="40606"/>
                        <a14:foregroundMark x1="74667" y1="40606" x2="79333" y2="41515"/>
                        <a14:foregroundMark x1="79333" y1="41515" x2="82667" y2="45455"/>
                        <a14:foregroundMark x1="82667" y1="45455" x2="85500" y2="52121"/>
                        <a14:foregroundMark x1="85500" y1="52121" x2="85833" y2="61515"/>
                        <a14:foregroundMark x1="85833" y1="61515" x2="84000" y2="68485"/>
                        <a14:foregroundMark x1="84000" y1="68485" x2="81333" y2="73939"/>
                        <a14:foregroundMark x1="81333" y1="73939" x2="77333" y2="75758"/>
                        <a14:foregroundMark x1="77333" y1="75758" x2="72833" y2="73636"/>
                        <a14:foregroundMark x1="72833" y1="73636" x2="69500" y2="69394"/>
                        <a14:foregroundMark x1="69500" y1="69394" x2="67833" y2="65152"/>
                        <a14:foregroundMark x1="67833" y1="65455" x2="64333" y2="64545"/>
                        <a14:foregroundMark x1="64333" y1="64545" x2="67833" y2="57576"/>
                        <a14:foregroundMark x1="67000" y1="51212" x2="66667" y2="60303"/>
                      </a14:backgroundRemoval>
                    </a14:imgEffect>
                  </a14:imgLayer>
                </a14:imgProps>
              </a:ext>
              <a:ext uri="{28A0092B-C50C-407E-A947-70E740481C1C}">
                <a14:useLocalDpi xmlns:a14="http://schemas.microsoft.com/office/drawing/2010/main" val="0"/>
              </a:ext>
            </a:extLst>
          </a:blip>
          <a:srcRect/>
          <a:stretch>
            <a:fillRect/>
          </a:stretch>
        </p:blipFill>
        <p:spPr bwMode="auto">
          <a:xfrm>
            <a:off x="-292100" y="76201"/>
            <a:ext cx="33250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 điều thú vị về mạng xã hội có thể bạn chưa biết? - efocus.v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67" r="96500">
                        <a14:foregroundMark x1="37333" y1="37407" x2="64667" y2="77037"/>
                        <a14:foregroundMark x1="37833" y1="44815" x2="39667" y2="74815"/>
                        <a14:foregroundMark x1="57833" y1="54815" x2="57833" y2="67037"/>
                        <a14:foregroundMark x1="26000" y1="20741" x2="26167" y2="25556"/>
                        <a14:foregroundMark x1="15333" y1="48889" x2="19500" y2="47778"/>
                        <a14:foregroundMark x1="60667" y1="38148" x2="65667" y2="69259"/>
                        <a14:foregroundMark x1="64333" y1="5556" x2="63667" y2="15926"/>
                        <a14:foregroundMark x1="48500" y1="7778" x2="52833" y2="15185"/>
                        <a14:foregroundMark x1="72833" y1="19630" x2="77000" y2="28148"/>
                        <a14:foregroundMark x1="83500" y1="48519" x2="85333" y2="52593"/>
                      </a14:backgroundRemoval>
                    </a14:imgEffect>
                  </a14:imgLayer>
                </a14:imgProps>
              </a:ext>
              <a:ext uri="{28A0092B-C50C-407E-A947-70E740481C1C}">
                <a14:useLocalDpi xmlns:a14="http://schemas.microsoft.com/office/drawing/2010/main" val="0"/>
              </a:ext>
            </a:extLst>
          </a:blip>
          <a:srcRect/>
          <a:stretch>
            <a:fillRect/>
          </a:stretch>
        </p:blipFill>
        <p:spPr bwMode="auto">
          <a:xfrm>
            <a:off x="2762249" y="266700"/>
            <a:ext cx="3640668" cy="16383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oom screen illustration - Google Search | Art for kids, Powerpoint  background design, Cute wallpap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3632" y="184944"/>
            <a:ext cx="2148417" cy="16113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oi Điện 3 Khúc Giá Rẻ Chính Hãng Usa Khuyến Mãi 50%, Roi Điện 3 Khúc Tw09  Giá Rẻ"/>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534" y="2502549"/>
            <a:ext cx="1863821" cy="18638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ổng hợp pm là gì | Sen Tây Hồ"/>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01" b="97397" l="4462" r="94308">
                        <a14:foregroundMark x1="20154" y1="31394" x2="26615" y2="32466"/>
                        <a14:foregroundMark x1="68154" y1="22052" x2="72154" y2="62787"/>
                        <a14:foregroundMark x1="68308" y1="28178" x2="64308" y2="38591"/>
                      </a14:backgroundRemoval>
                    </a14:imgEffect>
                  </a14:imgLayer>
                </a14:imgProps>
              </a:ext>
              <a:ext uri="{28A0092B-C50C-407E-A947-70E740481C1C}">
                <a14:useLocalDpi xmlns:a14="http://schemas.microsoft.com/office/drawing/2010/main" val="0"/>
              </a:ext>
            </a:extLst>
          </a:blip>
          <a:srcRect/>
          <a:stretch>
            <a:fillRect/>
          </a:stretch>
        </p:blipFill>
        <p:spPr bwMode="auto">
          <a:xfrm>
            <a:off x="2936510" y="2303365"/>
            <a:ext cx="2251794" cy="226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ư điện Tử Là Gì? Bạn Chọn Thư điện Tử Hay Thư Tay?"/>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3167" r="94167">
                        <a14:foregroundMark x1="43500" y1="19583" x2="67167" y2="39583"/>
                        <a14:foregroundMark x1="76833" y1="33125" x2="82833" y2="36875"/>
                        <a14:foregroundMark x1="60667" y1="22500" x2="38333" y2="50000"/>
                        <a14:foregroundMark x1="72000" y1="37917" x2="55833" y2="53542"/>
                        <a14:foregroundMark x1="86833" y1="29792" x2="87500" y2="31250"/>
                        <a14:foregroundMark x1="84500" y1="35208" x2="89667" y2="36042"/>
                        <a14:foregroundMark x1="74167" y1="35208" x2="77667" y2="35208"/>
                        <a14:foregroundMark x1="80833" y1="46458" x2="78667" y2="51875"/>
                        <a14:foregroundMark x1="78667" y1="56458" x2="78333" y2="60833"/>
                        <a14:foregroundMark x1="91333" y1="37708" x2="91000" y2="44375"/>
                        <a14:foregroundMark x1="91000" y1="43750" x2="86667" y2="46458"/>
                        <a14:foregroundMark x1="86833" y1="39167" x2="88000" y2="43333"/>
                        <a14:foregroundMark x1="89500" y1="50625" x2="89667" y2="53750"/>
                        <a14:foregroundMark x1="14833" y1="48333" x2="22500" y2="49375"/>
                        <a14:foregroundMark x1="25167" y1="50208" x2="7500" y2="57083"/>
                        <a14:foregroundMark x1="7167" y1="61042" x2="13333" y2="68750"/>
                        <a14:foregroundMark x1="10333" y1="62917" x2="21000" y2="64792"/>
                        <a14:foregroundMark x1="35667" y1="23125" x2="50167" y2="30833"/>
                        <a14:foregroundMark x1="33333" y1="18750" x2="34667" y2="35833"/>
                        <a14:foregroundMark x1="33500" y1="19583" x2="63167" y2="19583"/>
                      </a14:backgroundRemoval>
                    </a14:imgEffect>
                  </a14:imgLayer>
                </a14:imgProps>
              </a:ext>
              <a:ext uri="{28A0092B-C50C-407E-A947-70E740481C1C}">
                <a14:useLocalDpi xmlns:a14="http://schemas.microsoft.com/office/drawing/2010/main" val="0"/>
              </a:ext>
            </a:extLst>
          </a:blip>
          <a:srcRect/>
          <a:stretch>
            <a:fillRect/>
          </a:stretch>
        </p:blipFill>
        <p:spPr bwMode="auto">
          <a:xfrm>
            <a:off x="5722736" y="1914478"/>
            <a:ext cx="3421264" cy="273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86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7" name="Google Shape;1267;p48"/>
          <p:cNvSpPr/>
          <p:nvPr/>
        </p:nvSpPr>
        <p:spPr>
          <a:xfrm rot="8098615">
            <a:off x="171356" y="2563700"/>
            <a:ext cx="826972" cy="827213"/>
          </a:xfrm>
          <a:prstGeom prst="teardrop">
            <a:avLst>
              <a:gd name="adj" fmla="val 100000"/>
            </a:avLst>
          </a:prstGeom>
          <a:solidFill>
            <a:schemeClr val="accent2"/>
          </a:solidFill>
          <a:ln w="28575" cap="flat" cmpd="sng">
            <a:solidFill>
              <a:schemeClr val="dk1"/>
            </a:solidFill>
            <a:prstDash val="solid"/>
            <a:round/>
            <a:headEnd type="none" w="sm" len="sm"/>
            <a:tailEnd type="none" w="sm" len="sm"/>
          </a:ln>
        </p:spPr>
        <p:txBody>
          <a:bodyPr spcFirstLastPara="1" wrap="square" lIns="68650" tIns="68650" rIns="68650" bIns="68650" anchor="ctr" anchorCtr="0">
            <a:noAutofit/>
          </a:bodyPr>
          <a:lstStyle/>
          <a:p>
            <a:pPr marL="0" lvl="0" indent="0" algn="l" rtl="0">
              <a:spcBef>
                <a:spcPts val="0"/>
              </a:spcBef>
              <a:spcAft>
                <a:spcPts val="0"/>
              </a:spcAft>
              <a:buNone/>
            </a:pPr>
            <a:endParaRPr/>
          </a:p>
        </p:txBody>
      </p:sp>
      <p:sp>
        <p:nvSpPr>
          <p:cNvPr id="15" name="Rectangle 14">
            <a:extLst>
              <a:ext uri="{FF2B5EF4-FFF2-40B4-BE49-F238E27FC236}">
                <a16:creationId xmlns:a16="http://schemas.microsoft.com/office/drawing/2014/main" id="{AF9CFA0A-968F-4F87-803F-545C001A69FE}"/>
              </a:ext>
            </a:extLst>
          </p:cNvPr>
          <p:cNvSpPr/>
          <p:nvPr/>
        </p:nvSpPr>
        <p:spPr>
          <a:xfrm>
            <a:off x="584842" y="358420"/>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defRPr/>
            </a:pPr>
            <a:r>
              <a:rPr lang="en-US" sz="2800" b="1" kern="120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2</a:t>
            </a:r>
            <a:r>
              <a:rPr lang="en-US" sz="2800" b="1" kern="1200" smtClean="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US" sz="2800" b="1"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Nói tiếp để hoàn thành câu nêu công dụng của đồ vật.</a:t>
            </a:r>
            <a:endParaRPr lang="th-TH" sz="2800" b="1"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sp>
        <p:nvSpPr>
          <p:cNvPr id="25" name="Google Shape;1267;p48"/>
          <p:cNvSpPr/>
          <p:nvPr/>
        </p:nvSpPr>
        <p:spPr>
          <a:xfrm rot="11819232">
            <a:off x="8317553" y="60371"/>
            <a:ext cx="483397" cy="469595"/>
          </a:xfrm>
          <a:prstGeom prst="teardrop">
            <a:avLst>
              <a:gd name="adj" fmla="val 100000"/>
            </a:avLst>
          </a:prstGeom>
          <a:solidFill>
            <a:schemeClr val="accent2"/>
          </a:solidFill>
          <a:ln w="28575" cap="flat" cmpd="sng">
            <a:solidFill>
              <a:schemeClr val="dk1"/>
            </a:solidFill>
            <a:prstDash val="solid"/>
            <a:round/>
            <a:headEnd type="none" w="sm" len="sm"/>
            <a:tailEnd type="none" w="sm" len="sm"/>
          </a:ln>
        </p:spPr>
        <p:txBody>
          <a:bodyPr spcFirstLastPara="1" wrap="square" lIns="68650" tIns="68650" rIns="68650" bIns="68650" anchor="ctr" anchorCtr="0">
            <a:noAutofit/>
          </a:bodyPr>
          <a:lstStyle/>
          <a:p>
            <a:pPr marL="0" lvl="0" indent="0" algn="l" rtl="0">
              <a:spcBef>
                <a:spcPts val="0"/>
              </a:spcBef>
              <a:spcAft>
                <a:spcPts val="0"/>
              </a:spcAft>
              <a:buNone/>
            </a:pPr>
            <a:endParaRPr/>
          </a:p>
        </p:txBody>
      </p:sp>
      <p:sp>
        <p:nvSpPr>
          <p:cNvPr id="26" name="Google Shape;1267;p48"/>
          <p:cNvSpPr/>
          <p:nvPr/>
        </p:nvSpPr>
        <p:spPr>
          <a:xfrm rot="4146254">
            <a:off x="629655" y="30469"/>
            <a:ext cx="483397" cy="469595"/>
          </a:xfrm>
          <a:prstGeom prst="teardrop">
            <a:avLst>
              <a:gd name="adj" fmla="val 100000"/>
            </a:avLst>
          </a:prstGeom>
          <a:solidFill>
            <a:schemeClr val="accent2"/>
          </a:solidFill>
          <a:ln w="28575" cap="flat" cmpd="sng">
            <a:solidFill>
              <a:schemeClr val="dk1"/>
            </a:solidFill>
            <a:prstDash val="solid"/>
            <a:round/>
            <a:headEnd type="none" w="sm" len="sm"/>
            <a:tailEnd type="none" w="sm" len="sm"/>
          </a:ln>
        </p:spPr>
        <p:txBody>
          <a:bodyPr spcFirstLastPara="1" wrap="square" lIns="68650" tIns="68650" rIns="68650" bIns="68650" anchor="ctr" anchorCtr="0">
            <a:noAutofit/>
          </a:bodyPr>
          <a:lstStyle/>
          <a:p>
            <a:pPr marL="0" lvl="0" indent="0" algn="l" rtl="0">
              <a:spcBef>
                <a:spcPts val="0"/>
              </a:spcBef>
              <a:spcAft>
                <a:spcPts val="0"/>
              </a:spcAft>
              <a:buNone/>
            </a:pPr>
            <a:endParaRPr/>
          </a:p>
        </p:txBody>
      </p:sp>
      <p:sp>
        <p:nvSpPr>
          <p:cNvPr id="27" name="Rectangle 26">
            <a:extLst>
              <a:ext uri="{FF2B5EF4-FFF2-40B4-BE49-F238E27FC236}">
                <a16:creationId xmlns:a16="http://schemas.microsoft.com/office/drawing/2014/main" id="{AF9CFA0A-968F-4F87-803F-545C001A69FE}"/>
              </a:ext>
            </a:extLst>
          </p:cNvPr>
          <p:cNvSpPr/>
          <p:nvPr/>
        </p:nvSpPr>
        <p:spPr>
          <a:xfrm>
            <a:off x="1021450" y="1762812"/>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buClrTx/>
              <a:defRPr/>
            </a:pPr>
            <a:r>
              <a:rPr lang="en-US" sz="2800"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 Nhờ có điện thoại, em có thể (…)</a:t>
            </a:r>
          </a:p>
          <a:p>
            <a:pPr algn="just" defTabSz="685800">
              <a:lnSpc>
                <a:spcPct val="120000"/>
              </a:lnSpc>
              <a:buClrTx/>
              <a:defRPr/>
            </a:pPr>
            <a:r>
              <a:rPr lang="en-US" sz="2800" kern="1200" smtClean="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rPr>
              <a:t>b. Nhờ có máy tính, em có thể (…)</a:t>
            </a:r>
          </a:p>
          <a:p>
            <a:pPr algn="just" defTabSz="685800">
              <a:lnSpc>
                <a:spcPct val="120000"/>
              </a:lnSpc>
              <a:buClrTx/>
              <a:defRPr/>
            </a:pPr>
            <a:r>
              <a:rPr lang="en-US" sz="2800" kern="1200" smtClean="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rPr>
              <a:t>c. Nhờ có ti vi, em có thể (…)</a:t>
            </a:r>
            <a:endParaRPr lang="th-TH" sz="2800"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pic>
        <p:nvPicPr>
          <p:cNvPr id="1026" name="Picture 2" descr="Tiếng Anh 11 Unit 4: Language - Tin Tức Giáo Dục Học Tập Tin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5816" y="3241295"/>
            <a:ext cx="3628184" cy="1902205"/>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a:xfrm>
            <a:off x="1021450" y="954047"/>
            <a:ext cx="4200545"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60259" y="959220"/>
            <a:ext cx="2285447"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2978" y="1406151"/>
            <a:ext cx="88446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02189" y="2055137"/>
            <a:ext cx="1444031"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602189" y="2527577"/>
            <a:ext cx="1272581"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579329" y="3045886"/>
            <a:ext cx="552491"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oogle Shape;2131;p102"/>
          <p:cNvGrpSpPr/>
          <p:nvPr/>
        </p:nvGrpSpPr>
        <p:grpSpPr>
          <a:xfrm>
            <a:off x="2579329" y="3151780"/>
            <a:ext cx="2404347" cy="1991720"/>
            <a:chOff x="4263403" y="1124807"/>
            <a:chExt cx="3802548" cy="2893889"/>
          </a:xfrm>
        </p:grpSpPr>
        <p:sp>
          <p:nvSpPr>
            <p:cNvPr id="42" name="Google Shape;2132;p102"/>
            <p:cNvSpPr/>
            <p:nvPr/>
          </p:nvSpPr>
          <p:spPr>
            <a:xfrm>
              <a:off x="5649882" y="3512608"/>
              <a:ext cx="68473" cy="19844"/>
            </a:xfrm>
            <a:prstGeom prst="rect">
              <a:avLst/>
            </a:prstGeom>
            <a:solidFill>
              <a:srgbClr val="A0A0A0"/>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43" name="Google Shape;2133;p102"/>
            <p:cNvSpPr/>
            <p:nvPr/>
          </p:nvSpPr>
          <p:spPr>
            <a:xfrm>
              <a:off x="5686856" y="1167029"/>
              <a:ext cx="2379095" cy="2488562"/>
            </a:xfrm>
            <a:custGeom>
              <a:avLst/>
              <a:gdLst/>
              <a:ahLst/>
              <a:cxnLst/>
              <a:rect l="l" t="t" r="r" b="b"/>
              <a:pathLst>
                <a:path w="104636" h="109386" extrusionOk="0">
                  <a:moveTo>
                    <a:pt x="103990" y="0"/>
                  </a:moveTo>
                  <a:lnTo>
                    <a:pt x="103264" y="726"/>
                  </a:lnTo>
                  <a:cubicBezTo>
                    <a:pt x="103506" y="1130"/>
                    <a:pt x="103668" y="1694"/>
                    <a:pt x="103668" y="2178"/>
                  </a:cubicBezTo>
                  <a:lnTo>
                    <a:pt x="103668" y="100036"/>
                  </a:lnTo>
                  <a:cubicBezTo>
                    <a:pt x="103668" y="101730"/>
                    <a:pt x="102296" y="103102"/>
                    <a:pt x="100602" y="103102"/>
                  </a:cubicBezTo>
                  <a:lnTo>
                    <a:pt x="969" y="103102"/>
                  </a:lnTo>
                  <a:lnTo>
                    <a:pt x="1" y="103989"/>
                  </a:lnTo>
                  <a:lnTo>
                    <a:pt x="3792" y="103989"/>
                  </a:lnTo>
                  <a:lnTo>
                    <a:pt x="3712" y="104796"/>
                  </a:lnTo>
                  <a:cubicBezTo>
                    <a:pt x="3873" y="105038"/>
                    <a:pt x="4115" y="105280"/>
                    <a:pt x="4357" y="105522"/>
                  </a:cubicBezTo>
                  <a:lnTo>
                    <a:pt x="4760" y="106006"/>
                  </a:lnTo>
                  <a:cubicBezTo>
                    <a:pt x="6616" y="106894"/>
                    <a:pt x="8552" y="107620"/>
                    <a:pt x="10569" y="108104"/>
                  </a:cubicBezTo>
                  <a:cubicBezTo>
                    <a:pt x="13943" y="108947"/>
                    <a:pt x="17407" y="109386"/>
                    <a:pt x="20893" y="109386"/>
                  </a:cubicBezTo>
                  <a:cubicBezTo>
                    <a:pt x="22076" y="109386"/>
                    <a:pt x="23260" y="109335"/>
                    <a:pt x="24445" y="109233"/>
                  </a:cubicBezTo>
                  <a:cubicBezTo>
                    <a:pt x="29366" y="108668"/>
                    <a:pt x="34045" y="107136"/>
                    <a:pt x="38321" y="104635"/>
                  </a:cubicBezTo>
                  <a:lnTo>
                    <a:pt x="38240" y="103989"/>
                  </a:lnTo>
                  <a:lnTo>
                    <a:pt x="100602" y="103989"/>
                  </a:lnTo>
                  <a:cubicBezTo>
                    <a:pt x="102780" y="103989"/>
                    <a:pt x="104636" y="102214"/>
                    <a:pt x="104636" y="99956"/>
                  </a:cubicBezTo>
                  <a:lnTo>
                    <a:pt x="104636" y="2178"/>
                  </a:lnTo>
                  <a:cubicBezTo>
                    <a:pt x="104636" y="1372"/>
                    <a:pt x="104394" y="646"/>
                    <a:pt x="103990" y="0"/>
                  </a:cubicBezTo>
                  <a:close/>
                </a:path>
              </a:pathLst>
            </a:custGeom>
            <a:gradFill>
              <a:gsLst>
                <a:gs pos="0">
                  <a:srgbClr val="A0A0A0"/>
                </a:gs>
                <a:gs pos="12000">
                  <a:srgbClr val="919192"/>
                </a:gs>
                <a:gs pos="100000">
                  <a:srgbClr val="818284"/>
                </a:gs>
              </a:gsLst>
              <a:lin ang="16200038" scaled="0"/>
            </a:gra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44" name="Google Shape;2134;p102"/>
            <p:cNvSpPr/>
            <p:nvPr/>
          </p:nvSpPr>
          <p:spPr>
            <a:xfrm>
              <a:off x="7922417" y="1147742"/>
              <a:ext cx="120418" cy="120484"/>
            </a:xfrm>
            <a:prstGeom prst="ellipse">
              <a:avLst/>
            </a:pr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sz="500"/>
            </a:p>
          </p:txBody>
        </p:sp>
        <p:sp>
          <p:nvSpPr>
            <p:cNvPr id="45" name="Google Shape;2135;p102"/>
            <p:cNvSpPr/>
            <p:nvPr/>
          </p:nvSpPr>
          <p:spPr>
            <a:xfrm>
              <a:off x="6136267" y="1176197"/>
              <a:ext cx="49568" cy="40882"/>
            </a:xfrm>
            <a:custGeom>
              <a:avLst/>
              <a:gdLst/>
              <a:ahLst/>
              <a:cxnLst/>
              <a:rect l="l" t="t" r="r" b="b"/>
              <a:pathLst>
                <a:path w="2180" h="1797" extrusionOk="0">
                  <a:moveTo>
                    <a:pt x="1256" y="171"/>
                  </a:moveTo>
                  <a:cubicBezTo>
                    <a:pt x="1614" y="171"/>
                    <a:pt x="1937" y="458"/>
                    <a:pt x="1937" y="888"/>
                  </a:cubicBezTo>
                  <a:cubicBezTo>
                    <a:pt x="1937" y="1291"/>
                    <a:pt x="1614" y="1614"/>
                    <a:pt x="1211" y="1614"/>
                  </a:cubicBezTo>
                  <a:cubicBezTo>
                    <a:pt x="566" y="1614"/>
                    <a:pt x="324" y="807"/>
                    <a:pt x="727" y="404"/>
                  </a:cubicBezTo>
                  <a:cubicBezTo>
                    <a:pt x="888" y="243"/>
                    <a:pt x="1077" y="171"/>
                    <a:pt x="1256" y="171"/>
                  </a:cubicBezTo>
                  <a:close/>
                  <a:moveTo>
                    <a:pt x="1211" y="1"/>
                  </a:moveTo>
                  <a:cubicBezTo>
                    <a:pt x="404" y="1"/>
                    <a:pt x="1" y="969"/>
                    <a:pt x="566" y="1533"/>
                  </a:cubicBezTo>
                  <a:cubicBezTo>
                    <a:pt x="747" y="1715"/>
                    <a:pt x="979" y="1797"/>
                    <a:pt x="1210" y="1797"/>
                  </a:cubicBezTo>
                  <a:cubicBezTo>
                    <a:pt x="1697" y="1797"/>
                    <a:pt x="2179" y="1435"/>
                    <a:pt x="2179" y="888"/>
                  </a:cubicBezTo>
                  <a:cubicBezTo>
                    <a:pt x="2179" y="404"/>
                    <a:pt x="1776" y="1"/>
                    <a:pt x="1211" y="1"/>
                  </a:cubicBezTo>
                  <a:close/>
                </a:path>
              </a:pathLst>
            </a:custGeom>
            <a:solidFill>
              <a:srgbClr val="FFFFFF"/>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46" name="Google Shape;2136;p102"/>
            <p:cNvSpPr/>
            <p:nvPr/>
          </p:nvSpPr>
          <p:spPr>
            <a:xfrm>
              <a:off x="6149114" y="1179883"/>
              <a:ext cx="31219" cy="33056"/>
            </a:xfrm>
            <a:custGeom>
              <a:avLst/>
              <a:gdLst/>
              <a:ahLst/>
              <a:cxnLst/>
              <a:rect l="l" t="t" r="r" b="b"/>
              <a:pathLst>
                <a:path w="1373" h="1453" extrusionOk="0">
                  <a:moveTo>
                    <a:pt x="646" y="0"/>
                  </a:moveTo>
                  <a:cubicBezTo>
                    <a:pt x="243" y="0"/>
                    <a:pt x="1" y="323"/>
                    <a:pt x="1" y="726"/>
                  </a:cubicBezTo>
                  <a:cubicBezTo>
                    <a:pt x="1" y="1129"/>
                    <a:pt x="243" y="1452"/>
                    <a:pt x="646" y="1452"/>
                  </a:cubicBezTo>
                  <a:cubicBezTo>
                    <a:pt x="1049" y="1452"/>
                    <a:pt x="1372" y="1129"/>
                    <a:pt x="1372" y="726"/>
                  </a:cubicBezTo>
                  <a:cubicBezTo>
                    <a:pt x="1372" y="323"/>
                    <a:pt x="1049" y="0"/>
                    <a:pt x="646" y="0"/>
                  </a:cubicBezTo>
                  <a:close/>
                </a:path>
              </a:pathLst>
            </a:custGeom>
            <a:solidFill>
              <a:srgbClr val="202020"/>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47" name="Google Shape;2137;p102"/>
            <p:cNvSpPr/>
            <p:nvPr/>
          </p:nvSpPr>
          <p:spPr>
            <a:xfrm>
              <a:off x="5708866" y="1181703"/>
              <a:ext cx="2335166" cy="2330912"/>
            </a:xfrm>
            <a:custGeom>
              <a:avLst/>
              <a:gdLst/>
              <a:ahLst/>
              <a:cxnLst/>
              <a:rect l="l" t="t" r="r" b="b"/>
              <a:pathLst>
                <a:path w="102700" h="102457" extrusionOk="0">
                  <a:moveTo>
                    <a:pt x="102377" y="1"/>
                  </a:moveTo>
                  <a:lnTo>
                    <a:pt x="98101" y="4276"/>
                  </a:lnTo>
                  <a:lnTo>
                    <a:pt x="98101" y="97858"/>
                  </a:lnTo>
                  <a:lnTo>
                    <a:pt x="4519" y="97858"/>
                  </a:lnTo>
                  <a:lnTo>
                    <a:pt x="1" y="102457"/>
                  </a:lnTo>
                  <a:lnTo>
                    <a:pt x="99634" y="102457"/>
                  </a:lnTo>
                  <a:cubicBezTo>
                    <a:pt x="101328" y="102457"/>
                    <a:pt x="102700" y="101005"/>
                    <a:pt x="102700" y="99311"/>
                  </a:cubicBezTo>
                  <a:lnTo>
                    <a:pt x="102700" y="1533"/>
                  </a:lnTo>
                  <a:cubicBezTo>
                    <a:pt x="102700" y="969"/>
                    <a:pt x="102619" y="485"/>
                    <a:pt x="102377" y="1"/>
                  </a:cubicBez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48" name="Google Shape;2138;p102"/>
            <p:cNvSpPr/>
            <p:nvPr/>
          </p:nvSpPr>
          <p:spPr>
            <a:xfrm>
              <a:off x="4263403" y="1124807"/>
              <a:ext cx="3787972" cy="2407955"/>
            </a:xfrm>
            <a:custGeom>
              <a:avLst/>
              <a:gdLst/>
              <a:ahLst/>
              <a:cxnLst/>
              <a:rect l="l" t="t" r="r" b="b"/>
              <a:pathLst>
                <a:path w="166594" h="105926" extrusionOk="0">
                  <a:moveTo>
                    <a:pt x="4034" y="1"/>
                  </a:moveTo>
                  <a:cubicBezTo>
                    <a:pt x="1775" y="1"/>
                    <a:pt x="0" y="1856"/>
                    <a:pt x="0" y="4034"/>
                  </a:cubicBezTo>
                  <a:lnTo>
                    <a:pt x="0" y="101892"/>
                  </a:lnTo>
                  <a:cubicBezTo>
                    <a:pt x="0" y="104070"/>
                    <a:pt x="1775" y="105926"/>
                    <a:pt x="4034" y="105926"/>
                  </a:cubicBezTo>
                  <a:lnTo>
                    <a:pt x="62604" y="105926"/>
                  </a:lnTo>
                  <a:lnTo>
                    <a:pt x="63491" y="105039"/>
                  </a:lnTo>
                  <a:lnTo>
                    <a:pt x="4034" y="104958"/>
                  </a:lnTo>
                  <a:cubicBezTo>
                    <a:pt x="2340" y="104958"/>
                    <a:pt x="968" y="103506"/>
                    <a:pt x="968" y="101812"/>
                  </a:cubicBezTo>
                  <a:lnTo>
                    <a:pt x="968" y="4034"/>
                  </a:lnTo>
                  <a:cubicBezTo>
                    <a:pt x="968" y="2340"/>
                    <a:pt x="2340" y="969"/>
                    <a:pt x="4034" y="969"/>
                  </a:cubicBezTo>
                  <a:lnTo>
                    <a:pt x="163205" y="969"/>
                  </a:lnTo>
                  <a:cubicBezTo>
                    <a:pt x="164334" y="969"/>
                    <a:pt x="165383" y="1534"/>
                    <a:pt x="165867" y="2582"/>
                  </a:cubicBezTo>
                  <a:lnTo>
                    <a:pt x="166593" y="1856"/>
                  </a:lnTo>
                  <a:cubicBezTo>
                    <a:pt x="165787" y="727"/>
                    <a:pt x="164577" y="1"/>
                    <a:pt x="163205" y="1"/>
                  </a:cubicBezTo>
                  <a:close/>
                </a:path>
              </a:pathLst>
            </a:custGeom>
            <a:solidFill>
              <a:srgbClr val="A5A6A7"/>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49" name="Google Shape;2139;p102"/>
            <p:cNvSpPr/>
            <p:nvPr/>
          </p:nvSpPr>
          <p:spPr>
            <a:xfrm>
              <a:off x="4283573" y="1146758"/>
              <a:ext cx="3751152" cy="2365870"/>
            </a:xfrm>
            <a:custGeom>
              <a:avLst/>
              <a:gdLst/>
              <a:ahLst/>
              <a:cxnLst/>
              <a:rect l="l" t="t" r="r" b="b"/>
              <a:pathLst>
                <a:path w="164981" h="103993" extrusionOk="0">
                  <a:moveTo>
                    <a:pt x="82691" y="1273"/>
                  </a:moveTo>
                  <a:cubicBezTo>
                    <a:pt x="83178" y="1273"/>
                    <a:pt x="83660" y="1635"/>
                    <a:pt x="83660" y="2182"/>
                  </a:cubicBezTo>
                  <a:cubicBezTo>
                    <a:pt x="83660" y="2666"/>
                    <a:pt x="83257" y="3150"/>
                    <a:pt x="82692" y="3150"/>
                  </a:cubicBezTo>
                  <a:cubicBezTo>
                    <a:pt x="81885" y="3069"/>
                    <a:pt x="81482" y="2101"/>
                    <a:pt x="82047" y="1537"/>
                  </a:cubicBezTo>
                  <a:cubicBezTo>
                    <a:pt x="82228" y="1355"/>
                    <a:pt x="82460" y="1273"/>
                    <a:pt x="82691" y="1273"/>
                  </a:cubicBezTo>
                  <a:close/>
                  <a:moveTo>
                    <a:pt x="3012" y="1"/>
                  </a:moveTo>
                  <a:cubicBezTo>
                    <a:pt x="1376" y="1"/>
                    <a:pt x="0" y="1420"/>
                    <a:pt x="0" y="3069"/>
                  </a:cubicBezTo>
                  <a:lnTo>
                    <a:pt x="0" y="100927"/>
                  </a:lnTo>
                  <a:cubicBezTo>
                    <a:pt x="81" y="102621"/>
                    <a:pt x="1453" y="103993"/>
                    <a:pt x="3147" y="103993"/>
                  </a:cubicBezTo>
                  <a:lnTo>
                    <a:pt x="62685" y="103993"/>
                  </a:lnTo>
                  <a:lnTo>
                    <a:pt x="67203" y="99394"/>
                  </a:lnTo>
                  <a:lnTo>
                    <a:pt x="4599" y="99394"/>
                  </a:lnTo>
                  <a:lnTo>
                    <a:pt x="4599" y="4602"/>
                  </a:lnTo>
                  <a:lnTo>
                    <a:pt x="160785" y="4602"/>
                  </a:lnTo>
                  <a:lnTo>
                    <a:pt x="160785" y="5812"/>
                  </a:lnTo>
                  <a:lnTo>
                    <a:pt x="164980" y="1617"/>
                  </a:lnTo>
                  <a:cubicBezTo>
                    <a:pt x="164496" y="649"/>
                    <a:pt x="163447" y="4"/>
                    <a:pt x="162318" y="4"/>
                  </a:cubicBezTo>
                  <a:lnTo>
                    <a:pt x="3147" y="4"/>
                  </a:lnTo>
                  <a:cubicBezTo>
                    <a:pt x="3102" y="2"/>
                    <a:pt x="3057" y="1"/>
                    <a:pt x="3012" y="1"/>
                  </a:cubicBezTo>
                  <a:close/>
                </a:path>
              </a:pathLst>
            </a:custGeom>
            <a:solidFill>
              <a:srgbClr val="202020"/>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grpSp>
          <p:nvGrpSpPr>
            <p:cNvPr id="50" name="Google Shape;2140;p102"/>
            <p:cNvGrpSpPr/>
            <p:nvPr/>
          </p:nvGrpSpPr>
          <p:grpSpPr>
            <a:xfrm>
              <a:off x="5518096" y="3532787"/>
              <a:ext cx="1294956" cy="485910"/>
              <a:chOff x="5503986" y="3584599"/>
              <a:chExt cx="1206855" cy="452852"/>
            </a:xfrm>
          </p:grpSpPr>
          <p:sp>
            <p:nvSpPr>
              <p:cNvPr id="51" name="Google Shape;2141;p102"/>
              <p:cNvSpPr/>
              <p:nvPr/>
            </p:nvSpPr>
            <p:spPr>
              <a:xfrm>
                <a:off x="5750291" y="3762295"/>
                <a:ext cx="703200" cy="187500"/>
              </a:xfrm>
              <a:prstGeom prst="rect">
                <a:avLst/>
              </a:pr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52" name="Google Shape;2142;p102"/>
              <p:cNvSpPr/>
              <p:nvPr/>
            </p:nvSpPr>
            <p:spPr>
              <a:xfrm flipH="1">
                <a:off x="6394414" y="3659439"/>
                <a:ext cx="293235" cy="358932"/>
              </a:xfrm>
              <a:custGeom>
                <a:avLst/>
                <a:gdLst/>
                <a:ahLst/>
                <a:cxnLst/>
                <a:rect l="l" t="t" r="r" b="b"/>
                <a:pathLst>
                  <a:path w="15991" h="18395" extrusionOk="0">
                    <a:moveTo>
                      <a:pt x="1325" y="15800"/>
                    </a:moveTo>
                    <a:cubicBezTo>
                      <a:pt x="2082" y="15098"/>
                      <a:pt x="4341" y="13522"/>
                      <a:pt x="5354" y="12612"/>
                    </a:cubicBezTo>
                    <a:cubicBezTo>
                      <a:pt x="6368" y="11702"/>
                      <a:pt x="6856" y="11031"/>
                      <a:pt x="7406" y="10341"/>
                    </a:cubicBezTo>
                    <a:cubicBezTo>
                      <a:pt x="7956" y="9651"/>
                      <a:pt x="8176" y="9340"/>
                      <a:pt x="8652" y="8473"/>
                    </a:cubicBezTo>
                    <a:cubicBezTo>
                      <a:pt x="9128" y="7606"/>
                      <a:pt x="9849" y="6220"/>
                      <a:pt x="10264" y="5139"/>
                    </a:cubicBezTo>
                    <a:cubicBezTo>
                      <a:pt x="10679" y="4058"/>
                      <a:pt x="10948" y="2702"/>
                      <a:pt x="11143" y="1988"/>
                    </a:cubicBezTo>
                    <a:cubicBezTo>
                      <a:pt x="11338" y="1274"/>
                      <a:pt x="11241" y="1067"/>
                      <a:pt x="11436" y="853"/>
                    </a:cubicBezTo>
                    <a:cubicBezTo>
                      <a:pt x="11631" y="639"/>
                      <a:pt x="11558" y="-845"/>
                      <a:pt x="12315" y="706"/>
                    </a:cubicBezTo>
                    <a:cubicBezTo>
                      <a:pt x="13072" y="2257"/>
                      <a:pt x="16162" y="7838"/>
                      <a:pt x="15979" y="10158"/>
                    </a:cubicBezTo>
                    <a:cubicBezTo>
                      <a:pt x="15796" y="12478"/>
                      <a:pt x="13756" y="13577"/>
                      <a:pt x="11216" y="14627"/>
                    </a:cubicBezTo>
                    <a:cubicBezTo>
                      <a:pt x="8676" y="15677"/>
                      <a:pt x="2461" y="15836"/>
                      <a:pt x="739" y="16459"/>
                    </a:cubicBezTo>
                    <a:cubicBezTo>
                      <a:pt x="-983" y="17082"/>
                      <a:pt x="873" y="18303"/>
                      <a:pt x="885" y="18364"/>
                    </a:cubicBezTo>
                    <a:cubicBezTo>
                      <a:pt x="897" y="18425"/>
                      <a:pt x="739" y="17252"/>
                      <a:pt x="812" y="16825"/>
                    </a:cubicBezTo>
                    <a:cubicBezTo>
                      <a:pt x="885" y="16398"/>
                      <a:pt x="568" y="16502"/>
                      <a:pt x="1325" y="15800"/>
                    </a:cubicBezTo>
                    <a:close/>
                  </a:path>
                </a:pathLst>
              </a:custGeom>
              <a:solidFill>
                <a:srgbClr val="000000"/>
              </a:solidFill>
              <a:ln>
                <a:noFill/>
              </a:ln>
            </p:spPr>
          </p:sp>
          <p:sp>
            <p:nvSpPr>
              <p:cNvPr id="53" name="Google Shape;2143;p102"/>
              <p:cNvSpPr/>
              <p:nvPr/>
            </p:nvSpPr>
            <p:spPr>
              <a:xfrm>
                <a:off x="5523781" y="3676734"/>
                <a:ext cx="293235" cy="337502"/>
              </a:xfrm>
              <a:custGeom>
                <a:avLst/>
                <a:gdLst/>
                <a:ahLst/>
                <a:cxnLst/>
                <a:rect l="l" t="t" r="r" b="b"/>
                <a:pathLst>
                  <a:path w="15991" h="18395" extrusionOk="0">
                    <a:moveTo>
                      <a:pt x="1325" y="15800"/>
                    </a:moveTo>
                    <a:cubicBezTo>
                      <a:pt x="2082" y="15098"/>
                      <a:pt x="4341" y="13522"/>
                      <a:pt x="5354" y="12612"/>
                    </a:cubicBezTo>
                    <a:cubicBezTo>
                      <a:pt x="6368" y="11702"/>
                      <a:pt x="6856" y="11031"/>
                      <a:pt x="7406" y="10341"/>
                    </a:cubicBezTo>
                    <a:cubicBezTo>
                      <a:pt x="7956" y="9651"/>
                      <a:pt x="8176" y="9340"/>
                      <a:pt x="8652" y="8473"/>
                    </a:cubicBezTo>
                    <a:cubicBezTo>
                      <a:pt x="9128" y="7606"/>
                      <a:pt x="9849" y="6220"/>
                      <a:pt x="10264" y="5139"/>
                    </a:cubicBezTo>
                    <a:cubicBezTo>
                      <a:pt x="10679" y="4058"/>
                      <a:pt x="10948" y="2702"/>
                      <a:pt x="11143" y="1988"/>
                    </a:cubicBezTo>
                    <a:cubicBezTo>
                      <a:pt x="11338" y="1274"/>
                      <a:pt x="11241" y="1067"/>
                      <a:pt x="11436" y="853"/>
                    </a:cubicBezTo>
                    <a:cubicBezTo>
                      <a:pt x="11631" y="639"/>
                      <a:pt x="11558" y="-845"/>
                      <a:pt x="12315" y="706"/>
                    </a:cubicBezTo>
                    <a:cubicBezTo>
                      <a:pt x="13072" y="2257"/>
                      <a:pt x="16162" y="7838"/>
                      <a:pt x="15979" y="10158"/>
                    </a:cubicBezTo>
                    <a:cubicBezTo>
                      <a:pt x="15796" y="12478"/>
                      <a:pt x="13756" y="13577"/>
                      <a:pt x="11216" y="14627"/>
                    </a:cubicBezTo>
                    <a:cubicBezTo>
                      <a:pt x="8676" y="15677"/>
                      <a:pt x="2461" y="15836"/>
                      <a:pt x="739" y="16459"/>
                    </a:cubicBezTo>
                    <a:cubicBezTo>
                      <a:pt x="-983" y="17082"/>
                      <a:pt x="873" y="18303"/>
                      <a:pt x="885" y="18364"/>
                    </a:cubicBezTo>
                    <a:cubicBezTo>
                      <a:pt x="897" y="18425"/>
                      <a:pt x="739" y="17252"/>
                      <a:pt x="812" y="16825"/>
                    </a:cubicBezTo>
                    <a:cubicBezTo>
                      <a:pt x="885" y="16398"/>
                      <a:pt x="568" y="16502"/>
                      <a:pt x="1325" y="15800"/>
                    </a:cubicBezTo>
                    <a:close/>
                  </a:path>
                </a:pathLst>
              </a:custGeom>
              <a:solidFill>
                <a:srgbClr val="000000"/>
              </a:solidFill>
              <a:ln>
                <a:noFill/>
              </a:ln>
            </p:spPr>
          </p:sp>
          <p:sp>
            <p:nvSpPr>
              <p:cNvPr id="54" name="Google Shape;2144;p102"/>
              <p:cNvSpPr/>
              <p:nvPr/>
            </p:nvSpPr>
            <p:spPr>
              <a:xfrm>
                <a:off x="5747339" y="3599626"/>
                <a:ext cx="719700" cy="136200"/>
              </a:xfrm>
              <a:prstGeom prst="rect">
                <a:avLst/>
              </a:prstGeom>
              <a:solidFill>
                <a:schemeClr val="dk1"/>
              </a:solidFill>
              <a:ln w="9525" cap="flat" cmpd="sng">
                <a:solidFill>
                  <a:srgbClr val="666666"/>
                </a:solidFill>
                <a:prstDash val="solid"/>
                <a:round/>
                <a:headEnd type="none" w="sm" len="sm"/>
                <a:tailEnd type="none" w="sm" len="sm"/>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55" name="Google Shape;2145;p102"/>
              <p:cNvSpPr/>
              <p:nvPr/>
            </p:nvSpPr>
            <p:spPr>
              <a:xfrm>
                <a:off x="5681777" y="3834327"/>
                <a:ext cx="21" cy="1739"/>
              </a:xfrm>
              <a:custGeom>
                <a:avLst/>
                <a:gdLst/>
                <a:ahLst/>
                <a:cxnLst/>
                <a:rect l="l" t="t" r="r" b="b"/>
                <a:pathLst>
                  <a:path w="1" h="82" extrusionOk="0">
                    <a:moveTo>
                      <a:pt x="1" y="81"/>
                    </a:moveTo>
                    <a:lnTo>
                      <a:pt x="1" y="1"/>
                    </a:ln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56" name="Google Shape;2146;p102"/>
              <p:cNvSpPr/>
              <p:nvPr/>
            </p:nvSpPr>
            <p:spPr>
              <a:xfrm>
                <a:off x="5656136" y="3866831"/>
                <a:ext cx="1738" cy="5152"/>
              </a:xfrm>
              <a:custGeom>
                <a:avLst/>
                <a:gdLst/>
                <a:ahLst/>
                <a:cxnLst/>
                <a:rect l="l" t="t" r="r" b="b"/>
                <a:pathLst>
                  <a:path w="82" h="243" extrusionOk="0">
                    <a:moveTo>
                      <a:pt x="1" y="243"/>
                    </a:moveTo>
                    <a:lnTo>
                      <a:pt x="81" y="1"/>
                    </a:ln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57" name="Google Shape;2147;p102"/>
              <p:cNvSpPr/>
              <p:nvPr/>
            </p:nvSpPr>
            <p:spPr>
              <a:xfrm>
                <a:off x="6553652" y="3866831"/>
                <a:ext cx="3454" cy="3435"/>
              </a:xfrm>
              <a:custGeom>
                <a:avLst/>
                <a:gdLst/>
                <a:ahLst/>
                <a:cxnLst/>
                <a:rect l="l" t="t" r="r" b="b"/>
                <a:pathLst>
                  <a:path w="163" h="162" extrusionOk="0">
                    <a:moveTo>
                      <a:pt x="1" y="1"/>
                    </a:moveTo>
                    <a:lnTo>
                      <a:pt x="162" y="162"/>
                    </a:ln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58" name="Google Shape;2148;p102"/>
              <p:cNvSpPr/>
              <p:nvPr/>
            </p:nvSpPr>
            <p:spPr>
              <a:xfrm>
                <a:off x="6531444" y="3836045"/>
                <a:ext cx="21" cy="1739"/>
              </a:xfrm>
              <a:custGeom>
                <a:avLst/>
                <a:gdLst/>
                <a:ahLst/>
                <a:cxnLst/>
                <a:rect l="l" t="t" r="r" b="b"/>
                <a:pathLst>
                  <a:path w="1" h="82" extrusionOk="0">
                    <a:moveTo>
                      <a:pt x="0" y="0"/>
                    </a:moveTo>
                    <a:lnTo>
                      <a:pt x="0" y="81"/>
                    </a:ln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59" name="Google Shape;2149;p102"/>
              <p:cNvSpPr/>
              <p:nvPr/>
            </p:nvSpPr>
            <p:spPr>
              <a:xfrm>
                <a:off x="5512526" y="3921596"/>
                <a:ext cx="1188123" cy="71834"/>
              </a:xfrm>
              <a:custGeom>
                <a:avLst/>
                <a:gdLst/>
                <a:ahLst/>
                <a:cxnLst/>
                <a:rect l="l" t="t" r="r" b="b"/>
                <a:pathLst>
                  <a:path w="56070" h="3388" extrusionOk="0">
                    <a:moveTo>
                      <a:pt x="4435" y="1"/>
                    </a:moveTo>
                    <a:lnTo>
                      <a:pt x="4196" y="160"/>
                    </a:lnTo>
                    <a:lnTo>
                      <a:pt x="4200" y="160"/>
                    </a:lnTo>
                    <a:cubicBezTo>
                      <a:pt x="4279" y="105"/>
                      <a:pt x="4357" y="53"/>
                      <a:pt x="4435" y="1"/>
                    </a:cubicBezTo>
                    <a:close/>
                    <a:moveTo>
                      <a:pt x="51636" y="1"/>
                    </a:moveTo>
                    <a:cubicBezTo>
                      <a:pt x="51714" y="53"/>
                      <a:pt x="51792" y="105"/>
                      <a:pt x="51868" y="160"/>
                    </a:cubicBezTo>
                    <a:lnTo>
                      <a:pt x="51875" y="160"/>
                    </a:lnTo>
                    <a:lnTo>
                      <a:pt x="51636" y="1"/>
                    </a:lnTo>
                    <a:close/>
                    <a:moveTo>
                      <a:pt x="4200" y="160"/>
                    </a:moveTo>
                    <a:cubicBezTo>
                      <a:pt x="4037" y="275"/>
                      <a:pt x="3875" y="401"/>
                      <a:pt x="3712" y="564"/>
                    </a:cubicBezTo>
                    <a:lnTo>
                      <a:pt x="82" y="3226"/>
                    </a:lnTo>
                    <a:cubicBezTo>
                      <a:pt x="82" y="3307"/>
                      <a:pt x="1" y="3307"/>
                      <a:pt x="1" y="3387"/>
                    </a:cubicBezTo>
                    <a:lnTo>
                      <a:pt x="56070" y="3387"/>
                    </a:lnTo>
                    <a:lnTo>
                      <a:pt x="55909" y="3226"/>
                    </a:lnTo>
                    <a:lnTo>
                      <a:pt x="52278" y="564"/>
                    </a:lnTo>
                    <a:cubicBezTo>
                      <a:pt x="52170" y="401"/>
                      <a:pt x="52025" y="275"/>
                      <a:pt x="51868" y="160"/>
                    </a:cubicBez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60" name="Google Shape;2150;p102"/>
              <p:cNvSpPr/>
              <p:nvPr/>
            </p:nvSpPr>
            <p:spPr>
              <a:xfrm>
                <a:off x="5698878" y="3584606"/>
                <a:ext cx="813738" cy="220676"/>
              </a:xfrm>
              <a:custGeom>
                <a:avLst/>
                <a:gdLst/>
                <a:ahLst/>
                <a:cxnLst/>
                <a:rect l="l" t="t" r="r" b="b"/>
                <a:pathLst>
                  <a:path w="38402" h="10408" extrusionOk="0">
                    <a:moveTo>
                      <a:pt x="2017" y="0"/>
                    </a:moveTo>
                    <a:lnTo>
                      <a:pt x="1291" y="6616"/>
                    </a:lnTo>
                    <a:cubicBezTo>
                      <a:pt x="1049" y="7906"/>
                      <a:pt x="565" y="9197"/>
                      <a:pt x="0" y="10407"/>
                    </a:cubicBezTo>
                    <a:lnTo>
                      <a:pt x="81" y="10246"/>
                    </a:lnTo>
                    <a:lnTo>
                      <a:pt x="38327" y="10246"/>
                    </a:lnTo>
                    <a:cubicBezTo>
                      <a:pt x="37794" y="9083"/>
                      <a:pt x="37342" y="7849"/>
                      <a:pt x="37111" y="6616"/>
                    </a:cubicBezTo>
                    <a:lnTo>
                      <a:pt x="36465" y="565"/>
                    </a:lnTo>
                    <a:cubicBezTo>
                      <a:pt x="32270" y="3066"/>
                      <a:pt x="27591" y="4679"/>
                      <a:pt x="22670" y="5244"/>
                    </a:cubicBezTo>
                    <a:cubicBezTo>
                      <a:pt x="21500" y="5345"/>
                      <a:pt x="20331" y="5395"/>
                      <a:pt x="19163" y="5395"/>
                    </a:cubicBezTo>
                    <a:cubicBezTo>
                      <a:pt x="15661" y="5395"/>
                      <a:pt x="12182" y="4942"/>
                      <a:pt x="8794" y="4034"/>
                    </a:cubicBezTo>
                    <a:cubicBezTo>
                      <a:pt x="6777" y="3631"/>
                      <a:pt x="4841" y="2905"/>
                      <a:pt x="2985" y="1936"/>
                    </a:cubicBezTo>
                    <a:cubicBezTo>
                      <a:pt x="2824" y="1856"/>
                      <a:pt x="2743" y="1694"/>
                      <a:pt x="2582" y="1533"/>
                    </a:cubicBezTo>
                    <a:cubicBezTo>
                      <a:pt x="2421" y="1372"/>
                      <a:pt x="2098" y="1049"/>
                      <a:pt x="1937" y="807"/>
                    </a:cubicBezTo>
                    <a:lnTo>
                      <a:pt x="2017" y="0"/>
                    </a:lnTo>
                    <a:close/>
                    <a:moveTo>
                      <a:pt x="38327" y="10246"/>
                    </a:moveTo>
                    <a:cubicBezTo>
                      <a:pt x="38352" y="10300"/>
                      <a:pt x="38377" y="10354"/>
                      <a:pt x="38402" y="10407"/>
                    </a:cubicBezTo>
                    <a:cubicBezTo>
                      <a:pt x="38402" y="10327"/>
                      <a:pt x="38402" y="10246"/>
                      <a:pt x="38402" y="10246"/>
                    </a:cubicBez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61" name="Google Shape;2151;p102"/>
              <p:cNvSpPr/>
              <p:nvPr/>
            </p:nvSpPr>
            <p:spPr>
              <a:xfrm>
                <a:off x="6579293" y="3895899"/>
                <a:ext cx="6866" cy="6870"/>
              </a:xfrm>
              <a:custGeom>
                <a:avLst/>
                <a:gdLst/>
                <a:ahLst/>
                <a:cxnLst/>
                <a:rect l="l" t="t" r="r" b="b"/>
                <a:pathLst>
                  <a:path w="324" h="324" extrusionOk="0">
                    <a:moveTo>
                      <a:pt x="324" y="324"/>
                    </a:moveTo>
                    <a:lnTo>
                      <a:pt x="1" y="1"/>
                    </a:ln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62" name="Google Shape;2152;p102"/>
              <p:cNvSpPr/>
              <p:nvPr/>
            </p:nvSpPr>
            <p:spPr>
              <a:xfrm>
                <a:off x="5627084" y="3895899"/>
                <a:ext cx="6844" cy="6870"/>
              </a:xfrm>
              <a:custGeom>
                <a:avLst/>
                <a:gdLst/>
                <a:ahLst/>
                <a:cxnLst/>
                <a:rect l="l" t="t" r="r" b="b"/>
                <a:pathLst>
                  <a:path w="323" h="324" extrusionOk="0">
                    <a:moveTo>
                      <a:pt x="323" y="1"/>
                    </a:moveTo>
                    <a:lnTo>
                      <a:pt x="0" y="324"/>
                    </a:ln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63" name="Google Shape;2153;p102"/>
              <p:cNvSpPr/>
              <p:nvPr/>
            </p:nvSpPr>
            <p:spPr>
              <a:xfrm>
                <a:off x="5603138" y="3801824"/>
                <a:ext cx="1010339" cy="123187"/>
              </a:xfrm>
              <a:custGeom>
                <a:avLst/>
                <a:gdLst/>
                <a:ahLst/>
                <a:cxnLst/>
                <a:rect l="l" t="t" r="r" b="b"/>
                <a:pathLst>
                  <a:path w="47680" h="5810" extrusionOk="0">
                    <a:moveTo>
                      <a:pt x="4599" y="1"/>
                    </a:moveTo>
                    <a:lnTo>
                      <a:pt x="4518" y="162"/>
                    </a:lnTo>
                    <a:cubicBezTo>
                      <a:pt x="4276" y="646"/>
                      <a:pt x="3954" y="1130"/>
                      <a:pt x="3712" y="1614"/>
                    </a:cubicBezTo>
                    <a:cubicBezTo>
                      <a:pt x="3389" y="2179"/>
                      <a:pt x="2986" y="2663"/>
                      <a:pt x="2663" y="3067"/>
                    </a:cubicBezTo>
                    <a:lnTo>
                      <a:pt x="2502" y="3309"/>
                    </a:lnTo>
                    <a:cubicBezTo>
                      <a:pt x="2260" y="3631"/>
                      <a:pt x="1856" y="4035"/>
                      <a:pt x="1533" y="4438"/>
                    </a:cubicBezTo>
                    <a:lnTo>
                      <a:pt x="1211" y="4761"/>
                    </a:lnTo>
                    <a:cubicBezTo>
                      <a:pt x="888" y="5003"/>
                      <a:pt x="565" y="5325"/>
                      <a:pt x="162" y="5648"/>
                    </a:cubicBezTo>
                    <a:lnTo>
                      <a:pt x="1" y="5809"/>
                    </a:lnTo>
                    <a:lnTo>
                      <a:pt x="47679" y="5809"/>
                    </a:lnTo>
                    <a:lnTo>
                      <a:pt x="47437" y="5648"/>
                    </a:lnTo>
                    <a:cubicBezTo>
                      <a:pt x="47115" y="5325"/>
                      <a:pt x="46711" y="5003"/>
                      <a:pt x="46389" y="4761"/>
                    </a:cubicBezTo>
                    <a:lnTo>
                      <a:pt x="46066" y="4438"/>
                    </a:lnTo>
                    <a:cubicBezTo>
                      <a:pt x="45743" y="4035"/>
                      <a:pt x="45421" y="3631"/>
                      <a:pt x="45098" y="3228"/>
                    </a:cubicBezTo>
                    <a:lnTo>
                      <a:pt x="44937" y="3067"/>
                    </a:lnTo>
                    <a:cubicBezTo>
                      <a:pt x="44533" y="2663"/>
                      <a:pt x="44210" y="2098"/>
                      <a:pt x="43888" y="1614"/>
                    </a:cubicBezTo>
                    <a:cubicBezTo>
                      <a:pt x="43646" y="1130"/>
                      <a:pt x="43404" y="646"/>
                      <a:pt x="43081" y="162"/>
                    </a:cubicBezTo>
                    <a:cubicBezTo>
                      <a:pt x="43081" y="162"/>
                      <a:pt x="43081" y="82"/>
                      <a:pt x="43081" y="1"/>
                    </a:cubicBez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64" name="Google Shape;2154;p102"/>
              <p:cNvSpPr/>
              <p:nvPr/>
            </p:nvSpPr>
            <p:spPr>
              <a:xfrm>
                <a:off x="5503986" y="3991145"/>
                <a:ext cx="1206855" cy="46306"/>
              </a:xfrm>
              <a:custGeom>
                <a:avLst/>
                <a:gdLst/>
                <a:ahLst/>
                <a:cxnLst/>
                <a:rect l="l" t="t" r="r" b="b"/>
                <a:pathLst>
                  <a:path w="56954" h="2184" extrusionOk="0">
                    <a:moveTo>
                      <a:pt x="404" y="0"/>
                    </a:moveTo>
                    <a:cubicBezTo>
                      <a:pt x="162" y="161"/>
                      <a:pt x="81" y="323"/>
                      <a:pt x="1" y="565"/>
                    </a:cubicBezTo>
                    <a:cubicBezTo>
                      <a:pt x="1" y="645"/>
                      <a:pt x="1" y="726"/>
                      <a:pt x="1" y="887"/>
                    </a:cubicBezTo>
                    <a:cubicBezTo>
                      <a:pt x="81" y="1614"/>
                      <a:pt x="727" y="2178"/>
                      <a:pt x="1533" y="2178"/>
                    </a:cubicBezTo>
                    <a:lnTo>
                      <a:pt x="55424" y="2178"/>
                    </a:lnTo>
                    <a:cubicBezTo>
                      <a:pt x="55465" y="2182"/>
                      <a:pt x="55506" y="2184"/>
                      <a:pt x="55546" y="2184"/>
                    </a:cubicBezTo>
                    <a:cubicBezTo>
                      <a:pt x="56370" y="2184"/>
                      <a:pt x="56953" y="1411"/>
                      <a:pt x="56876" y="565"/>
                    </a:cubicBezTo>
                    <a:cubicBezTo>
                      <a:pt x="56796" y="323"/>
                      <a:pt x="56634" y="161"/>
                      <a:pt x="56473" y="0"/>
                    </a:cubicBezTo>
                    <a:close/>
                  </a:path>
                </a:pathLst>
              </a:cu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sp>
            <p:nvSpPr>
              <p:cNvPr id="65" name="Google Shape;2155;p102"/>
              <p:cNvSpPr/>
              <p:nvPr/>
            </p:nvSpPr>
            <p:spPr>
              <a:xfrm>
                <a:off x="5740004" y="3584599"/>
                <a:ext cx="733800" cy="136200"/>
              </a:xfrm>
              <a:prstGeom prst="rect">
                <a:avLst/>
              </a:prstGeom>
              <a:solidFill>
                <a:schemeClr val="dk1"/>
              </a:solidFill>
              <a:ln>
                <a:noFill/>
              </a:ln>
            </p:spPr>
            <p:txBody>
              <a:bodyPr spcFirstLastPara="1" wrap="square" lIns="31225" tIns="31225" rIns="31225" bIns="31225" anchor="ctr" anchorCtr="0">
                <a:noAutofit/>
              </a:bodyPr>
              <a:lstStyle/>
              <a:p>
                <a:pPr marL="0" lvl="0" indent="0" algn="l" rtl="0">
                  <a:spcBef>
                    <a:spcPts val="0"/>
                  </a:spcBef>
                  <a:spcAft>
                    <a:spcPts val="0"/>
                  </a:spcAft>
                  <a:buNone/>
                </a:pPr>
                <a:endParaRPr/>
              </a:p>
            </p:txBody>
          </p:sp>
        </p:grpSp>
      </p:grpSp>
      <p:sp>
        <p:nvSpPr>
          <p:cNvPr id="19" name="Rectangle 18"/>
          <p:cNvSpPr/>
          <p:nvPr/>
        </p:nvSpPr>
        <p:spPr>
          <a:xfrm>
            <a:off x="2672792" y="3245823"/>
            <a:ext cx="2220127" cy="1463465"/>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a:solidFill>
                  <a:srgbClr val="002060"/>
                </a:solidFill>
                <a:latin typeface="Times New Roman" panose="02020603050405020304" pitchFamily="18" charset="0"/>
                <a:cs typeface="Times New Roman" panose="02020603050405020304" pitchFamily="18" charset="0"/>
              </a:rPr>
              <a:t>THẢO LUẬN NHÓM 4</a:t>
            </a:r>
          </a:p>
          <a:p>
            <a:pPr algn="ctr">
              <a:lnSpc>
                <a:spcPct val="120000"/>
              </a:lnSpc>
            </a:pPr>
            <a:r>
              <a:rPr lang="en-US" b="1">
                <a:solidFill>
                  <a:srgbClr val="FF0000"/>
                </a:solidFill>
                <a:latin typeface="Times New Roman" panose="02020603050405020304" pitchFamily="18" charset="0"/>
                <a:cs typeface="Times New Roman" panose="02020603050405020304" pitchFamily="18" charset="0"/>
              </a:rPr>
              <a:t>NHIỆM VỤ:</a:t>
            </a:r>
          </a:p>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Nói tiếp để hoàn thành câu nêu công dụng của đồ vật.</a:t>
            </a:r>
          </a:p>
        </p:txBody>
      </p:sp>
      <p:grpSp>
        <p:nvGrpSpPr>
          <p:cNvPr id="22" name="Group 21"/>
          <p:cNvGrpSpPr/>
          <p:nvPr/>
        </p:nvGrpSpPr>
        <p:grpSpPr>
          <a:xfrm>
            <a:off x="6566314" y="1848053"/>
            <a:ext cx="2177638" cy="1088819"/>
            <a:chOff x="6566314" y="1848053"/>
            <a:chExt cx="2177638" cy="1088819"/>
          </a:xfrm>
        </p:grpSpPr>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8140" b="93023" l="9884" r="100000">
                          <a14:foregroundMark x1="81395" y1="79070" x2="44767" y2="82558"/>
                          <a14:foregroundMark x1="44767" y1="82558" x2="20349" y2="82558"/>
                          <a14:foregroundMark x1="21512" y1="84884" x2="34884" y2="84884"/>
                        </a14:backgroundRemoval>
                      </a14:imgEffect>
                    </a14:imgLayer>
                  </a14:imgProps>
                </a:ext>
              </a:extLst>
            </a:blip>
            <a:stretch>
              <a:fillRect/>
            </a:stretch>
          </p:blipFill>
          <p:spPr>
            <a:xfrm>
              <a:off x="6566314" y="1848053"/>
              <a:ext cx="2177638" cy="1088819"/>
            </a:xfrm>
            <a:prstGeom prst="rect">
              <a:avLst/>
            </a:prstGeom>
          </p:spPr>
        </p:pic>
        <p:sp>
          <p:nvSpPr>
            <p:cNvPr id="21" name="TextBox 20"/>
            <p:cNvSpPr txBox="1"/>
            <p:nvPr/>
          </p:nvSpPr>
          <p:spPr>
            <a:xfrm>
              <a:off x="7140783" y="2185144"/>
              <a:ext cx="10287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3 phút</a:t>
              </a:r>
              <a:endParaRPr lang="en-US" sz="2400" b="1">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down)">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arn(inVertical)">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9CFA0A-968F-4F87-803F-545C001A69FE}"/>
              </a:ext>
            </a:extLst>
          </p:cNvPr>
          <p:cNvSpPr/>
          <p:nvPr/>
        </p:nvSpPr>
        <p:spPr>
          <a:xfrm>
            <a:off x="331607" y="1955998"/>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buClrTx/>
              <a:defRPr/>
            </a:pPr>
            <a:r>
              <a:rPr lang="en-US" sz="2600"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 Nhờ có điện thoại, em có thể (…)</a:t>
            </a:r>
          </a:p>
          <a:p>
            <a:pPr algn="just" defTabSz="685800">
              <a:lnSpc>
                <a:spcPct val="120000"/>
              </a:lnSpc>
              <a:buClrTx/>
              <a:defRPr/>
            </a:pPr>
            <a:endParaRPr lang="th-TH" sz="2600"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sp>
        <p:nvSpPr>
          <p:cNvPr id="14" name="Rectangle 13">
            <a:extLst>
              <a:ext uri="{FF2B5EF4-FFF2-40B4-BE49-F238E27FC236}">
                <a16:creationId xmlns:a16="http://schemas.microsoft.com/office/drawing/2014/main" id="{AF9CFA0A-968F-4F87-803F-545C001A69FE}"/>
              </a:ext>
            </a:extLst>
          </p:cNvPr>
          <p:cNvSpPr/>
          <p:nvPr/>
        </p:nvSpPr>
        <p:spPr>
          <a:xfrm>
            <a:off x="522107" y="254344"/>
            <a:ext cx="7810960" cy="121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defRPr/>
            </a:pPr>
            <a:r>
              <a:rPr lang="en-US" sz="2800" b="1" kern="120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2</a:t>
            </a:r>
            <a:r>
              <a:rPr lang="en-US" sz="2800" b="1" kern="1200" smtClean="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US" sz="2800" b="1" kern="120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Nói tiếp để hoàn thành câu nêu công dụng của đồ vật.</a:t>
            </a:r>
            <a:endParaRPr lang="th-TH" sz="2800" b="1" kern="1200" dirty="0">
              <a:solidFill>
                <a:schemeClr val="tx1"/>
              </a:solidFill>
              <a:latin typeface="Times New Roman" panose="02020603050405020304" pitchFamily="18" charset="0"/>
              <a:ea typeface="Adobe Gothic Std B" panose="020B0800000000000000" pitchFamily="34" charset="-128"/>
              <a:cs typeface="Cordia New" panose="020B0304020202020204" pitchFamily="34" charset="-34"/>
            </a:endParaRPr>
          </a:p>
        </p:txBody>
      </p:sp>
      <p:cxnSp>
        <p:nvCxnSpPr>
          <p:cNvPr id="15" name="Straight Connector 14"/>
          <p:cNvCxnSpPr/>
          <p:nvPr/>
        </p:nvCxnSpPr>
        <p:spPr>
          <a:xfrm>
            <a:off x="958715" y="849971"/>
            <a:ext cx="4200545"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97524" y="855144"/>
            <a:ext cx="2285447"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616" y="1285921"/>
            <a:ext cx="1007213"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F9CFA0A-968F-4F87-803F-545C001A69FE}"/>
              </a:ext>
            </a:extLst>
          </p:cNvPr>
          <p:cNvSpPr/>
          <p:nvPr/>
        </p:nvSpPr>
        <p:spPr>
          <a:xfrm>
            <a:off x="4576637" y="2040154"/>
            <a:ext cx="4376863" cy="559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buClrTx/>
              <a:defRPr/>
            </a:pPr>
            <a:r>
              <a:rPr lang="en-US" sz="2600" kern="120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n</a:t>
            </a:r>
            <a:r>
              <a:rPr lang="en-US" sz="2600" kern="1200" smtClean="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ói chuyện với ông bà ở quê.</a:t>
            </a:r>
            <a:endParaRPr lang="th-TH" sz="2600" kern="1200" dirty="0">
              <a:solidFill>
                <a:srgbClr val="FF0000"/>
              </a:solidFill>
              <a:latin typeface="Times New Roman" panose="02020603050405020304" pitchFamily="18" charset="0"/>
              <a:ea typeface="Adobe Gothic Std B" panose="020B0800000000000000" pitchFamily="34" charset="-128"/>
              <a:cs typeface="Cordia New" panose="020B0304020202020204" pitchFamily="34" charset="-34"/>
            </a:endParaRPr>
          </a:p>
        </p:txBody>
      </p:sp>
      <p:pic>
        <p:nvPicPr>
          <p:cNvPr id="10" name="Picture 4" descr="Hình ảnh Biểu Tượng điện Thoại Di động điện Thoại Thông Minh Phim Hoạt Hình  Minh Họa Tải Phim Hoạt Hình Sáng Tạo, Clipart điện Thoại Di động, Biểu  Tượng điện Thoạ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6719" y1="82969" x2="58906" y2="79688"/>
                        <a14:foregroundMark x1="23906" y1="20938" x2="40625" y2="20938"/>
                      </a14:backgroundRemoval>
                    </a14:imgEffect>
                  </a14:imgLayer>
                </a14:imgProps>
              </a:ext>
              <a:ext uri="{28A0092B-C50C-407E-A947-70E740481C1C}">
                <a14:useLocalDpi xmlns:a14="http://schemas.microsoft.com/office/drawing/2010/main" val="0"/>
              </a:ext>
            </a:extLst>
          </a:blip>
          <a:srcRect/>
          <a:stretch>
            <a:fillRect/>
          </a:stretch>
        </p:blipFill>
        <p:spPr bwMode="auto">
          <a:xfrm>
            <a:off x="6577037" y="2661565"/>
            <a:ext cx="1157263" cy="11572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nam học sinh đeo balo đi học - PNG">
            <a:extLst>
              <a:ext uri="{FF2B5EF4-FFF2-40B4-BE49-F238E27FC236}">
                <a16:creationId xmlns:a16="http://schemas.microsoft.com/office/drawing/2014/main" id="{577743B4-37B2-4050-AEE7-82331A0CCD2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0" b="100000" l="7000" r="97167">
                        <a14:foregroundMark x1="41333" y1="24858" x2="59333" y2="29602"/>
                        <a14:foregroundMark x1="44167" y1="32068" x2="51833" y2="40607"/>
                        <a14:foregroundMark x1="31167" y1="26945" x2="36833" y2="44023"/>
                        <a14:foregroundMark x1="40667" y1="46300" x2="61500" y2="62239"/>
                        <a14:foregroundMark x1="50000" y1="47249" x2="52500" y2="52182"/>
                        <a14:foregroundMark x1="29500" y1="75901" x2="49667" y2="69829"/>
                        <a14:foregroundMark x1="45667" y1="53890" x2="48500" y2="54649"/>
                        <a14:foregroundMark x1="61500" y1="62808" x2="61667" y2="67173"/>
                        <a14:foregroundMark x1="57167" y1="95446" x2="65000" y2="84820"/>
                        <a14:foregroundMark x1="57167" y1="52751" x2="59667" y2="55028"/>
                      </a14:backgroundRemoval>
                    </a14:imgEffect>
                  </a14:imgLayer>
                </a14:imgProps>
              </a:ext>
              <a:ext uri="{28A0092B-C50C-407E-A947-70E740481C1C}">
                <a14:useLocalDpi xmlns:a14="http://schemas.microsoft.com/office/drawing/2010/main" val="0"/>
              </a:ext>
            </a:extLst>
          </a:blip>
          <a:srcRect/>
          <a:stretch>
            <a:fillRect/>
          </a:stretch>
        </p:blipFill>
        <p:spPr bwMode="auto">
          <a:xfrm>
            <a:off x="6764997" y="2786186"/>
            <a:ext cx="2755140" cy="241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Sketch Out! Presentation by Slidesgo">
  <a:themeElements>
    <a:clrScheme name="Simple Light">
      <a:dk1>
        <a:srgbClr val="000000"/>
      </a:dk1>
      <a:lt1>
        <a:srgbClr val="F3F1DD"/>
      </a:lt1>
      <a:dk2>
        <a:srgbClr val="C1E1E3"/>
      </a:dk2>
      <a:lt2>
        <a:srgbClr val="F6BE2B"/>
      </a:lt2>
      <a:accent1>
        <a:srgbClr val="7FBFEA"/>
      </a:accent1>
      <a:accent2>
        <a:srgbClr val="E85857"/>
      </a:accent2>
      <a:accent3>
        <a:srgbClr val="BED46B"/>
      </a:accent3>
      <a:accent4>
        <a:srgbClr val="FFFFFF"/>
      </a:accent4>
      <a:accent5>
        <a:srgbClr val="FFE04F"/>
      </a:accent5>
      <a:accent6>
        <a:srgbClr val="F08384"/>
      </a:accent6>
      <a:hlink>
        <a:srgbClr val="0102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TotalTime>
  <Words>440</Words>
  <Application>Microsoft Office PowerPoint</Application>
  <PresentationFormat>On-screen Show (16:9)</PresentationFormat>
  <Paragraphs>53</Paragraphs>
  <Slides>17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Cordia New</vt:lpstr>
      <vt:lpstr>Times New Roman</vt:lpstr>
      <vt:lpstr>Nunito</vt:lpstr>
      <vt:lpstr>Arial</vt:lpstr>
      <vt:lpstr>Arial-Rounded</vt:lpstr>
      <vt:lpstr>Permanent Marker</vt:lpstr>
      <vt:lpstr>Adobe Gothic Std B</vt:lpstr>
      <vt:lpstr>Proxima Nova</vt:lpstr>
      <vt:lpstr>Wingdings</vt:lpstr>
      <vt:lpstr>HP001 4 hàng</vt:lpstr>
      <vt:lpstr>.黑体-日本语</vt:lpstr>
      <vt:lpstr>Sketch Out! Presentation by Slidesgo</vt:lpstr>
      <vt:lpstr>CHÀO MỪNG CÁC EM  ĐẾN VỚI TIẾT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CHÀO TẠM BIỆT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dc:title>
  <cp:lastModifiedBy>PhuongLoi</cp:lastModifiedBy>
  <cp:revision>61</cp:revision>
  <dcterms:modified xsi:type="dcterms:W3CDTF">2022-04-15T03:20:58Z</dcterms:modified>
</cp:coreProperties>
</file>