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5" r:id="rId6"/>
    <p:sldMasterId id="2147483913" r:id="rId7"/>
  </p:sldMasterIdLst>
  <p:notesMasterIdLst>
    <p:notesMasterId r:id="rId18"/>
  </p:notesMasterIdLst>
  <p:sldIdLst>
    <p:sldId id="3401" r:id="rId8"/>
    <p:sldId id="515" r:id="rId9"/>
    <p:sldId id="265" r:id="rId10"/>
    <p:sldId id="3403" r:id="rId11"/>
    <p:sldId id="256" r:id="rId12"/>
    <p:sldId id="3404" r:id="rId13"/>
    <p:sldId id="3405" r:id="rId14"/>
    <p:sldId id="260" r:id="rId15"/>
    <p:sldId id="261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2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12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1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73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629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380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267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68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879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21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24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9.png"/><Relationship Id="rId18" Type="http://schemas.openxmlformats.org/officeDocument/2006/relationships/slide" Target="slide8.xml"/><Relationship Id="rId26" Type="http://schemas.openxmlformats.org/officeDocument/2006/relationships/image" Target="../media/image65.png"/><Relationship Id="rId39" Type="http://schemas.microsoft.com/office/2007/relationships/hdphoto" Target="../media/hdphoto17.wdp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34" Type="http://schemas.openxmlformats.org/officeDocument/2006/relationships/image" Target="../media/image69.png"/><Relationship Id="rId42" Type="http://schemas.openxmlformats.org/officeDocument/2006/relationships/image" Target="../media/image73.png"/><Relationship Id="rId7" Type="http://schemas.openxmlformats.org/officeDocument/2006/relationships/image" Target="../media/image56.png"/><Relationship Id="rId12" Type="http://schemas.microsoft.com/office/2007/relationships/hdphoto" Target="../media/hdphoto7.wdp"/><Relationship Id="rId17" Type="http://schemas.openxmlformats.org/officeDocument/2006/relationships/image" Target="../media/image61.png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71.png"/><Relationship Id="rId2" Type="http://schemas.openxmlformats.org/officeDocument/2006/relationships/image" Target="../media/image51.jpeg"/><Relationship Id="rId16" Type="http://schemas.microsoft.com/office/2007/relationships/hdphoto" Target="../media/hdphoto8.wdp"/><Relationship Id="rId20" Type="http://schemas.openxmlformats.org/officeDocument/2006/relationships/slide" Target="slide7.xml"/><Relationship Id="rId29" Type="http://schemas.microsoft.com/office/2007/relationships/hdphoto" Target="../media/hdphoto12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69.xml"/><Relationship Id="rId6" Type="http://schemas.microsoft.com/office/2007/relationships/hdphoto" Target="../media/hdphoto4.wdp"/><Relationship Id="rId11" Type="http://schemas.openxmlformats.org/officeDocument/2006/relationships/image" Target="../media/image58.png"/><Relationship Id="rId24" Type="http://schemas.openxmlformats.org/officeDocument/2006/relationships/image" Target="../media/image64.png"/><Relationship Id="rId32" Type="http://schemas.openxmlformats.org/officeDocument/2006/relationships/image" Target="../media/image68.png"/><Relationship Id="rId37" Type="http://schemas.microsoft.com/office/2007/relationships/hdphoto" Target="../media/hdphoto16.wdp"/><Relationship Id="rId40" Type="http://schemas.openxmlformats.org/officeDocument/2006/relationships/image" Target="../media/image72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slide" Target="slide9.xml"/><Relationship Id="rId28" Type="http://schemas.openxmlformats.org/officeDocument/2006/relationships/image" Target="../media/image66.png"/><Relationship Id="rId36" Type="http://schemas.openxmlformats.org/officeDocument/2006/relationships/image" Target="../media/image70.png"/><Relationship Id="rId10" Type="http://schemas.microsoft.com/office/2007/relationships/hdphoto" Target="../media/hdphoto6.wdp"/><Relationship Id="rId19" Type="http://schemas.openxmlformats.org/officeDocument/2006/relationships/image" Target="../media/image62.png"/><Relationship Id="rId31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57.png"/><Relationship Id="rId14" Type="http://schemas.openxmlformats.org/officeDocument/2006/relationships/slide" Target="slide6.xml"/><Relationship Id="rId22" Type="http://schemas.microsoft.com/office/2007/relationships/hdphoto" Target="../media/hdphoto9.wdp"/><Relationship Id="rId27" Type="http://schemas.microsoft.com/office/2007/relationships/hdphoto" Target="../media/hdphoto11.wdp"/><Relationship Id="rId30" Type="http://schemas.openxmlformats.org/officeDocument/2006/relationships/image" Target="../media/image67.png"/><Relationship Id="rId35" Type="http://schemas.microsoft.com/office/2007/relationships/hdphoto" Target="../media/hdphoto15.wdp"/><Relationship Id="rId43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</a:rPr>
              <a:t>Nói và 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DC5E-6666-42E1-B934-C26A7BA8E459}"/>
              </a:ext>
            </a:extLst>
          </p:cNvPr>
          <p:cNvSpPr txBox="1"/>
          <p:nvPr/>
        </p:nvSpPr>
        <p:spPr>
          <a:xfrm>
            <a:off x="2875828" y="-56873"/>
            <a:ext cx="660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UTM Cookies" panose="02040603050506020204" pitchFamily="18" charset="0"/>
              </a:rPr>
              <a:t>THÁNH GIÓNG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826043" y="1179239"/>
            <a:ext cx="8539911" cy="2583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826043" y="3869004"/>
            <a:ext cx="8539914" cy="258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9C8CB-A2FB-48A1-97A4-8936196C3C9E}"/>
              </a:ext>
            </a:extLst>
          </p:cNvPr>
          <p:cNvSpPr txBox="1"/>
          <p:nvPr/>
        </p:nvSpPr>
        <p:spPr>
          <a:xfrm>
            <a:off x="4519603" y="64770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1.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Nghe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chuyện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7250" y="3852390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2040" y="4429431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0" y="4484379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81980" y="4945569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4661" y="4730225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51" y="4931694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539233" y="4113845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56" y="1889431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3795165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6850" y="4092099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686" y="500423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52" y="9582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46020" y="284228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38574" y="-282430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1" y="1255217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9" y="1126215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5" y="603238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92" y="1276190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6" y="34405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615734" y="540781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1" y="3637768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680949" y="575616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6" y="348609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398700" y="534987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51" y="458879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524390" y="5964356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59650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517113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028146" y="3501517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9370050" y="43347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92594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Cậu bé Gióng không biết nói, biết cười, không biết tự xúc ăn.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128" b="58752"/>
          <a:stretch/>
        </p:blipFill>
        <p:spPr>
          <a:xfrm>
            <a:off x="3885370" y="1425224"/>
            <a:ext cx="4572001" cy="283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338623"/>
            <a:ext cx="6554860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76569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180443"/>
            <a:ext cx="4572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2800" dirty="0">
                <a:solidFill>
                  <a:srgbClr val="008000"/>
                </a:solidFill>
                <a:cs typeface="Arial" panose="020B0604020202020204" pitchFamily="34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84" b="58752"/>
          <a:stretch/>
        </p:blipFill>
        <p:spPr>
          <a:xfrm>
            <a:off x="3987208" y="1308046"/>
            <a:ext cx="4572001" cy="279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6620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936084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9145" y="4410894"/>
            <a:ext cx="416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Gióng lớn nhanh như thổi, người cao to sừng sững.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r="50558" b="-1152"/>
          <a:stretch/>
        </p:blipFill>
        <p:spPr>
          <a:xfrm>
            <a:off x="3600499" y="1466178"/>
            <a:ext cx="5304072" cy="271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94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9" y="-160631"/>
            <a:ext cx="8543851" cy="4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2" y="3625702"/>
            <a:ext cx="6865089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53690" y="791884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Sau khi đánh đuổi giặc Ân, Gióng cưỡi ngựa bay về trời.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7FD5D7-4DD8-4190-AFA6-F07502675401}"/>
              </a:ext>
            </a:extLst>
          </p:cNvPr>
          <p:cNvSpPr/>
          <p:nvPr/>
        </p:nvSpPr>
        <p:spPr>
          <a:xfrm>
            <a:off x="3901433" y="1838478"/>
            <a:ext cx="4667693" cy="205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793" t="59904" b="-1152"/>
          <a:stretch/>
        </p:blipFill>
        <p:spPr>
          <a:xfrm>
            <a:off x="2893941" y="1701240"/>
            <a:ext cx="5927538" cy="244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97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199</Words>
  <Application>Microsoft Office PowerPoint</Application>
  <PresentationFormat>Widescreen</PresentationFormat>
  <Paragraphs>27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Arial-Rounded</vt:lpstr>
      <vt:lpstr>等线</vt:lpstr>
      <vt:lpstr>微软雅黑</vt:lpstr>
      <vt:lpstr>黑体</vt:lpstr>
      <vt:lpstr>Arial</vt:lpstr>
      <vt:lpstr>Calibri</vt:lpstr>
      <vt:lpstr>UTM Avo</vt:lpstr>
      <vt:lpstr>UTM Cookies</vt:lpstr>
      <vt:lpstr>Office Theme</vt:lpstr>
      <vt:lpstr>1_Office 主题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Laptop</cp:lastModifiedBy>
  <cp:revision>45</cp:revision>
  <dcterms:created xsi:type="dcterms:W3CDTF">2021-07-20T01:55:21Z</dcterms:created>
  <dcterms:modified xsi:type="dcterms:W3CDTF">2022-05-19T02:01:25Z</dcterms:modified>
</cp:coreProperties>
</file>