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1" r:id="rId6"/>
    <p:sldMasterId id="2147483859" r:id="rId7"/>
    <p:sldMasterId id="2147483895" r:id="rId8"/>
    <p:sldMasterId id="2147483899" r:id="rId9"/>
    <p:sldMasterId id="2147483914" r:id="rId10"/>
  </p:sldMasterIdLst>
  <p:notesMasterIdLst>
    <p:notesMasterId r:id="rId22"/>
  </p:notesMasterIdLst>
  <p:sldIdLst>
    <p:sldId id="3401" r:id="rId11"/>
    <p:sldId id="3399" r:id="rId12"/>
    <p:sldId id="265" r:id="rId13"/>
    <p:sldId id="307" r:id="rId14"/>
    <p:sldId id="309" r:id="rId15"/>
    <p:sldId id="314" r:id="rId16"/>
    <p:sldId id="300" r:id="rId17"/>
    <p:sldId id="3397" r:id="rId18"/>
    <p:sldId id="496" r:id="rId19"/>
    <p:sldId id="470" r:id="rId20"/>
    <p:sldId id="5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77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859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976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5384397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19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8177031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7955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3975925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2127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4491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085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50391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8296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9685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599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71408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827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6151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2978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532185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738262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57798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08158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8864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1636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663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42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43.jpg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82402C-3402-45B4-B724-46FFAC8E693D}"/>
              </a:ext>
            </a:extLst>
          </p:cNvPr>
          <p:cNvSpPr txBox="1"/>
          <p:nvPr userDrawn="1"/>
        </p:nvSpPr>
        <p:spPr>
          <a:xfrm>
            <a:off x="8807694" y="0"/>
            <a:ext cx="33215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0827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5722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image" Target="../media/image66.jp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57.png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58.jpg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57.png"/><Relationship Id="rId4" Type="http://schemas.openxmlformats.org/officeDocument/2006/relationships/image" Target="../media/image6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63.png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6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712D7C4-6B6C-44B4-AC8A-0209F848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2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4047D6BD-94DC-4FB8-923B-E382D1F59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08356" y="870526"/>
            <a:ext cx="609459" cy="6094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45A0CF-123A-47DB-AEBF-B68D4781EEA7}"/>
              </a:ext>
            </a:extLst>
          </p:cNvPr>
          <p:cNvSpPr txBox="1"/>
          <p:nvPr/>
        </p:nvSpPr>
        <p:spPr>
          <a:xfrm>
            <a:off x="4374852" y="1947504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/>
                </a:solidFill>
                <a:latin typeface="+mj-lt"/>
              </a:rPr>
              <a:t>LUYỆN VIẾT VỞ</a:t>
            </a:r>
            <a:endParaRPr lang="en-US" sz="4800" dirty="0">
              <a:solidFill>
                <a:schemeClr val="accent2"/>
              </a:solidFill>
              <a:latin typeface="+mj-lt"/>
              <a:ea typeface="HP001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4E5E31-2F73-4565-A931-B161F593A3F5}"/>
              </a:ext>
            </a:extLst>
          </p:cNvPr>
          <p:cNvSpPr txBox="1"/>
          <p:nvPr/>
        </p:nvSpPr>
        <p:spPr>
          <a:xfrm>
            <a:off x="2795229" y="2778501"/>
            <a:ext cx="71544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+mj-lt"/>
              </a:rPr>
              <a:t>Học sinh viết vào vở </a:t>
            </a:r>
            <a:r>
              <a:rPr lang="vi-VN" sz="2800" b="1" i="1">
                <a:solidFill>
                  <a:srgbClr val="0070C0"/>
                </a:solidFill>
                <a:latin typeface="+mj-lt"/>
              </a:rPr>
              <a:t>Tập viết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156351" y="2268926"/>
            <a:ext cx="4960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3: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Viết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6BC470-11BD-496C-A21B-E8BF829B1211}"/>
              </a:ext>
            </a:extLst>
          </p:cNvPr>
          <p:cNvSpPr txBox="1"/>
          <p:nvPr/>
        </p:nvSpPr>
        <p:spPr>
          <a:xfrm>
            <a:off x="4763401" y="-16095"/>
            <a:ext cx="7591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bg1"/>
                </a:solidFill>
                <a:latin typeface="UTM Cookies" panose="02040603050506020204" pitchFamily="18" charset="0"/>
              </a:rPr>
              <a:t>CHỮ HOA</a:t>
            </a:r>
            <a:r>
              <a:rPr lang="en-US" sz="3600" dirty="0">
                <a:solidFill>
                  <a:schemeClr val="bg1"/>
                </a:solidFill>
                <a:latin typeface="UTM Cookies" panose="02040603050506020204" pitchFamily="18" charset="0"/>
              </a:rPr>
              <a:t>   </a:t>
            </a:r>
            <a:endParaRPr lang="en-US" sz="3600" dirty="0"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7" name="Picture 6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9944091B-B1CA-4F6E-94FB-563D09E20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77"/>
          <a:stretch/>
        </p:blipFill>
        <p:spPr>
          <a:xfrm>
            <a:off x="1590330" y="1508430"/>
            <a:ext cx="4505670" cy="4456435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6D1B122D-09A9-4559-B8B2-CA1FD1E65E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34" t="20989" r="11585" b="22962"/>
          <a:stretch/>
        </p:blipFill>
        <p:spPr>
          <a:xfrm>
            <a:off x="6826147" y="2338964"/>
            <a:ext cx="3466169" cy="36259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4977C2-0577-4242-9FFF-C2FD7DD2BE4A}"/>
              </a:ext>
            </a:extLst>
          </p:cNvPr>
          <p:cNvSpPr txBox="1"/>
          <p:nvPr/>
        </p:nvSpPr>
        <p:spPr>
          <a:xfrm>
            <a:off x="6691423" y="161029"/>
            <a:ext cx="485553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 ý đúng nhất: 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5" name="Picture 14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75635F0E-1E45-42C6-92A3-A77E462BDB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77"/>
          <a:stretch/>
        </p:blipFill>
        <p:spPr>
          <a:xfrm>
            <a:off x="6808546" y="2139858"/>
            <a:ext cx="3864457" cy="38222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42D78B-7102-4E4E-892A-75507590044E}"/>
              </a:ext>
            </a:extLst>
          </p:cNvPr>
          <p:cNvSpPr txBox="1"/>
          <p:nvPr/>
        </p:nvSpPr>
        <p:spPr>
          <a:xfrm>
            <a:off x="4381536" y="146868"/>
            <a:ext cx="485553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752719" y="1412876"/>
            <a:ext cx="7204075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746378" y="2303464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) 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BA7B9F5F-7D0F-446B-A811-A003853F66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34" t="20989" r="11585" b="22962"/>
          <a:stretch/>
        </p:blipFill>
        <p:spPr>
          <a:xfrm>
            <a:off x="7050089" y="2016868"/>
            <a:ext cx="3466169" cy="3625901"/>
          </a:xfrm>
          <a:prstGeom prst="rect">
            <a:avLst/>
          </a:prstGeom>
        </p:spPr>
      </p:pic>
      <p:sp>
        <p:nvSpPr>
          <p:cNvPr id="34" name="Line 26"/>
          <p:cNvSpPr>
            <a:spLocks noChangeShapeType="1"/>
          </p:cNvSpPr>
          <p:nvPr/>
        </p:nvSpPr>
        <p:spPr bwMode="auto">
          <a:xfrm flipV="1">
            <a:off x="7103254" y="2773364"/>
            <a:ext cx="3284755" cy="21266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Arial-Rounded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D18687-C115-42D0-B77A-9FACA6EFCFC5}"/>
              </a:ext>
            </a:extLst>
          </p:cNvPr>
          <p:cNvSpPr txBox="1"/>
          <p:nvPr/>
        </p:nvSpPr>
        <p:spPr>
          <a:xfrm>
            <a:off x="4418486" y="144184"/>
            <a:ext cx="6097772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842976" y="1487488"/>
            <a:ext cx="5181600" cy="3777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6" name="Picture 15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4FC67A8A-A653-4CBA-98CD-5C7F95883E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77"/>
          <a:stretch/>
        </p:blipFill>
        <p:spPr>
          <a:xfrm>
            <a:off x="7077083" y="2062643"/>
            <a:ext cx="3729140" cy="36883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587742-435A-4E7D-9DB2-F2308B9C4B5D}"/>
              </a:ext>
            </a:extLst>
          </p:cNvPr>
          <p:cNvSpPr txBox="1"/>
          <p:nvPr/>
        </p:nvSpPr>
        <p:spPr>
          <a:xfrm>
            <a:off x="4356100" y="135183"/>
            <a:ext cx="6097772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B60E12-8FC9-467D-BEA0-D1FE2DDCA424}"/>
              </a:ext>
            </a:extLst>
          </p:cNvPr>
          <p:cNvSpPr txBox="1"/>
          <p:nvPr/>
        </p:nvSpPr>
        <p:spPr>
          <a:xfrm>
            <a:off x="2130904" y="625948"/>
            <a:ext cx="715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(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cỡ vừa)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V kiểu 2">
            <a:hlinkClick r:id="" action="ppaction://media"/>
            <a:extLst>
              <a:ext uri="{FF2B5EF4-FFF2-40B4-BE49-F238E27FC236}">
                <a16:creationId xmlns:a16="http://schemas.microsoft.com/office/drawing/2014/main" id="{1072C4DA-3D03-44D6-9A0C-1D3FB3FBA99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14630" t="6850" r="21758"/>
          <a:stretch/>
        </p:blipFill>
        <p:spPr>
          <a:xfrm>
            <a:off x="2627811" y="1425101"/>
            <a:ext cx="5816703" cy="48069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6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6239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4" name="V kiểu 2">
            <a:hlinkClick r:id="" action="ppaction://media"/>
            <a:extLst>
              <a:ext uri="{FF2B5EF4-FFF2-40B4-BE49-F238E27FC236}">
                <a16:creationId xmlns:a16="http://schemas.microsoft.com/office/drawing/2014/main" id="{5B7ACEE4-944E-43C8-83BE-9682E0B565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0497" y="1517292"/>
            <a:ext cx="6727029" cy="49020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DF8773-80D2-4C94-B8F3-5F711CA4A462}"/>
              </a:ext>
            </a:extLst>
          </p:cNvPr>
          <p:cNvSpPr txBox="1"/>
          <p:nvPr/>
        </p:nvSpPr>
        <p:spPr>
          <a:xfrm>
            <a:off x="3934048" y="618438"/>
            <a:ext cx="686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Viết</a:t>
            </a:r>
            <a:r>
              <a:rPr lang="en-US" sz="4000" dirty="0"/>
              <a:t> </a:t>
            </a:r>
            <a:r>
              <a:rPr lang="en-US" sz="4000" dirty="0" err="1"/>
              <a:t>chữ</a:t>
            </a:r>
            <a:r>
              <a:rPr lang="en-US" sz="4000" dirty="0"/>
              <a:t> </a:t>
            </a:r>
            <a:r>
              <a:rPr lang="en-US" sz="4000" dirty="0" err="1"/>
              <a:t>hoa</a:t>
            </a:r>
            <a:r>
              <a:rPr lang="en-US" sz="4000" dirty="0"/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r>
              <a:rPr lang="en-US" sz="4000" dirty="0"/>
              <a:t> (</a:t>
            </a:r>
            <a:r>
              <a:rPr lang="en-US" sz="4000" dirty="0" err="1"/>
              <a:t>cỡ</a:t>
            </a:r>
            <a:r>
              <a:rPr lang="en-US" sz="4000" dirty="0"/>
              <a:t> </a:t>
            </a:r>
            <a:r>
              <a:rPr lang="en-US" sz="4000" dirty="0" err="1"/>
              <a:t>nhỏ</a:t>
            </a:r>
            <a:r>
              <a:rPr lang="en-US" sz="4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245A7DB-25AD-4DBD-A3FA-6B59001C2FAB}"/>
              </a:ext>
            </a:extLst>
          </p:cNvPr>
          <p:cNvSpPr txBox="1"/>
          <p:nvPr/>
        </p:nvSpPr>
        <p:spPr>
          <a:xfrm>
            <a:off x="3778845" y="11585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UTM Cookies" panose="02040603050506020204" pitchFamily="18" charset="0"/>
              </a:rPr>
              <a:t>VIẾT ỨNG DỤNG</a:t>
            </a:r>
            <a:endParaRPr lang="en-US" sz="48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30B6E87-BD6E-4A4A-9417-EAF81F6FE582}"/>
              </a:ext>
            </a:extLst>
          </p:cNvPr>
          <p:cNvGrpSpPr/>
          <p:nvPr/>
        </p:nvGrpSpPr>
        <p:grpSpPr>
          <a:xfrm>
            <a:off x="1839450" y="1870211"/>
            <a:ext cx="8621322" cy="1101753"/>
            <a:chOff x="328872" y="2049957"/>
            <a:chExt cx="6465991" cy="8263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BAACC1E-7512-4939-90F6-DBC176F29C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16630" b="84500"/>
            <a:stretch/>
          </p:blipFill>
          <p:spPr>
            <a:xfrm>
              <a:off x="328872" y="2049957"/>
              <a:ext cx="6372918" cy="82631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A43D0E1-5F4F-4052-89FC-7259CB27F0B1}"/>
                </a:ext>
              </a:extLst>
            </p:cNvPr>
            <p:cNvSpPr txBox="1"/>
            <p:nvPr/>
          </p:nvSpPr>
          <p:spPr>
            <a:xfrm>
              <a:off x="612948" y="2332958"/>
              <a:ext cx="6181915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f</a:t>
              </a:r>
              <a:r>
                <a:rPr lang="vi-VN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iệt Nam có nhiều danh lam thắng cảnh.</a:t>
              </a:r>
              <a:endParaRPr lang="en-US" sz="32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5E5D5D2-DCE9-4B9D-B706-FCB0C17440BD}"/>
              </a:ext>
            </a:extLst>
          </p:cNvPr>
          <p:cNvSpPr txBox="1"/>
          <p:nvPr/>
        </p:nvSpPr>
        <p:spPr>
          <a:xfrm>
            <a:off x="2580567" y="2971960"/>
            <a:ext cx="8159768" cy="2335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a. </a:t>
            </a:r>
            <a:r>
              <a:rPr lang="en-US" sz="2000" dirty="0" err="1">
                <a:latin typeface="UTM Avo" panose="02040603050506020204" pitchFamily="18" charset="0"/>
              </a:rPr>
              <a:t>Chữ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nào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được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viết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hoa</a:t>
            </a:r>
            <a:r>
              <a:rPr lang="en-US" sz="20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b. </a:t>
            </a:r>
            <a:r>
              <a:rPr lang="en-US" sz="2000" dirty="0" err="1">
                <a:latin typeface="UTM Avo" panose="02040603050506020204" pitchFamily="18" charset="0"/>
              </a:rPr>
              <a:t>Khoảng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cách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giữa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chữ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ghi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tiếng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như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thế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nào</a:t>
            </a:r>
            <a:r>
              <a:rPr lang="en-US" sz="2000" dirty="0">
                <a:latin typeface="UTM Avo" panose="02040603050506020204" pitchFamily="18" charset="0"/>
              </a:rPr>
              <a:t>?</a:t>
            </a:r>
            <a:endParaRPr lang="vi-VN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c. </a:t>
            </a:r>
            <a:r>
              <a:rPr lang="en-US" sz="2000" dirty="0" err="1">
                <a:latin typeface="UTM Avo" panose="02040603050506020204" pitchFamily="18" charset="0"/>
              </a:rPr>
              <a:t>Những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chữ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nào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cao</a:t>
            </a:r>
            <a:r>
              <a:rPr lang="en-US" sz="2000" dirty="0">
                <a:latin typeface="UTM Avo" panose="02040603050506020204" pitchFamily="18" charset="0"/>
              </a:rPr>
              <a:t> 2.5 li ?</a:t>
            </a:r>
            <a:endParaRPr lang="vi-VN" sz="2000" dirty="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CDB4D5-908C-44E6-96DB-3FE10CD0A7A8}"/>
              </a:ext>
            </a:extLst>
          </p:cNvPr>
          <p:cNvSpPr txBox="1"/>
          <p:nvPr/>
        </p:nvSpPr>
        <p:spPr>
          <a:xfrm>
            <a:off x="2580567" y="4367802"/>
            <a:ext cx="8159768" cy="49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20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57B23C-05E6-4D46-9A1E-6EE956DC9833}"/>
              </a:ext>
            </a:extLst>
          </p:cNvPr>
          <p:cNvSpPr txBox="1"/>
          <p:nvPr/>
        </p:nvSpPr>
        <p:spPr>
          <a:xfrm>
            <a:off x="2580567" y="3510688"/>
            <a:ext cx="1781184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ea typeface="HP001" panose="020B0603050302020204" pitchFamily="34" charset="0"/>
                <a:sym typeface="Wingdings" panose="05000000000000000000" pitchFamily="2" charset="2"/>
              </a:rPr>
              <a:t>V, N</a:t>
            </a:r>
            <a:endParaRPr lang="vi-VN" sz="2000" b="1" dirty="0">
              <a:solidFill>
                <a:schemeClr val="accent6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3C2BE8-9FA1-4113-AAA8-C0E76AA81C91}"/>
              </a:ext>
            </a:extLst>
          </p:cNvPr>
          <p:cNvSpPr txBox="1"/>
          <p:nvPr/>
        </p:nvSpPr>
        <p:spPr>
          <a:xfrm>
            <a:off x="2580567" y="5225963"/>
            <a:ext cx="8159768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2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f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  <a:sym typeface="Wingdings" panose="05000000000000000000" pitchFamily="2" charset="2"/>
              </a:rPr>
              <a:t>, h, l, 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0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 uiExpand="1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217</Words>
  <Application>Microsoft Office PowerPoint</Application>
  <PresentationFormat>Widescreen</PresentationFormat>
  <Paragraphs>41</Paragraphs>
  <Slides>11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11</vt:i4>
      </vt:variant>
    </vt:vector>
  </HeadingPairs>
  <TitlesOfParts>
    <vt:vector size="35" baseType="lpstr">
      <vt:lpstr>等线</vt:lpstr>
      <vt:lpstr>HP001</vt:lpstr>
      <vt:lpstr>ITC Avant Garde Std Bk</vt:lpstr>
      <vt:lpstr>微软雅黑</vt:lpstr>
      <vt:lpstr>UTM Cookies</vt:lpstr>
      <vt:lpstr>仓耳羽辰体-谷力 W05</vt:lpstr>
      <vt:lpstr>字魂59号-创粗黑</vt:lpstr>
      <vt:lpstr>.VnTime</vt:lpstr>
      <vt:lpstr>Arial</vt:lpstr>
      <vt:lpstr>Arial-Rounded</vt:lpstr>
      <vt:lpstr>Calibri</vt:lpstr>
      <vt:lpstr>HP001 4 hàng</vt:lpstr>
      <vt:lpstr>Times New Roman</vt:lpstr>
      <vt:lpstr>UTM Avo</vt:lpstr>
      <vt:lpstr>Office Theme</vt:lpstr>
      <vt:lpstr>1_Office 主题</vt:lpstr>
      <vt:lpstr>千图网海量PPT模板www.58pic.com​​</vt:lpstr>
      <vt:lpstr>2_Office 主题</vt:lpstr>
      <vt:lpstr>https://www.freeppt7.com</vt:lpstr>
      <vt:lpstr>2_Office 主题​​</vt:lpstr>
      <vt:lpstr>1_Office Theme</vt:lpstr>
      <vt:lpstr>3_Office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44</cp:revision>
  <dcterms:created xsi:type="dcterms:W3CDTF">2021-07-20T01:55:21Z</dcterms:created>
  <dcterms:modified xsi:type="dcterms:W3CDTF">2021-08-06T15:50:04Z</dcterms:modified>
</cp:coreProperties>
</file>