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1"/>
  </p:notesMasterIdLst>
  <p:sldIdLst>
    <p:sldId id="256" r:id="rId2"/>
    <p:sldId id="259" r:id="rId3"/>
    <p:sldId id="331" r:id="rId4"/>
    <p:sldId id="332" r:id="rId5"/>
    <p:sldId id="333" r:id="rId6"/>
    <p:sldId id="334" r:id="rId7"/>
    <p:sldId id="322" r:id="rId8"/>
    <p:sldId id="326" r:id="rId9"/>
    <p:sldId id="325" r:id="rId10"/>
    <p:sldId id="327" r:id="rId11"/>
    <p:sldId id="323" r:id="rId12"/>
    <p:sldId id="328" r:id="rId13"/>
    <p:sldId id="329" r:id="rId14"/>
    <p:sldId id="335" r:id="rId15"/>
    <p:sldId id="311" r:id="rId16"/>
    <p:sldId id="321" r:id="rId17"/>
    <p:sldId id="338" r:id="rId18"/>
    <p:sldId id="336" r:id="rId19"/>
    <p:sldId id="337" r:id="rId20"/>
  </p:sldIdLst>
  <p:sldSz cx="9144000" cy="5143500" type="screen16x9"/>
  <p:notesSz cx="6858000" cy="9144000"/>
  <p:embeddedFontLst>
    <p:embeddedFont>
      <p:font typeface="Roboto Mono Medium" panose="020B0604020202020204" charset="0"/>
      <p:regular r:id="rId22"/>
      <p:bold r:id="rId23"/>
      <p:italic r:id="rId24"/>
      <p:boldItalic r:id="rId25"/>
    </p:embeddedFont>
    <p:embeddedFont>
      <p:font typeface="UTM Marlboro" panose="02040603050506020204" pitchFamily="18" charset="0"/>
      <p:regular r:id="rId26"/>
    </p:embeddedFont>
    <p:embeddedFont>
      <p:font typeface="HP001 4 hàng" panose="020B0603050302020204" pitchFamily="34" charset="0"/>
      <p:regular r:id="rId27"/>
      <p:bold r:id="rId28"/>
    </p:embeddedFont>
    <p:embeddedFont>
      <p:font typeface="UTM Ambrose" panose="02040603050506020204" pitchFamily="18" charset="0"/>
      <p:regular r:id="rId29"/>
    </p:embeddedFont>
    <p:embeddedFont>
      <p:font typeface="Coming Soon" panose="020B0604020202020204" charset="0"/>
      <p:regular r:id="rId30"/>
    </p:embeddedFont>
    <p:embeddedFont>
      <p:font typeface="UTM Brewers KT" panose="02040603050506020204" pitchFamily="18" charset="0"/>
      <p:bold r:id="rId31"/>
    </p:embeddedFont>
    <p:embeddedFont>
      <p:font typeface="UTM God's Word" panose="02040603050506020204" pitchFamily="18" charset="0"/>
      <p:regular r:id="rId32"/>
      <p:bold r:id="rId33"/>
      <p:italic r:id="rId34"/>
      <p:boldItalic r:id="rId35"/>
    </p:embeddedFont>
    <p:embeddedFont>
      <p:font typeface="UTM Showcard" panose="02040603050506020204" pitchFamily="18" charset="0"/>
      <p:regular r:id="rId36"/>
    </p:embeddedFont>
    <p:embeddedFont>
      <p:font typeface="Concert One" panose="020B0604020202020204" charset="0"/>
      <p:regular r:id="rId37"/>
    </p:embeddedFont>
    <p:embeddedFont>
      <p:font typeface="UTM Neutra" panose="02040603050506020204" pitchFamily="18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63D793-BE45-4EE4-B4AC-1EAF3A65EA21}">
  <a:tblStyle styleId="{2D63D793-BE45-4EE4-B4AC-1EAF3A65EA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89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1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82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77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512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884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98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890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09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7;p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2450" y="180999"/>
            <a:ext cx="8020050" cy="45053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www.facebook.com/teamKTUTS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  <p:sp>
        <p:nvSpPr>
          <p:cNvPr id="3" name="Rectangle 2"/>
          <p:cNvSpPr/>
          <p:nvPr userDrawn="1"/>
        </p:nvSpPr>
        <p:spPr>
          <a:xfrm>
            <a:off x="-61159" y="-70228"/>
            <a:ext cx="74571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Neutra" panose="02040603050506020204" pitchFamily="18" charset="0"/>
              </a:rPr>
              <a:t>KTUTS</a:t>
            </a:r>
            <a:endParaRPr lang="en-US" sz="1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Neutra" panose="020406030505060202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459441" y="4835723"/>
            <a:ext cx="74571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Neutra" panose="02040603050506020204" pitchFamily="18" charset="0"/>
              </a:rPr>
              <a:t>KTUTS</a:t>
            </a:r>
            <a:endParaRPr lang="en-US" sz="1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Neutra" panose="02040603050506020204" pitchFamily="18" charset="0"/>
            </a:endParaRP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00" y="18411092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892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600" y="-18774508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8671" y="-18726103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1973790" y="6598314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0" y="18715892"/>
            <a:ext cx="1881378" cy="162530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70" r:id="rId6"/>
    <p:sldLayoutId id="2147483671" r:id="rId7"/>
    <p:sldLayoutId id="2147483672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0443" y="0"/>
            <a:ext cx="5073041" cy="5143500"/>
          </a:xfrm>
          <a:prstGeom prst="rect">
            <a:avLst/>
          </a:prstGeom>
        </p:spPr>
      </p:pic>
      <p:pic>
        <p:nvPicPr>
          <p:cNvPr id="14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013" y="3311859"/>
            <a:ext cx="4752736" cy="1843652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8" y="3354924"/>
            <a:ext cx="4432801" cy="1779485"/>
          </a:xfrm>
          <a:prstGeom prst="rect">
            <a:avLst/>
          </a:prstGeom>
        </p:spPr>
      </p:pic>
      <p:sp>
        <p:nvSpPr>
          <p:cNvPr id="177" name="Google Shape;177;p29"/>
          <p:cNvSpPr txBox="1">
            <a:spLocks noGrp="1"/>
          </p:cNvSpPr>
          <p:nvPr>
            <p:ph type="subTitle" idx="4294967295"/>
          </p:nvPr>
        </p:nvSpPr>
        <p:spPr>
          <a:xfrm>
            <a:off x="5127674" y="2504036"/>
            <a:ext cx="2148345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dirty="0" err="1" smtClean="0">
                <a:solidFill>
                  <a:schemeClr val="accent5">
                    <a:lumMod val="50000"/>
                  </a:schemeClr>
                </a:solidFill>
                <a:latin typeface="UTM Ambrose" panose="02040603050506020204" pitchFamily="18" charset="0"/>
              </a:rPr>
              <a:t>LớP</a:t>
            </a:r>
            <a:r>
              <a:rPr lang="en-US" sz="4400" b="0" dirty="0" smtClean="0">
                <a:solidFill>
                  <a:schemeClr val="accent5">
                    <a:lumMod val="50000"/>
                  </a:schemeClr>
                </a:solidFill>
                <a:latin typeface="UTM Ambrose" panose="02040603050506020204" pitchFamily="18" charset="0"/>
              </a:rPr>
              <a:t> 4</a:t>
            </a:r>
            <a:endParaRPr sz="4400" b="0" dirty="0">
              <a:solidFill>
                <a:schemeClr val="accent5">
                  <a:lumMod val="50000"/>
                </a:schemeClr>
              </a:solidFill>
              <a:latin typeface="UTM Ambrose" panose="02040603050506020204" pitchFamily="18" charset="0"/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5895021" y="3282450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" name="Google Shape;176;p29"/>
          <p:cNvSpPr txBox="1">
            <a:spLocks/>
          </p:cNvSpPr>
          <p:nvPr/>
        </p:nvSpPr>
        <p:spPr>
          <a:xfrm>
            <a:off x="2660649" y="1325970"/>
            <a:ext cx="5258439" cy="142799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oncert One"/>
              <a:buNone/>
              <a:defRPr sz="60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UTM Showcard" panose="02040603050506020204" pitchFamily="18" charset="0"/>
              </a:rPr>
              <a:t>MÔN TOÁN</a:t>
            </a:r>
            <a:endParaRPr lang="en-US" sz="7200" dirty="0">
              <a:solidFill>
                <a:schemeClr val="tx1">
                  <a:lumMod val="20000"/>
                  <a:lumOff val="80000"/>
                </a:schemeClr>
              </a:solidFill>
              <a:latin typeface="UTM Showcard" panose="0204060305050602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69" y="183671"/>
            <a:ext cx="1863286" cy="1546527"/>
          </a:xfrm>
          <a:prstGeom prst="rect">
            <a:avLst/>
          </a:prstGeom>
        </p:spPr>
      </p:pic>
      <p:sp>
        <p:nvSpPr>
          <p:cNvPr id="13" name="Google Shape;176;p29"/>
          <p:cNvSpPr txBox="1">
            <a:spLocks/>
          </p:cNvSpPr>
          <p:nvPr/>
        </p:nvSpPr>
        <p:spPr>
          <a:xfrm>
            <a:off x="2606374" y="1296561"/>
            <a:ext cx="5258439" cy="142799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oncert One"/>
              <a:buNone/>
              <a:defRPr sz="60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dirty="0" smtClean="0">
                <a:latin typeface="UTM Showcard" panose="02040603050506020204" pitchFamily="18" charset="0"/>
              </a:rPr>
              <a:t>MÔN TOÁN</a:t>
            </a:r>
            <a:endParaRPr lang="en-US" sz="7200" dirty="0">
              <a:latin typeface="UTM Showcard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98996" y="103768"/>
            <a:ext cx="1785346" cy="51077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B050"/>
            </a:solidFill>
            <a:prstDash val="dashDot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63753" y="672148"/>
            <a:ext cx="477109" cy="954107"/>
            <a:chOff x="1355060" y="544501"/>
            <a:chExt cx="375913" cy="954107"/>
          </a:xfrm>
        </p:grpSpPr>
        <p:sp>
          <p:nvSpPr>
            <p:cNvPr id="6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35768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64"/>
            <p:cNvSpPr>
              <a:spLocks noChangeShapeType="1"/>
            </p:cNvSpPr>
            <p:nvPr/>
          </p:nvSpPr>
          <p:spPr bwMode="auto">
            <a:xfrm>
              <a:off x="1394025" y="1051828"/>
              <a:ext cx="336948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1892261" y="885801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2"/>
          <p:cNvSpPr txBox="1">
            <a:spLocks noChangeArrowheads="1"/>
          </p:cNvSpPr>
          <p:nvPr/>
        </p:nvSpPr>
        <p:spPr bwMode="auto">
          <a:xfrm>
            <a:off x="2277663" y="867074"/>
            <a:ext cx="576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40287" y="1610683"/>
            <a:ext cx="465894" cy="954107"/>
            <a:chOff x="1355060" y="544501"/>
            <a:chExt cx="465894" cy="954107"/>
          </a:xfrm>
        </p:grpSpPr>
        <p:sp>
          <p:nvSpPr>
            <p:cNvPr id="11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45397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2" name="Line 64"/>
            <p:cNvSpPr>
              <a:spLocks noChangeShapeType="1"/>
            </p:cNvSpPr>
            <p:nvPr/>
          </p:nvSpPr>
          <p:spPr bwMode="auto">
            <a:xfrm>
              <a:off x="1363538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05535" y="1615618"/>
            <a:ext cx="457416" cy="954107"/>
            <a:chOff x="2153668" y="469695"/>
            <a:chExt cx="457416" cy="954107"/>
          </a:xfrm>
        </p:grpSpPr>
        <p:sp>
          <p:nvSpPr>
            <p:cNvPr id="14" name="Text Box 62"/>
            <p:cNvSpPr txBox="1">
              <a:spLocks noChangeArrowheads="1"/>
            </p:cNvSpPr>
            <p:nvPr/>
          </p:nvSpPr>
          <p:spPr bwMode="auto">
            <a:xfrm>
              <a:off x="2224644" y="469695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5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16" name="Text Box 62"/>
          <p:cNvSpPr txBox="1">
            <a:spLocks noChangeArrowheads="1"/>
          </p:cNvSpPr>
          <p:nvPr/>
        </p:nvSpPr>
        <p:spPr bwMode="auto">
          <a:xfrm>
            <a:off x="2306539" y="1741006"/>
            <a:ext cx="304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04276" y="2621940"/>
            <a:ext cx="467526" cy="954107"/>
            <a:chOff x="1341504" y="544501"/>
            <a:chExt cx="467526" cy="954107"/>
          </a:xfrm>
        </p:grpSpPr>
        <p:sp>
          <p:nvSpPr>
            <p:cNvPr id="18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45397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9" name="Line 64"/>
            <p:cNvSpPr>
              <a:spLocks noChangeShapeType="1"/>
            </p:cNvSpPr>
            <p:nvPr/>
          </p:nvSpPr>
          <p:spPr bwMode="auto">
            <a:xfrm>
              <a:off x="1341504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20" name="Text Box 62"/>
          <p:cNvSpPr txBox="1">
            <a:spLocks noChangeArrowheads="1"/>
          </p:cNvSpPr>
          <p:nvPr/>
        </p:nvSpPr>
        <p:spPr bwMode="auto">
          <a:xfrm>
            <a:off x="2262050" y="2785314"/>
            <a:ext cx="304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2606054" y="276721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 Box 62"/>
          <p:cNvSpPr txBox="1">
            <a:spLocks noChangeArrowheads="1"/>
          </p:cNvSpPr>
          <p:nvPr/>
        </p:nvSpPr>
        <p:spPr bwMode="auto">
          <a:xfrm>
            <a:off x="2613207" y="3630341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62"/>
          <p:cNvSpPr txBox="1">
            <a:spLocks noChangeArrowheads="1"/>
          </p:cNvSpPr>
          <p:nvPr/>
        </p:nvSpPr>
        <p:spPr bwMode="auto">
          <a:xfrm>
            <a:off x="2261455" y="3586452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04989" y="3461480"/>
            <a:ext cx="512986" cy="954107"/>
            <a:chOff x="1355060" y="544501"/>
            <a:chExt cx="462451" cy="954107"/>
          </a:xfrm>
        </p:grpSpPr>
        <p:sp>
          <p:nvSpPr>
            <p:cNvPr id="25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409248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64"/>
            <p:cNvSpPr>
              <a:spLocks noChangeShapeType="1"/>
            </p:cNvSpPr>
            <p:nvPr/>
          </p:nvSpPr>
          <p:spPr bwMode="auto">
            <a:xfrm>
              <a:off x="1363537" y="1003981"/>
              <a:ext cx="453974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27" name="Text Box 62"/>
          <p:cNvSpPr txBox="1">
            <a:spLocks noChangeArrowheads="1"/>
          </p:cNvSpPr>
          <p:nvPr/>
        </p:nvSpPr>
        <p:spPr bwMode="auto">
          <a:xfrm>
            <a:off x="1297790" y="704623"/>
            <a:ext cx="463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1287" y="942156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25130" y="756449"/>
            <a:ext cx="949418" cy="954107"/>
            <a:chOff x="1308453" y="544501"/>
            <a:chExt cx="949418" cy="954107"/>
          </a:xfrm>
        </p:grpSpPr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90281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x 2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7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949418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407426" y="972504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729241" y="731793"/>
            <a:ext cx="457416" cy="954107"/>
            <a:chOff x="2153668" y="469695"/>
            <a:chExt cx="457416" cy="954107"/>
          </a:xfrm>
        </p:grpSpPr>
        <p:sp>
          <p:nvSpPr>
            <p:cNvPr id="34" name="Text Box 62"/>
            <p:cNvSpPr txBox="1">
              <a:spLocks noChangeArrowheads="1"/>
            </p:cNvSpPr>
            <p:nvPr/>
          </p:nvSpPr>
          <p:spPr bwMode="auto">
            <a:xfrm>
              <a:off x="2224644" y="469695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35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83524" y="3755536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411758" y="3536270"/>
            <a:ext cx="949418" cy="954107"/>
            <a:chOff x="1308453" y="544501"/>
            <a:chExt cx="949418" cy="954107"/>
          </a:xfrm>
        </p:grpSpPr>
        <p:sp>
          <p:nvSpPr>
            <p:cNvPr id="38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90281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4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7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949418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15869" y="3511614"/>
            <a:ext cx="570788" cy="954107"/>
            <a:chOff x="2153668" y="469695"/>
            <a:chExt cx="570788" cy="954107"/>
          </a:xfrm>
        </p:grpSpPr>
        <p:sp>
          <p:nvSpPr>
            <p:cNvPr id="41" name="Text Box 62"/>
            <p:cNvSpPr txBox="1">
              <a:spLocks noChangeArrowheads="1"/>
            </p:cNvSpPr>
            <p:nvPr/>
          </p:nvSpPr>
          <p:spPr bwMode="auto">
            <a:xfrm>
              <a:off x="2224644" y="469695"/>
              <a:ext cx="45397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64"/>
            <p:cNvSpPr>
              <a:spLocks noChangeShapeType="1"/>
            </p:cNvSpPr>
            <p:nvPr/>
          </p:nvSpPr>
          <p:spPr bwMode="auto">
            <a:xfrm flipV="1">
              <a:off x="2153668" y="933946"/>
              <a:ext cx="570788" cy="1495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069875" y="1865856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44" name="Text Box 62"/>
          <p:cNvSpPr txBox="1">
            <a:spLocks noChangeArrowheads="1"/>
          </p:cNvSpPr>
          <p:nvPr/>
        </p:nvSpPr>
        <p:spPr bwMode="auto">
          <a:xfrm>
            <a:off x="3848440" y="176906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8843" y="1875390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441510" y="2639297"/>
            <a:ext cx="500577" cy="954107"/>
            <a:chOff x="1308453" y="544501"/>
            <a:chExt cx="500577" cy="954107"/>
          </a:xfrm>
        </p:grpSpPr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45397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072966" y="1648609"/>
            <a:ext cx="614715" cy="954107"/>
            <a:chOff x="2153668" y="469695"/>
            <a:chExt cx="614715" cy="954107"/>
          </a:xfrm>
        </p:grpSpPr>
        <p:sp>
          <p:nvSpPr>
            <p:cNvPr id="50" name="Text Box 62"/>
            <p:cNvSpPr txBox="1">
              <a:spLocks noChangeArrowheads="1"/>
            </p:cNvSpPr>
            <p:nvPr/>
          </p:nvSpPr>
          <p:spPr bwMode="auto">
            <a:xfrm>
              <a:off x="2224644" y="469695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52" name="Text Box 62"/>
          <p:cNvSpPr txBox="1">
            <a:spLocks noChangeArrowheads="1"/>
          </p:cNvSpPr>
          <p:nvPr/>
        </p:nvSpPr>
        <p:spPr bwMode="auto">
          <a:xfrm>
            <a:off x="3899284" y="276962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89517" y="2853916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828070" y="2635239"/>
            <a:ext cx="543739" cy="954107"/>
            <a:chOff x="2103457" y="469695"/>
            <a:chExt cx="543739" cy="954107"/>
          </a:xfrm>
        </p:grpSpPr>
        <p:sp>
          <p:nvSpPr>
            <p:cNvPr id="55" name="Text Box 62"/>
            <p:cNvSpPr txBox="1">
              <a:spLocks noChangeArrowheads="1"/>
            </p:cNvSpPr>
            <p:nvPr/>
          </p:nvSpPr>
          <p:spPr bwMode="auto">
            <a:xfrm>
              <a:off x="2103457" y="469695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113447" y="2867369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275650" y="2829787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316827" y="3748266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3384341" y="1647837"/>
            <a:ext cx="500577" cy="954107"/>
            <a:chOff x="1308453" y="544501"/>
            <a:chExt cx="500577" cy="954107"/>
          </a:xfrm>
        </p:grpSpPr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45397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223104" y="1652772"/>
            <a:ext cx="455553" cy="954107"/>
            <a:chOff x="2224644" y="469695"/>
            <a:chExt cx="455553" cy="954107"/>
          </a:xfrm>
        </p:grpSpPr>
        <p:sp>
          <p:nvSpPr>
            <p:cNvPr id="68" name="Text Box 62"/>
            <p:cNvSpPr txBox="1">
              <a:spLocks noChangeArrowheads="1"/>
            </p:cNvSpPr>
            <p:nvPr/>
          </p:nvSpPr>
          <p:spPr bwMode="auto">
            <a:xfrm>
              <a:off x="2224644" y="469695"/>
              <a:ext cx="45397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Line 64"/>
            <p:cNvSpPr>
              <a:spLocks noChangeShapeType="1"/>
            </p:cNvSpPr>
            <p:nvPr/>
          </p:nvSpPr>
          <p:spPr bwMode="auto">
            <a:xfrm flipV="1">
              <a:off x="2281813" y="940315"/>
              <a:ext cx="398384" cy="11478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636442" y="1880954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71" name="Text Box 62"/>
          <p:cNvSpPr txBox="1">
            <a:spLocks noChangeArrowheads="1"/>
          </p:cNvSpPr>
          <p:nvPr/>
        </p:nvSpPr>
        <p:spPr bwMode="auto">
          <a:xfrm>
            <a:off x="5994456" y="1850467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158451" y="2621723"/>
            <a:ext cx="507627" cy="954107"/>
            <a:chOff x="2103457" y="469695"/>
            <a:chExt cx="507627" cy="954107"/>
          </a:xfrm>
        </p:grpSpPr>
        <p:sp>
          <p:nvSpPr>
            <p:cNvPr id="73" name="Text Box 62"/>
            <p:cNvSpPr txBox="1">
              <a:spLocks noChangeArrowheads="1"/>
            </p:cNvSpPr>
            <p:nvPr/>
          </p:nvSpPr>
          <p:spPr bwMode="auto">
            <a:xfrm>
              <a:off x="2103457" y="469695"/>
              <a:ext cx="45397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660007" y="2593976"/>
            <a:ext cx="457416" cy="954107"/>
            <a:chOff x="2085300" y="469695"/>
            <a:chExt cx="457416" cy="954107"/>
          </a:xfrm>
        </p:grpSpPr>
        <p:sp>
          <p:nvSpPr>
            <p:cNvPr id="77" name="Text Box 62"/>
            <p:cNvSpPr txBox="1">
              <a:spLocks noChangeArrowheads="1"/>
            </p:cNvSpPr>
            <p:nvPr/>
          </p:nvSpPr>
          <p:spPr bwMode="auto">
            <a:xfrm>
              <a:off x="2103457" y="469695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78" name="Line 64"/>
            <p:cNvSpPr>
              <a:spLocks noChangeShapeType="1"/>
            </p:cNvSpPr>
            <p:nvPr/>
          </p:nvSpPr>
          <p:spPr bwMode="auto">
            <a:xfrm>
              <a:off x="2085300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5272543" y="2831772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pic>
        <p:nvPicPr>
          <p:cNvPr id="7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1264" y="4067797"/>
            <a:ext cx="4752736" cy="1218385"/>
          </a:xfrm>
          <a:prstGeom prst="rect">
            <a:avLst/>
          </a:prstGeom>
        </p:spPr>
      </p:pic>
      <p:pic>
        <p:nvPicPr>
          <p:cNvPr id="80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0202"/>
            <a:ext cx="4432801" cy="117598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6" y="2721541"/>
            <a:ext cx="3942686" cy="221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6" grpId="0"/>
      <p:bldP spid="20" grpId="0"/>
      <p:bldP spid="21" grpId="0"/>
      <p:bldP spid="22" grpId="0"/>
      <p:bldP spid="23" grpId="0"/>
      <p:bldP spid="27" grpId="0"/>
      <p:bldP spid="28" grpId="0"/>
      <p:bldP spid="32" grpId="0"/>
      <p:bldP spid="36" grpId="0"/>
      <p:bldP spid="43" grpId="0"/>
      <p:bldP spid="44" grpId="0"/>
      <p:bldP spid="45" grpId="0"/>
      <p:bldP spid="52" grpId="0"/>
      <p:bldP spid="53" grpId="0"/>
      <p:bldP spid="57" grpId="0"/>
      <p:bldP spid="59" grpId="0"/>
      <p:bldP spid="63" grpId="0"/>
      <p:bldP spid="70" grpId="0"/>
      <p:bldP spid="71" grpId="0"/>
      <p:bldP spid="1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5790" y="4008364"/>
            <a:ext cx="4752736" cy="1218385"/>
          </a:xfrm>
          <a:prstGeom prst="rect">
            <a:avLst/>
          </a:prstGeom>
        </p:spPr>
      </p:pic>
      <p:pic>
        <p:nvPicPr>
          <p:cNvPr id="5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6" y="4050769"/>
            <a:ext cx="4432801" cy="117598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76841" y="555202"/>
            <a:ext cx="1868339" cy="510778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accent4">
                <a:lumMod val="50000"/>
              </a:schemeClr>
            </a:solidFill>
            <a:prstDash val="dashDot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94885" y="2230463"/>
            <a:ext cx="457416" cy="954107"/>
            <a:chOff x="1308453" y="544501"/>
            <a:chExt cx="457416" cy="954107"/>
          </a:xfrm>
        </p:grpSpPr>
        <p:sp>
          <p:nvSpPr>
            <p:cNvPr id="6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3333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48220" y="3076869"/>
            <a:ext cx="491029" cy="954107"/>
            <a:chOff x="1274840" y="534430"/>
            <a:chExt cx="491029" cy="954107"/>
          </a:xfrm>
        </p:grpSpPr>
        <p:sp>
          <p:nvSpPr>
            <p:cNvPr id="9" name="Text Box 62"/>
            <p:cNvSpPr txBox="1">
              <a:spLocks noChangeArrowheads="1"/>
            </p:cNvSpPr>
            <p:nvPr/>
          </p:nvSpPr>
          <p:spPr bwMode="auto">
            <a:xfrm>
              <a:off x="1274840" y="534430"/>
              <a:ext cx="45397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3333FF"/>
                </a:solidFill>
              </a:endParaRPr>
            </a:p>
          </p:txBody>
        </p:sp>
      </p:grp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1989222" y="2380653"/>
            <a:ext cx="6466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3333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endParaRPr lang="en-US" altLang="en-US" sz="3200" b="1" dirty="0">
              <a:solidFill>
                <a:srgbClr val="3333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62"/>
          <p:cNvSpPr txBox="1">
            <a:spLocks noChangeArrowheads="1"/>
          </p:cNvSpPr>
          <p:nvPr/>
        </p:nvSpPr>
        <p:spPr bwMode="auto">
          <a:xfrm>
            <a:off x="1960904" y="3303241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3333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endParaRPr lang="en-US" altLang="en-US" sz="3200" b="1" dirty="0">
              <a:solidFill>
                <a:srgbClr val="3333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402741" y="2368221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2"/>
          <p:cNvSpPr txBox="1">
            <a:spLocks noChangeArrowheads="1"/>
          </p:cNvSpPr>
          <p:nvPr/>
        </p:nvSpPr>
        <p:spPr bwMode="auto">
          <a:xfrm>
            <a:off x="3216530" y="2394257"/>
            <a:ext cx="304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39551" y="1315115"/>
            <a:ext cx="2029691" cy="954107"/>
            <a:chOff x="1239551" y="1315115"/>
            <a:chExt cx="2029691" cy="954107"/>
          </a:xfrm>
        </p:grpSpPr>
        <p:grpSp>
          <p:nvGrpSpPr>
            <p:cNvPr id="20" name="Group 19"/>
            <p:cNvGrpSpPr/>
            <p:nvPr/>
          </p:nvGrpSpPr>
          <p:grpSpPr>
            <a:xfrm>
              <a:off x="1239551" y="1315115"/>
              <a:ext cx="457416" cy="954107"/>
              <a:chOff x="1308453" y="537077"/>
              <a:chExt cx="457416" cy="954107"/>
            </a:xfrm>
          </p:grpSpPr>
          <p:sp>
            <p:nvSpPr>
              <p:cNvPr id="24" name="Text Box 62"/>
              <p:cNvSpPr txBox="1">
                <a:spLocks noChangeArrowheads="1"/>
              </p:cNvSpPr>
              <p:nvPr/>
            </p:nvSpPr>
            <p:spPr bwMode="auto">
              <a:xfrm>
                <a:off x="1342122" y="537077"/>
                <a:ext cx="364202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8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Line 64"/>
              <p:cNvSpPr>
                <a:spLocks noChangeShapeType="1"/>
              </p:cNvSpPr>
              <p:nvPr/>
            </p:nvSpPr>
            <p:spPr bwMode="auto">
              <a:xfrm>
                <a:off x="1308453" y="1003981"/>
                <a:ext cx="457416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22" name="Text Box 62"/>
            <p:cNvSpPr txBox="1">
              <a:spLocks noChangeArrowheads="1"/>
            </p:cNvSpPr>
            <p:nvPr/>
          </p:nvSpPr>
          <p:spPr bwMode="auto">
            <a:xfrm>
              <a:off x="1698388" y="1498375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62"/>
            <p:cNvSpPr txBox="1">
              <a:spLocks noChangeArrowheads="1"/>
            </p:cNvSpPr>
            <p:nvPr/>
          </p:nvSpPr>
          <p:spPr bwMode="auto">
            <a:xfrm>
              <a:off x="2443378" y="1530559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62"/>
            <p:cNvSpPr txBox="1">
              <a:spLocks noChangeArrowheads="1"/>
            </p:cNvSpPr>
            <p:nvPr/>
          </p:nvSpPr>
          <p:spPr bwMode="auto">
            <a:xfrm>
              <a:off x="2045704" y="1458767"/>
              <a:ext cx="49564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 dirty="0" smtClean="0">
                  <a:solidFill>
                    <a:srgbClr val="3333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x</a:t>
              </a:r>
              <a:endParaRPr lang="en-US" altLang="en-US" sz="4000" b="1" dirty="0">
                <a:solidFill>
                  <a:srgbClr val="3333FF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811826" y="1315115"/>
              <a:ext cx="457416" cy="954107"/>
              <a:chOff x="1308453" y="537077"/>
              <a:chExt cx="457416" cy="954107"/>
            </a:xfrm>
          </p:grpSpPr>
          <p:sp>
            <p:nvSpPr>
              <p:cNvPr id="27" name="Text Box 62"/>
              <p:cNvSpPr txBox="1">
                <a:spLocks noChangeArrowheads="1"/>
              </p:cNvSpPr>
              <p:nvPr/>
            </p:nvSpPr>
            <p:spPr bwMode="auto">
              <a:xfrm>
                <a:off x="1342122" y="537077"/>
                <a:ext cx="364202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8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Line 64"/>
              <p:cNvSpPr>
                <a:spLocks noChangeShapeType="1"/>
              </p:cNvSpPr>
              <p:nvPr/>
            </p:nvSpPr>
            <p:spPr bwMode="auto">
              <a:xfrm>
                <a:off x="1308453" y="1003981"/>
                <a:ext cx="457416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3333FF"/>
                  </a:solidFill>
                </a:endParaRPr>
              </a:p>
            </p:txBody>
          </p:sp>
        </p:grpSp>
      </p:grpSp>
      <p:sp>
        <p:nvSpPr>
          <p:cNvPr id="29" name="Text Box 62"/>
          <p:cNvSpPr txBox="1">
            <a:spLocks noChangeArrowheads="1"/>
          </p:cNvSpPr>
          <p:nvPr/>
        </p:nvSpPr>
        <p:spPr bwMode="auto">
          <a:xfrm>
            <a:off x="691080" y="1458767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809204" y="2212889"/>
            <a:ext cx="457416" cy="954107"/>
            <a:chOff x="1308453" y="537077"/>
            <a:chExt cx="457416" cy="954107"/>
          </a:xfrm>
        </p:grpSpPr>
        <p:sp>
          <p:nvSpPr>
            <p:cNvPr id="31" name="Text Box 62"/>
            <p:cNvSpPr txBox="1">
              <a:spLocks noChangeArrowheads="1"/>
            </p:cNvSpPr>
            <p:nvPr/>
          </p:nvSpPr>
          <p:spPr bwMode="auto">
            <a:xfrm>
              <a:off x="1342122" y="537077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3333FF"/>
                </a:solidFill>
              </a:endParaRPr>
            </a:p>
          </p:txBody>
        </p:sp>
      </p:grpSp>
      <p:sp>
        <p:nvSpPr>
          <p:cNvPr id="33" name="Text Box 62"/>
          <p:cNvSpPr txBox="1">
            <a:spLocks noChangeArrowheads="1"/>
          </p:cNvSpPr>
          <p:nvPr/>
        </p:nvSpPr>
        <p:spPr bwMode="auto">
          <a:xfrm>
            <a:off x="2393121" y="3289976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965320" y="2397123"/>
            <a:ext cx="457416" cy="954107"/>
            <a:chOff x="1308453" y="544501"/>
            <a:chExt cx="457416" cy="954107"/>
          </a:xfrm>
        </p:grpSpPr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6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3333FF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372095" y="3156748"/>
            <a:ext cx="508121" cy="954107"/>
            <a:chOff x="1274840" y="534430"/>
            <a:chExt cx="508121" cy="954107"/>
          </a:xfrm>
        </p:grpSpPr>
        <p:sp>
          <p:nvSpPr>
            <p:cNvPr id="38" name="Text Box 62"/>
            <p:cNvSpPr txBox="1">
              <a:spLocks noChangeArrowheads="1"/>
            </p:cNvSpPr>
            <p:nvPr/>
          </p:nvSpPr>
          <p:spPr bwMode="auto">
            <a:xfrm>
              <a:off x="1274840" y="534430"/>
              <a:ext cx="45397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64"/>
            <p:cNvSpPr>
              <a:spLocks noChangeShapeType="1"/>
            </p:cNvSpPr>
            <p:nvPr/>
          </p:nvSpPr>
          <p:spPr bwMode="auto">
            <a:xfrm>
              <a:off x="1325545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3333FF"/>
                </a:solidFill>
              </a:endParaRPr>
            </a:p>
          </p:txBody>
        </p:sp>
      </p:grpSp>
      <p:sp>
        <p:nvSpPr>
          <p:cNvPr id="40" name="Text Box 62"/>
          <p:cNvSpPr txBox="1">
            <a:spLocks noChangeArrowheads="1"/>
          </p:cNvSpPr>
          <p:nvPr/>
        </p:nvSpPr>
        <p:spPr bwMode="auto">
          <a:xfrm>
            <a:off x="6122875" y="2546536"/>
            <a:ext cx="6466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3333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endParaRPr lang="en-US" altLang="en-US" sz="3200" b="1" dirty="0">
              <a:solidFill>
                <a:srgbClr val="3333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62"/>
          <p:cNvSpPr txBox="1">
            <a:spLocks noChangeArrowheads="1"/>
          </p:cNvSpPr>
          <p:nvPr/>
        </p:nvSpPr>
        <p:spPr bwMode="auto">
          <a:xfrm>
            <a:off x="6074753" y="3303098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3333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endParaRPr lang="en-US" altLang="en-US" sz="3200" b="1" dirty="0">
              <a:solidFill>
                <a:srgbClr val="3333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62"/>
          <p:cNvSpPr txBox="1">
            <a:spLocks noChangeArrowheads="1"/>
          </p:cNvSpPr>
          <p:nvPr/>
        </p:nvSpPr>
        <p:spPr bwMode="auto">
          <a:xfrm>
            <a:off x="6536394" y="2534104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7509528" y="2564881"/>
            <a:ext cx="304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98535" y="1464528"/>
            <a:ext cx="2578162" cy="954107"/>
            <a:chOff x="4798535" y="1464528"/>
            <a:chExt cx="2578162" cy="954107"/>
          </a:xfrm>
        </p:grpSpPr>
        <p:grpSp>
          <p:nvGrpSpPr>
            <p:cNvPr id="44" name="Group 43"/>
            <p:cNvGrpSpPr/>
            <p:nvPr/>
          </p:nvGrpSpPr>
          <p:grpSpPr>
            <a:xfrm>
              <a:off x="5347006" y="1464528"/>
              <a:ext cx="457416" cy="954107"/>
              <a:chOff x="1308453" y="537077"/>
              <a:chExt cx="457416" cy="954107"/>
            </a:xfrm>
          </p:grpSpPr>
          <p:sp>
            <p:nvSpPr>
              <p:cNvPr id="45" name="Text Box 62"/>
              <p:cNvSpPr txBox="1">
                <a:spLocks noChangeArrowheads="1"/>
              </p:cNvSpPr>
              <p:nvPr/>
            </p:nvSpPr>
            <p:spPr bwMode="auto">
              <a:xfrm>
                <a:off x="1342122" y="537077"/>
                <a:ext cx="364202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8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Line 64"/>
              <p:cNvSpPr>
                <a:spLocks noChangeShapeType="1"/>
              </p:cNvSpPr>
              <p:nvPr/>
            </p:nvSpPr>
            <p:spPr bwMode="auto">
              <a:xfrm>
                <a:off x="1308453" y="1003981"/>
                <a:ext cx="457416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5805843" y="1647788"/>
              <a:ext cx="3048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62"/>
            <p:cNvSpPr txBox="1">
              <a:spLocks noChangeArrowheads="1"/>
            </p:cNvSpPr>
            <p:nvPr/>
          </p:nvSpPr>
          <p:spPr bwMode="auto">
            <a:xfrm>
              <a:off x="6550833" y="1679972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62"/>
            <p:cNvSpPr txBox="1">
              <a:spLocks noChangeArrowheads="1"/>
            </p:cNvSpPr>
            <p:nvPr/>
          </p:nvSpPr>
          <p:spPr bwMode="auto">
            <a:xfrm>
              <a:off x="6153159" y="1608180"/>
              <a:ext cx="49564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 dirty="0" smtClean="0">
                  <a:solidFill>
                    <a:srgbClr val="3333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x</a:t>
              </a:r>
              <a:endParaRPr lang="en-US" altLang="en-US" sz="4000" b="1" dirty="0">
                <a:solidFill>
                  <a:srgbClr val="3333FF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919281" y="1464528"/>
              <a:ext cx="457416" cy="954107"/>
              <a:chOff x="1308453" y="537077"/>
              <a:chExt cx="457416" cy="954107"/>
            </a:xfrm>
          </p:grpSpPr>
          <p:sp>
            <p:nvSpPr>
              <p:cNvPr id="51" name="Text Box 62"/>
              <p:cNvSpPr txBox="1">
                <a:spLocks noChangeArrowheads="1"/>
              </p:cNvSpPr>
              <p:nvPr/>
            </p:nvSpPr>
            <p:spPr bwMode="auto">
              <a:xfrm>
                <a:off x="1342122" y="537077"/>
                <a:ext cx="364202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8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Line 64"/>
              <p:cNvSpPr>
                <a:spLocks noChangeShapeType="1"/>
              </p:cNvSpPr>
              <p:nvPr/>
            </p:nvSpPr>
            <p:spPr bwMode="auto">
              <a:xfrm>
                <a:off x="1308453" y="1003981"/>
                <a:ext cx="457416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53" name="Text Box 62"/>
            <p:cNvSpPr txBox="1">
              <a:spLocks noChangeArrowheads="1"/>
            </p:cNvSpPr>
            <p:nvPr/>
          </p:nvSpPr>
          <p:spPr bwMode="auto">
            <a:xfrm>
              <a:off x="4798535" y="1608180"/>
              <a:ext cx="50526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endPara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951673" y="2384691"/>
            <a:ext cx="457416" cy="954107"/>
            <a:chOff x="1308453" y="537077"/>
            <a:chExt cx="457416" cy="954107"/>
          </a:xfrm>
        </p:grpSpPr>
        <p:sp>
          <p:nvSpPr>
            <p:cNvPr id="55" name="Text Box 62"/>
            <p:cNvSpPr txBox="1">
              <a:spLocks noChangeArrowheads="1"/>
            </p:cNvSpPr>
            <p:nvPr/>
          </p:nvSpPr>
          <p:spPr bwMode="auto">
            <a:xfrm>
              <a:off x="1342122" y="537077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6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3333FF"/>
                </a:solidFill>
              </a:endParaRPr>
            </a:p>
          </p:txBody>
        </p:sp>
      </p:grpSp>
      <p:sp>
        <p:nvSpPr>
          <p:cNvPr id="57" name="Text Box 62"/>
          <p:cNvSpPr txBox="1">
            <a:spLocks noChangeArrowheads="1"/>
          </p:cNvSpPr>
          <p:nvPr/>
        </p:nvSpPr>
        <p:spPr bwMode="auto">
          <a:xfrm>
            <a:off x="6512315" y="3300359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20" y="3058040"/>
            <a:ext cx="1665376" cy="197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2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5" grpId="0"/>
      <p:bldP spid="29" grpId="0"/>
      <p:bldP spid="33" grpId="0"/>
      <p:bldP spid="40" grpId="0"/>
      <p:bldP spid="41" grpId="0"/>
      <p:bldP spid="42" grpId="0"/>
      <p:bldP spid="43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88938" y="2423087"/>
            <a:ext cx="590346" cy="954107"/>
            <a:chOff x="1308453" y="544501"/>
            <a:chExt cx="590346" cy="954107"/>
          </a:xfrm>
        </p:grpSpPr>
        <p:sp>
          <p:nvSpPr>
            <p:cNvPr id="7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3333FF"/>
                </a:solidFill>
              </a:endParaRPr>
            </a:p>
          </p:txBody>
        </p:sp>
      </p:grpSp>
      <p:sp>
        <p:nvSpPr>
          <p:cNvPr id="10" name="Text Box 62"/>
          <p:cNvSpPr txBox="1">
            <a:spLocks noChangeArrowheads="1"/>
          </p:cNvSpPr>
          <p:nvPr/>
        </p:nvSpPr>
        <p:spPr bwMode="auto">
          <a:xfrm>
            <a:off x="4707171" y="3394421"/>
            <a:ext cx="6335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2"/>
          <p:cNvSpPr txBox="1">
            <a:spLocks noChangeArrowheads="1"/>
          </p:cNvSpPr>
          <p:nvPr/>
        </p:nvSpPr>
        <p:spPr bwMode="auto">
          <a:xfrm>
            <a:off x="3683275" y="2573277"/>
            <a:ext cx="6466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3333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endParaRPr lang="en-US" altLang="en-US" sz="3200" b="1" dirty="0">
              <a:solidFill>
                <a:srgbClr val="3333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3649904" y="3409247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3333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endParaRPr lang="en-US" altLang="en-US" sz="3200" b="1" dirty="0">
              <a:solidFill>
                <a:srgbClr val="3333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62"/>
          <p:cNvSpPr txBox="1">
            <a:spLocks noChangeArrowheads="1"/>
          </p:cNvSpPr>
          <p:nvPr/>
        </p:nvSpPr>
        <p:spPr bwMode="auto">
          <a:xfrm>
            <a:off x="4096794" y="2560845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2"/>
          <p:cNvSpPr txBox="1">
            <a:spLocks noChangeArrowheads="1"/>
          </p:cNvSpPr>
          <p:nvPr/>
        </p:nvSpPr>
        <p:spPr bwMode="auto">
          <a:xfrm>
            <a:off x="4944873" y="2586881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59794" y="1475580"/>
            <a:ext cx="543739" cy="954107"/>
            <a:chOff x="1342122" y="537077"/>
            <a:chExt cx="543739" cy="954107"/>
          </a:xfrm>
        </p:grpSpPr>
        <p:sp>
          <p:nvSpPr>
            <p:cNvPr id="17" name="Text Box 62"/>
            <p:cNvSpPr txBox="1">
              <a:spLocks noChangeArrowheads="1"/>
            </p:cNvSpPr>
            <p:nvPr/>
          </p:nvSpPr>
          <p:spPr bwMode="auto">
            <a:xfrm>
              <a:off x="1342122" y="537077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64"/>
            <p:cNvSpPr>
              <a:spLocks noChangeShapeType="1"/>
            </p:cNvSpPr>
            <p:nvPr/>
          </p:nvSpPr>
          <p:spPr bwMode="auto">
            <a:xfrm>
              <a:off x="136560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3333FF"/>
                </a:solidFill>
              </a:endParaRPr>
            </a:p>
          </p:txBody>
        </p:sp>
      </p:grpSp>
      <p:sp>
        <p:nvSpPr>
          <p:cNvPr id="19" name="Text Box 62"/>
          <p:cNvSpPr txBox="1">
            <a:spLocks noChangeArrowheads="1"/>
          </p:cNvSpPr>
          <p:nvPr/>
        </p:nvSpPr>
        <p:spPr bwMode="auto">
          <a:xfrm>
            <a:off x="3389905" y="1648699"/>
            <a:ext cx="304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62"/>
          <p:cNvSpPr txBox="1">
            <a:spLocks noChangeArrowheads="1"/>
          </p:cNvSpPr>
          <p:nvPr/>
        </p:nvSpPr>
        <p:spPr bwMode="auto">
          <a:xfrm>
            <a:off x="4134895" y="1680883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2902705" y="1609091"/>
            <a:ext cx="4956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rgbClr val="3333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endParaRPr lang="en-US" altLang="en-US" sz="4000" b="1" dirty="0">
              <a:solidFill>
                <a:srgbClr val="3333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62"/>
          <p:cNvSpPr txBox="1">
            <a:spLocks noChangeArrowheads="1"/>
          </p:cNvSpPr>
          <p:nvPr/>
        </p:nvSpPr>
        <p:spPr bwMode="auto">
          <a:xfrm>
            <a:off x="4420293" y="1625463"/>
            <a:ext cx="5437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62"/>
          <p:cNvSpPr txBox="1">
            <a:spLocks noChangeArrowheads="1"/>
          </p:cNvSpPr>
          <p:nvPr/>
        </p:nvSpPr>
        <p:spPr bwMode="auto">
          <a:xfrm>
            <a:off x="2382597" y="1609091"/>
            <a:ext cx="463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62"/>
          <p:cNvSpPr txBox="1">
            <a:spLocks noChangeArrowheads="1"/>
          </p:cNvSpPr>
          <p:nvPr/>
        </p:nvSpPr>
        <p:spPr bwMode="auto">
          <a:xfrm>
            <a:off x="4503413" y="2578072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62"/>
          <p:cNvSpPr txBox="1">
            <a:spLocks noChangeArrowheads="1"/>
          </p:cNvSpPr>
          <p:nvPr/>
        </p:nvSpPr>
        <p:spPr bwMode="auto">
          <a:xfrm>
            <a:off x="4096794" y="3395215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5790" y="4008364"/>
            <a:ext cx="4752736" cy="1218385"/>
          </a:xfrm>
          <a:prstGeom prst="rect">
            <a:avLst/>
          </a:prstGeom>
        </p:spPr>
      </p:pic>
      <p:pic>
        <p:nvPicPr>
          <p:cNvPr id="26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6" y="4050769"/>
            <a:ext cx="4432801" cy="1175980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24489" y="973983"/>
            <a:ext cx="1896151" cy="510778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accent4">
                <a:lumMod val="50000"/>
              </a:schemeClr>
            </a:solidFill>
            <a:prstDash val="dashDot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4" y="2454452"/>
            <a:ext cx="2089433" cy="248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3" grpId="0"/>
      <p:bldP spid="25" grpId="0"/>
      <p:bldP spid="27" grpId="0"/>
      <p:bldP spid="29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71273" y="1123919"/>
            <a:ext cx="414550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m.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13349" y="1470036"/>
            <a:ext cx="453327" cy="830997"/>
            <a:chOff x="1308453" y="537077"/>
            <a:chExt cx="457416" cy="830997"/>
          </a:xfrm>
        </p:grpSpPr>
        <p:sp>
          <p:nvSpPr>
            <p:cNvPr id="5" name="Text Box 62"/>
            <p:cNvSpPr txBox="1">
              <a:spLocks noChangeArrowheads="1"/>
            </p:cNvSpPr>
            <p:nvPr/>
          </p:nvSpPr>
          <p:spPr bwMode="auto">
            <a:xfrm>
              <a:off x="1342122" y="537077"/>
              <a:ext cx="34160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" name="Line 64"/>
            <p:cNvSpPr>
              <a:spLocks noChangeShapeType="1"/>
            </p:cNvSpPr>
            <p:nvPr/>
          </p:nvSpPr>
          <p:spPr bwMode="auto">
            <a:xfrm>
              <a:off x="1308453" y="959913"/>
              <a:ext cx="4574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 Box 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630637" y="495818"/>
            <a:ext cx="20626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4754881" y="943630"/>
            <a:ext cx="390809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altLang="en-US" sz="2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707893" y="2424866"/>
            <a:ext cx="367594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6008945" y="1836182"/>
            <a:ext cx="35137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5629010" y="1838839"/>
            <a:ext cx="36094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2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21684" y="1657471"/>
            <a:ext cx="453327" cy="892552"/>
            <a:chOff x="1308453" y="537077"/>
            <a:chExt cx="457416" cy="892552"/>
          </a:xfrm>
        </p:grpSpPr>
        <p:sp>
          <p:nvSpPr>
            <p:cNvPr id="15" name="Text Box 62"/>
            <p:cNvSpPr txBox="1">
              <a:spLocks noChangeArrowheads="1"/>
            </p:cNvSpPr>
            <p:nvPr/>
          </p:nvSpPr>
          <p:spPr bwMode="auto">
            <a:xfrm>
              <a:off x="1342122" y="537077"/>
              <a:ext cx="354547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6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98424" y="1883132"/>
            <a:ext cx="5568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713374" y="1635250"/>
            <a:ext cx="503089" cy="892552"/>
            <a:chOff x="2103457" y="469695"/>
            <a:chExt cx="507627" cy="892552"/>
          </a:xfrm>
        </p:grpSpPr>
        <p:sp>
          <p:nvSpPr>
            <p:cNvPr id="19" name="Text Box 62"/>
            <p:cNvSpPr txBox="1">
              <a:spLocks noChangeArrowheads="1"/>
            </p:cNvSpPr>
            <p:nvPr/>
          </p:nvSpPr>
          <p:spPr bwMode="auto">
            <a:xfrm>
              <a:off x="2103457" y="469695"/>
              <a:ext cx="438655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6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180683" y="1824111"/>
            <a:ext cx="8815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 altLang="en-US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917441" y="3138707"/>
            <a:ext cx="453327" cy="892552"/>
            <a:chOff x="1308453" y="544501"/>
            <a:chExt cx="457416" cy="892552"/>
          </a:xfrm>
        </p:grpSpPr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354547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6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1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 Box 62"/>
          <p:cNvSpPr txBox="1">
            <a:spLocks noChangeArrowheads="1"/>
          </p:cNvSpPr>
          <p:nvPr/>
        </p:nvSpPr>
        <p:spPr bwMode="auto">
          <a:xfrm>
            <a:off x="5573251" y="3324061"/>
            <a:ext cx="36094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2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165925" y="3142693"/>
            <a:ext cx="453327" cy="892552"/>
            <a:chOff x="1308453" y="537077"/>
            <a:chExt cx="457416" cy="892552"/>
          </a:xfrm>
        </p:grpSpPr>
        <p:sp>
          <p:nvSpPr>
            <p:cNvPr id="34" name="Text Box 62"/>
            <p:cNvSpPr txBox="1">
              <a:spLocks noChangeArrowheads="1"/>
            </p:cNvSpPr>
            <p:nvPr/>
          </p:nvSpPr>
          <p:spPr bwMode="auto">
            <a:xfrm>
              <a:off x="1342122" y="537077"/>
              <a:ext cx="354547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6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342665" y="3368354"/>
            <a:ext cx="5568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745180" y="3132543"/>
            <a:ext cx="601447" cy="892552"/>
            <a:chOff x="2103457" y="469695"/>
            <a:chExt cx="606872" cy="892552"/>
          </a:xfrm>
        </p:grpSpPr>
        <p:sp>
          <p:nvSpPr>
            <p:cNvPr id="38" name="Text Box 62"/>
            <p:cNvSpPr txBox="1">
              <a:spLocks noChangeArrowheads="1"/>
            </p:cNvSpPr>
            <p:nvPr/>
          </p:nvSpPr>
          <p:spPr bwMode="auto">
            <a:xfrm>
              <a:off x="2103457" y="469695"/>
              <a:ext cx="606872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4</a:t>
              </a:r>
              <a:endParaRPr lang="en-US" alt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6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25</a:t>
              </a:r>
              <a:endParaRPr lang="en-US" alt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7212489" y="3321404"/>
            <a:ext cx="8815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altLang="en-US" sz="2600" b="1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5485704" y="4141566"/>
            <a:ext cx="13092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701849" y="3917337"/>
            <a:ext cx="503089" cy="892552"/>
            <a:chOff x="2103457" y="469695"/>
            <a:chExt cx="507627" cy="892552"/>
          </a:xfrm>
        </p:grpSpPr>
        <p:sp>
          <p:nvSpPr>
            <p:cNvPr id="43" name="Text Box 62"/>
            <p:cNvSpPr txBox="1">
              <a:spLocks noChangeArrowheads="1"/>
            </p:cNvSpPr>
            <p:nvPr/>
          </p:nvSpPr>
          <p:spPr bwMode="auto">
            <a:xfrm>
              <a:off x="2103457" y="469695"/>
              <a:ext cx="438655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6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7169158" y="4106198"/>
            <a:ext cx="8815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</a:t>
            </a:r>
            <a:endParaRPr lang="en-US" altLang="en-US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576757" y="3912201"/>
            <a:ext cx="601447" cy="892552"/>
            <a:chOff x="2103457" y="469695"/>
            <a:chExt cx="606872" cy="892552"/>
          </a:xfrm>
        </p:grpSpPr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2103457" y="469695"/>
              <a:ext cx="606872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4</a:t>
              </a:r>
              <a:endParaRPr lang="en-US" alt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6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25</a:t>
              </a:r>
              <a:endParaRPr lang="en-US" altLang="en-US" sz="2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8044066" y="4101062"/>
            <a:ext cx="8815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600" b="1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83664" y="2050991"/>
            <a:ext cx="2427005" cy="19341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423946" y="1608188"/>
            <a:ext cx="770545" cy="1424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353049" y="2078744"/>
            <a:ext cx="770545" cy="1424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483766" y="2683379"/>
            <a:ext cx="2741614" cy="870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89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1" grpId="0"/>
      <p:bldP spid="13" grpId="0"/>
      <p:bldP spid="17" grpId="0"/>
      <p:bldP spid="28" grpId="0"/>
      <p:bldP spid="32" grpId="0"/>
      <p:bldP spid="36" grpId="0"/>
      <p:bldP spid="40" grpId="0"/>
      <p:bldP spid="41" grpId="0"/>
      <p:bldP spid="45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335493" y="1263242"/>
            <a:ext cx="4620166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UTM Neutra" panose="02040603050506020204" pitchFamily="18" charset="0"/>
              </a:rPr>
              <a:t>C</a:t>
            </a:r>
            <a:r>
              <a:rPr lang="en" sz="8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UTM Neutra" panose="02040603050506020204" pitchFamily="18" charset="0"/>
              </a:rPr>
              <a:t>ủng cố</a:t>
            </a:r>
            <a:endParaRPr sz="8000" dirty="0">
              <a:solidFill>
                <a:schemeClr val="bg1">
                  <a:lumMod val="20000"/>
                  <a:lumOff val="80000"/>
                </a:schemeClr>
              </a:solidFill>
              <a:latin typeface="UTM Neutra" panose="02040603050506020204" pitchFamily="18" charset="0"/>
            </a:endParaRPr>
          </a:p>
        </p:txBody>
      </p:sp>
      <p:sp>
        <p:nvSpPr>
          <p:cNvPr id="9" name="Google Shape;214;p32"/>
          <p:cNvSpPr txBox="1">
            <a:spLocks/>
          </p:cNvSpPr>
          <p:nvPr/>
        </p:nvSpPr>
        <p:spPr>
          <a:xfrm>
            <a:off x="2412406" y="1288307"/>
            <a:ext cx="4620166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ncert One"/>
              <a:buNone/>
              <a:defRPr sz="40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0" dirty="0" err="1" smtClean="0">
                <a:solidFill>
                  <a:srgbClr val="FF0000"/>
                </a:solidFill>
                <a:latin typeface="UTM Neutra" panose="02040603050506020204" pitchFamily="18" charset="0"/>
              </a:rPr>
              <a:t>Củng</a:t>
            </a:r>
            <a:r>
              <a:rPr lang="en-US" sz="8000" dirty="0" smtClean="0">
                <a:solidFill>
                  <a:srgbClr val="FF0000"/>
                </a:solidFill>
                <a:latin typeface="UTM Neutr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Neutra" panose="02040603050506020204" pitchFamily="18" charset="0"/>
              </a:rPr>
              <a:t>cố</a:t>
            </a:r>
            <a:endParaRPr lang="en-US" sz="8000" dirty="0">
              <a:solidFill>
                <a:srgbClr val="FF0000"/>
              </a:solidFill>
              <a:latin typeface="UTM Neutra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58" y="1630738"/>
            <a:ext cx="2461505" cy="323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126" y="1950590"/>
            <a:ext cx="2167250" cy="2282955"/>
          </a:xfrm>
          <a:prstGeom prst="rect">
            <a:avLst/>
          </a:prstGeom>
        </p:spPr>
      </p:pic>
      <p:pic>
        <p:nvPicPr>
          <p:cNvPr id="10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013" y="3311859"/>
            <a:ext cx="4752736" cy="1843652"/>
          </a:xfrm>
          <a:prstGeom prst="rect">
            <a:avLst/>
          </a:prstGeom>
        </p:spPr>
      </p:pic>
      <p:pic>
        <p:nvPicPr>
          <p:cNvPr id="11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8" y="3354924"/>
            <a:ext cx="4432801" cy="17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4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31" y="1667780"/>
            <a:ext cx="7199652" cy="3082448"/>
          </a:xfrm>
          <a:prstGeom prst="rect">
            <a:avLst/>
          </a:prstGeom>
        </p:spPr>
      </p:pic>
      <p:sp>
        <p:nvSpPr>
          <p:cNvPr id="22" name="Hexagon 21"/>
          <p:cNvSpPr/>
          <p:nvPr/>
        </p:nvSpPr>
        <p:spPr>
          <a:xfrm>
            <a:off x="1994360" y="1879161"/>
            <a:ext cx="1402994" cy="1222559"/>
          </a:xfrm>
          <a:prstGeom prst="hexag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3" name="Hexagon 22"/>
          <p:cNvSpPr/>
          <p:nvPr/>
        </p:nvSpPr>
        <p:spPr>
          <a:xfrm>
            <a:off x="6055425" y="1896736"/>
            <a:ext cx="1402994" cy="1222559"/>
          </a:xfrm>
          <a:prstGeom prst="hexag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4" name="Hexagon 23"/>
          <p:cNvSpPr/>
          <p:nvPr/>
        </p:nvSpPr>
        <p:spPr>
          <a:xfrm>
            <a:off x="2075632" y="3377600"/>
            <a:ext cx="1402994" cy="1222559"/>
          </a:xfrm>
          <a:prstGeom prst="hexag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6055425" y="3377600"/>
            <a:ext cx="1402994" cy="1222559"/>
          </a:xfrm>
          <a:prstGeom prst="hexag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396175" y="44689"/>
            <a:ext cx="3258882" cy="1552575"/>
            <a:chOff x="2799163" y="592358"/>
            <a:chExt cx="3258882" cy="155257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163" y="592358"/>
              <a:ext cx="3258882" cy="155257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717398" y="1003348"/>
              <a:ext cx="457416" cy="954107"/>
              <a:chOff x="1308453" y="544501"/>
              <a:chExt cx="457416" cy="954107"/>
            </a:xfrm>
          </p:grpSpPr>
          <p:sp>
            <p:nvSpPr>
              <p:cNvPr id="7" name="Text Box 62"/>
              <p:cNvSpPr txBox="1">
                <a:spLocks noChangeArrowheads="1"/>
              </p:cNvSpPr>
              <p:nvPr/>
            </p:nvSpPr>
            <p:spPr bwMode="auto">
              <a:xfrm>
                <a:off x="1355060" y="544501"/>
                <a:ext cx="364202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28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vi-VN" alt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Line 64"/>
              <p:cNvSpPr>
                <a:spLocks noChangeShapeType="1"/>
              </p:cNvSpPr>
              <p:nvPr/>
            </p:nvSpPr>
            <p:spPr bwMode="auto">
              <a:xfrm>
                <a:off x="1308453" y="1003981"/>
                <a:ext cx="457416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3333FF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605502" y="1003348"/>
              <a:ext cx="457416" cy="954107"/>
              <a:chOff x="1308453" y="544501"/>
              <a:chExt cx="457416" cy="954107"/>
            </a:xfrm>
          </p:grpSpPr>
          <p:sp>
            <p:nvSpPr>
              <p:cNvPr id="10" name="Text Box 62"/>
              <p:cNvSpPr txBox="1">
                <a:spLocks noChangeArrowheads="1"/>
              </p:cNvSpPr>
              <p:nvPr/>
            </p:nvSpPr>
            <p:spPr bwMode="auto">
              <a:xfrm>
                <a:off x="1355060" y="544501"/>
                <a:ext cx="364202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vi-VN" alt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Line 64"/>
              <p:cNvSpPr>
                <a:spLocks noChangeShapeType="1"/>
              </p:cNvSpPr>
              <p:nvPr/>
            </p:nvSpPr>
            <p:spPr bwMode="auto">
              <a:xfrm>
                <a:off x="1308453" y="1003981"/>
                <a:ext cx="457416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16" name="Text Box 62"/>
            <p:cNvSpPr txBox="1">
              <a:spLocks noChangeArrowheads="1"/>
            </p:cNvSpPr>
            <p:nvPr/>
          </p:nvSpPr>
          <p:spPr bwMode="auto">
            <a:xfrm>
              <a:off x="4176235" y="1190201"/>
              <a:ext cx="3048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62"/>
            <p:cNvSpPr txBox="1">
              <a:spLocks noChangeArrowheads="1"/>
            </p:cNvSpPr>
            <p:nvPr/>
          </p:nvSpPr>
          <p:spPr bwMode="auto">
            <a:xfrm>
              <a:off x="5175930" y="1190201"/>
              <a:ext cx="65915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vi-VN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05076" y="2030961"/>
            <a:ext cx="545281" cy="954107"/>
            <a:chOff x="1308453" y="526926"/>
            <a:chExt cx="457416" cy="954107"/>
          </a:xfrm>
        </p:grpSpPr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1377215" y="526926"/>
              <a:ext cx="30551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412538" y="1574864"/>
            <a:ext cx="901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Brewers KT" panose="02040603050506020204" pitchFamily="18" charset="0"/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UTM Brewers KT" panose="0204060305050602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58891" y="1703848"/>
            <a:ext cx="845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Brewers KT" panose="02040603050506020204" pitchFamily="18" charset="0"/>
              </a:rPr>
              <a:t>B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UTM Brewers KT" panose="0204060305050602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72946" y="3065549"/>
            <a:ext cx="846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Brewers KT" panose="02040603050506020204" pitchFamily="18" charset="0"/>
              </a:rPr>
              <a:t>C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UTM Brewers KT" panose="020406030505060202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56956" y="3175152"/>
            <a:ext cx="878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Brewers KT" panose="02040603050506020204" pitchFamily="18" charset="0"/>
              </a:rPr>
              <a:t>D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UTM Brewers KT" panose="020406030505060202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438390" y="1962334"/>
            <a:ext cx="545281" cy="954107"/>
            <a:chOff x="1308453" y="526926"/>
            <a:chExt cx="457416" cy="954107"/>
          </a:xfrm>
        </p:grpSpPr>
        <p:sp>
          <p:nvSpPr>
            <p:cNvPr id="34" name="Text Box 62"/>
            <p:cNvSpPr txBox="1">
              <a:spLocks noChangeArrowheads="1"/>
            </p:cNvSpPr>
            <p:nvPr/>
          </p:nvSpPr>
          <p:spPr bwMode="auto">
            <a:xfrm>
              <a:off x="1377215" y="526926"/>
              <a:ext cx="30551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vi-VN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20360" y="3545810"/>
            <a:ext cx="545281" cy="954107"/>
            <a:chOff x="1308453" y="526926"/>
            <a:chExt cx="457416" cy="954107"/>
          </a:xfrm>
        </p:grpSpPr>
        <p:sp>
          <p:nvSpPr>
            <p:cNvPr id="37" name="Text Box 62"/>
            <p:cNvSpPr txBox="1">
              <a:spLocks noChangeArrowheads="1"/>
            </p:cNvSpPr>
            <p:nvPr/>
          </p:nvSpPr>
          <p:spPr bwMode="auto">
            <a:xfrm>
              <a:off x="1377215" y="526926"/>
              <a:ext cx="30551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8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15930" y="3511825"/>
            <a:ext cx="545281" cy="954107"/>
            <a:chOff x="1308453" y="526926"/>
            <a:chExt cx="457416" cy="954107"/>
          </a:xfrm>
        </p:grpSpPr>
        <p:sp>
          <p:nvSpPr>
            <p:cNvPr id="40" name="Text Box 62"/>
            <p:cNvSpPr txBox="1">
              <a:spLocks noChangeArrowheads="1"/>
            </p:cNvSpPr>
            <p:nvPr/>
          </p:nvSpPr>
          <p:spPr bwMode="auto">
            <a:xfrm>
              <a:off x="1377215" y="526926"/>
              <a:ext cx="30551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11" y="1597264"/>
            <a:ext cx="1262310" cy="15778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54" y="-173544"/>
            <a:ext cx="1063016" cy="111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8" grpId="0"/>
      <p:bldP spid="29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87" y="1620296"/>
            <a:ext cx="7199652" cy="3194075"/>
          </a:xfrm>
          <a:prstGeom prst="rect">
            <a:avLst/>
          </a:prstGeom>
        </p:spPr>
      </p:pic>
      <p:sp>
        <p:nvSpPr>
          <p:cNvPr id="22" name="Hexagon 21"/>
          <p:cNvSpPr/>
          <p:nvPr/>
        </p:nvSpPr>
        <p:spPr>
          <a:xfrm>
            <a:off x="1994360" y="1879161"/>
            <a:ext cx="1402994" cy="1222559"/>
          </a:xfrm>
          <a:prstGeom prst="hexag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55425" y="1896736"/>
            <a:ext cx="1402994" cy="1222559"/>
          </a:xfrm>
          <a:prstGeom prst="hexag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2075632" y="3377600"/>
            <a:ext cx="1402994" cy="1222559"/>
          </a:xfrm>
          <a:prstGeom prst="hexag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6055425" y="3377600"/>
            <a:ext cx="1402994" cy="1222559"/>
          </a:xfrm>
          <a:prstGeom prst="hexag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680097" y="51524"/>
            <a:ext cx="3258882" cy="1552575"/>
            <a:chOff x="2799163" y="592358"/>
            <a:chExt cx="3258882" cy="155257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163" y="592358"/>
              <a:ext cx="3258882" cy="155257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717398" y="1003348"/>
              <a:ext cx="500577" cy="954107"/>
              <a:chOff x="1308453" y="544501"/>
              <a:chExt cx="500577" cy="954107"/>
            </a:xfrm>
          </p:grpSpPr>
          <p:sp>
            <p:nvSpPr>
              <p:cNvPr id="7" name="Text Box 62"/>
              <p:cNvSpPr txBox="1">
                <a:spLocks noChangeArrowheads="1"/>
              </p:cNvSpPr>
              <p:nvPr/>
            </p:nvSpPr>
            <p:spPr bwMode="auto">
              <a:xfrm>
                <a:off x="1355060" y="544501"/>
                <a:ext cx="45397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endPara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Line 64"/>
              <p:cNvSpPr>
                <a:spLocks noChangeShapeType="1"/>
              </p:cNvSpPr>
              <p:nvPr/>
            </p:nvSpPr>
            <p:spPr bwMode="auto">
              <a:xfrm>
                <a:off x="1308453" y="1003981"/>
                <a:ext cx="457416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3333FF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605502" y="1003348"/>
              <a:ext cx="457416" cy="954107"/>
              <a:chOff x="1308453" y="544501"/>
              <a:chExt cx="457416" cy="954107"/>
            </a:xfrm>
          </p:grpSpPr>
          <p:sp>
            <p:nvSpPr>
              <p:cNvPr id="10" name="Text Box 62"/>
              <p:cNvSpPr txBox="1">
                <a:spLocks noChangeArrowheads="1"/>
              </p:cNvSpPr>
              <p:nvPr/>
            </p:nvSpPr>
            <p:spPr bwMode="auto">
              <a:xfrm>
                <a:off x="1355060" y="544501"/>
                <a:ext cx="364202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8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Line 64"/>
              <p:cNvSpPr>
                <a:spLocks noChangeShapeType="1"/>
              </p:cNvSpPr>
              <p:nvPr/>
            </p:nvSpPr>
            <p:spPr bwMode="auto">
              <a:xfrm>
                <a:off x="1308453" y="1003981"/>
                <a:ext cx="457416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16" name="Text Box 62"/>
            <p:cNvSpPr txBox="1">
              <a:spLocks noChangeArrowheads="1"/>
            </p:cNvSpPr>
            <p:nvPr/>
          </p:nvSpPr>
          <p:spPr bwMode="auto">
            <a:xfrm>
              <a:off x="4197892" y="1143111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62"/>
            <p:cNvSpPr txBox="1">
              <a:spLocks noChangeArrowheads="1"/>
            </p:cNvSpPr>
            <p:nvPr/>
          </p:nvSpPr>
          <p:spPr bwMode="auto">
            <a:xfrm>
              <a:off x="5175930" y="1190201"/>
              <a:ext cx="65915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vi-VN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05076" y="2030961"/>
            <a:ext cx="545281" cy="954107"/>
            <a:chOff x="1308453" y="526926"/>
            <a:chExt cx="457416" cy="954107"/>
          </a:xfrm>
        </p:grpSpPr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1377215" y="526926"/>
              <a:ext cx="30551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418443" y="1573652"/>
            <a:ext cx="901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Brewers KT" panose="02040603050506020204" pitchFamily="18" charset="0"/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UTM Brewers KT" panose="0204060305050602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58891" y="1703848"/>
            <a:ext cx="845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Brewers KT" panose="02040603050506020204" pitchFamily="18" charset="0"/>
              </a:rPr>
              <a:t>B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UTM Brewers KT" panose="0204060305050602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72946" y="3065549"/>
            <a:ext cx="846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Brewers KT" panose="02040603050506020204" pitchFamily="18" charset="0"/>
              </a:rPr>
              <a:t>C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UTM Brewers KT" panose="020406030505060202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56956" y="3175152"/>
            <a:ext cx="878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Brewers KT" panose="02040603050506020204" pitchFamily="18" charset="0"/>
              </a:rPr>
              <a:t>D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UTM Brewers KT" panose="020406030505060202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438390" y="1962334"/>
            <a:ext cx="545281" cy="954107"/>
            <a:chOff x="1308453" y="526926"/>
            <a:chExt cx="457416" cy="954107"/>
          </a:xfrm>
        </p:grpSpPr>
        <p:sp>
          <p:nvSpPr>
            <p:cNvPr id="34" name="Text Box 62"/>
            <p:cNvSpPr txBox="1">
              <a:spLocks noChangeArrowheads="1"/>
            </p:cNvSpPr>
            <p:nvPr/>
          </p:nvSpPr>
          <p:spPr bwMode="auto">
            <a:xfrm>
              <a:off x="1377215" y="526926"/>
              <a:ext cx="38081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20360" y="3545810"/>
            <a:ext cx="545281" cy="954107"/>
            <a:chOff x="1308453" y="526926"/>
            <a:chExt cx="457416" cy="954107"/>
          </a:xfrm>
        </p:grpSpPr>
        <p:sp>
          <p:nvSpPr>
            <p:cNvPr id="37" name="Text Box 62"/>
            <p:cNvSpPr txBox="1">
              <a:spLocks noChangeArrowheads="1"/>
            </p:cNvSpPr>
            <p:nvPr/>
          </p:nvSpPr>
          <p:spPr bwMode="auto">
            <a:xfrm>
              <a:off x="1377215" y="526926"/>
              <a:ext cx="30551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15930" y="3511825"/>
            <a:ext cx="545281" cy="954107"/>
            <a:chOff x="1308453" y="526926"/>
            <a:chExt cx="457416" cy="954107"/>
          </a:xfrm>
        </p:grpSpPr>
        <p:sp>
          <p:nvSpPr>
            <p:cNvPr id="40" name="Text Box 62"/>
            <p:cNvSpPr txBox="1">
              <a:spLocks noChangeArrowheads="1"/>
            </p:cNvSpPr>
            <p:nvPr/>
          </p:nvSpPr>
          <p:spPr bwMode="auto">
            <a:xfrm>
              <a:off x="1377215" y="526926"/>
              <a:ext cx="305515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84" y="453884"/>
            <a:ext cx="1063016" cy="111976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02" y="3101720"/>
            <a:ext cx="1262310" cy="157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8" grpId="0"/>
      <p:bldP spid="29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87" y="1620296"/>
            <a:ext cx="7199652" cy="3194075"/>
          </a:xfrm>
          <a:prstGeom prst="rect">
            <a:avLst/>
          </a:prstGeom>
        </p:spPr>
      </p:pic>
      <p:sp>
        <p:nvSpPr>
          <p:cNvPr id="22" name="Hexagon 21"/>
          <p:cNvSpPr/>
          <p:nvPr/>
        </p:nvSpPr>
        <p:spPr>
          <a:xfrm>
            <a:off x="1994360" y="1879161"/>
            <a:ext cx="1402994" cy="1222559"/>
          </a:xfrm>
          <a:prstGeom prst="hexag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55425" y="1896736"/>
            <a:ext cx="1402994" cy="1222559"/>
          </a:xfrm>
          <a:prstGeom prst="hexag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2075632" y="3377600"/>
            <a:ext cx="1402994" cy="1222559"/>
          </a:xfrm>
          <a:prstGeom prst="hexag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6055425" y="3377600"/>
            <a:ext cx="1402994" cy="1222559"/>
          </a:xfrm>
          <a:prstGeom prst="hexag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505076" y="2030961"/>
            <a:ext cx="625709" cy="954107"/>
            <a:chOff x="1308453" y="526926"/>
            <a:chExt cx="524884" cy="954107"/>
          </a:xfrm>
        </p:grpSpPr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1377215" y="526926"/>
              <a:ext cx="45612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81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418443" y="1573652"/>
            <a:ext cx="901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Brewers KT" panose="02040603050506020204" pitchFamily="18" charset="0"/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UTM Brewers KT" panose="0204060305050602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58891" y="1703848"/>
            <a:ext cx="845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Brewers KT" panose="02040603050506020204" pitchFamily="18" charset="0"/>
              </a:rPr>
              <a:t>B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UTM Brewers KT" panose="0204060305050602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72946" y="3065549"/>
            <a:ext cx="846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Brewers KT" panose="02040603050506020204" pitchFamily="18" charset="0"/>
              </a:rPr>
              <a:t>C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UTM Brewers KT" panose="020406030505060202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56956" y="3175152"/>
            <a:ext cx="878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Brewers KT" panose="02040603050506020204" pitchFamily="18" charset="0"/>
              </a:rPr>
              <a:t>D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UTM Brewers KT" panose="020406030505060202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423216" y="1962334"/>
            <a:ext cx="545281" cy="954107"/>
            <a:chOff x="1363900" y="526926"/>
            <a:chExt cx="457416" cy="954107"/>
          </a:xfrm>
        </p:grpSpPr>
        <p:sp>
          <p:nvSpPr>
            <p:cNvPr id="34" name="Text Box 62"/>
            <p:cNvSpPr txBox="1">
              <a:spLocks noChangeArrowheads="1"/>
            </p:cNvSpPr>
            <p:nvPr/>
          </p:nvSpPr>
          <p:spPr bwMode="auto">
            <a:xfrm>
              <a:off x="1377215" y="526926"/>
              <a:ext cx="38081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64"/>
            <p:cNvSpPr>
              <a:spLocks noChangeShapeType="1"/>
            </p:cNvSpPr>
            <p:nvPr/>
          </p:nvSpPr>
          <p:spPr bwMode="auto">
            <a:xfrm>
              <a:off x="1363900" y="1003979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20360" y="3545810"/>
            <a:ext cx="545281" cy="954107"/>
            <a:chOff x="1308453" y="526926"/>
            <a:chExt cx="457416" cy="954107"/>
          </a:xfrm>
        </p:grpSpPr>
        <p:sp>
          <p:nvSpPr>
            <p:cNvPr id="37" name="Text Box 62"/>
            <p:cNvSpPr txBox="1">
              <a:spLocks noChangeArrowheads="1"/>
            </p:cNvSpPr>
            <p:nvPr/>
          </p:nvSpPr>
          <p:spPr bwMode="auto">
            <a:xfrm>
              <a:off x="1377215" y="526926"/>
              <a:ext cx="30551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15930" y="3511825"/>
            <a:ext cx="545281" cy="954107"/>
            <a:chOff x="1308453" y="526926"/>
            <a:chExt cx="457416" cy="954107"/>
          </a:xfrm>
        </p:grpSpPr>
        <p:sp>
          <p:nvSpPr>
            <p:cNvPr id="40" name="Text Box 62"/>
            <p:cNvSpPr txBox="1">
              <a:spLocks noChangeArrowheads="1"/>
            </p:cNvSpPr>
            <p:nvPr/>
          </p:nvSpPr>
          <p:spPr bwMode="auto">
            <a:xfrm>
              <a:off x="1377215" y="526926"/>
              <a:ext cx="305515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33" y="437105"/>
            <a:ext cx="1063016" cy="111976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39" y="1487661"/>
            <a:ext cx="1262310" cy="1577888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602330" y="-33503"/>
            <a:ext cx="4818686" cy="1552575"/>
            <a:chOff x="3512357" y="-376238"/>
            <a:chExt cx="4818686" cy="1552575"/>
          </a:xfrm>
        </p:grpSpPr>
        <p:grpSp>
          <p:nvGrpSpPr>
            <p:cNvPr id="45" name="Group 44"/>
            <p:cNvGrpSpPr/>
            <p:nvPr/>
          </p:nvGrpSpPr>
          <p:grpSpPr>
            <a:xfrm>
              <a:off x="3512357" y="-376238"/>
              <a:ext cx="4818686" cy="1552575"/>
              <a:chOff x="2434960" y="549552"/>
              <a:chExt cx="4818686" cy="1552575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4960" y="549552"/>
                <a:ext cx="4818686" cy="1552575"/>
              </a:xfrm>
              <a:prstGeom prst="rect">
                <a:avLst/>
              </a:prstGeom>
            </p:spPr>
          </p:pic>
          <p:grpSp>
            <p:nvGrpSpPr>
              <p:cNvPr id="48" name="Group 47"/>
              <p:cNvGrpSpPr/>
              <p:nvPr/>
            </p:nvGrpSpPr>
            <p:grpSpPr>
              <a:xfrm>
                <a:off x="3717398" y="995924"/>
                <a:ext cx="457416" cy="954107"/>
                <a:chOff x="1308453" y="537077"/>
                <a:chExt cx="457416" cy="954107"/>
              </a:xfrm>
            </p:grpSpPr>
            <p:sp>
              <p:nvSpPr>
                <p:cNvPr id="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342122" y="537077"/>
                  <a:ext cx="364202" cy="954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800" b="1" dirty="0" smtClean="0">
                      <a:solidFill>
                        <a:srgbClr val="3333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alt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r>
                    <a:rPr lang="en-US" altLang="en-US" sz="2800" b="1" dirty="0">
                      <a:solidFill>
                        <a:srgbClr val="3333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sp>
              <p:nvSpPr>
                <p:cNvPr id="53" name="Line 64"/>
                <p:cNvSpPr>
                  <a:spLocks noChangeShapeType="1"/>
                </p:cNvSpPr>
                <p:nvPr/>
              </p:nvSpPr>
              <p:spPr bwMode="auto">
                <a:xfrm>
                  <a:off x="1308453" y="1003981"/>
                  <a:ext cx="457416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3333FF"/>
                    </a:solidFill>
                  </a:endParaRPr>
                </a:p>
              </p:txBody>
            </p:sp>
          </p:grpSp>
          <p:sp>
            <p:nvSpPr>
              <p:cNvPr id="49" name="Text Box 62"/>
              <p:cNvSpPr txBox="1">
                <a:spLocks noChangeArrowheads="1"/>
              </p:cNvSpPr>
              <p:nvPr/>
            </p:nvSpPr>
            <p:spPr bwMode="auto">
              <a:xfrm>
                <a:off x="5320358" y="1179184"/>
                <a:ext cx="155683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 , x = ?</a:t>
                </a:r>
                <a:endPara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 Box 62"/>
              <p:cNvSpPr txBox="1">
                <a:spLocks noChangeArrowheads="1"/>
              </p:cNvSpPr>
              <p:nvPr/>
            </p:nvSpPr>
            <p:spPr bwMode="auto">
              <a:xfrm>
                <a:off x="4176235" y="1179184"/>
                <a:ext cx="36420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 Box 62"/>
              <p:cNvSpPr txBox="1">
                <a:spLocks noChangeArrowheads="1"/>
              </p:cNvSpPr>
              <p:nvPr/>
            </p:nvSpPr>
            <p:spPr bwMode="auto">
              <a:xfrm>
                <a:off x="4921225" y="1211368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28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6" name="Text Box 62"/>
            <p:cNvSpPr txBox="1">
              <a:spLocks noChangeArrowheads="1"/>
            </p:cNvSpPr>
            <p:nvPr/>
          </p:nvSpPr>
          <p:spPr bwMode="auto">
            <a:xfrm>
              <a:off x="5600948" y="213786"/>
              <a:ext cx="49564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 dirty="0" smtClean="0">
                  <a:solidFill>
                    <a:srgbClr val="3333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x</a:t>
              </a:r>
              <a:endParaRPr lang="en-US" altLang="en-US" sz="4000" b="1" dirty="0">
                <a:solidFill>
                  <a:srgbClr val="3333FF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34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8" grpId="0"/>
      <p:bldP spid="29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335493" y="1263242"/>
            <a:ext cx="4620166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UTM Neutra" panose="02040603050506020204" pitchFamily="18" charset="0"/>
              </a:rPr>
              <a:t>Dặn</a:t>
            </a:r>
            <a:r>
              <a:rPr lang="en-US" sz="8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UTM Neutra" panose="02040603050506020204" pitchFamily="18" charset="0"/>
              </a:rPr>
              <a:t> </a:t>
            </a:r>
            <a:br>
              <a:rPr lang="en-US" sz="8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UTM Neutra" panose="02040603050506020204" pitchFamily="18" charset="0"/>
              </a:rPr>
            </a:br>
            <a:r>
              <a:rPr lang="en-US" sz="80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UTM Neutra" panose="02040603050506020204" pitchFamily="18" charset="0"/>
              </a:rPr>
              <a:t>dò</a:t>
            </a:r>
            <a:endParaRPr sz="8000" dirty="0">
              <a:solidFill>
                <a:schemeClr val="bg1">
                  <a:lumMod val="20000"/>
                  <a:lumOff val="80000"/>
                </a:schemeClr>
              </a:solidFill>
              <a:latin typeface="UTM Neutra" panose="02040603050506020204" pitchFamily="18" charset="0"/>
            </a:endParaRPr>
          </a:p>
        </p:txBody>
      </p:sp>
      <p:sp>
        <p:nvSpPr>
          <p:cNvPr id="9" name="Google Shape;214;p32"/>
          <p:cNvSpPr txBox="1">
            <a:spLocks/>
          </p:cNvSpPr>
          <p:nvPr/>
        </p:nvSpPr>
        <p:spPr>
          <a:xfrm>
            <a:off x="2412406" y="1288307"/>
            <a:ext cx="4620166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ncert One"/>
              <a:buNone/>
              <a:defRPr sz="40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0" dirty="0" err="1" smtClean="0">
                <a:solidFill>
                  <a:srgbClr val="FF0000"/>
                </a:solidFill>
                <a:latin typeface="UTM Neutra" panose="02040603050506020204" pitchFamily="18" charset="0"/>
              </a:rPr>
              <a:t>Dặn</a:t>
            </a:r>
            <a:r>
              <a:rPr lang="en-US" sz="8000" dirty="0" smtClean="0">
                <a:solidFill>
                  <a:srgbClr val="FF0000"/>
                </a:solidFill>
                <a:latin typeface="UTM Neutra" panose="02040603050506020204" pitchFamily="18" charset="0"/>
              </a:rPr>
              <a:t> </a:t>
            </a:r>
          </a:p>
          <a:p>
            <a:r>
              <a:rPr lang="en-US" sz="8000" dirty="0" err="1" smtClean="0">
                <a:solidFill>
                  <a:srgbClr val="FF0000"/>
                </a:solidFill>
                <a:latin typeface="UTM Neutra" panose="02040603050506020204" pitchFamily="18" charset="0"/>
              </a:rPr>
              <a:t>dò</a:t>
            </a:r>
            <a:endParaRPr lang="en-US" sz="8000" dirty="0">
              <a:solidFill>
                <a:srgbClr val="FF0000"/>
              </a:solidFill>
              <a:latin typeface="UTM Neutra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58" y="1630738"/>
            <a:ext cx="2461505" cy="323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126" y="1950590"/>
            <a:ext cx="2167250" cy="2282955"/>
          </a:xfrm>
          <a:prstGeom prst="rect">
            <a:avLst/>
          </a:prstGeom>
        </p:spPr>
      </p:pic>
      <p:pic>
        <p:nvPicPr>
          <p:cNvPr id="10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013" y="3311859"/>
            <a:ext cx="4752736" cy="1843652"/>
          </a:xfrm>
          <a:prstGeom prst="rect">
            <a:avLst/>
          </a:prstGeom>
        </p:spPr>
      </p:pic>
      <p:pic>
        <p:nvPicPr>
          <p:cNvPr id="11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8" y="3354924"/>
            <a:ext cx="4432801" cy="17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422942" y="311162"/>
            <a:ext cx="1878954" cy="131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013" y="3297785"/>
            <a:ext cx="4752736" cy="1843652"/>
          </a:xfrm>
          <a:prstGeom prst="rect">
            <a:avLst/>
          </a:prstGeom>
        </p:spPr>
      </p:pic>
      <p:pic>
        <p:nvPicPr>
          <p:cNvPr id="30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8" y="3361952"/>
            <a:ext cx="4432801" cy="1779485"/>
          </a:xfrm>
          <a:prstGeom prst="rect">
            <a:avLst/>
          </a:prstGeom>
        </p:spPr>
      </p:pic>
      <p:sp>
        <p:nvSpPr>
          <p:cNvPr id="15" name="Google Shape;176;p29"/>
          <p:cNvSpPr txBox="1">
            <a:spLocks/>
          </p:cNvSpPr>
          <p:nvPr/>
        </p:nvSpPr>
        <p:spPr>
          <a:xfrm>
            <a:off x="-145047" y="1498591"/>
            <a:ext cx="9845157" cy="2540831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oncert One"/>
              <a:buNone/>
              <a:defRPr sz="60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600" dirty="0" smtClean="0">
                <a:solidFill>
                  <a:srgbClr val="FF0000"/>
                </a:solidFill>
                <a:latin typeface="UTM God's Word" panose="02040603050506020204" pitchFamily="18" charset="0"/>
              </a:rPr>
              <a:t>CHÚC CÁC EM </a:t>
            </a:r>
          </a:p>
          <a:p>
            <a:pPr>
              <a:lnSpc>
                <a:spcPct val="150000"/>
              </a:lnSpc>
            </a:pPr>
            <a:r>
              <a:rPr lang="en-US" sz="6600" dirty="0" smtClean="0">
                <a:solidFill>
                  <a:srgbClr val="FF0000"/>
                </a:solidFill>
                <a:latin typeface="UTM God's Word" panose="02040603050506020204" pitchFamily="18" charset="0"/>
              </a:rPr>
              <a:t>HỌC TỐT</a:t>
            </a:r>
            <a:endParaRPr lang="en-US" sz="6600" dirty="0">
              <a:solidFill>
                <a:srgbClr val="FF0000"/>
              </a:solidFill>
              <a:latin typeface="UTM God's Word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7054" y="3087522"/>
            <a:ext cx="1395596" cy="1398753"/>
            <a:chOff x="5605918" y="444315"/>
            <a:chExt cx="968708" cy="1086983"/>
          </a:xfrm>
        </p:grpSpPr>
        <p:grpSp>
          <p:nvGrpSpPr>
            <p:cNvPr id="10" name="组合 4">
              <a:extLst>
                <a:ext uri="{FF2B5EF4-FFF2-40B4-BE49-F238E27FC236}">
                  <a16:creationId xmlns:a16="http://schemas.microsoft.com/office/drawing/2014/main" id="{D2997DD7-015C-4BE4-831D-899E47BD7E58}"/>
                </a:ext>
              </a:extLst>
            </p:cNvPr>
            <p:cNvGrpSpPr/>
            <p:nvPr/>
          </p:nvGrpSpPr>
          <p:grpSpPr>
            <a:xfrm rot="20502883">
              <a:off x="5748760" y="669738"/>
              <a:ext cx="605587" cy="660984"/>
              <a:chOff x="9404662" y="1369975"/>
              <a:chExt cx="2199545" cy="2828284"/>
            </a:xfrm>
          </p:grpSpPr>
          <p:sp>
            <p:nvSpPr>
              <p:cNvPr id="12" name="Freeform 24">
                <a:extLst>
                  <a:ext uri="{FF2B5EF4-FFF2-40B4-BE49-F238E27FC236}">
                    <a16:creationId xmlns:a16="http://schemas.microsoft.com/office/drawing/2014/main" id="{44CB63E7-EBC1-42CE-BDB4-6B1C8C757D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99318" y="1851385"/>
                <a:ext cx="1904889" cy="2346874"/>
              </a:xfrm>
              <a:custGeom>
                <a:avLst/>
                <a:gdLst>
                  <a:gd name="T0" fmla="*/ 334 w 388"/>
                  <a:gd name="T1" fmla="*/ 382 h 478"/>
                  <a:gd name="T2" fmla="*/ 339 w 388"/>
                  <a:gd name="T3" fmla="*/ 339 h 478"/>
                  <a:gd name="T4" fmla="*/ 329 w 388"/>
                  <a:gd name="T5" fmla="*/ 320 h 478"/>
                  <a:gd name="T6" fmla="*/ 304 w 388"/>
                  <a:gd name="T7" fmla="*/ 311 h 478"/>
                  <a:gd name="T8" fmla="*/ 319 w 388"/>
                  <a:gd name="T9" fmla="*/ 285 h 478"/>
                  <a:gd name="T10" fmla="*/ 321 w 388"/>
                  <a:gd name="T11" fmla="*/ 243 h 478"/>
                  <a:gd name="T12" fmla="*/ 319 w 388"/>
                  <a:gd name="T13" fmla="*/ 200 h 478"/>
                  <a:gd name="T14" fmla="*/ 303 w 388"/>
                  <a:gd name="T15" fmla="*/ 174 h 478"/>
                  <a:gd name="T16" fmla="*/ 142 w 388"/>
                  <a:gd name="T17" fmla="*/ 282 h 478"/>
                  <a:gd name="T18" fmla="*/ 303 w 388"/>
                  <a:gd name="T19" fmla="*/ 142 h 478"/>
                  <a:gd name="T20" fmla="*/ 303 w 388"/>
                  <a:gd name="T21" fmla="*/ 117 h 478"/>
                  <a:gd name="T22" fmla="*/ 290 w 388"/>
                  <a:gd name="T23" fmla="*/ 92 h 478"/>
                  <a:gd name="T24" fmla="*/ 287 w 388"/>
                  <a:gd name="T25" fmla="*/ 52 h 478"/>
                  <a:gd name="T26" fmla="*/ 274 w 388"/>
                  <a:gd name="T27" fmla="*/ 25 h 478"/>
                  <a:gd name="T28" fmla="*/ 50 w 388"/>
                  <a:gd name="T29" fmla="*/ 194 h 478"/>
                  <a:gd name="T30" fmla="*/ 167 w 388"/>
                  <a:gd name="T31" fmla="*/ 86 h 478"/>
                  <a:gd name="T32" fmla="*/ 198 w 388"/>
                  <a:gd name="T33" fmla="*/ 39 h 478"/>
                  <a:gd name="T34" fmla="*/ 180 w 388"/>
                  <a:gd name="T35" fmla="*/ 20 h 478"/>
                  <a:gd name="T36" fmla="*/ 47 w 388"/>
                  <a:gd name="T37" fmla="*/ 92 h 478"/>
                  <a:gd name="T38" fmla="*/ 75 w 388"/>
                  <a:gd name="T39" fmla="*/ 34 h 478"/>
                  <a:gd name="T40" fmla="*/ 46 w 388"/>
                  <a:gd name="T41" fmla="*/ 10 h 478"/>
                  <a:gd name="T42" fmla="*/ 14 w 388"/>
                  <a:gd name="T43" fmla="*/ 81 h 478"/>
                  <a:gd name="T44" fmla="*/ 21 w 388"/>
                  <a:gd name="T45" fmla="*/ 126 h 478"/>
                  <a:gd name="T46" fmla="*/ 4 w 388"/>
                  <a:gd name="T47" fmla="*/ 175 h 478"/>
                  <a:gd name="T48" fmla="*/ 27 w 388"/>
                  <a:gd name="T49" fmla="*/ 207 h 478"/>
                  <a:gd name="T50" fmla="*/ 19 w 388"/>
                  <a:gd name="T51" fmla="*/ 269 h 478"/>
                  <a:gd name="T52" fmla="*/ 11 w 388"/>
                  <a:gd name="T53" fmla="*/ 327 h 478"/>
                  <a:gd name="T54" fmla="*/ 20 w 388"/>
                  <a:gd name="T55" fmla="*/ 381 h 478"/>
                  <a:gd name="T56" fmla="*/ 12 w 388"/>
                  <a:gd name="T57" fmla="*/ 418 h 478"/>
                  <a:gd name="T58" fmla="*/ 36 w 388"/>
                  <a:gd name="T59" fmla="*/ 436 h 478"/>
                  <a:gd name="T60" fmla="*/ 39 w 388"/>
                  <a:gd name="T61" fmla="*/ 475 h 478"/>
                  <a:gd name="T62" fmla="*/ 124 w 388"/>
                  <a:gd name="T63" fmla="*/ 448 h 478"/>
                  <a:gd name="T64" fmla="*/ 180 w 388"/>
                  <a:gd name="T65" fmla="*/ 443 h 478"/>
                  <a:gd name="T66" fmla="*/ 247 w 388"/>
                  <a:gd name="T67" fmla="*/ 422 h 478"/>
                  <a:gd name="T68" fmla="*/ 311 w 388"/>
                  <a:gd name="T69" fmla="*/ 414 h 478"/>
                  <a:gd name="T70" fmla="*/ 34 w 388"/>
                  <a:gd name="T71" fmla="*/ 163 h 478"/>
                  <a:gd name="T72" fmla="*/ 57 w 388"/>
                  <a:gd name="T73" fmla="*/ 149 h 478"/>
                  <a:gd name="T74" fmla="*/ 141 w 388"/>
                  <a:gd name="T75" fmla="*/ 406 h 478"/>
                  <a:gd name="T76" fmla="*/ 126 w 388"/>
                  <a:gd name="T77" fmla="*/ 424 h 478"/>
                  <a:gd name="T78" fmla="*/ 193 w 388"/>
                  <a:gd name="T79" fmla="*/ 379 h 478"/>
                  <a:gd name="T80" fmla="*/ 45 w 388"/>
                  <a:gd name="T81" fmla="*/ 264 h 478"/>
                  <a:gd name="T82" fmla="*/ 42 w 388"/>
                  <a:gd name="T83" fmla="*/ 303 h 478"/>
                  <a:gd name="T84" fmla="*/ 38 w 388"/>
                  <a:gd name="T85" fmla="*/ 312 h 478"/>
                  <a:gd name="T86" fmla="*/ 70 w 388"/>
                  <a:gd name="T87" fmla="*/ 314 h 478"/>
                  <a:gd name="T88" fmla="*/ 156 w 388"/>
                  <a:gd name="T89" fmla="*/ 243 h 478"/>
                  <a:gd name="T90" fmla="*/ 140 w 388"/>
                  <a:gd name="T91" fmla="*/ 253 h 478"/>
                  <a:gd name="T92" fmla="*/ 91 w 388"/>
                  <a:gd name="T93" fmla="*/ 245 h 478"/>
                  <a:gd name="T94" fmla="*/ 91 w 388"/>
                  <a:gd name="T95" fmla="*/ 245 h 478"/>
                  <a:gd name="T96" fmla="*/ 87 w 388"/>
                  <a:gd name="T97" fmla="*/ 199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8" h="478">
                    <a:moveTo>
                      <a:pt x="375" y="389"/>
                    </a:moveTo>
                    <a:cubicBezTo>
                      <a:pt x="359" y="382"/>
                      <a:pt x="345" y="385"/>
                      <a:pt x="330" y="388"/>
                    </a:cubicBezTo>
                    <a:cubicBezTo>
                      <a:pt x="331" y="386"/>
                      <a:pt x="333" y="384"/>
                      <a:pt x="334" y="382"/>
                    </a:cubicBezTo>
                    <a:cubicBezTo>
                      <a:pt x="339" y="376"/>
                      <a:pt x="337" y="368"/>
                      <a:pt x="332" y="365"/>
                    </a:cubicBezTo>
                    <a:cubicBezTo>
                      <a:pt x="335" y="362"/>
                      <a:pt x="339" y="359"/>
                      <a:pt x="342" y="355"/>
                    </a:cubicBezTo>
                    <a:cubicBezTo>
                      <a:pt x="348" y="350"/>
                      <a:pt x="345" y="341"/>
                      <a:pt x="339" y="339"/>
                    </a:cubicBezTo>
                    <a:cubicBezTo>
                      <a:pt x="340" y="338"/>
                      <a:pt x="342" y="337"/>
                      <a:pt x="343" y="336"/>
                    </a:cubicBezTo>
                    <a:cubicBezTo>
                      <a:pt x="353" y="328"/>
                      <a:pt x="344" y="310"/>
                      <a:pt x="332" y="318"/>
                    </a:cubicBezTo>
                    <a:cubicBezTo>
                      <a:pt x="331" y="318"/>
                      <a:pt x="330" y="319"/>
                      <a:pt x="329" y="320"/>
                    </a:cubicBezTo>
                    <a:cubicBezTo>
                      <a:pt x="330" y="319"/>
                      <a:pt x="331" y="319"/>
                      <a:pt x="332" y="318"/>
                    </a:cubicBezTo>
                    <a:cubicBezTo>
                      <a:pt x="341" y="311"/>
                      <a:pt x="329" y="296"/>
                      <a:pt x="319" y="302"/>
                    </a:cubicBezTo>
                    <a:cubicBezTo>
                      <a:pt x="314" y="305"/>
                      <a:pt x="309" y="308"/>
                      <a:pt x="304" y="311"/>
                    </a:cubicBezTo>
                    <a:cubicBezTo>
                      <a:pt x="305" y="309"/>
                      <a:pt x="306" y="308"/>
                      <a:pt x="308" y="307"/>
                    </a:cubicBezTo>
                    <a:cubicBezTo>
                      <a:pt x="312" y="302"/>
                      <a:pt x="311" y="296"/>
                      <a:pt x="307" y="293"/>
                    </a:cubicBezTo>
                    <a:cubicBezTo>
                      <a:pt x="311" y="290"/>
                      <a:pt x="315" y="288"/>
                      <a:pt x="319" y="285"/>
                    </a:cubicBezTo>
                    <a:cubicBezTo>
                      <a:pt x="327" y="278"/>
                      <a:pt x="323" y="262"/>
                      <a:pt x="311" y="266"/>
                    </a:cubicBezTo>
                    <a:cubicBezTo>
                      <a:pt x="298" y="271"/>
                      <a:pt x="286" y="276"/>
                      <a:pt x="274" y="282"/>
                    </a:cubicBezTo>
                    <a:cubicBezTo>
                      <a:pt x="290" y="269"/>
                      <a:pt x="305" y="256"/>
                      <a:pt x="321" y="243"/>
                    </a:cubicBezTo>
                    <a:cubicBezTo>
                      <a:pt x="328" y="237"/>
                      <a:pt x="322" y="228"/>
                      <a:pt x="315" y="227"/>
                    </a:cubicBezTo>
                    <a:cubicBezTo>
                      <a:pt x="319" y="224"/>
                      <a:pt x="323" y="221"/>
                      <a:pt x="327" y="218"/>
                    </a:cubicBezTo>
                    <a:cubicBezTo>
                      <a:pt x="335" y="212"/>
                      <a:pt x="331" y="195"/>
                      <a:pt x="319" y="200"/>
                    </a:cubicBezTo>
                    <a:cubicBezTo>
                      <a:pt x="306" y="204"/>
                      <a:pt x="293" y="210"/>
                      <a:pt x="281" y="217"/>
                    </a:cubicBezTo>
                    <a:cubicBezTo>
                      <a:pt x="293" y="208"/>
                      <a:pt x="304" y="199"/>
                      <a:pt x="315" y="190"/>
                    </a:cubicBezTo>
                    <a:cubicBezTo>
                      <a:pt x="325" y="182"/>
                      <a:pt x="313" y="170"/>
                      <a:pt x="303" y="174"/>
                    </a:cubicBezTo>
                    <a:cubicBezTo>
                      <a:pt x="243" y="199"/>
                      <a:pt x="196" y="246"/>
                      <a:pt x="146" y="286"/>
                    </a:cubicBezTo>
                    <a:cubicBezTo>
                      <a:pt x="114" y="312"/>
                      <a:pt x="80" y="338"/>
                      <a:pt x="50" y="369"/>
                    </a:cubicBezTo>
                    <a:cubicBezTo>
                      <a:pt x="75" y="335"/>
                      <a:pt x="112" y="307"/>
                      <a:pt x="142" y="282"/>
                    </a:cubicBezTo>
                    <a:cubicBezTo>
                      <a:pt x="151" y="273"/>
                      <a:pt x="161" y="265"/>
                      <a:pt x="171" y="257"/>
                    </a:cubicBezTo>
                    <a:cubicBezTo>
                      <a:pt x="217" y="223"/>
                      <a:pt x="267" y="194"/>
                      <a:pt x="313" y="159"/>
                    </a:cubicBezTo>
                    <a:cubicBezTo>
                      <a:pt x="324" y="152"/>
                      <a:pt x="315" y="137"/>
                      <a:pt x="303" y="142"/>
                    </a:cubicBezTo>
                    <a:cubicBezTo>
                      <a:pt x="301" y="143"/>
                      <a:pt x="299" y="144"/>
                      <a:pt x="297" y="145"/>
                    </a:cubicBezTo>
                    <a:cubicBezTo>
                      <a:pt x="301" y="142"/>
                      <a:pt x="306" y="139"/>
                      <a:pt x="311" y="135"/>
                    </a:cubicBezTo>
                    <a:cubicBezTo>
                      <a:pt x="319" y="129"/>
                      <a:pt x="314" y="113"/>
                      <a:pt x="303" y="117"/>
                    </a:cubicBezTo>
                    <a:cubicBezTo>
                      <a:pt x="291" y="121"/>
                      <a:pt x="279" y="127"/>
                      <a:pt x="268" y="132"/>
                    </a:cubicBezTo>
                    <a:cubicBezTo>
                      <a:pt x="278" y="124"/>
                      <a:pt x="289" y="116"/>
                      <a:pt x="300" y="108"/>
                    </a:cubicBezTo>
                    <a:cubicBezTo>
                      <a:pt x="310" y="101"/>
                      <a:pt x="301" y="86"/>
                      <a:pt x="290" y="92"/>
                    </a:cubicBezTo>
                    <a:cubicBezTo>
                      <a:pt x="273" y="100"/>
                      <a:pt x="256" y="110"/>
                      <a:pt x="239" y="119"/>
                    </a:cubicBezTo>
                    <a:cubicBezTo>
                      <a:pt x="260" y="103"/>
                      <a:pt x="280" y="86"/>
                      <a:pt x="299" y="67"/>
                    </a:cubicBezTo>
                    <a:cubicBezTo>
                      <a:pt x="307" y="59"/>
                      <a:pt x="297" y="47"/>
                      <a:pt x="287" y="52"/>
                    </a:cubicBezTo>
                    <a:cubicBezTo>
                      <a:pt x="267" y="62"/>
                      <a:pt x="247" y="75"/>
                      <a:pt x="229" y="88"/>
                    </a:cubicBezTo>
                    <a:cubicBezTo>
                      <a:pt x="247" y="72"/>
                      <a:pt x="265" y="56"/>
                      <a:pt x="284" y="42"/>
                    </a:cubicBezTo>
                    <a:cubicBezTo>
                      <a:pt x="294" y="34"/>
                      <a:pt x="284" y="17"/>
                      <a:pt x="274" y="25"/>
                    </a:cubicBezTo>
                    <a:cubicBezTo>
                      <a:pt x="217" y="68"/>
                      <a:pt x="163" y="116"/>
                      <a:pt x="105" y="157"/>
                    </a:cubicBezTo>
                    <a:cubicBezTo>
                      <a:pt x="90" y="167"/>
                      <a:pt x="74" y="178"/>
                      <a:pt x="59" y="191"/>
                    </a:cubicBezTo>
                    <a:cubicBezTo>
                      <a:pt x="56" y="192"/>
                      <a:pt x="53" y="193"/>
                      <a:pt x="50" y="194"/>
                    </a:cubicBezTo>
                    <a:cubicBezTo>
                      <a:pt x="55" y="184"/>
                      <a:pt x="61" y="173"/>
                      <a:pt x="69" y="164"/>
                    </a:cubicBezTo>
                    <a:cubicBezTo>
                      <a:pt x="85" y="153"/>
                      <a:pt x="101" y="139"/>
                      <a:pt x="115" y="127"/>
                    </a:cubicBezTo>
                    <a:cubicBezTo>
                      <a:pt x="132" y="113"/>
                      <a:pt x="150" y="100"/>
                      <a:pt x="167" y="86"/>
                    </a:cubicBezTo>
                    <a:cubicBezTo>
                      <a:pt x="196" y="67"/>
                      <a:pt x="226" y="48"/>
                      <a:pt x="251" y="24"/>
                    </a:cubicBezTo>
                    <a:cubicBezTo>
                      <a:pt x="259" y="17"/>
                      <a:pt x="248" y="2"/>
                      <a:pt x="239" y="9"/>
                    </a:cubicBezTo>
                    <a:cubicBezTo>
                      <a:pt x="226" y="19"/>
                      <a:pt x="212" y="29"/>
                      <a:pt x="198" y="39"/>
                    </a:cubicBezTo>
                    <a:cubicBezTo>
                      <a:pt x="205" y="33"/>
                      <a:pt x="211" y="28"/>
                      <a:pt x="217" y="22"/>
                    </a:cubicBezTo>
                    <a:cubicBezTo>
                      <a:pt x="225" y="14"/>
                      <a:pt x="214" y="0"/>
                      <a:pt x="204" y="6"/>
                    </a:cubicBezTo>
                    <a:cubicBezTo>
                      <a:pt x="196" y="10"/>
                      <a:pt x="188" y="15"/>
                      <a:pt x="180" y="20"/>
                    </a:cubicBezTo>
                    <a:cubicBezTo>
                      <a:pt x="181" y="12"/>
                      <a:pt x="173" y="2"/>
                      <a:pt x="164" y="8"/>
                    </a:cubicBezTo>
                    <a:cubicBezTo>
                      <a:pt x="126" y="31"/>
                      <a:pt x="83" y="56"/>
                      <a:pt x="50" y="90"/>
                    </a:cubicBezTo>
                    <a:cubicBezTo>
                      <a:pt x="49" y="90"/>
                      <a:pt x="48" y="91"/>
                      <a:pt x="47" y="92"/>
                    </a:cubicBezTo>
                    <a:cubicBezTo>
                      <a:pt x="61" y="72"/>
                      <a:pt x="84" y="57"/>
                      <a:pt x="100" y="41"/>
                    </a:cubicBezTo>
                    <a:cubicBezTo>
                      <a:pt x="110" y="31"/>
                      <a:pt x="95" y="16"/>
                      <a:pt x="85" y="26"/>
                    </a:cubicBezTo>
                    <a:cubicBezTo>
                      <a:pt x="81" y="28"/>
                      <a:pt x="78" y="31"/>
                      <a:pt x="75" y="34"/>
                    </a:cubicBezTo>
                    <a:cubicBezTo>
                      <a:pt x="76" y="33"/>
                      <a:pt x="77" y="31"/>
                      <a:pt x="78" y="30"/>
                    </a:cubicBezTo>
                    <a:cubicBezTo>
                      <a:pt x="87" y="21"/>
                      <a:pt x="74" y="7"/>
                      <a:pt x="65" y="14"/>
                    </a:cubicBezTo>
                    <a:cubicBezTo>
                      <a:pt x="64" y="6"/>
                      <a:pt x="52" y="1"/>
                      <a:pt x="46" y="10"/>
                    </a:cubicBezTo>
                    <a:cubicBezTo>
                      <a:pt x="40" y="20"/>
                      <a:pt x="35" y="30"/>
                      <a:pt x="32" y="41"/>
                    </a:cubicBezTo>
                    <a:cubicBezTo>
                      <a:pt x="31" y="45"/>
                      <a:pt x="32" y="48"/>
                      <a:pt x="34" y="51"/>
                    </a:cubicBezTo>
                    <a:cubicBezTo>
                      <a:pt x="27" y="61"/>
                      <a:pt x="20" y="71"/>
                      <a:pt x="14" y="81"/>
                    </a:cubicBezTo>
                    <a:cubicBezTo>
                      <a:pt x="10" y="87"/>
                      <a:pt x="13" y="94"/>
                      <a:pt x="18" y="96"/>
                    </a:cubicBezTo>
                    <a:cubicBezTo>
                      <a:pt x="16" y="102"/>
                      <a:pt x="14" y="107"/>
                      <a:pt x="12" y="113"/>
                    </a:cubicBezTo>
                    <a:cubicBezTo>
                      <a:pt x="11" y="120"/>
                      <a:pt x="15" y="125"/>
                      <a:pt x="21" y="126"/>
                    </a:cubicBezTo>
                    <a:cubicBezTo>
                      <a:pt x="18" y="131"/>
                      <a:pt x="16" y="135"/>
                      <a:pt x="14" y="140"/>
                    </a:cubicBezTo>
                    <a:cubicBezTo>
                      <a:pt x="11" y="145"/>
                      <a:pt x="13" y="150"/>
                      <a:pt x="16" y="154"/>
                    </a:cubicBezTo>
                    <a:cubicBezTo>
                      <a:pt x="12" y="160"/>
                      <a:pt x="7" y="168"/>
                      <a:pt x="4" y="175"/>
                    </a:cubicBezTo>
                    <a:cubicBezTo>
                      <a:pt x="0" y="183"/>
                      <a:pt x="6" y="191"/>
                      <a:pt x="15" y="189"/>
                    </a:cubicBezTo>
                    <a:cubicBezTo>
                      <a:pt x="21" y="188"/>
                      <a:pt x="27" y="186"/>
                      <a:pt x="33" y="184"/>
                    </a:cubicBezTo>
                    <a:cubicBezTo>
                      <a:pt x="30" y="191"/>
                      <a:pt x="28" y="199"/>
                      <a:pt x="27" y="207"/>
                    </a:cubicBezTo>
                    <a:cubicBezTo>
                      <a:pt x="26" y="212"/>
                      <a:pt x="29" y="217"/>
                      <a:pt x="33" y="218"/>
                    </a:cubicBezTo>
                    <a:cubicBezTo>
                      <a:pt x="23" y="231"/>
                      <a:pt x="17" y="246"/>
                      <a:pt x="16" y="263"/>
                    </a:cubicBezTo>
                    <a:cubicBezTo>
                      <a:pt x="16" y="265"/>
                      <a:pt x="17" y="267"/>
                      <a:pt x="19" y="269"/>
                    </a:cubicBezTo>
                    <a:cubicBezTo>
                      <a:pt x="12" y="281"/>
                      <a:pt x="8" y="294"/>
                      <a:pt x="8" y="308"/>
                    </a:cubicBezTo>
                    <a:cubicBezTo>
                      <a:pt x="8" y="312"/>
                      <a:pt x="11" y="316"/>
                      <a:pt x="14" y="317"/>
                    </a:cubicBezTo>
                    <a:cubicBezTo>
                      <a:pt x="13" y="320"/>
                      <a:pt x="12" y="323"/>
                      <a:pt x="11" y="327"/>
                    </a:cubicBezTo>
                    <a:cubicBezTo>
                      <a:pt x="9" y="333"/>
                      <a:pt x="13" y="338"/>
                      <a:pt x="19" y="339"/>
                    </a:cubicBezTo>
                    <a:cubicBezTo>
                      <a:pt x="13" y="349"/>
                      <a:pt x="9" y="359"/>
                      <a:pt x="5" y="369"/>
                    </a:cubicBezTo>
                    <a:cubicBezTo>
                      <a:pt x="3" y="377"/>
                      <a:pt x="13" y="386"/>
                      <a:pt x="20" y="381"/>
                    </a:cubicBezTo>
                    <a:cubicBezTo>
                      <a:pt x="16" y="388"/>
                      <a:pt x="13" y="396"/>
                      <a:pt x="11" y="404"/>
                    </a:cubicBezTo>
                    <a:cubicBezTo>
                      <a:pt x="9" y="408"/>
                      <a:pt x="11" y="412"/>
                      <a:pt x="14" y="414"/>
                    </a:cubicBezTo>
                    <a:cubicBezTo>
                      <a:pt x="13" y="415"/>
                      <a:pt x="12" y="416"/>
                      <a:pt x="12" y="418"/>
                    </a:cubicBezTo>
                    <a:cubicBezTo>
                      <a:pt x="7" y="425"/>
                      <a:pt x="15" y="435"/>
                      <a:pt x="23" y="432"/>
                    </a:cubicBezTo>
                    <a:cubicBezTo>
                      <a:pt x="29" y="430"/>
                      <a:pt x="35" y="428"/>
                      <a:pt x="41" y="426"/>
                    </a:cubicBezTo>
                    <a:cubicBezTo>
                      <a:pt x="39" y="429"/>
                      <a:pt x="37" y="433"/>
                      <a:pt x="36" y="436"/>
                    </a:cubicBezTo>
                    <a:cubicBezTo>
                      <a:pt x="34" y="440"/>
                      <a:pt x="34" y="445"/>
                      <a:pt x="36" y="447"/>
                    </a:cubicBezTo>
                    <a:cubicBezTo>
                      <a:pt x="33" y="452"/>
                      <a:pt x="30" y="456"/>
                      <a:pt x="28" y="460"/>
                    </a:cubicBezTo>
                    <a:cubicBezTo>
                      <a:pt x="23" y="468"/>
                      <a:pt x="31" y="478"/>
                      <a:pt x="39" y="475"/>
                    </a:cubicBezTo>
                    <a:cubicBezTo>
                      <a:pt x="52" y="471"/>
                      <a:pt x="65" y="465"/>
                      <a:pt x="76" y="457"/>
                    </a:cubicBezTo>
                    <a:cubicBezTo>
                      <a:pt x="76" y="464"/>
                      <a:pt x="85" y="470"/>
                      <a:pt x="92" y="466"/>
                    </a:cubicBezTo>
                    <a:cubicBezTo>
                      <a:pt x="103" y="460"/>
                      <a:pt x="114" y="454"/>
                      <a:pt x="124" y="448"/>
                    </a:cubicBezTo>
                    <a:cubicBezTo>
                      <a:pt x="126" y="450"/>
                      <a:pt x="129" y="452"/>
                      <a:pt x="132" y="452"/>
                    </a:cubicBezTo>
                    <a:cubicBezTo>
                      <a:pt x="146" y="450"/>
                      <a:pt x="158" y="446"/>
                      <a:pt x="170" y="441"/>
                    </a:cubicBezTo>
                    <a:cubicBezTo>
                      <a:pt x="173" y="443"/>
                      <a:pt x="176" y="444"/>
                      <a:pt x="180" y="443"/>
                    </a:cubicBezTo>
                    <a:cubicBezTo>
                      <a:pt x="195" y="439"/>
                      <a:pt x="209" y="433"/>
                      <a:pt x="222" y="425"/>
                    </a:cubicBezTo>
                    <a:cubicBezTo>
                      <a:pt x="225" y="430"/>
                      <a:pt x="231" y="432"/>
                      <a:pt x="236" y="429"/>
                    </a:cubicBezTo>
                    <a:cubicBezTo>
                      <a:pt x="240" y="427"/>
                      <a:pt x="244" y="424"/>
                      <a:pt x="247" y="422"/>
                    </a:cubicBezTo>
                    <a:cubicBezTo>
                      <a:pt x="249" y="428"/>
                      <a:pt x="255" y="432"/>
                      <a:pt x="260" y="430"/>
                    </a:cubicBezTo>
                    <a:cubicBezTo>
                      <a:pt x="275" y="425"/>
                      <a:pt x="287" y="417"/>
                      <a:pt x="299" y="408"/>
                    </a:cubicBezTo>
                    <a:cubicBezTo>
                      <a:pt x="301" y="412"/>
                      <a:pt x="306" y="415"/>
                      <a:pt x="311" y="414"/>
                    </a:cubicBezTo>
                    <a:cubicBezTo>
                      <a:pt x="331" y="411"/>
                      <a:pt x="350" y="401"/>
                      <a:pt x="369" y="409"/>
                    </a:cubicBezTo>
                    <a:cubicBezTo>
                      <a:pt x="382" y="414"/>
                      <a:pt x="388" y="393"/>
                      <a:pt x="375" y="389"/>
                    </a:cubicBezTo>
                    <a:close/>
                    <a:moveTo>
                      <a:pt x="34" y="163"/>
                    </a:moveTo>
                    <a:cubicBezTo>
                      <a:pt x="37" y="158"/>
                      <a:pt x="40" y="154"/>
                      <a:pt x="43" y="150"/>
                    </a:cubicBezTo>
                    <a:cubicBezTo>
                      <a:pt x="50" y="147"/>
                      <a:pt x="58" y="144"/>
                      <a:pt x="65" y="141"/>
                    </a:cubicBezTo>
                    <a:cubicBezTo>
                      <a:pt x="62" y="143"/>
                      <a:pt x="59" y="146"/>
                      <a:pt x="57" y="149"/>
                    </a:cubicBezTo>
                    <a:cubicBezTo>
                      <a:pt x="49" y="154"/>
                      <a:pt x="42" y="159"/>
                      <a:pt x="34" y="163"/>
                    </a:cubicBezTo>
                    <a:close/>
                    <a:moveTo>
                      <a:pt x="126" y="424"/>
                    </a:moveTo>
                    <a:cubicBezTo>
                      <a:pt x="131" y="418"/>
                      <a:pt x="136" y="412"/>
                      <a:pt x="141" y="406"/>
                    </a:cubicBezTo>
                    <a:cubicBezTo>
                      <a:pt x="142" y="406"/>
                      <a:pt x="142" y="406"/>
                      <a:pt x="142" y="405"/>
                    </a:cubicBezTo>
                    <a:cubicBezTo>
                      <a:pt x="139" y="410"/>
                      <a:pt x="136" y="414"/>
                      <a:pt x="133" y="419"/>
                    </a:cubicBezTo>
                    <a:cubicBezTo>
                      <a:pt x="131" y="421"/>
                      <a:pt x="128" y="422"/>
                      <a:pt x="126" y="424"/>
                    </a:cubicBezTo>
                    <a:close/>
                    <a:moveTo>
                      <a:pt x="207" y="365"/>
                    </a:moveTo>
                    <a:cubicBezTo>
                      <a:pt x="222" y="352"/>
                      <a:pt x="238" y="338"/>
                      <a:pt x="255" y="328"/>
                    </a:cubicBezTo>
                    <a:cubicBezTo>
                      <a:pt x="235" y="346"/>
                      <a:pt x="214" y="363"/>
                      <a:pt x="193" y="379"/>
                    </a:cubicBezTo>
                    <a:cubicBezTo>
                      <a:pt x="198" y="374"/>
                      <a:pt x="202" y="369"/>
                      <a:pt x="207" y="365"/>
                    </a:cubicBezTo>
                    <a:close/>
                    <a:moveTo>
                      <a:pt x="43" y="265"/>
                    </a:moveTo>
                    <a:cubicBezTo>
                      <a:pt x="44" y="265"/>
                      <a:pt x="45" y="265"/>
                      <a:pt x="45" y="264"/>
                    </a:cubicBezTo>
                    <a:cubicBezTo>
                      <a:pt x="42" y="268"/>
                      <a:pt x="40" y="271"/>
                      <a:pt x="37" y="275"/>
                    </a:cubicBezTo>
                    <a:cubicBezTo>
                      <a:pt x="39" y="272"/>
                      <a:pt x="41" y="269"/>
                      <a:pt x="43" y="265"/>
                    </a:cubicBezTo>
                    <a:close/>
                    <a:moveTo>
                      <a:pt x="42" y="303"/>
                    </a:moveTo>
                    <a:cubicBezTo>
                      <a:pt x="45" y="301"/>
                      <a:pt x="48" y="299"/>
                      <a:pt x="51" y="297"/>
                    </a:cubicBezTo>
                    <a:cubicBezTo>
                      <a:pt x="47" y="302"/>
                      <a:pt x="42" y="307"/>
                      <a:pt x="38" y="312"/>
                    </a:cubicBezTo>
                    <a:cubicBezTo>
                      <a:pt x="38" y="312"/>
                      <a:pt x="38" y="312"/>
                      <a:pt x="38" y="312"/>
                    </a:cubicBezTo>
                    <a:cubicBezTo>
                      <a:pt x="39" y="309"/>
                      <a:pt x="41" y="306"/>
                      <a:pt x="42" y="303"/>
                    </a:cubicBezTo>
                    <a:close/>
                    <a:moveTo>
                      <a:pt x="51" y="327"/>
                    </a:moveTo>
                    <a:cubicBezTo>
                      <a:pt x="58" y="323"/>
                      <a:pt x="64" y="319"/>
                      <a:pt x="70" y="314"/>
                    </a:cubicBezTo>
                    <a:cubicBezTo>
                      <a:pt x="62" y="322"/>
                      <a:pt x="53" y="330"/>
                      <a:pt x="43" y="337"/>
                    </a:cubicBezTo>
                    <a:cubicBezTo>
                      <a:pt x="46" y="334"/>
                      <a:pt x="48" y="331"/>
                      <a:pt x="51" y="327"/>
                    </a:cubicBezTo>
                    <a:close/>
                    <a:moveTo>
                      <a:pt x="156" y="243"/>
                    </a:moveTo>
                    <a:cubicBezTo>
                      <a:pt x="154" y="244"/>
                      <a:pt x="152" y="246"/>
                      <a:pt x="150" y="247"/>
                    </a:cubicBezTo>
                    <a:cubicBezTo>
                      <a:pt x="135" y="258"/>
                      <a:pt x="120" y="270"/>
                      <a:pt x="106" y="283"/>
                    </a:cubicBezTo>
                    <a:cubicBezTo>
                      <a:pt x="117" y="272"/>
                      <a:pt x="128" y="261"/>
                      <a:pt x="140" y="253"/>
                    </a:cubicBezTo>
                    <a:cubicBezTo>
                      <a:pt x="151" y="244"/>
                      <a:pt x="162" y="236"/>
                      <a:pt x="173" y="228"/>
                    </a:cubicBezTo>
                    <a:cubicBezTo>
                      <a:pt x="168" y="233"/>
                      <a:pt x="162" y="238"/>
                      <a:pt x="156" y="243"/>
                    </a:cubicBezTo>
                    <a:close/>
                    <a:moveTo>
                      <a:pt x="91" y="245"/>
                    </a:moveTo>
                    <a:cubicBezTo>
                      <a:pt x="109" y="229"/>
                      <a:pt x="128" y="214"/>
                      <a:pt x="146" y="201"/>
                    </a:cubicBezTo>
                    <a:cubicBezTo>
                      <a:pt x="152" y="196"/>
                      <a:pt x="159" y="192"/>
                      <a:pt x="165" y="188"/>
                    </a:cubicBezTo>
                    <a:cubicBezTo>
                      <a:pt x="140" y="207"/>
                      <a:pt x="116" y="226"/>
                      <a:pt x="91" y="245"/>
                    </a:cubicBezTo>
                    <a:close/>
                    <a:moveTo>
                      <a:pt x="44" y="236"/>
                    </a:moveTo>
                    <a:cubicBezTo>
                      <a:pt x="49" y="226"/>
                      <a:pt x="57" y="217"/>
                      <a:pt x="67" y="209"/>
                    </a:cubicBezTo>
                    <a:cubicBezTo>
                      <a:pt x="74" y="206"/>
                      <a:pt x="80" y="203"/>
                      <a:pt x="87" y="199"/>
                    </a:cubicBezTo>
                    <a:cubicBezTo>
                      <a:pt x="72" y="210"/>
                      <a:pt x="57" y="222"/>
                      <a:pt x="44" y="236"/>
                    </a:cubicBezTo>
                    <a:close/>
                  </a:path>
                </a:pathLst>
              </a:custGeom>
              <a:solidFill>
                <a:srgbClr val="9FD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B8CD2D15-29A1-4462-8DC3-4FACA023C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4348" y="2027764"/>
                <a:ext cx="1132973" cy="477260"/>
              </a:xfrm>
              <a:custGeom>
                <a:avLst/>
                <a:gdLst>
                  <a:gd name="T0" fmla="*/ 220 w 231"/>
                  <a:gd name="T1" fmla="*/ 50 h 97"/>
                  <a:gd name="T2" fmla="*/ 173 w 231"/>
                  <a:gd name="T3" fmla="*/ 45 h 97"/>
                  <a:gd name="T4" fmla="*/ 175 w 231"/>
                  <a:gd name="T5" fmla="*/ 37 h 97"/>
                  <a:gd name="T6" fmla="*/ 170 w 231"/>
                  <a:gd name="T7" fmla="*/ 26 h 97"/>
                  <a:gd name="T8" fmla="*/ 175 w 231"/>
                  <a:gd name="T9" fmla="*/ 13 h 97"/>
                  <a:gd name="T10" fmla="*/ 162 w 231"/>
                  <a:gd name="T11" fmla="*/ 3 h 97"/>
                  <a:gd name="T12" fmla="*/ 149 w 231"/>
                  <a:gd name="T13" fmla="*/ 11 h 97"/>
                  <a:gd name="T14" fmla="*/ 141 w 231"/>
                  <a:gd name="T15" fmla="*/ 11 h 97"/>
                  <a:gd name="T16" fmla="*/ 129 w 231"/>
                  <a:gd name="T17" fmla="*/ 18 h 97"/>
                  <a:gd name="T18" fmla="*/ 127 w 231"/>
                  <a:gd name="T19" fmla="*/ 18 h 97"/>
                  <a:gd name="T20" fmla="*/ 111 w 231"/>
                  <a:gd name="T21" fmla="*/ 24 h 97"/>
                  <a:gd name="T22" fmla="*/ 114 w 231"/>
                  <a:gd name="T23" fmla="*/ 22 h 97"/>
                  <a:gd name="T24" fmla="*/ 105 w 231"/>
                  <a:gd name="T25" fmla="*/ 8 h 97"/>
                  <a:gd name="T26" fmla="*/ 78 w 231"/>
                  <a:gd name="T27" fmla="*/ 20 h 97"/>
                  <a:gd name="T28" fmla="*/ 71 w 231"/>
                  <a:gd name="T29" fmla="*/ 19 h 97"/>
                  <a:gd name="T30" fmla="*/ 49 w 231"/>
                  <a:gd name="T31" fmla="*/ 27 h 97"/>
                  <a:gd name="T32" fmla="*/ 51 w 231"/>
                  <a:gd name="T33" fmla="*/ 25 h 97"/>
                  <a:gd name="T34" fmla="*/ 52 w 231"/>
                  <a:gd name="T35" fmla="*/ 24 h 97"/>
                  <a:gd name="T36" fmla="*/ 54 w 231"/>
                  <a:gd name="T37" fmla="*/ 21 h 97"/>
                  <a:gd name="T38" fmla="*/ 58 w 231"/>
                  <a:gd name="T39" fmla="*/ 17 h 97"/>
                  <a:gd name="T40" fmla="*/ 50 w 231"/>
                  <a:gd name="T41" fmla="*/ 7 h 97"/>
                  <a:gd name="T42" fmla="*/ 4 w 231"/>
                  <a:gd name="T43" fmla="*/ 32 h 97"/>
                  <a:gd name="T44" fmla="*/ 7 w 231"/>
                  <a:gd name="T45" fmla="*/ 44 h 97"/>
                  <a:gd name="T46" fmla="*/ 10 w 231"/>
                  <a:gd name="T47" fmla="*/ 55 h 97"/>
                  <a:gd name="T48" fmla="*/ 2 w 231"/>
                  <a:gd name="T49" fmla="*/ 68 h 97"/>
                  <a:gd name="T50" fmla="*/ 6 w 231"/>
                  <a:gd name="T51" fmla="*/ 80 h 97"/>
                  <a:gd name="T52" fmla="*/ 14 w 231"/>
                  <a:gd name="T53" fmla="*/ 91 h 97"/>
                  <a:gd name="T54" fmla="*/ 29 w 231"/>
                  <a:gd name="T55" fmla="*/ 90 h 97"/>
                  <a:gd name="T56" fmla="*/ 33 w 231"/>
                  <a:gd name="T57" fmla="*/ 94 h 97"/>
                  <a:gd name="T58" fmla="*/ 79 w 231"/>
                  <a:gd name="T59" fmla="*/ 85 h 97"/>
                  <a:gd name="T60" fmla="*/ 89 w 231"/>
                  <a:gd name="T61" fmla="*/ 89 h 97"/>
                  <a:gd name="T62" fmla="*/ 125 w 231"/>
                  <a:gd name="T63" fmla="*/ 75 h 97"/>
                  <a:gd name="T64" fmla="*/ 152 w 231"/>
                  <a:gd name="T65" fmla="*/ 68 h 97"/>
                  <a:gd name="T66" fmla="*/ 165 w 231"/>
                  <a:gd name="T67" fmla="*/ 68 h 97"/>
                  <a:gd name="T68" fmla="*/ 220 w 231"/>
                  <a:gd name="T69" fmla="*/ 67 h 97"/>
                  <a:gd name="T70" fmla="*/ 220 w 231"/>
                  <a:gd name="T71" fmla="*/ 5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1" h="97">
                    <a:moveTo>
                      <a:pt x="220" y="50"/>
                    </a:moveTo>
                    <a:cubicBezTo>
                      <a:pt x="202" y="50"/>
                      <a:pt x="187" y="43"/>
                      <a:pt x="173" y="45"/>
                    </a:cubicBezTo>
                    <a:cubicBezTo>
                      <a:pt x="174" y="42"/>
                      <a:pt x="174" y="40"/>
                      <a:pt x="175" y="37"/>
                    </a:cubicBezTo>
                    <a:cubicBezTo>
                      <a:pt x="177" y="32"/>
                      <a:pt x="174" y="28"/>
                      <a:pt x="170" y="26"/>
                    </a:cubicBezTo>
                    <a:cubicBezTo>
                      <a:pt x="172" y="22"/>
                      <a:pt x="174" y="18"/>
                      <a:pt x="175" y="13"/>
                    </a:cubicBezTo>
                    <a:cubicBezTo>
                      <a:pt x="177" y="5"/>
                      <a:pt x="169" y="0"/>
                      <a:pt x="162" y="3"/>
                    </a:cubicBezTo>
                    <a:cubicBezTo>
                      <a:pt x="158" y="5"/>
                      <a:pt x="153" y="8"/>
                      <a:pt x="149" y="11"/>
                    </a:cubicBezTo>
                    <a:cubicBezTo>
                      <a:pt x="146" y="10"/>
                      <a:pt x="144" y="9"/>
                      <a:pt x="141" y="11"/>
                    </a:cubicBezTo>
                    <a:cubicBezTo>
                      <a:pt x="137" y="13"/>
                      <a:pt x="133" y="16"/>
                      <a:pt x="129" y="18"/>
                    </a:cubicBezTo>
                    <a:cubicBezTo>
                      <a:pt x="129" y="18"/>
                      <a:pt x="128" y="18"/>
                      <a:pt x="127" y="18"/>
                    </a:cubicBezTo>
                    <a:cubicBezTo>
                      <a:pt x="122" y="20"/>
                      <a:pt x="116" y="22"/>
                      <a:pt x="111" y="24"/>
                    </a:cubicBezTo>
                    <a:cubicBezTo>
                      <a:pt x="112" y="23"/>
                      <a:pt x="113" y="23"/>
                      <a:pt x="114" y="22"/>
                    </a:cubicBezTo>
                    <a:cubicBezTo>
                      <a:pt x="120" y="17"/>
                      <a:pt x="113" y="5"/>
                      <a:pt x="105" y="8"/>
                    </a:cubicBezTo>
                    <a:cubicBezTo>
                      <a:pt x="97" y="12"/>
                      <a:pt x="87" y="15"/>
                      <a:pt x="78" y="20"/>
                    </a:cubicBezTo>
                    <a:cubicBezTo>
                      <a:pt x="76" y="18"/>
                      <a:pt x="74" y="18"/>
                      <a:pt x="71" y="19"/>
                    </a:cubicBezTo>
                    <a:cubicBezTo>
                      <a:pt x="63" y="21"/>
                      <a:pt x="56" y="24"/>
                      <a:pt x="49" y="27"/>
                    </a:cubicBezTo>
                    <a:cubicBezTo>
                      <a:pt x="50" y="26"/>
                      <a:pt x="50" y="26"/>
                      <a:pt x="51" y="25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3" y="23"/>
                      <a:pt x="53" y="22"/>
                      <a:pt x="54" y="21"/>
                    </a:cubicBezTo>
                    <a:cubicBezTo>
                      <a:pt x="55" y="20"/>
                      <a:pt x="56" y="18"/>
                      <a:pt x="58" y="17"/>
                    </a:cubicBezTo>
                    <a:cubicBezTo>
                      <a:pt x="61" y="11"/>
                      <a:pt x="55" y="6"/>
                      <a:pt x="50" y="7"/>
                    </a:cubicBezTo>
                    <a:cubicBezTo>
                      <a:pt x="32" y="10"/>
                      <a:pt x="16" y="18"/>
                      <a:pt x="4" y="32"/>
                    </a:cubicBezTo>
                    <a:cubicBezTo>
                      <a:pt x="0" y="37"/>
                      <a:pt x="2" y="43"/>
                      <a:pt x="7" y="44"/>
                    </a:cubicBezTo>
                    <a:cubicBezTo>
                      <a:pt x="6" y="48"/>
                      <a:pt x="7" y="53"/>
                      <a:pt x="10" y="55"/>
                    </a:cubicBezTo>
                    <a:cubicBezTo>
                      <a:pt x="7" y="59"/>
                      <a:pt x="4" y="63"/>
                      <a:pt x="2" y="68"/>
                    </a:cubicBezTo>
                    <a:cubicBezTo>
                      <a:pt x="0" y="72"/>
                      <a:pt x="2" y="79"/>
                      <a:pt x="6" y="80"/>
                    </a:cubicBezTo>
                    <a:cubicBezTo>
                      <a:pt x="5" y="85"/>
                      <a:pt x="8" y="91"/>
                      <a:pt x="14" y="91"/>
                    </a:cubicBezTo>
                    <a:cubicBezTo>
                      <a:pt x="19" y="91"/>
                      <a:pt x="24" y="91"/>
                      <a:pt x="29" y="90"/>
                    </a:cubicBezTo>
                    <a:cubicBezTo>
                      <a:pt x="30" y="92"/>
                      <a:pt x="31" y="93"/>
                      <a:pt x="33" y="94"/>
                    </a:cubicBezTo>
                    <a:cubicBezTo>
                      <a:pt x="49" y="97"/>
                      <a:pt x="65" y="92"/>
                      <a:pt x="79" y="85"/>
                    </a:cubicBezTo>
                    <a:cubicBezTo>
                      <a:pt x="81" y="88"/>
                      <a:pt x="85" y="89"/>
                      <a:pt x="89" y="89"/>
                    </a:cubicBezTo>
                    <a:cubicBezTo>
                      <a:pt x="101" y="87"/>
                      <a:pt x="114" y="82"/>
                      <a:pt x="125" y="75"/>
                    </a:cubicBezTo>
                    <a:cubicBezTo>
                      <a:pt x="132" y="82"/>
                      <a:pt x="143" y="77"/>
                      <a:pt x="152" y="68"/>
                    </a:cubicBezTo>
                    <a:cubicBezTo>
                      <a:pt x="155" y="71"/>
                      <a:pt x="161" y="71"/>
                      <a:pt x="165" y="68"/>
                    </a:cubicBezTo>
                    <a:cubicBezTo>
                      <a:pt x="179" y="56"/>
                      <a:pt x="202" y="69"/>
                      <a:pt x="220" y="67"/>
                    </a:cubicBezTo>
                    <a:cubicBezTo>
                      <a:pt x="230" y="66"/>
                      <a:pt x="231" y="50"/>
                      <a:pt x="220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7" name="Freeform 36">
                <a:extLst>
                  <a:ext uri="{FF2B5EF4-FFF2-40B4-BE49-F238E27FC236}">
                    <a16:creationId xmlns:a16="http://schemas.microsoft.com/office/drawing/2014/main" id="{A8776B89-30F7-4DAA-B1D7-1B29D53B46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04662" y="1758008"/>
                <a:ext cx="2106169" cy="2382149"/>
              </a:xfrm>
              <a:custGeom>
                <a:avLst/>
                <a:gdLst>
                  <a:gd name="T0" fmla="*/ 402 w 429"/>
                  <a:gd name="T1" fmla="*/ 229 h 485"/>
                  <a:gd name="T2" fmla="*/ 359 w 429"/>
                  <a:gd name="T3" fmla="*/ 5 h 485"/>
                  <a:gd name="T4" fmla="*/ 117 w 429"/>
                  <a:gd name="T5" fmla="*/ 26 h 485"/>
                  <a:gd name="T6" fmla="*/ 50 w 429"/>
                  <a:gd name="T7" fmla="*/ 36 h 485"/>
                  <a:gd name="T8" fmla="*/ 21 w 429"/>
                  <a:gd name="T9" fmla="*/ 97 h 485"/>
                  <a:gd name="T10" fmla="*/ 43 w 429"/>
                  <a:gd name="T11" fmla="*/ 62 h 485"/>
                  <a:gd name="T12" fmla="*/ 1 w 429"/>
                  <a:gd name="T13" fmla="*/ 124 h 485"/>
                  <a:gd name="T14" fmla="*/ 15 w 429"/>
                  <a:gd name="T15" fmla="*/ 199 h 485"/>
                  <a:gd name="T16" fmla="*/ 23 w 429"/>
                  <a:gd name="T17" fmla="*/ 292 h 485"/>
                  <a:gd name="T18" fmla="*/ 19 w 429"/>
                  <a:gd name="T19" fmla="*/ 361 h 485"/>
                  <a:gd name="T20" fmla="*/ 30 w 429"/>
                  <a:gd name="T21" fmla="*/ 439 h 485"/>
                  <a:gd name="T22" fmla="*/ 50 w 429"/>
                  <a:gd name="T23" fmla="*/ 434 h 485"/>
                  <a:gd name="T24" fmla="*/ 49 w 429"/>
                  <a:gd name="T25" fmla="*/ 472 h 485"/>
                  <a:gd name="T26" fmla="*/ 78 w 429"/>
                  <a:gd name="T27" fmla="*/ 477 h 485"/>
                  <a:gd name="T28" fmla="*/ 217 w 429"/>
                  <a:gd name="T29" fmla="*/ 462 h 485"/>
                  <a:gd name="T30" fmla="*/ 49 w 429"/>
                  <a:gd name="T31" fmla="*/ 231 h 485"/>
                  <a:gd name="T32" fmla="*/ 48 w 429"/>
                  <a:gd name="T33" fmla="*/ 206 h 485"/>
                  <a:gd name="T34" fmla="*/ 18 w 429"/>
                  <a:gd name="T35" fmla="*/ 113 h 485"/>
                  <a:gd name="T36" fmla="*/ 47 w 429"/>
                  <a:gd name="T37" fmla="*/ 133 h 485"/>
                  <a:gd name="T38" fmla="*/ 41 w 429"/>
                  <a:gd name="T39" fmla="*/ 146 h 485"/>
                  <a:gd name="T40" fmla="*/ 41 w 429"/>
                  <a:gd name="T41" fmla="*/ 146 h 485"/>
                  <a:gd name="T42" fmla="*/ 47 w 429"/>
                  <a:gd name="T43" fmla="*/ 161 h 485"/>
                  <a:gd name="T44" fmla="*/ 24 w 429"/>
                  <a:gd name="T45" fmla="*/ 191 h 485"/>
                  <a:gd name="T46" fmla="*/ 49 w 429"/>
                  <a:gd name="T47" fmla="*/ 248 h 485"/>
                  <a:gd name="T48" fmla="*/ 31 w 429"/>
                  <a:gd name="T49" fmla="*/ 248 h 485"/>
                  <a:gd name="T50" fmla="*/ 49 w 429"/>
                  <a:gd name="T51" fmla="*/ 299 h 485"/>
                  <a:gd name="T52" fmla="*/ 27 w 429"/>
                  <a:gd name="T53" fmla="*/ 317 h 485"/>
                  <a:gd name="T54" fmla="*/ 50 w 429"/>
                  <a:gd name="T55" fmla="*/ 350 h 485"/>
                  <a:gd name="T56" fmla="*/ 31 w 429"/>
                  <a:gd name="T57" fmla="*/ 365 h 485"/>
                  <a:gd name="T58" fmla="*/ 33 w 429"/>
                  <a:gd name="T59" fmla="*/ 423 h 485"/>
                  <a:gd name="T60" fmla="*/ 53 w 429"/>
                  <a:gd name="T61" fmla="*/ 400 h 485"/>
                  <a:gd name="T62" fmla="*/ 226 w 429"/>
                  <a:gd name="T63" fmla="*/ 448 h 485"/>
                  <a:gd name="T64" fmla="*/ 161 w 429"/>
                  <a:gd name="T65" fmla="*/ 425 h 485"/>
                  <a:gd name="T66" fmla="*/ 116 w 429"/>
                  <a:gd name="T67" fmla="*/ 432 h 485"/>
                  <a:gd name="T68" fmla="*/ 74 w 429"/>
                  <a:gd name="T69" fmla="*/ 467 h 485"/>
                  <a:gd name="T70" fmla="*/ 112 w 429"/>
                  <a:gd name="T71" fmla="*/ 406 h 485"/>
                  <a:gd name="T72" fmla="*/ 72 w 429"/>
                  <a:gd name="T73" fmla="*/ 411 h 485"/>
                  <a:gd name="T74" fmla="*/ 72 w 429"/>
                  <a:gd name="T75" fmla="*/ 403 h 485"/>
                  <a:gd name="T76" fmla="*/ 70 w 429"/>
                  <a:gd name="T77" fmla="*/ 371 h 485"/>
                  <a:gd name="T78" fmla="*/ 89 w 429"/>
                  <a:gd name="T79" fmla="*/ 350 h 485"/>
                  <a:gd name="T80" fmla="*/ 69 w 429"/>
                  <a:gd name="T81" fmla="*/ 349 h 485"/>
                  <a:gd name="T82" fmla="*/ 100 w 429"/>
                  <a:gd name="T83" fmla="*/ 312 h 485"/>
                  <a:gd name="T84" fmla="*/ 66 w 429"/>
                  <a:gd name="T85" fmla="*/ 303 h 485"/>
                  <a:gd name="T86" fmla="*/ 66 w 429"/>
                  <a:gd name="T87" fmla="*/ 300 h 485"/>
                  <a:gd name="T88" fmla="*/ 103 w 429"/>
                  <a:gd name="T89" fmla="*/ 243 h 485"/>
                  <a:gd name="T90" fmla="*/ 65 w 429"/>
                  <a:gd name="T91" fmla="*/ 243 h 485"/>
                  <a:gd name="T92" fmla="*/ 64 w 429"/>
                  <a:gd name="T93" fmla="*/ 239 h 485"/>
                  <a:gd name="T94" fmla="*/ 95 w 429"/>
                  <a:gd name="T95" fmla="*/ 200 h 485"/>
                  <a:gd name="T96" fmla="*/ 110 w 429"/>
                  <a:gd name="T97" fmla="*/ 39 h 485"/>
                  <a:gd name="T98" fmla="*/ 357 w 429"/>
                  <a:gd name="T99" fmla="*/ 15 h 485"/>
                  <a:gd name="T100" fmla="*/ 399 w 429"/>
                  <a:gd name="T101" fmla="*/ 33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9" h="485">
                    <a:moveTo>
                      <a:pt x="419" y="422"/>
                    </a:moveTo>
                    <a:cubicBezTo>
                      <a:pt x="423" y="395"/>
                      <a:pt x="418" y="364"/>
                      <a:pt x="416" y="337"/>
                    </a:cubicBezTo>
                    <a:cubicBezTo>
                      <a:pt x="412" y="301"/>
                      <a:pt x="408" y="265"/>
                      <a:pt x="402" y="229"/>
                    </a:cubicBezTo>
                    <a:cubicBezTo>
                      <a:pt x="396" y="190"/>
                      <a:pt x="389" y="152"/>
                      <a:pt x="382" y="114"/>
                    </a:cubicBezTo>
                    <a:cubicBezTo>
                      <a:pt x="376" y="81"/>
                      <a:pt x="371" y="46"/>
                      <a:pt x="361" y="14"/>
                    </a:cubicBezTo>
                    <a:cubicBezTo>
                      <a:pt x="364" y="11"/>
                      <a:pt x="363" y="6"/>
                      <a:pt x="359" y="5"/>
                    </a:cubicBezTo>
                    <a:cubicBezTo>
                      <a:pt x="337" y="0"/>
                      <a:pt x="310" y="5"/>
                      <a:pt x="287" y="7"/>
                    </a:cubicBezTo>
                    <a:cubicBezTo>
                      <a:pt x="259" y="10"/>
                      <a:pt x="230" y="13"/>
                      <a:pt x="201" y="17"/>
                    </a:cubicBezTo>
                    <a:cubicBezTo>
                      <a:pt x="173" y="21"/>
                      <a:pt x="145" y="24"/>
                      <a:pt x="117" y="26"/>
                    </a:cubicBezTo>
                    <a:cubicBezTo>
                      <a:pt x="104" y="28"/>
                      <a:pt x="90" y="28"/>
                      <a:pt x="77" y="28"/>
                    </a:cubicBezTo>
                    <a:cubicBezTo>
                      <a:pt x="67" y="29"/>
                      <a:pt x="59" y="27"/>
                      <a:pt x="50" y="31"/>
                    </a:cubicBezTo>
                    <a:cubicBezTo>
                      <a:pt x="48" y="32"/>
                      <a:pt x="48" y="35"/>
                      <a:pt x="50" y="36"/>
                    </a:cubicBezTo>
                    <a:cubicBezTo>
                      <a:pt x="51" y="36"/>
                      <a:pt x="51" y="37"/>
                      <a:pt x="52" y="37"/>
                    </a:cubicBezTo>
                    <a:cubicBezTo>
                      <a:pt x="50" y="56"/>
                      <a:pt x="49" y="74"/>
                      <a:pt x="48" y="93"/>
                    </a:cubicBezTo>
                    <a:cubicBezTo>
                      <a:pt x="39" y="92"/>
                      <a:pt x="29" y="93"/>
                      <a:pt x="21" y="97"/>
                    </a:cubicBezTo>
                    <a:cubicBezTo>
                      <a:pt x="21" y="97"/>
                      <a:pt x="20" y="96"/>
                      <a:pt x="20" y="96"/>
                    </a:cubicBezTo>
                    <a:cubicBezTo>
                      <a:pt x="16" y="81"/>
                      <a:pt x="34" y="74"/>
                      <a:pt x="44" y="72"/>
                    </a:cubicBezTo>
                    <a:cubicBezTo>
                      <a:pt x="49" y="70"/>
                      <a:pt x="48" y="62"/>
                      <a:pt x="43" y="62"/>
                    </a:cubicBezTo>
                    <a:cubicBezTo>
                      <a:pt x="23" y="65"/>
                      <a:pt x="3" y="78"/>
                      <a:pt x="10" y="101"/>
                    </a:cubicBezTo>
                    <a:cubicBezTo>
                      <a:pt x="10" y="102"/>
                      <a:pt x="11" y="103"/>
                      <a:pt x="11" y="104"/>
                    </a:cubicBezTo>
                    <a:cubicBezTo>
                      <a:pt x="6" y="109"/>
                      <a:pt x="2" y="116"/>
                      <a:pt x="1" y="124"/>
                    </a:cubicBezTo>
                    <a:cubicBezTo>
                      <a:pt x="0" y="136"/>
                      <a:pt x="4" y="145"/>
                      <a:pt x="11" y="151"/>
                    </a:cubicBezTo>
                    <a:cubicBezTo>
                      <a:pt x="4" y="161"/>
                      <a:pt x="2" y="173"/>
                      <a:pt x="8" y="187"/>
                    </a:cubicBezTo>
                    <a:cubicBezTo>
                      <a:pt x="10" y="192"/>
                      <a:pt x="13" y="196"/>
                      <a:pt x="15" y="199"/>
                    </a:cubicBezTo>
                    <a:cubicBezTo>
                      <a:pt x="12" y="205"/>
                      <a:pt x="10" y="212"/>
                      <a:pt x="11" y="221"/>
                    </a:cubicBezTo>
                    <a:cubicBezTo>
                      <a:pt x="12" y="230"/>
                      <a:pt x="16" y="237"/>
                      <a:pt x="21" y="241"/>
                    </a:cubicBezTo>
                    <a:cubicBezTo>
                      <a:pt x="10" y="255"/>
                      <a:pt x="10" y="280"/>
                      <a:pt x="23" y="292"/>
                    </a:cubicBezTo>
                    <a:cubicBezTo>
                      <a:pt x="18" y="298"/>
                      <a:pt x="15" y="305"/>
                      <a:pt x="14" y="314"/>
                    </a:cubicBezTo>
                    <a:cubicBezTo>
                      <a:pt x="14" y="327"/>
                      <a:pt x="19" y="336"/>
                      <a:pt x="27" y="342"/>
                    </a:cubicBezTo>
                    <a:cubicBezTo>
                      <a:pt x="23" y="347"/>
                      <a:pt x="20" y="354"/>
                      <a:pt x="19" y="361"/>
                    </a:cubicBezTo>
                    <a:cubicBezTo>
                      <a:pt x="16" y="375"/>
                      <a:pt x="20" y="386"/>
                      <a:pt x="28" y="392"/>
                    </a:cubicBezTo>
                    <a:cubicBezTo>
                      <a:pt x="24" y="399"/>
                      <a:pt x="21" y="408"/>
                      <a:pt x="21" y="419"/>
                    </a:cubicBezTo>
                    <a:cubicBezTo>
                      <a:pt x="21" y="428"/>
                      <a:pt x="21" y="436"/>
                      <a:pt x="30" y="439"/>
                    </a:cubicBezTo>
                    <a:cubicBezTo>
                      <a:pt x="34" y="440"/>
                      <a:pt x="39" y="438"/>
                      <a:pt x="43" y="437"/>
                    </a:cubicBezTo>
                    <a:cubicBezTo>
                      <a:pt x="45" y="436"/>
                      <a:pt x="47" y="435"/>
                      <a:pt x="50" y="434"/>
                    </a:cubicBezTo>
                    <a:cubicBezTo>
                      <a:pt x="50" y="434"/>
                      <a:pt x="50" y="434"/>
                      <a:pt x="50" y="434"/>
                    </a:cubicBezTo>
                    <a:cubicBezTo>
                      <a:pt x="51" y="436"/>
                      <a:pt x="54" y="437"/>
                      <a:pt x="56" y="437"/>
                    </a:cubicBezTo>
                    <a:cubicBezTo>
                      <a:pt x="57" y="445"/>
                      <a:pt x="58" y="453"/>
                      <a:pt x="59" y="462"/>
                    </a:cubicBezTo>
                    <a:cubicBezTo>
                      <a:pt x="55" y="465"/>
                      <a:pt x="52" y="468"/>
                      <a:pt x="49" y="472"/>
                    </a:cubicBezTo>
                    <a:cubicBezTo>
                      <a:pt x="47" y="474"/>
                      <a:pt x="50" y="478"/>
                      <a:pt x="53" y="476"/>
                    </a:cubicBezTo>
                    <a:cubicBezTo>
                      <a:pt x="55" y="474"/>
                      <a:pt x="56" y="472"/>
                      <a:pt x="58" y="470"/>
                    </a:cubicBezTo>
                    <a:cubicBezTo>
                      <a:pt x="64" y="473"/>
                      <a:pt x="71" y="475"/>
                      <a:pt x="78" y="477"/>
                    </a:cubicBezTo>
                    <a:cubicBezTo>
                      <a:pt x="79" y="478"/>
                      <a:pt x="80" y="479"/>
                      <a:pt x="81" y="478"/>
                    </a:cubicBezTo>
                    <a:cubicBezTo>
                      <a:pt x="82" y="478"/>
                      <a:pt x="82" y="478"/>
                      <a:pt x="82" y="478"/>
                    </a:cubicBezTo>
                    <a:cubicBezTo>
                      <a:pt x="126" y="485"/>
                      <a:pt x="177" y="470"/>
                      <a:pt x="217" y="462"/>
                    </a:cubicBezTo>
                    <a:cubicBezTo>
                      <a:pt x="284" y="450"/>
                      <a:pt x="353" y="445"/>
                      <a:pt x="421" y="435"/>
                    </a:cubicBezTo>
                    <a:cubicBezTo>
                      <a:pt x="429" y="434"/>
                      <a:pt x="426" y="423"/>
                      <a:pt x="419" y="422"/>
                    </a:cubicBezTo>
                    <a:close/>
                    <a:moveTo>
                      <a:pt x="49" y="231"/>
                    </a:moveTo>
                    <a:cubicBezTo>
                      <a:pt x="42" y="230"/>
                      <a:pt x="36" y="231"/>
                      <a:pt x="31" y="233"/>
                    </a:cubicBezTo>
                    <a:cubicBezTo>
                      <a:pt x="25" y="227"/>
                      <a:pt x="22" y="216"/>
                      <a:pt x="26" y="207"/>
                    </a:cubicBezTo>
                    <a:cubicBezTo>
                      <a:pt x="33" y="210"/>
                      <a:pt x="41" y="210"/>
                      <a:pt x="48" y="206"/>
                    </a:cubicBezTo>
                    <a:cubicBezTo>
                      <a:pt x="48" y="214"/>
                      <a:pt x="49" y="223"/>
                      <a:pt x="49" y="231"/>
                    </a:cubicBezTo>
                    <a:close/>
                    <a:moveTo>
                      <a:pt x="13" y="127"/>
                    </a:moveTo>
                    <a:cubicBezTo>
                      <a:pt x="13" y="121"/>
                      <a:pt x="15" y="116"/>
                      <a:pt x="18" y="113"/>
                    </a:cubicBezTo>
                    <a:cubicBezTo>
                      <a:pt x="27" y="118"/>
                      <a:pt x="39" y="115"/>
                      <a:pt x="48" y="109"/>
                    </a:cubicBezTo>
                    <a:cubicBezTo>
                      <a:pt x="48" y="117"/>
                      <a:pt x="48" y="125"/>
                      <a:pt x="48" y="133"/>
                    </a:cubicBezTo>
                    <a:cubicBezTo>
                      <a:pt x="47" y="133"/>
                      <a:pt x="47" y="133"/>
                      <a:pt x="47" y="133"/>
                    </a:cubicBezTo>
                    <a:cubicBezTo>
                      <a:pt x="36" y="134"/>
                      <a:pt x="26" y="138"/>
                      <a:pt x="19" y="143"/>
                    </a:cubicBezTo>
                    <a:cubicBezTo>
                      <a:pt x="15" y="140"/>
                      <a:pt x="13" y="134"/>
                      <a:pt x="13" y="127"/>
                    </a:cubicBezTo>
                    <a:close/>
                    <a:moveTo>
                      <a:pt x="41" y="146"/>
                    </a:moveTo>
                    <a:cubicBezTo>
                      <a:pt x="41" y="147"/>
                      <a:pt x="41" y="148"/>
                      <a:pt x="41" y="150"/>
                    </a:cubicBezTo>
                    <a:cubicBezTo>
                      <a:pt x="38" y="150"/>
                      <a:pt x="35" y="149"/>
                      <a:pt x="32" y="149"/>
                    </a:cubicBezTo>
                    <a:cubicBezTo>
                      <a:pt x="35" y="147"/>
                      <a:pt x="38" y="146"/>
                      <a:pt x="41" y="146"/>
                    </a:cubicBezTo>
                    <a:close/>
                    <a:moveTo>
                      <a:pt x="19" y="182"/>
                    </a:moveTo>
                    <a:cubicBezTo>
                      <a:pt x="15" y="172"/>
                      <a:pt x="16" y="164"/>
                      <a:pt x="21" y="157"/>
                    </a:cubicBezTo>
                    <a:cubicBezTo>
                      <a:pt x="29" y="161"/>
                      <a:pt x="38" y="162"/>
                      <a:pt x="47" y="161"/>
                    </a:cubicBezTo>
                    <a:cubicBezTo>
                      <a:pt x="48" y="161"/>
                      <a:pt x="48" y="161"/>
                      <a:pt x="48" y="161"/>
                    </a:cubicBezTo>
                    <a:cubicBezTo>
                      <a:pt x="48" y="169"/>
                      <a:pt x="48" y="177"/>
                      <a:pt x="48" y="185"/>
                    </a:cubicBezTo>
                    <a:cubicBezTo>
                      <a:pt x="39" y="184"/>
                      <a:pt x="31" y="186"/>
                      <a:pt x="24" y="191"/>
                    </a:cubicBezTo>
                    <a:cubicBezTo>
                      <a:pt x="22" y="188"/>
                      <a:pt x="20" y="185"/>
                      <a:pt x="19" y="182"/>
                    </a:cubicBezTo>
                    <a:close/>
                    <a:moveTo>
                      <a:pt x="31" y="248"/>
                    </a:moveTo>
                    <a:cubicBezTo>
                      <a:pt x="37" y="250"/>
                      <a:pt x="43" y="250"/>
                      <a:pt x="49" y="248"/>
                    </a:cubicBezTo>
                    <a:cubicBezTo>
                      <a:pt x="49" y="260"/>
                      <a:pt x="49" y="271"/>
                      <a:pt x="49" y="283"/>
                    </a:cubicBezTo>
                    <a:cubicBezTo>
                      <a:pt x="43" y="282"/>
                      <a:pt x="38" y="283"/>
                      <a:pt x="33" y="284"/>
                    </a:cubicBezTo>
                    <a:cubicBezTo>
                      <a:pt x="22" y="277"/>
                      <a:pt x="21" y="257"/>
                      <a:pt x="31" y="248"/>
                    </a:cubicBezTo>
                    <a:close/>
                    <a:moveTo>
                      <a:pt x="27" y="317"/>
                    </a:moveTo>
                    <a:cubicBezTo>
                      <a:pt x="26" y="308"/>
                      <a:pt x="28" y="302"/>
                      <a:pt x="33" y="298"/>
                    </a:cubicBezTo>
                    <a:cubicBezTo>
                      <a:pt x="38" y="300"/>
                      <a:pt x="43" y="300"/>
                      <a:pt x="49" y="299"/>
                    </a:cubicBezTo>
                    <a:cubicBezTo>
                      <a:pt x="49" y="309"/>
                      <a:pt x="50" y="320"/>
                      <a:pt x="50" y="330"/>
                    </a:cubicBezTo>
                    <a:cubicBezTo>
                      <a:pt x="45" y="330"/>
                      <a:pt x="41" y="332"/>
                      <a:pt x="37" y="334"/>
                    </a:cubicBezTo>
                    <a:cubicBezTo>
                      <a:pt x="31" y="330"/>
                      <a:pt x="28" y="325"/>
                      <a:pt x="27" y="317"/>
                    </a:cubicBezTo>
                    <a:close/>
                    <a:moveTo>
                      <a:pt x="31" y="365"/>
                    </a:moveTo>
                    <a:cubicBezTo>
                      <a:pt x="31" y="357"/>
                      <a:pt x="34" y="352"/>
                      <a:pt x="38" y="348"/>
                    </a:cubicBezTo>
                    <a:cubicBezTo>
                      <a:pt x="42" y="349"/>
                      <a:pt x="46" y="350"/>
                      <a:pt x="50" y="350"/>
                    </a:cubicBezTo>
                    <a:cubicBezTo>
                      <a:pt x="51" y="360"/>
                      <a:pt x="51" y="370"/>
                      <a:pt x="52" y="380"/>
                    </a:cubicBezTo>
                    <a:cubicBezTo>
                      <a:pt x="46" y="379"/>
                      <a:pt x="41" y="381"/>
                      <a:pt x="37" y="383"/>
                    </a:cubicBezTo>
                    <a:cubicBezTo>
                      <a:pt x="33" y="379"/>
                      <a:pt x="30" y="374"/>
                      <a:pt x="31" y="365"/>
                    </a:cubicBezTo>
                    <a:close/>
                    <a:moveTo>
                      <a:pt x="54" y="421"/>
                    </a:moveTo>
                    <a:cubicBezTo>
                      <a:pt x="52" y="421"/>
                      <a:pt x="50" y="421"/>
                      <a:pt x="48" y="422"/>
                    </a:cubicBezTo>
                    <a:cubicBezTo>
                      <a:pt x="45" y="422"/>
                      <a:pt x="33" y="430"/>
                      <a:pt x="33" y="423"/>
                    </a:cubicBezTo>
                    <a:cubicBezTo>
                      <a:pt x="32" y="416"/>
                      <a:pt x="34" y="408"/>
                      <a:pt x="36" y="401"/>
                    </a:cubicBezTo>
                    <a:cubicBezTo>
                      <a:pt x="36" y="400"/>
                      <a:pt x="36" y="398"/>
                      <a:pt x="37" y="397"/>
                    </a:cubicBezTo>
                    <a:cubicBezTo>
                      <a:pt x="42" y="399"/>
                      <a:pt x="47" y="400"/>
                      <a:pt x="53" y="400"/>
                    </a:cubicBezTo>
                    <a:cubicBezTo>
                      <a:pt x="53" y="406"/>
                      <a:pt x="54" y="412"/>
                      <a:pt x="54" y="419"/>
                    </a:cubicBezTo>
                    <a:cubicBezTo>
                      <a:pt x="54" y="419"/>
                      <a:pt x="54" y="420"/>
                      <a:pt x="54" y="421"/>
                    </a:cubicBezTo>
                    <a:close/>
                    <a:moveTo>
                      <a:pt x="226" y="448"/>
                    </a:moveTo>
                    <a:cubicBezTo>
                      <a:pt x="198" y="453"/>
                      <a:pt x="171" y="458"/>
                      <a:pt x="144" y="462"/>
                    </a:cubicBezTo>
                    <a:cubicBezTo>
                      <a:pt x="151" y="450"/>
                      <a:pt x="158" y="439"/>
                      <a:pt x="165" y="427"/>
                    </a:cubicBezTo>
                    <a:cubicBezTo>
                      <a:pt x="166" y="424"/>
                      <a:pt x="163" y="422"/>
                      <a:pt x="161" y="425"/>
                    </a:cubicBezTo>
                    <a:cubicBezTo>
                      <a:pt x="153" y="437"/>
                      <a:pt x="145" y="450"/>
                      <a:pt x="138" y="463"/>
                    </a:cubicBezTo>
                    <a:cubicBezTo>
                      <a:pt x="123" y="465"/>
                      <a:pt x="109" y="466"/>
                      <a:pt x="94" y="467"/>
                    </a:cubicBezTo>
                    <a:cubicBezTo>
                      <a:pt x="103" y="456"/>
                      <a:pt x="109" y="444"/>
                      <a:pt x="116" y="432"/>
                    </a:cubicBezTo>
                    <a:cubicBezTo>
                      <a:pt x="117" y="430"/>
                      <a:pt x="115" y="429"/>
                      <a:pt x="114" y="430"/>
                    </a:cubicBezTo>
                    <a:cubicBezTo>
                      <a:pt x="105" y="442"/>
                      <a:pt x="98" y="456"/>
                      <a:pt x="88" y="467"/>
                    </a:cubicBezTo>
                    <a:cubicBezTo>
                      <a:pt x="83" y="467"/>
                      <a:pt x="79" y="467"/>
                      <a:pt x="74" y="467"/>
                    </a:cubicBezTo>
                    <a:cubicBezTo>
                      <a:pt x="75" y="466"/>
                      <a:pt x="75" y="465"/>
                      <a:pt x="75" y="463"/>
                    </a:cubicBezTo>
                    <a:cubicBezTo>
                      <a:pt x="75" y="459"/>
                      <a:pt x="76" y="455"/>
                      <a:pt x="76" y="451"/>
                    </a:cubicBezTo>
                    <a:cubicBezTo>
                      <a:pt x="88" y="437"/>
                      <a:pt x="100" y="421"/>
                      <a:pt x="112" y="406"/>
                    </a:cubicBezTo>
                    <a:cubicBezTo>
                      <a:pt x="113" y="403"/>
                      <a:pt x="110" y="401"/>
                      <a:pt x="108" y="403"/>
                    </a:cubicBezTo>
                    <a:cubicBezTo>
                      <a:pt x="97" y="416"/>
                      <a:pt x="86" y="430"/>
                      <a:pt x="74" y="444"/>
                    </a:cubicBezTo>
                    <a:cubicBezTo>
                      <a:pt x="73" y="433"/>
                      <a:pt x="73" y="422"/>
                      <a:pt x="72" y="411"/>
                    </a:cubicBezTo>
                    <a:cubicBezTo>
                      <a:pt x="87" y="398"/>
                      <a:pt x="101" y="386"/>
                      <a:pt x="114" y="371"/>
                    </a:cubicBezTo>
                    <a:cubicBezTo>
                      <a:pt x="115" y="369"/>
                      <a:pt x="113" y="367"/>
                      <a:pt x="111" y="368"/>
                    </a:cubicBezTo>
                    <a:cubicBezTo>
                      <a:pt x="97" y="380"/>
                      <a:pt x="85" y="391"/>
                      <a:pt x="72" y="403"/>
                    </a:cubicBezTo>
                    <a:cubicBezTo>
                      <a:pt x="71" y="400"/>
                      <a:pt x="71" y="398"/>
                      <a:pt x="71" y="395"/>
                    </a:cubicBezTo>
                    <a:cubicBezTo>
                      <a:pt x="73" y="393"/>
                      <a:pt x="74" y="388"/>
                      <a:pt x="71" y="386"/>
                    </a:cubicBezTo>
                    <a:cubicBezTo>
                      <a:pt x="70" y="381"/>
                      <a:pt x="70" y="376"/>
                      <a:pt x="70" y="371"/>
                    </a:cubicBezTo>
                    <a:cubicBezTo>
                      <a:pt x="87" y="359"/>
                      <a:pt x="106" y="345"/>
                      <a:pt x="116" y="328"/>
                    </a:cubicBezTo>
                    <a:cubicBezTo>
                      <a:pt x="118" y="326"/>
                      <a:pt x="115" y="325"/>
                      <a:pt x="114" y="326"/>
                    </a:cubicBezTo>
                    <a:cubicBezTo>
                      <a:pt x="105" y="333"/>
                      <a:pt x="97" y="342"/>
                      <a:pt x="89" y="350"/>
                    </a:cubicBezTo>
                    <a:cubicBezTo>
                      <a:pt x="83" y="355"/>
                      <a:pt x="76" y="360"/>
                      <a:pt x="69" y="365"/>
                    </a:cubicBezTo>
                    <a:cubicBezTo>
                      <a:pt x="69" y="360"/>
                      <a:pt x="69" y="354"/>
                      <a:pt x="68" y="349"/>
                    </a:cubicBezTo>
                    <a:cubicBezTo>
                      <a:pt x="69" y="349"/>
                      <a:pt x="69" y="349"/>
                      <a:pt x="69" y="349"/>
                    </a:cubicBezTo>
                    <a:cubicBezTo>
                      <a:pt x="73" y="348"/>
                      <a:pt x="74" y="343"/>
                      <a:pt x="72" y="340"/>
                    </a:cubicBezTo>
                    <a:cubicBezTo>
                      <a:pt x="83" y="333"/>
                      <a:pt x="94" y="325"/>
                      <a:pt x="103" y="315"/>
                    </a:cubicBezTo>
                    <a:cubicBezTo>
                      <a:pt x="105" y="313"/>
                      <a:pt x="102" y="311"/>
                      <a:pt x="100" y="312"/>
                    </a:cubicBezTo>
                    <a:cubicBezTo>
                      <a:pt x="90" y="321"/>
                      <a:pt x="80" y="329"/>
                      <a:pt x="69" y="337"/>
                    </a:cubicBezTo>
                    <a:cubicBezTo>
                      <a:pt x="68" y="336"/>
                      <a:pt x="68" y="336"/>
                      <a:pt x="68" y="336"/>
                    </a:cubicBezTo>
                    <a:cubicBezTo>
                      <a:pt x="67" y="325"/>
                      <a:pt x="67" y="314"/>
                      <a:pt x="66" y="303"/>
                    </a:cubicBezTo>
                    <a:cubicBezTo>
                      <a:pt x="84" y="296"/>
                      <a:pt x="101" y="284"/>
                      <a:pt x="114" y="270"/>
                    </a:cubicBezTo>
                    <a:cubicBezTo>
                      <a:pt x="115" y="268"/>
                      <a:pt x="113" y="266"/>
                      <a:pt x="111" y="267"/>
                    </a:cubicBezTo>
                    <a:cubicBezTo>
                      <a:pt x="97" y="279"/>
                      <a:pt x="84" y="293"/>
                      <a:pt x="66" y="300"/>
                    </a:cubicBezTo>
                    <a:cubicBezTo>
                      <a:pt x="66" y="293"/>
                      <a:pt x="66" y="285"/>
                      <a:pt x="65" y="278"/>
                    </a:cubicBezTo>
                    <a:cubicBezTo>
                      <a:pt x="80" y="270"/>
                      <a:pt x="94" y="258"/>
                      <a:pt x="105" y="245"/>
                    </a:cubicBezTo>
                    <a:cubicBezTo>
                      <a:pt x="107" y="244"/>
                      <a:pt x="105" y="242"/>
                      <a:pt x="103" y="243"/>
                    </a:cubicBezTo>
                    <a:cubicBezTo>
                      <a:pt x="91" y="254"/>
                      <a:pt x="79" y="265"/>
                      <a:pt x="65" y="275"/>
                    </a:cubicBezTo>
                    <a:cubicBezTo>
                      <a:pt x="65" y="267"/>
                      <a:pt x="65" y="260"/>
                      <a:pt x="65" y="253"/>
                    </a:cubicBezTo>
                    <a:cubicBezTo>
                      <a:pt x="65" y="250"/>
                      <a:pt x="65" y="246"/>
                      <a:pt x="65" y="243"/>
                    </a:cubicBezTo>
                    <a:cubicBezTo>
                      <a:pt x="78" y="238"/>
                      <a:pt x="91" y="229"/>
                      <a:pt x="100" y="219"/>
                    </a:cubicBezTo>
                    <a:cubicBezTo>
                      <a:pt x="101" y="218"/>
                      <a:pt x="100" y="215"/>
                      <a:pt x="98" y="216"/>
                    </a:cubicBezTo>
                    <a:cubicBezTo>
                      <a:pt x="86" y="224"/>
                      <a:pt x="77" y="233"/>
                      <a:pt x="64" y="239"/>
                    </a:cubicBezTo>
                    <a:cubicBezTo>
                      <a:pt x="64" y="235"/>
                      <a:pt x="64" y="230"/>
                      <a:pt x="64" y="226"/>
                    </a:cubicBezTo>
                    <a:cubicBezTo>
                      <a:pt x="76" y="219"/>
                      <a:pt x="87" y="212"/>
                      <a:pt x="98" y="203"/>
                    </a:cubicBezTo>
                    <a:cubicBezTo>
                      <a:pt x="100" y="202"/>
                      <a:pt x="97" y="199"/>
                      <a:pt x="95" y="200"/>
                    </a:cubicBezTo>
                    <a:cubicBezTo>
                      <a:pt x="84" y="205"/>
                      <a:pt x="74" y="212"/>
                      <a:pt x="64" y="219"/>
                    </a:cubicBezTo>
                    <a:cubicBezTo>
                      <a:pt x="64" y="159"/>
                      <a:pt x="67" y="99"/>
                      <a:pt x="61" y="40"/>
                    </a:cubicBezTo>
                    <a:cubicBezTo>
                      <a:pt x="76" y="44"/>
                      <a:pt x="96" y="40"/>
                      <a:pt x="110" y="39"/>
                    </a:cubicBezTo>
                    <a:cubicBezTo>
                      <a:pt x="138" y="38"/>
                      <a:pt x="166" y="35"/>
                      <a:pt x="194" y="31"/>
                    </a:cubicBezTo>
                    <a:cubicBezTo>
                      <a:pt x="223" y="28"/>
                      <a:pt x="251" y="24"/>
                      <a:pt x="280" y="21"/>
                    </a:cubicBezTo>
                    <a:cubicBezTo>
                      <a:pt x="305" y="18"/>
                      <a:pt x="333" y="21"/>
                      <a:pt x="357" y="15"/>
                    </a:cubicBezTo>
                    <a:cubicBezTo>
                      <a:pt x="358" y="45"/>
                      <a:pt x="364" y="74"/>
                      <a:pt x="368" y="104"/>
                    </a:cubicBezTo>
                    <a:cubicBezTo>
                      <a:pt x="374" y="142"/>
                      <a:pt x="380" y="181"/>
                      <a:pt x="386" y="219"/>
                    </a:cubicBezTo>
                    <a:cubicBezTo>
                      <a:pt x="391" y="256"/>
                      <a:pt x="396" y="293"/>
                      <a:pt x="399" y="331"/>
                    </a:cubicBezTo>
                    <a:cubicBezTo>
                      <a:pt x="402" y="361"/>
                      <a:pt x="399" y="394"/>
                      <a:pt x="403" y="424"/>
                    </a:cubicBezTo>
                    <a:cubicBezTo>
                      <a:pt x="344" y="433"/>
                      <a:pt x="284" y="438"/>
                      <a:pt x="226" y="4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F7340700-1E3E-4119-846A-4483CBF651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50397" y="1963437"/>
                <a:ext cx="1060347" cy="549887"/>
              </a:xfrm>
              <a:custGeom>
                <a:avLst/>
                <a:gdLst>
                  <a:gd name="T0" fmla="*/ 214 w 216"/>
                  <a:gd name="T1" fmla="*/ 86 h 112"/>
                  <a:gd name="T2" fmla="*/ 204 w 216"/>
                  <a:gd name="T3" fmla="*/ 39 h 112"/>
                  <a:gd name="T4" fmla="*/ 194 w 216"/>
                  <a:gd name="T5" fmla="*/ 7 h 112"/>
                  <a:gd name="T6" fmla="*/ 190 w 216"/>
                  <a:gd name="T7" fmla="*/ 1 h 112"/>
                  <a:gd name="T8" fmla="*/ 14 w 216"/>
                  <a:gd name="T9" fmla="*/ 28 h 112"/>
                  <a:gd name="T10" fmla="*/ 9 w 216"/>
                  <a:gd name="T11" fmla="*/ 30 h 112"/>
                  <a:gd name="T12" fmla="*/ 9 w 216"/>
                  <a:gd name="T13" fmla="*/ 30 h 112"/>
                  <a:gd name="T14" fmla="*/ 8 w 216"/>
                  <a:gd name="T15" fmla="*/ 33 h 112"/>
                  <a:gd name="T16" fmla="*/ 18 w 216"/>
                  <a:gd name="T17" fmla="*/ 108 h 112"/>
                  <a:gd name="T18" fmla="*/ 27 w 216"/>
                  <a:gd name="T19" fmla="*/ 108 h 112"/>
                  <a:gd name="T20" fmla="*/ 28 w 216"/>
                  <a:gd name="T21" fmla="*/ 108 h 112"/>
                  <a:gd name="T22" fmla="*/ 64 w 216"/>
                  <a:gd name="T23" fmla="*/ 108 h 112"/>
                  <a:gd name="T24" fmla="*/ 113 w 216"/>
                  <a:gd name="T25" fmla="*/ 103 h 112"/>
                  <a:gd name="T26" fmla="*/ 205 w 216"/>
                  <a:gd name="T27" fmla="*/ 90 h 112"/>
                  <a:gd name="T28" fmla="*/ 214 w 216"/>
                  <a:gd name="T29" fmla="*/ 86 h 112"/>
                  <a:gd name="T30" fmla="*/ 112 w 216"/>
                  <a:gd name="T31" fmla="*/ 95 h 112"/>
                  <a:gd name="T32" fmla="*/ 64 w 216"/>
                  <a:gd name="T33" fmla="*/ 100 h 112"/>
                  <a:gd name="T34" fmla="*/ 28 w 216"/>
                  <a:gd name="T35" fmla="*/ 105 h 112"/>
                  <a:gd name="T36" fmla="*/ 27 w 216"/>
                  <a:gd name="T37" fmla="*/ 105 h 112"/>
                  <a:gd name="T38" fmla="*/ 16 w 216"/>
                  <a:gd name="T39" fmla="*/ 34 h 112"/>
                  <a:gd name="T40" fmla="*/ 189 w 216"/>
                  <a:gd name="T41" fmla="*/ 9 h 112"/>
                  <a:gd name="T42" fmla="*/ 195 w 216"/>
                  <a:gd name="T43" fmla="*/ 42 h 112"/>
                  <a:gd name="T44" fmla="*/ 203 w 216"/>
                  <a:gd name="T45" fmla="*/ 80 h 112"/>
                  <a:gd name="T46" fmla="*/ 112 w 216"/>
                  <a:gd name="T47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6" h="112">
                    <a:moveTo>
                      <a:pt x="214" y="86"/>
                    </a:moveTo>
                    <a:cubicBezTo>
                      <a:pt x="211" y="70"/>
                      <a:pt x="208" y="55"/>
                      <a:pt x="204" y="39"/>
                    </a:cubicBezTo>
                    <a:cubicBezTo>
                      <a:pt x="202" y="29"/>
                      <a:pt x="200" y="16"/>
                      <a:pt x="194" y="7"/>
                    </a:cubicBezTo>
                    <a:cubicBezTo>
                      <a:pt x="196" y="5"/>
                      <a:pt x="194" y="0"/>
                      <a:pt x="190" y="1"/>
                    </a:cubicBezTo>
                    <a:cubicBezTo>
                      <a:pt x="132" y="18"/>
                      <a:pt x="72" y="16"/>
                      <a:pt x="14" y="28"/>
                    </a:cubicBezTo>
                    <a:cubicBezTo>
                      <a:pt x="12" y="28"/>
                      <a:pt x="10" y="28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30"/>
                      <a:pt x="7" y="32"/>
                      <a:pt x="8" y="33"/>
                    </a:cubicBezTo>
                    <a:cubicBezTo>
                      <a:pt x="0" y="58"/>
                      <a:pt x="10" y="84"/>
                      <a:pt x="18" y="108"/>
                    </a:cubicBezTo>
                    <a:cubicBezTo>
                      <a:pt x="20" y="112"/>
                      <a:pt x="26" y="112"/>
                      <a:pt x="27" y="108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38" y="112"/>
                      <a:pt x="53" y="109"/>
                      <a:pt x="64" y="108"/>
                    </a:cubicBezTo>
                    <a:cubicBezTo>
                      <a:pt x="81" y="107"/>
                      <a:pt x="97" y="105"/>
                      <a:pt x="113" y="103"/>
                    </a:cubicBezTo>
                    <a:cubicBezTo>
                      <a:pt x="144" y="99"/>
                      <a:pt x="174" y="94"/>
                      <a:pt x="205" y="90"/>
                    </a:cubicBezTo>
                    <a:cubicBezTo>
                      <a:pt x="206" y="95"/>
                      <a:pt x="216" y="93"/>
                      <a:pt x="214" y="86"/>
                    </a:cubicBezTo>
                    <a:close/>
                    <a:moveTo>
                      <a:pt x="112" y="95"/>
                    </a:moveTo>
                    <a:cubicBezTo>
                      <a:pt x="96" y="97"/>
                      <a:pt x="80" y="99"/>
                      <a:pt x="64" y="100"/>
                    </a:cubicBezTo>
                    <a:cubicBezTo>
                      <a:pt x="53" y="101"/>
                      <a:pt x="38" y="100"/>
                      <a:pt x="28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0" y="81"/>
                      <a:pt x="10" y="59"/>
                      <a:pt x="16" y="34"/>
                    </a:cubicBezTo>
                    <a:cubicBezTo>
                      <a:pt x="73" y="31"/>
                      <a:pt x="134" y="25"/>
                      <a:pt x="189" y="9"/>
                    </a:cubicBezTo>
                    <a:cubicBezTo>
                      <a:pt x="189" y="20"/>
                      <a:pt x="193" y="31"/>
                      <a:pt x="195" y="42"/>
                    </a:cubicBezTo>
                    <a:cubicBezTo>
                      <a:pt x="198" y="55"/>
                      <a:pt x="200" y="68"/>
                      <a:pt x="203" y="80"/>
                    </a:cubicBezTo>
                    <a:cubicBezTo>
                      <a:pt x="172" y="85"/>
                      <a:pt x="142" y="90"/>
                      <a:pt x="112" y="95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2EF13164-6795-486F-BD96-6753F0802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2166" y="2052664"/>
                <a:ext cx="22826" cy="4150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01462A1F-5814-47D9-BF35-42EF5362F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4991" y="2052664"/>
                <a:ext cx="6226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804D9D75-3403-480A-811C-B1056018A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1790" y="2052664"/>
                <a:ext cx="10376" cy="4150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2" name="Freeform 98">
                <a:extLst>
                  <a:ext uri="{FF2B5EF4-FFF2-40B4-BE49-F238E27FC236}">
                    <a16:creationId xmlns:a16="http://schemas.microsoft.com/office/drawing/2014/main" id="{600A462F-6E88-47CF-9DF1-11FD44247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2291" y="1428076"/>
                <a:ext cx="103752" cy="240705"/>
              </a:xfrm>
              <a:custGeom>
                <a:avLst/>
                <a:gdLst>
                  <a:gd name="T0" fmla="*/ 18 w 21"/>
                  <a:gd name="T1" fmla="*/ 20 h 49"/>
                  <a:gd name="T2" fmla="*/ 16 w 21"/>
                  <a:gd name="T3" fmla="*/ 17 h 49"/>
                  <a:gd name="T4" fmla="*/ 16 w 21"/>
                  <a:gd name="T5" fmla="*/ 14 h 49"/>
                  <a:gd name="T6" fmla="*/ 16 w 21"/>
                  <a:gd name="T7" fmla="*/ 14 h 49"/>
                  <a:gd name="T8" fmla="*/ 13 w 21"/>
                  <a:gd name="T9" fmla="*/ 10 h 49"/>
                  <a:gd name="T10" fmla="*/ 13 w 21"/>
                  <a:gd name="T11" fmla="*/ 6 h 49"/>
                  <a:gd name="T12" fmla="*/ 5 w 21"/>
                  <a:gd name="T13" fmla="*/ 3 h 49"/>
                  <a:gd name="T14" fmla="*/ 1 w 21"/>
                  <a:gd name="T15" fmla="*/ 5 h 49"/>
                  <a:gd name="T16" fmla="*/ 4 w 21"/>
                  <a:gd name="T17" fmla="*/ 17 h 49"/>
                  <a:gd name="T18" fmla="*/ 7 w 21"/>
                  <a:gd name="T19" fmla="*/ 42 h 49"/>
                  <a:gd name="T20" fmla="*/ 17 w 21"/>
                  <a:gd name="T21" fmla="*/ 43 h 49"/>
                  <a:gd name="T22" fmla="*/ 18 w 21"/>
                  <a:gd name="T23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9">
                    <a:moveTo>
                      <a:pt x="18" y="20"/>
                    </a:moveTo>
                    <a:cubicBezTo>
                      <a:pt x="17" y="19"/>
                      <a:pt x="17" y="18"/>
                      <a:pt x="16" y="17"/>
                    </a:cubicBezTo>
                    <a:cubicBezTo>
                      <a:pt x="16" y="16"/>
                      <a:pt x="16" y="15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2"/>
                      <a:pt x="15" y="11"/>
                      <a:pt x="13" y="10"/>
                    </a:cubicBezTo>
                    <a:cubicBezTo>
                      <a:pt x="13" y="9"/>
                      <a:pt x="13" y="7"/>
                      <a:pt x="13" y="6"/>
                    </a:cubicBezTo>
                    <a:cubicBezTo>
                      <a:pt x="13" y="1"/>
                      <a:pt x="7" y="0"/>
                      <a:pt x="5" y="3"/>
                    </a:cubicBezTo>
                    <a:cubicBezTo>
                      <a:pt x="3" y="2"/>
                      <a:pt x="1" y="3"/>
                      <a:pt x="1" y="5"/>
                    </a:cubicBezTo>
                    <a:cubicBezTo>
                      <a:pt x="0" y="10"/>
                      <a:pt x="2" y="13"/>
                      <a:pt x="4" y="17"/>
                    </a:cubicBezTo>
                    <a:cubicBezTo>
                      <a:pt x="5" y="25"/>
                      <a:pt x="7" y="34"/>
                      <a:pt x="7" y="42"/>
                    </a:cubicBezTo>
                    <a:cubicBezTo>
                      <a:pt x="7" y="48"/>
                      <a:pt x="15" y="49"/>
                      <a:pt x="17" y="43"/>
                    </a:cubicBezTo>
                    <a:cubicBezTo>
                      <a:pt x="20" y="36"/>
                      <a:pt x="21" y="28"/>
                      <a:pt x="18" y="20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3" name="Freeform 99">
                <a:extLst>
                  <a:ext uri="{FF2B5EF4-FFF2-40B4-BE49-F238E27FC236}">
                    <a16:creationId xmlns:a16="http://schemas.microsoft.com/office/drawing/2014/main" id="{86772712-A323-4182-A9B2-20BB4724E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9419" y="1369975"/>
                <a:ext cx="122428" cy="313332"/>
              </a:xfrm>
              <a:custGeom>
                <a:avLst/>
                <a:gdLst>
                  <a:gd name="T0" fmla="*/ 15 w 25"/>
                  <a:gd name="T1" fmla="*/ 5 h 64"/>
                  <a:gd name="T2" fmla="*/ 15 w 25"/>
                  <a:gd name="T3" fmla="*/ 7 h 64"/>
                  <a:gd name="T4" fmla="*/ 13 w 25"/>
                  <a:gd name="T5" fmla="*/ 8 h 64"/>
                  <a:gd name="T6" fmla="*/ 4 w 25"/>
                  <a:gd name="T7" fmla="*/ 59 h 64"/>
                  <a:gd name="T8" fmla="*/ 12 w 25"/>
                  <a:gd name="T9" fmla="*/ 59 h 64"/>
                  <a:gd name="T10" fmla="*/ 25 w 25"/>
                  <a:gd name="T11" fmla="*/ 6 h 64"/>
                  <a:gd name="T12" fmla="*/ 15 w 25"/>
                  <a:gd name="T13" fmla="*/ 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64">
                    <a:moveTo>
                      <a:pt x="15" y="5"/>
                    </a:moveTo>
                    <a:cubicBezTo>
                      <a:pt x="15" y="5"/>
                      <a:pt x="15" y="6"/>
                      <a:pt x="15" y="7"/>
                    </a:cubicBezTo>
                    <a:cubicBezTo>
                      <a:pt x="14" y="7"/>
                      <a:pt x="13" y="7"/>
                      <a:pt x="13" y="8"/>
                    </a:cubicBezTo>
                    <a:cubicBezTo>
                      <a:pt x="5" y="24"/>
                      <a:pt x="0" y="41"/>
                      <a:pt x="4" y="59"/>
                    </a:cubicBezTo>
                    <a:cubicBezTo>
                      <a:pt x="5" y="64"/>
                      <a:pt x="11" y="63"/>
                      <a:pt x="12" y="59"/>
                    </a:cubicBezTo>
                    <a:cubicBezTo>
                      <a:pt x="20" y="41"/>
                      <a:pt x="25" y="25"/>
                      <a:pt x="25" y="6"/>
                    </a:cubicBezTo>
                    <a:cubicBezTo>
                      <a:pt x="25" y="0"/>
                      <a:pt x="17" y="0"/>
                      <a:pt x="15" y="5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4" name="Freeform 100">
                <a:extLst>
                  <a:ext uri="{FF2B5EF4-FFF2-40B4-BE49-F238E27FC236}">
                    <a16:creationId xmlns:a16="http://schemas.microsoft.com/office/drawing/2014/main" id="{3630815C-2DB6-42E4-941F-041791B95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4274" y="1438452"/>
                <a:ext cx="161853" cy="244855"/>
              </a:xfrm>
              <a:custGeom>
                <a:avLst/>
                <a:gdLst>
                  <a:gd name="T0" fmla="*/ 22 w 33"/>
                  <a:gd name="T1" fmla="*/ 4 h 50"/>
                  <a:gd name="T2" fmla="*/ 17 w 33"/>
                  <a:gd name="T3" fmla="*/ 12 h 50"/>
                  <a:gd name="T4" fmla="*/ 6 w 33"/>
                  <a:gd name="T5" fmla="*/ 22 h 50"/>
                  <a:gd name="T6" fmla="*/ 2 w 33"/>
                  <a:gd name="T7" fmla="*/ 45 h 50"/>
                  <a:gd name="T8" fmla="*/ 10 w 33"/>
                  <a:gd name="T9" fmla="*/ 46 h 50"/>
                  <a:gd name="T10" fmla="*/ 30 w 33"/>
                  <a:gd name="T11" fmla="*/ 11 h 50"/>
                  <a:gd name="T12" fmla="*/ 22 w 33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50">
                    <a:moveTo>
                      <a:pt x="22" y="4"/>
                    </a:moveTo>
                    <a:cubicBezTo>
                      <a:pt x="20" y="7"/>
                      <a:pt x="18" y="9"/>
                      <a:pt x="17" y="12"/>
                    </a:cubicBezTo>
                    <a:cubicBezTo>
                      <a:pt x="13" y="15"/>
                      <a:pt x="9" y="18"/>
                      <a:pt x="6" y="22"/>
                    </a:cubicBezTo>
                    <a:cubicBezTo>
                      <a:pt x="0" y="29"/>
                      <a:pt x="0" y="37"/>
                      <a:pt x="2" y="45"/>
                    </a:cubicBezTo>
                    <a:cubicBezTo>
                      <a:pt x="2" y="50"/>
                      <a:pt x="8" y="49"/>
                      <a:pt x="10" y="46"/>
                    </a:cubicBezTo>
                    <a:cubicBezTo>
                      <a:pt x="18" y="35"/>
                      <a:pt x="24" y="23"/>
                      <a:pt x="30" y="11"/>
                    </a:cubicBezTo>
                    <a:cubicBezTo>
                      <a:pt x="33" y="6"/>
                      <a:pt x="27" y="0"/>
                      <a:pt x="22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25" name="图片 30">
              <a:extLst>
                <a:ext uri="{FF2B5EF4-FFF2-40B4-BE49-F238E27FC236}">
                  <a16:creationId xmlns:a16="http://schemas.microsoft.com/office/drawing/2014/main" id="{E96AA1BA-6436-4058-AC44-473F89ACB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7570">
              <a:off x="5605918" y="1411472"/>
              <a:ext cx="551199" cy="119826"/>
            </a:xfrm>
            <a:prstGeom prst="rect">
              <a:avLst/>
            </a:prstGeom>
          </p:spPr>
        </p:pic>
        <p:pic>
          <p:nvPicPr>
            <p:cNvPr id="26" name="图片 31">
              <a:extLst>
                <a:ext uri="{FF2B5EF4-FFF2-40B4-BE49-F238E27FC236}">
                  <a16:creationId xmlns:a16="http://schemas.microsoft.com/office/drawing/2014/main" id="{8A9C8FCC-5DCB-493B-A549-03CF97829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49121">
              <a:off x="6044484" y="444315"/>
              <a:ext cx="530142" cy="126387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35" y="2261950"/>
            <a:ext cx="1979467" cy="224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9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397370" y="1206356"/>
            <a:ext cx="4620166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UTM Neutra" panose="02040603050506020204" pitchFamily="18" charset="0"/>
              </a:rPr>
              <a:t>Khởi động</a:t>
            </a:r>
            <a:endParaRPr sz="8000" dirty="0">
              <a:solidFill>
                <a:schemeClr val="bg1">
                  <a:lumMod val="20000"/>
                  <a:lumOff val="80000"/>
                </a:schemeClr>
              </a:solidFill>
              <a:latin typeface="UTM Neutra" panose="02040603050506020204" pitchFamily="18" charset="0"/>
            </a:endParaRPr>
          </a:p>
        </p:txBody>
      </p:sp>
      <p:sp>
        <p:nvSpPr>
          <p:cNvPr id="9" name="Google Shape;214;p32"/>
          <p:cNvSpPr txBox="1">
            <a:spLocks/>
          </p:cNvSpPr>
          <p:nvPr/>
        </p:nvSpPr>
        <p:spPr>
          <a:xfrm>
            <a:off x="2335493" y="1191779"/>
            <a:ext cx="4620166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ncert One"/>
              <a:buNone/>
              <a:defRPr sz="40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0" dirty="0" err="1" smtClean="0">
                <a:solidFill>
                  <a:srgbClr val="FF0000"/>
                </a:solidFill>
                <a:latin typeface="UTM Neutra" panose="02040603050506020204" pitchFamily="18" charset="0"/>
              </a:rPr>
              <a:t>Khởi</a:t>
            </a:r>
            <a:r>
              <a:rPr lang="en-US" sz="8000" dirty="0" smtClean="0">
                <a:solidFill>
                  <a:srgbClr val="FF0000"/>
                </a:solidFill>
                <a:latin typeface="UTM Neutr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Neutra" panose="02040603050506020204" pitchFamily="18" charset="0"/>
              </a:rPr>
              <a:t>động</a:t>
            </a:r>
            <a:endParaRPr lang="en-US" sz="8000" dirty="0">
              <a:solidFill>
                <a:srgbClr val="FF0000"/>
              </a:solidFill>
              <a:latin typeface="UTM Neutra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58" y="1630738"/>
            <a:ext cx="2461505" cy="323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126" y="1950590"/>
            <a:ext cx="2167250" cy="2282955"/>
          </a:xfrm>
          <a:prstGeom prst="rect">
            <a:avLst/>
          </a:prstGeom>
        </p:spPr>
      </p:pic>
      <p:pic>
        <p:nvPicPr>
          <p:cNvPr id="10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013" y="3311859"/>
            <a:ext cx="4752736" cy="1843652"/>
          </a:xfrm>
          <a:prstGeom prst="rect">
            <a:avLst/>
          </a:prstGeom>
        </p:spPr>
      </p:pic>
      <p:pic>
        <p:nvPicPr>
          <p:cNvPr id="11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8" y="3354924"/>
            <a:ext cx="4432801" cy="1779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58" y="1630738"/>
            <a:ext cx="2461505" cy="323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126" y="1950590"/>
            <a:ext cx="2167250" cy="2282955"/>
          </a:xfrm>
          <a:prstGeom prst="rect">
            <a:avLst/>
          </a:prstGeom>
        </p:spPr>
      </p:pic>
      <p:pic>
        <p:nvPicPr>
          <p:cNvPr id="10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013" y="3311859"/>
            <a:ext cx="4752736" cy="1843652"/>
          </a:xfrm>
          <a:prstGeom prst="rect">
            <a:avLst/>
          </a:prstGeom>
        </p:spPr>
      </p:pic>
      <p:pic>
        <p:nvPicPr>
          <p:cNvPr id="11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8" y="3354924"/>
            <a:ext cx="4432801" cy="1779485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380580" y="884032"/>
            <a:ext cx="4416801" cy="2553891"/>
          </a:xfrm>
          <a:prstGeom prst="roundRect">
            <a:avLst/>
          </a:prstGeom>
          <a:noFill/>
          <a:ln w="57150">
            <a:noFill/>
            <a:prstDash val="dashDot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2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59337" y="77965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59337" y="1292008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10" y="2035877"/>
            <a:ext cx="2132184" cy="2801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8" y="2362762"/>
            <a:ext cx="2167250" cy="2282955"/>
          </a:xfrm>
          <a:prstGeom prst="rect">
            <a:avLst/>
          </a:prstGeom>
        </p:spPr>
      </p:pic>
      <p:pic>
        <p:nvPicPr>
          <p:cNvPr id="10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1264" y="3785787"/>
            <a:ext cx="4752736" cy="1500396"/>
          </a:xfrm>
          <a:prstGeom prst="rect">
            <a:avLst/>
          </a:prstGeom>
        </p:spPr>
      </p:pic>
      <p:pic>
        <p:nvPicPr>
          <p:cNvPr id="11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37" y="3816905"/>
            <a:ext cx="4432801" cy="1448176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51832" y="966273"/>
            <a:ext cx="5165356" cy="3098721"/>
          </a:xfrm>
          <a:prstGeom prst="roundRect">
            <a:avLst/>
          </a:prstGeom>
          <a:noFill/>
          <a:ln w="57150">
            <a:noFill/>
            <a:prstDash val="dashDot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61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58" y="1630738"/>
            <a:ext cx="2461505" cy="323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126" y="1950590"/>
            <a:ext cx="2167250" cy="2282955"/>
          </a:xfrm>
          <a:prstGeom prst="rect">
            <a:avLst/>
          </a:prstGeom>
        </p:spPr>
      </p:pic>
      <p:pic>
        <p:nvPicPr>
          <p:cNvPr id="10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013" y="3311859"/>
            <a:ext cx="4752736" cy="1843652"/>
          </a:xfrm>
          <a:prstGeom prst="rect">
            <a:avLst/>
          </a:prstGeom>
        </p:spPr>
      </p:pic>
      <p:pic>
        <p:nvPicPr>
          <p:cNvPr id="11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8" y="3354924"/>
            <a:ext cx="4432801" cy="1779485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380580" y="884032"/>
            <a:ext cx="4416801" cy="2553891"/>
          </a:xfrm>
          <a:prstGeom prst="roundRect">
            <a:avLst/>
          </a:prstGeom>
          <a:noFill/>
          <a:ln w="57150">
            <a:noFill/>
            <a:prstDash val="dashDot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9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59337" y="77965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59337" y="1292008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16" y="2215339"/>
            <a:ext cx="2132184" cy="2801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70" y="2344558"/>
            <a:ext cx="2167250" cy="2282955"/>
          </a:xfrm>
          <a:prstGeom prst="rect">
            <a:avLst/>
          </a:prstGeom>
        </p:spPr>
      </p:pic>
      <p:pic>
        <p:nvPicPr>
          <p:cNvPr id="10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1264" y="4067797"/>
            <a:ext cx="4752736" cy="1218385"/>
          </a:xfrm>
          <a:prstGeom prst="rect">
            <a:avLst/>
          </a:prstGeom>
        </p:spPr>
      </p:pic>
      <p:pic>
        <p:nvPicPr>
          <p:cNvPr id="11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0202"/>
            <a:ext cx="4432801" cy="117598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53110" y="618935"/>
            <a:ext cx="5275878" cy="3847862"/>
          </a:xfrm>
          <a:prstGeom prst="roundRect">
            <a:avLst/>
          </a:prstGeom>
          <a:noFill/>
          <a:ln w="57150">
            <a:noFill/>
            <a:prstDash val="dashDot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endParaRPr lang="en-US" alt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1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422942" y="311162"/>
            <a:ext cx="1878954" cy="131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013" y="3297785"/>
            <a:ext cx="4752736" cy="1843652"/>
          </a:xfrm>
          <a:prstGeom prst="rect">
            <a:avLst/>
          </a:prstGeom>
        </p:spPr>
      </p:pic>
      <p:pic>
        <p:nvPicPr>
          <p:cNvPr id="30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8" y="3361952"/>
            <a:ext cx="4432801" cy="1779485"/>
          </a:xfrm>
          <a:prstGeom prst="rect">
            <a:avLst/>
          </a:prstGeom>
        </p:spPr>
      </p:pic>
      <p:sp>
        <p:nvSpPr>
          <p:cNvPr id="11" name="Google Shape;176;p29"/>
          <p:cNvSpPr txBox="1">
            <a:spLocks/>
          </p:cNvSpPr>
          <p:nvPr/>
        </p:nvSpPr>
        <p:spPr>
          <a:xfrm>
            <a:off x="1190540" y="946748"/>
            <a:ext cx="7344127" cy="2540831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oncert One"/>
              <a:buNone/>
              <a:defRPr sz="60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dirty="0" err="1" smtClean="0">
                <a:solidFill>
                  <a:schemeClr val="accent3">
                    <a:lumMod val="75000"/>
                  </a:schemeClr>
                </a:solidFill>
                <a:latin typeface="UTM God's Word" panose="02040603050506020204" pitchFamily="18" charset="0"/>
              </a:rPr>
              <a:t>Ôn</a:t>
            </a: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UTM God's Word" panose="02040603050506020204" pitchFamily="18" charset="0"/>
              </a:rPr>
              <a:t> </a:t>
            </a:r>
            <a:r>
              <a:rPr lang="en-US" sz="6600" dirty="0" err="1" smtClean="0">
                <a:solidFill>
                  <a:schemeClr val="accent3">
                    <a:lumMod val="75000"/>
                  </a:schemeClr>
                </a:solidFill>
                <a:latin typeface="UTM God's Word" panose="02040603050506020204" pitchFamily="18" charset="0"/>
              </a:rPr>
              <a:t>tập</a:t>
            </a: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UTM God's Word" panose="02040603050506020204" pitchFamily="18" charset="0"/>
              </a:rPr>
              <a:t> </a:t>
            </a:r>
          </a:p>
          <a:p>
            <a:r>
              <a:rPr lang="en-US" sz="6600" dirty="0" err="1" smtClean="0">
                <a:solidFill>
                  <a:schemeClr val="accent3">
                    <a:lumMod val="75000"/>
                  </a:schemeClr>
                </a:solidFill>
                <a:latin typeface="UTM God's Word" panose="02040603050506020204" pitchFamily="18" charset="0"/>
              </a:rPr>
              <a:t>về</a:t>
            </a: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UTM God's Word" panose="02040603050506020204" pitchFamily="18" charset="0"/>
              </a:rPr>
              <a:t> </a:t>
            </a:r>
            <a:r>
              <a:rPr lang="en-US" sz="6600" dirty="0" err="1" smtClean="0">
                <a:solidFill>
                  <a:schemeClr val="accent3">
                    <a:lumMod val="75000"/>
                  </a:schemeClr>
                </a:solidFill>
                <a:latin typeface="UTM God's Word" panose="02040603050506020204" pitchFamily="18" charset="0"/>
              </a:rPr>
              <a:t>các</a:t>
            </a: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UTM God's Word" panose="02040603050506020204" pitchFamily="18" charset="0"/>
              </a:rPr>
              <a:t> </a:t>
            </a:r>
            <a:r>
              <a:rPr lang="en-US" sz="6600" dirty="0" err="1" smtClean="0">
                <a:solidFill>
                  <a:schemeClr val="accent3">
                    <a:lumMod val="75000"/>
                  </a:schemeClr>
                </a:solidFill>
                <a:latin typeface="UTM God's Word" panose="02040603050506020204" pitchFamily="18" charset="0"/>
              </a:rPr>
              <a:t>phép</a:t>
            </a: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UTM God's Word" panose="02040603050506020204" pitchFamily="18" charset="0"/>
              </a:rPr>
              <a:t> </a:t>
            </a:r>
            <a:r>
              <a:rPr lang="en-US" sz="6600" dirty="0" err="1" smtClean="0">
                <a:solidFill>
                  <a:schemeClr val="accent3">
                    <a:lumMod val="75000"/>
                  </a:schemeClr>
                </a:solidFill>
                <a:latin typeface="UTM God's Word" panose="02040603050506020204" pitchFamily="18" charset="0"/>
              </a:rPr>
              <a:t>tính</a:t>
            </a: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UTM God's Word" panose="02040603050506020204" pitchFamily="18" charset="0"/>
              </a:rPr>
              <a:t> </a:t>
            </a:r>
          </a:p>
          <a:p>
            <a:r>
              <a:rPr lang="en-US" sz="6600" dirty="0" err="1" smtClean="0">
                <a:solidFill>
                  <a:schemeClr val="accent3">
                    <a:lumMod val="75000"/>
                  </a:schemeClr>
                </a:solidFill>
                <a:latin typeface="UTM God's Word" panose="02040603050506020204" pitchFamily="18" charset="0"/>
              </a:rPr>
              <a:t>với</a:t>
            </a: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UTM God's Word" panose="02040603050506020204" pitchFamily="18" charset="0"/>
              </a:rPr>
              <a:t> </a:t>
            </a:r>
            <a:r>
              <a:rPr lang="en-US" sz="6600" dirty="0" err="1" smtClean="0">
                <a:solidFill>
                  <a:schemeClr val="accent3">
                    <a:lumMod val="75000"/>
                  </a:schemeClr>
                </a:solidFill>
                <a:latin typeface="UTM God's Word" panose="02040603050506020204" pitchFamily="18" charset="0"/>
              </a:rPr>
              <a:t>phân</a:t>
            </a: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UTM God's Word" panose="02040603050506020204" pitchFamily="18" charset="0"/>
              </a:rPr>
              <a:t> </a:t>
            </a:r>
            <a:r>
              <a:rPr lang="en-US" sz="6600" dirty="0" err="1" smtClean="0">
                <a:solidFill>
                  <a:schemeClr val="accent3">
                    <a:lumMod val="75000"/>
                  </a:schemeClr>
                </a:solidFill>
                <a:latin typeface="UTM God's Word" panose="02040603050506020204" pitchFamily="18" charset="0"/>
              </a:rPr>
              <a:t>số</a:t>
            </a: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UTM God's Word" panose="02040603050506020204" pitchFamily="18" charset="0"/>
              </a:rPr>
              <a:t> (</a:t>
            </a:r>
            <a:r>
              <a:rPr lang="en-US" sz="6600" dirty="0" err="1" smtClean="0">
                <a:solidFill>
                  <a:schemeClr val="accent3">
                    <a:lumMod val="75000"/>
                  </a:schemeClr>
                </a:solidFill>
                <a:latin typeface="UTM God's Word" panose="02040603050506020204" pitchFamily="18" charset="0"/>
              </a:rPr>
              <a:t>tt</a:t>
            </a: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UTM God's Word" panose="02040603050506020204" pitchFamily="18" charset="0"/>
              </a:rPr>
              <a:t>)</a:t>
            </a:r>
            <a:endParaRPr lang="en-US" sz="6600" dirty="0">
              <a:solidFill>
                <a:schemeClr val="accent3">
                  <a:lumMod val="75000"/>
                </a:schemeClr>
              </a:solidFill>
              <a:latin typeface="UTM God's Word" panose="02040603050506020204" pitchFamily="18" charset="0"/>
            </a:endParaRPr>
          </a:p>
        </p:txBody>
      </p:sp>
      <p:sp>
        <p:nvSpPr>
          <p:cNvPr id="13" name="Google Shape;176;p29"/>
          <p:cNvSpPr txBox="1">
            <a:spLocks/>
          </p:cNvSpPr>
          <p:nvPr/>
        </p:nvSpPr>
        <p:spPr>
          <a:xfrm rot="20959103">
            <a:off x="430653" y="704351"/>
            <a:ext cx="1985254" cy="947334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oncert One"/>
              <a:buNone/>
              <a:defRPr sz="60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dirty="0" err="1" smtClean="0">
                <a:solidFill>
                  <a:schemeClr val="tx1">
                    <a:lumMod val="50000"/>
                  </a:schemeClr>
                </a:solidFill>
                <a:latin typeface="UTM Marlboro" panose="02040603050506020204" pitchFamily="18" charset="0"/>
              </a:rPr>
              <a:t>Toán</a:t>
            </a:r>
            <a:endParaRPr lang="en-US" sz="6600" dirty="0">
              <a:solidFill>
                <a:schemeClr val="tx1">
                  <a:lumMod val="50000"/>
                </a:schemeClr>
              </a:solidFill>
              <a:latin typeface="UTM Marlboro" panose="02040603050506020204" pitchFamily="18" charset="0"/>
            </a:endParaRPr>
          </a:p>
        </p:txBody>
      </p:sp>
      <p:sp>
        <p:nvSpPr>
          <p:cNvPr id="14" name="Google Shape;176;p29"/>
          <p:cNvSpPr txBox="1">
            <a:spLocks/>
          </p:cNvSpPr>
          <p:nvPr/>
        </p:nvSpPr>
        <p:spPr>
          <a:xfrm rot="20959103">
            <a:off x="453231" y="717862"/>
            <a:ext cx="1985254" cy="947334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oncert One"/>
              <a:buNone/>
              <a:defRPr sz="60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dirty="0" err="1" smtClean="0">
                <a:solidFill>
                  <a:srgbClr val="00B0F0"/>
                </a:solidFill>
                <a:latin typeface="UTM Marlboro" panose="02040603050506020204" pitchFamily="18" charset="0"/>
              </a:rPr>
              <a:t>Toán</a:t>
            </a:r>
            <a:endParaRPr lang="en-US" sz="6600" dirty="0">
              <a:solidFill>
                <a:srgbClr val="00B0F0"/>
              </a:solidFill>
              <a:latin typeface="UTM Marlboro" panose="02040603050506020204" pitchFamily="18" charset="0"/>
            </a:endParaRPr>
          </a:p>
        </p:txBody>
      </p:sp>
      <p:sp>
        <p:nvSpPr>
          <p:cNvPr id="15" name="Google Shape;176;p29"/>
          <p:cNvSpPr txBox="1">
            <a:spLocks/>
          </p:cNvSpPr>
          <p:nvPr/>
        </p:nvSpPr>
        <p:spPr>
          <a:xfrm>
            <a:off x="-11788" y="932484"/>
            <a:ext cx="9845157" cy="2540831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oncert One"/>
              <a:buNone/>
              <a:defRPr sz="60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dirty="0" err="1" smtClean="0">
                <a:solidFill>
                  <a:srgbClr val="FF0000"/>
                </a:solidFill>
                <a:latin typeface="UTM God's Word" panose="02040603050506020204" pitchFamily="18" charset="0"/>
              </a:rPr>
              <a:t>Ôn</a:t>
            </a:r>
            <a:r>
              <a:rPr lang="en-US" sz="6600" dirty="0" smtClean="0">
                <a:solidFill>
                  <a:srgbClr val="FF0000"/>
                </a:solidFill>
                <a:latin typeface="UTM God's Word" panose="020406030505060202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UTM God's Word" panose="02040603050506020204" pitchFamily="18" charset="0"/>
              </a:rPr>
              <a:t>tập</a:t>
            </a:r>
            <a:r>
              <a:rPr lang="en-US" sz="6600" dirty="0" smtClean="0">
                <a:solidFill>
                  <a:srgbClr val="FF0000"/>
                </a:solidFill>
                <a:latin typeface="UTM God's Word" panose="02040603050506020204" pitchFamily="18" charset="0"/>
              </a:rPr>
              <a:t> </a:t>
            </a:r>
          </a:p>
          <a:p>
            <a:r>
              <a:rPr lang="en-US" sz="6600" dirty="0" err="1" smtClean="0">
                <a:solidFill>
                  <a:srgbClr val="FF0000"/>
                </a:solidFill>
                <a:latin typeface="UTM God's Word" panose="02040603050506020204" pitchFamily="18" charset="0"/>
              </a:rPr>
              <a:t>về</a:t>
            </a:r>
            <a:r>
              <a:rPr lang="en-US" sz="6600" dirty="0" smtClean="0">
                <a:solidFill>
                  <a:srgbClr val="FF0000"/>
                </a:solidFill>
                <a:latin typeface="UTM God's Word" panose="020406030505060202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UTM God's Word" panose="02040603050506020204" pitchFamily="18" charset="0"/>
              </a:rPr>
              <a:t>các</a:t>
            </a:r>
            <a:r>
              <a:rPr lang="en-US" sz="6600" dirty="0" smtClean="0">
                <a:solidFill>
                  <a:srgbClr val="FF0000"/>
                </a:solidFill>
                <a:latin typeface="UTM God's Word" panose="020406030505060202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UTM God's Word" panose="02040603050506020204" pitchFamily="18" charset="0"/>
              </a:rPr>
              <a:t>phép</a:t>
            </a:r>
            <a:r>
              <a:rPr lang="en-US" sz="6600" dirty="0" smtClean="0">
                <a:solidFill>
                  <a:srgbClr val="FF0000"/>
                </a:solidFill>
                <a:latin typeface="UTM God's Word" panose="020406030505060202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UTM God's Word" panose="02040603050506020204" pitchFamily="18" charset="0"/>
              </a:rPr>
              <a:t>tính</a:t>
            </a:r>
            <a:r>
              <a:rPr lang="en-US" sz="6600" dirty="0" smtClean="0">
                <a:solidFill>
                  <a:srgbClr val="FF0000"/>
                </a:solidFill>
                <a:latin typeface="UTM God's Word" panose="02040603050506020204" pitchFamily="18" charset="0"/>
              </a:rPr>
              <a:t> </a:t>
            </a:r>
          </a:p>
          <a:p>
            <a:r>
              <a:rPr lang="en-US" sz="6600" dirty="0" err="1" smtClean="0">
                <a:solidFill>
                  <a:srgbClr val="FF0000"/>
                </a:solidFill>
                <a:latin typeface="UTM God's Word" panose="02040603050506020204" pitchFamily="18" charset="0"/>
              </a:rPr>
              <a:t>với</a:t>
            </a:r>
            <a:r>
              <a:rPr lang="en-US" sz="6600" dirty="0" smtClean="0">
                <a:solidFill>
                  <a:srgbClr val="FF0000"/>
                </a:solidFill>
                <a:latin typeface="UTM God's Word" panose="020406030505060202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UTM God's Word" panose="02040603050506020204" pitchFamily="18" charset="0"/>
              </a:rPr>
              <a:t>phân</a:t>
            </a:r>
            <a:r>
              <a:rPr lang="en-US" sz="6600" dirty="0" smtClean="0">
                <a:solidFill>
                  <a:srgbClr val="FF0000"/>
                </a:solidFill>
                <a:latin typeface="UTM God's Word" panose="020406030505060202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UTM God's Word" panose="02040603050506020204" pitchFamily="18" charset="0"/>
              </a:rPr>
              <a:t>số</a:t>
            </a:r>
            <a:r>
              <a:rPr lang="en-US" sz="6600" dirty="0" smtClean="0">
                <a:solidFill>
                  <a:srgbClr val="FF0000"/>
                </a:solidFill>
                <a:latin typeface="UTM God's Word" panose="02040603050506020204" pitchFamily="18" charset="0"/>
              </a:rPr>
              <a:t> (</a:t>
            </a:r>
            <a:r>
              <a:rPr lang="en-US" sz="6600" dirty="0" err="1" smtClean="0">
                <a:solidFill>
                  <a:srgbClr val="FF0000"/>
                </a:solidFill>
                <a:latin typeface="UTM God's Word" panose="02040603050506020204" pitchFamily="18" charset="0"/>
              </a:rPr>
              <a:t>tt</a:t>
            </a:r>
            <a:r>
              <a:rPr lang="en-US" sz="6600" dirty="0" smtClean="0">
                <a:solidFill>
                  <a:srgbClr val="FF0000"/>
                </a:solidFill>
                <a:latin typeface="UTM God's Word" panose="02040603050506020204" pitchFamily="18" charset="0"/>
              </a:rPr>
              <a:t>)</a:t>
            </a:r>
            <a:endParaRPr lang="en-US" sz="6600" dirty="0">
              <a:solidFill>
                <a:srgbClr val="FF0000"/>
              </a:solidFill>
              <a:latin typeface="UTM God's Word" panose="02040603050506020204" pitchFamily="18" charset="0"/>
            </a:endParaRPr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id="{663A19EC-60EF-497D-AEB7-389A890AE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51520" y1="31040" x2="40640" y2="40960"/>
                        <a14:backgroundMark x1="52640" y1="24960" x2="40160" y2="33440"/>
                        <a14:backgroundMark x1="42240" y1="27360" x2="32480" y2="34560"/>
                        <a14:backgroundMark x1="56480" y1="28960" x2="52640" y2="39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105" y="575714"/>
            <a:ext cx="1309997" cy="178523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7054" y="3087522"/>
            <a:ext cx="1395596" cy="1398753"/>
            <a:chOff x="5605918" y="444315"/>
            <a:chExt cx="968708" cy="1086983"/>
          </a:xfrm>
        </p:grpSpPr>
        <p:grpSp>
          <p:nvGrpSpPr>
            <p:cNvPr id="10" name="组合 4">
              <a:extLst>
                <a:ext uri="{FF2B5EF4-FFF2-40B4-BE49-F238E27FC236}">
                  <a16:creationId xmlns:a16="http://schemas.microsoft.com/office/drawing/2014/main" id="{D2997DD7-015C-4BE4-831D-899E47BD7E58}"/>
                </a:ext>
              </a:extLst>
            </p:cNvPr>
            <p:cNvGrpSpPr/>
            <p:nvPr/>
          </p:nvGrpSpPr>
          <p:grpSpPr>
            <a:xfrm rot="20502883">
              <a:off x="5748760" y="669738"/>
              <a:ext cx="605587" cy="660984"/>
              <a:chOff x="9404662" y="1369975"/>
              <a:chExt cx="2199545" cy="2828284"/>
            </a:xfrm>
          </p:grpSpPr>
          <p:sp>
            <p:nvSpPr>
              <p:cNvPr id="12" name="Freeform 24">
                <a:extLst>
                  <a:ext uri="{FF2B5EF4-FFF2-40B4-BE49-F238E27FC236}">
                    <a16:creationId xmlns:a16="http://schemas.microsoft.com/office/drawing/2014/main" id="{44CB63E7-EBC1-42CE-BDB4-6B1C8C757D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99318" y="1851385"/>
                <a:ext cx="1904889" cy="2346874"/>
              </a:xfrm>
              <a:custGeom>
                <a:avLst/>
                <a:gdLst>
                  <a:gd name="T0" fmla="*/ 334 w 388"/>
                  <a:gd name="T1" fmla="*/ 382 h 478"/>
                  <a:gd name="T2" fmla="*/ 339 w 388"/>
                  <a:gd name="T3" fmla="*/ 339 h 478"/>
                  <a:gd name="T4" fmla="*/ 329 w 388"/>
                  <a:gd name="T5" fmla="*/ 320 h 478"/>
                  <a:gd name="T6" fmla="*/ 304 w 388"/>
                  <a:gd name="T7" fmla="*/ 311 h 478"/>
                  <a:gd name="T8" fmla="*/ 319 w 388"/>
                  <a:gd name="T9" fmla="*/ 285 h 478"/>
                  <a:gd name="T10" fmla="*/ 321 w 388"/>
                  <a:gd name="T11" fmla="*/ 243 h 478"/>
                  <a:gd name="T12" fmla="*/ 319 w 388"/>
                  <a:gd name="T13" fmla="*/ 200 h 478"/>
                  <a:gd name="T14" fmla="*/ 303 w 388"/>
                  <a:gd name="T15" fmla="*/ 174 h 478"/>
                  <a:gd name="T16" fmla="*/ 142 w 388"/>
                  <a:gd name="T17" fmla="*/ 282 h 478"/>
                  <a:gd name="T18" fmla="*/ 303 w 388"/>
                  <a:gd name="T19" fmla="*/ 142 h 478"/>
                  <a:gd name="T20" fmla="*/ 303 w 388"/>
                  <a:gd name="T21" fmla="*/ 117 h 478"/>
                  <a:gd name="T22" fmla="*/ 290 w 388"/>
                  <a:gd name="T23" fmla="*/ 92 h 478"/>
                  <a:gd name="T24" fmla="*/ 287 w 388"/>
                  <a:gd name="T25" fmla="*/ 52 h 478"/>
                  <a:gd name="T26" fmla="*/ 274 w 388"/>
                  <a:gd name="T27" fmla="*/ 25 h 478"/>
                  <a:gd name="T28" fmla="*/ 50 w 388"/>
                  <a:gd name="T29" fmla="*/ 194 h 478"/>
                  <a:gd name="T30" fmla="*/ 167 w 388"/>
                  <a:gd name="T31" fmla="*/ 86 h 478"/>
                  <a:gd name="T32" fmla="*/ 198 w 388"/>
                  <a:gd name="T33" fmla="*/ 39 h 478"/>
                  <a:gd name="T34" fmla="*/ 180 w 388"/>
                  <a:gd name="T35" fmla="*/ 20 h 478"/>
                  <a:gd name="T36" fmla="*/ 47 w 388"/>
                  <a:gd name="T37" fmla="*/ 92 h 478"/>
                  <a:gd name="T38" fmla="*/ 75 w 388"/>
                  <a:gd name="T39" fmla="*/ 34 h 478"/>
                  <a:gd name="T40" fmla="*/ 46 w 388"/>
                  <a:gd name="T41" fmla="*/ 10 h 478"/>
                  <a:gd name="T42" fmla="*/ 14 w 388"/>
                  <a:gd name="T43" fmla="*/ 81 h 478"/>
                  <a:gd name="T44" fmla="*/ 21 w 388"/>
                  <a:gd name="T45" fmla="*/ 126 h 478"/>
                  <a:gd name="T46" fmla="*/ 4 w 388"/>
                  <a:gd name="T47" fmla="*/ 175 h 478"/>
                  <a:gd name="T48" fmla="*/ 27 w 388"/>
                  <a:gd name="T49" fmla="*/ 207 h 478"/>
                  <a:gd name="T50" fmla="*/ 19 w 388"/>
                  <a:gd name="T51" fmla="*/ 269 h 478"/>
                  <a:gd name="T52" fmla="*/ 11 w 388"/>
                  <a:gd name="T53" fmla="*/ 327 h 478"/>
                  <a:gd name="T54" fmla="*/ 20 w 388"/>
                  <a:gd name="T55" fmla="*/ 381 h 478"/>
                  <a:gd name="T56" fmla="*/ 12 w 388"/>
                  <a:gd name="T57" fmla="*/ 418 h 478"/>
                  <a:gd name="T58" fmla="*/ 36 w 388"/>
                  <a:gd name="T59" fmla="*/ 436 h 478"/>
                  <a:gd name="T60" fmla="*/ 39 w 388"/>
                  <a:gd name="T61" fmla="*/ 475 h 478"/>
                  <a:gd name="T62" fmla="*/ 124 w 388"/>
                  <a:gd name="T63" fmla="*/ 448 h 478"/>
                  <a:gd name="T64" fmla="*/ 180 w 388"/>
                  <a:gd name="T65" fmla="*/ 443 h 478"/>
                  <a:gd name="T66" fmla="*/ 247 w 388"/>
                  <a:gd name="T67" fmla="*/ 422 h 478"/>
                  <a:gd name="T68" fmla="*/ 311 w 388"/>
                  <a:gd name="T69" fmla="*/ 414 h 478"/>
                  <a:gd name="T70" fmla="*/ 34 w 388"/>
                  <a:gd name="T71" fmla="*/ 163 h 478"/>
                  <a:gd name="T72" fmla="*/ 57 w 388"/>
                  <a:gd name="T73" fmla="*/ 149 h 478"/>
                  <a:gd name="T74" fmla="*/ 141 w 388"/>
                  <a:gd name="T75" fmla="*/ 406 h 478"/>
                  <a:gd name="T76" fmla="*/ 126 w 388"/>
                  <a:gd name="T77" fmla="*/ 424 h 478"/>
                  <a:gd name="T78" fmla="*/ 193 w 388"/>
                  <a:gd name="T79" fmla="*/ 379 h 478"/>
                  <a:gd name="T80" fmla="*/ 45 w 388"/>
                  <a:gd name="T81" fmla="*/ 264 h 478"/>
                  <a:gd name="T82" fmla="*/ 42 w 388"/>
                  <a:gd name="T83" fmla="*/ 303 h 478"/>
                  <a:gd name="T84" fmla="*/ 38 w 388"/>
                  <a:gd name="T85" fmla="*/ 312 h 478"/>
                  <a:gd name="T86" fmla="*/ 70 w 388"/>
                  <a:gd name="T87" fmla="*/ 314 h 478"/>
                  <a:gd name="T88" fmla="*/ 156 w 388"/>
                  <a:gd name="T89" fmla="*/ 243 h 478"/>
                  <a:gd name="T90" fmla="*/ 140 w 388"/>
                  <a:gd name="T91" fmla="*/ 253 h 478"/>
                  <a:gd name="T92" fmla="*/ 91 w 388"/>
                  <a:gd name="T93" fmla="*/ 245 h 478"/>
                  <a:gd name="T94" fmla="*/ 91 w 388"/>
                  <a:gd name="T95" fmla="*/ 245 h 478"/>
                  <a:gd name="T96" fmla="*/ 87 w 388"/>
                  <a:gd name="T97" fmla="*/ 199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8" h="478">
                    <a:moveTo>
                      <a:pt x="375" y="389"/>
                    </a:moveTo>
                    <a:cubicBezTo>
                      <a:pt x="359" y="382"/>
                      <a:pt x="345" y="385"/>
                      <a:pt x="330" y="388"/>
                    </a:cubicBezTo>
                    <a:cubicBezTo>
                      <a:pt x="331" y="386"/>
                      <a:pt x="333" y="384"/>
                      <a:pt x="334" y="382"/>
                    </a:cubicBezTo>
                    <a:cubicBezTo>
                      <a:pt x="339" y="376"/>
                      <a:pt x="337" y="368"/>
                      <a:pt x="332" y="365"/>
                    </a:cubicBezTo>
                    <a:cubicBezTo>
                      <a:pt x="335" y="362"/>
                      <a:pt x="339" y="359"/>
                      <a:pt x="342" y="355"/>
                    </a:cubicBezTo>
                    <a:cubicBezTo>
                      <a:pt x="348" y="350"/>
                      <a:pt x="345" y="341"/>
                      <a:pt x="339" y="339"/>
                    </a:cubicBezTo>
                    <a:cubicBezTo>
                      <a:pt x="340" y="338"/>
                      <a:pt x="342" y="337"/>
                      <a:pt x="343" y="336"/>
                    </a:cubicBezTo>
                    <a:cubicBezTo>
                      <a:pt x="353" y="328"/>
                      <a:pt x="344" y="310"/>
                      <a:pt x="332" y="318"/>
                    </a:cubicBezTo>
                    <a:cubicBezTo>
                      <a:pt x="331" y="318"/>
                      <a:pt x="330" y="319"/>
                      <a:pt x="329" y="320"/>
                    </a:cubicBezTo>
                    <a:cubicBezTo>
                      <a:pt x="330" y="319"/>
                      <a:pt x="331" y="319"/>
                      <a:pt x="332" y="318"/>
                    </a:cubicBezTo>
                    <a:cubicBezTo>
                      <a:pt x="341" y="311"/>
                      <a:pt x="329" y="296"/>
                      <a:pt x="319" y="302"/>
                    </a:cubicBezTo>
                    <a:cubicBezTo>
                      <a:pt x="314" y="305"/>
                      <a:pt x="309" y="308"/>
                      <a:pt x="304" y="311"/>
                    </a:cubicBezTo>
                    <a:cubicBezTo>
                      <a:pt x="305" y="309"/>
                      <a:pt x="306" y="308"/>
                      <a:pt x="308" y="307"/>
                    </a:cubicBezTo>
                    <a:cubicBezTo>
                      <a:pt x="312" y="302"/>
                      <a:pt x="311" y="296"/>
                      <a:pt x="307" y="293"/>
                    </a:cubicBezTo>
                    <a:cubicBezTo>
                      <a:pt x="311" y="290"/>
                      <a:pt x="315" y="288"/>
                      <a:pt x="319" y="285"/>
                    </a:cubicBezTo>
                    <a:cubicBezTo>
                      <a:pt x="327" y="278"/>
                      <a:pt x="323" y="262"/>
                      <a:pt x="311" y="266"/>
                    </a:cubicBezTo>
                    <a:cubicBezTo>
                      <a:pt x="298" y="271"/>
                      <a:pt x="286" y="276"/>
                      <a:pt x="274" y="282"/>
                    </a:cubicBezTo>
                    <a:cubicBezTo>
                      <a:pt x="290" y="269"/>
                      <a:pt x="305" y="256"/>
                      <a:pt x="321" y="243"/>
                    </a:cubicBezTo>
                    <a:cubicBezTo>
                      <a:pt x="328" y="237"/>
                      <a:pt x="322" y="228"/>
                      <a:pt x="315" y="227"/>
                    </a:cubicBezTo>
                    <a:cubicBezTo>
                      <a:pt x="319" y="224"/>
                      <a:pt x="323" y="221"/>
                      <a:pt x="327" y="218"/>
                    </a:cubicBezTo>
                    <a:cubicBezTo>
                      <a:pt x="335" y="212"/>
                      <a:pt x="331" y="195"/>
                      <a:pt x="319" y="200"/>
                    </a:cubicBezTo>
                    <a:cubicBezTo>
                      <a:pt x="306" y="204"/>
                      <a:pt x="293" y="210"/>
                      <a:pt x="281" y="217"/>
                    </a:cubicBezTo>
                    <a:cubicBezTo>
                      <a:pt x="293" y="208"/>
                      <a:pt x="304" y="199"/>
                      <a:pt x="315" y="190"/>
                    </a:cubicBezTo>
                    <a:cubicBezTo>
                      <a:pt x="325" y="182"/>
                      <a:pt x="313" y="170"/>
                      <a:pt x="303" y="174"/>
                    </a:cubicBezTo>
                    <a:cubicBezTo>
                      <a:pt x="243" y="199"/>
                      <a:pt x="196" y="246"/>
                      <a:pt x="146" y="286"/>
                    </a:cubicBezTo>
                    <a:cubicBezTo>
                      <a:pt x="114" y="312"/>
                      <a:pt x="80" y="338"/>
                      <a:pt x="50" y="369"/>
                    </a:cubicBezTo>
                    <a:cubicBezTo>
                      <a:pt x="75" y="335"/>
                      <a:pt x="112" y="307"/>
                      <a:pt x="142" y="282"/>
                    </a:cubicBezTo>
                    <a:cubicBezTo>
                      <a:pt x="151" y="273"/>
                      <a:pt x="161" y="265"/>
                      <a:pt x="171" y="257"/>
                    </a:cubicBezTo>
                    <a:cubicBezTo>
                      <a:pt x="217" y="223"/>
                      <a:pt x="267" y="194"/>
                      <a:pt x="313" y="159"/>
                    </a:cubicBezTo>
                    <a:cubicBezTo>
                      <a:pt x="324" y="152"/>
                      <a:pt x="315" y="137"/>
                      <a:pt x="303" y="142"/>
                    </a:cubicBezTo>
                    <a:cubicBezTo>
                      <a:pt x="301" y="143"/>
                      <a:pt x="299" y="144"/>
                      <a:pt x="297" y="145"/>
                    </a:cubicBezTo>
                    <a:cubicBezTo>
                      <a:pt x="301" y="142"/>
                      <a:pt x="306" y="139"/>
                      <a:pt x="311" y="135"/>
                    </a:cubicBezTo>
                    <a:cubicBezTo>
                      <a:pt x="319" y="129"/>
                      <a:pt x="314" y="113"/>
                      <a:pt x="303" y="117"/>
                    </a:cubicBezTo>
                    <a:cubicBezTo>
                      <a:pt x="291" y="121"/>
                      <a:pt x="279" y="127"/>
                      <a:pt x="268" y="132"/>
                    </a:cubicBezTo>
                    <a:cubicBezTo>
                      <a:pt x="278" y="124"/>
                      <a:pt x="289" y="116"/>
                      <a:pt x="300" y="108"/>
                    </a:cubicBezTo>
                    <a:cubicBezTo>
                      <a:pt x="310" y="101"/>
                      <a:pt x="301" y="86"/>
                      <a:pt x="290" y="92"/>
                    </a:cubicBezTo>
                    <a:cubicBezTo>
                      <a:pt x="273" y="100"/>
                      <a:pt x="256" y="110"/>
                      <a:pt x="239" y="119"/>
                    </a:cubicBezTo>
                    <a:cubicBezTo>
                      <a:pt x="260" y="103"/>
                      <a:pt x="280" y="86"/>
                      <a:pt x="299" y="67"/>
                    </a:cubicBezTo>
                    <a:cubicBezTo>
                      <a:pt x="307" y="59"/>
                      <a:pt x="297" y="47"/>
                      <a:pt x="287" y="52"/>
                    </a:cubicBezTo>
                    <a:cubicBezTo>
                      <a:pt x="267" y="62"/>
                      <a:pt x="247" y="75"/>
                      <a:pt x="229" y="88"/>
                    </a:cubicBezTo>
                    <a:cubicBezTo>
                      <a:pt x="247" y="72"/>
                      <a:pt x="265" y="56"/>
                      <a:pt x="284" y="42"/>
                    </a:cubicBezTo>
                    <a:cubicBezTo>
                      <a:pt x="294" y="34"/>
                      <a:pt x="284" y="17"/>
                      <a:pt x="274" y="25"/>
                    </a:cubicBezTo>
                    <a:cubicBezTo>
                      <a:pt x="217" y="68"/>
                      <a:pt x="163" y="116"/>
                      <a:pt x="105" y="157"/>
                    </a:cubicBezTo>
                    <a:cubicBezTo>
                      <a:pt x="90" y="167"/>
                      <a:pt x="74" y="178"/>
                      <a:pt x="59" y="191"/>
                    </a:cubicBezTo>
                    <a:cubicBezTo>
                      <a:pt x="56" y="192"/>
                      <a:pt x="53" y="193"/>
                      <a:pt x="50" y="194"/>
                    </a:cubicBezTo>
                    <a:cubicBezTo>
                      <a:pt x="55" y="184"/>
                      <a:pt x="61" y="173"/>
                      <a:pt x="69" y="164"/>
                    </a:cubicBezTo>
                    <a:cubicBezTo>
                      <a:pt x="85" y="153"/>
                      <a:pt x="101" y="139"/>
                      <a:pt x="115" y="127"/>
                    </a:cubicBezTo>
                    <a:cubicBezTo>
                      <a:pt x="132" y="113"/>
                      <a:pt x="150" y="100"/>
                      <a:pt x="167" y="86"/>
                    </a:cubicBezTo>
                    <a:cubicBezTo>
                      <a:pt x="196" y="67"/>
                      <a:pt x="226" y="48"/>
                      <a:pt x="251" y="24"/>
                    </a:cubicBezTo>
                    <a:cubicBezTo>
                      <a:pt x="259" y="17"/>
                      <a:pt x="248" y="2"/>
                      <a:pt x="239" y="9"/>
                    </a:cubicBezTo>
                    <a:cubicBezTo>
                      <a:pt x="226" y="19"/>
                      <a:pt x="212" y="29"/>
                      <a:pt x="198" y="39"/>
                    </a:cubicBezTo>
                    <a:cubicBezTo>
                      <a:pt x="205" y="33"/>
                      <a:pt x="211" y="28"/>
                      <a:pt x="217" y="22"/>
                    </a:cubicBezTo>
                    <a:cubicBezTo>
                      <a:pt x="225" y="14"/>
                      <a:pt x="214" y="0"/>
                      <a:pt x="204" y="6"/>
                    </a:cubicBezTo>
                    <a:cubicBezTo>
                      <a:pt x="196" y="10"/>
                      <a:pt x="188" y="15"/>
                      <a:pt x="180" y="20"/>
                    </a:cubicBezTo>
                    <a:cubicBezTo>
                      <a:pt x="181" y="12"/>
                      <a:pt x="173" y="2"/>
                      <a:pt x="164" y="8"/>
                    </a:cubicBezTo>
                    <a:cubicBezTo>
                      <a:pt x="126" y="31"/>
                      <a:pt x="83" y="56"/>
                      <a:pt x="50" y="90"/>
                    </a:cubicBezTo>
                    <a:cubicBezTo>
                      <a:pt x="49" y="90"/>
                      <a:pt x="48" y="91"/>
                      <a:pt x="47" y="92"/>
                    </a:cubicBezTo>
                    <a:cubicBezTo>
                      <a:pt x="61" y="72"/>
                      <a:pt x="84" y="57"/>
                      <a:pt x="100" y="41"/>
                    </a:cubicBezTo>
                    <a:cubicBezTo>
                      <a:pt x="110" y="31"/>
                      <a:pt x="95" y="16"/>
                      <a:pt x="85" y="26"/>
                    </a:cubicBezTo>
                    <a:cubicBezTo>
                      <a:pt x="81" y="28"/>
                      <a:pt x="78" y="31"/>
                      <a:pt x="75" y="34"/>
                    </a:cubicBezTo>
                    <a:cubicBezTo>
                      <a:pt x="76" y="33"/>
                      <a:pt x="77" y="31"/>
                      <a:pt x="78" y="30"/>
                    </a:cubicBezTo>
                    <a:cubicBezTo>
                      <a:pt x="87" y="21"/>
                      <a:pt x="74" y="7"/>
                      <a:pt x="65" y="14"/>
                    </a:cubicBezTo>
                    <a:cubicBezTo>
                      <a:pt x="64" y="6"/>
                      <a:pt x="52" y="1"/>
                      <a:pt x="46" y="10"/>
                    </a:cubicBezTo>
                    <a:cubicBezTo>
                      <a:pt x="40" y="20"/>
                      <a:pt x="35" y="30"/>
                      <a:pt x="32" y="41"/>
                    </a:cubicBezTo>
                    <a:cubicBezTo>
                      <a:pt x="31" y="45"/>
                      <a:pt x="32" y="48"/>
                      <a:pt x="34" y="51"/>
                    </a:cubicBezTo>
                    <a:cubicBezTo>
                      <a:pt x="27" y="61"/>
                      <a:pt x="20" y="71"/>
                      <a:pt x="14" y="81"/>
                    </a:cubicBezTo>
                    <a:cubicBezTo>
                      <a:pt x="10" y="87"/>
                      <a:pt x="13" y="94"/>
                      <a:pt x="18" y="96"/>
                    </a:cubicBezTo>
                    <a:cubicBezTo>
                      <a:pt x="16" y="102"/>
                      <a:pt x="14" y="107"/>
                      <a:pt x="12" y="113"/>
                    </a:cubicBezTo>
                    <a:cubicBezTo>
                      <a:pt x="11" y="120"/>
                      <a:pt x="15" y="125"/>
                      <a:pt x="21" y="126"/>
                    </a:cubicBezTo>
                    <a:cubicBezTo>
                      <a:pt x="18" y="131"/>
                      <a:pt x="16" y="135"/>
                      <a:pt x="14" y="140"/>
                    </a:cubicBezTo>
                    <a:cubicBezTo>
                      <a:pt x="11" y="145"/>
                      <a:pt x="13" y="150"/>
                      <a:pt x="16" y="154"/>
                    </a:cubicBezTo>
                    <a:cubicBezTo>
                      <a:pt x="12" y="160"/>
                      <a:pt x="7" y="168"/>
                      <a:pt x="4" y="175"/>
                    </a:cubicBezTo>
                    <a:cubicBezTo>
                      <a:pt x="0" y="183"/>
                      <a:pt x="6" y="191"/>
                      <a:pt x="15" y="189"/>
                    </a:cubicBezTo>
                    <a:cubicBezTo>
                      <a:pt x="21" y="188"/>
                      <a:pt x="27" y="186"/>
                      <a:pt x="33" y="184"/>
                    </a:cubicBezTo>
                    <a:cubicBezTo>
                      <a:pt x="30" y="191"/>
                      <a:pt x="28" y="199"/>
                      <a:pt x="27" y="207"/>
                    </a:cubicBezTo>
                    <a:cubicBezTo>
                      <a:pt x="26" y="212"/>
                      <a:pt x="29" y="217"/>
                      <a:pt x="33" y="218"/>
                    </a:cubicBezTo>
                    <a:cubicBezTo>
                      <a:pt x="23" y="231"/>
                      <a:pt x="17" y="246"/>
                      <a:pt x="16" y="263"/>
                    </a:cubicBezTo>
                    <a:cubicBezTo>
                      <a:pt x="16" y="265"/>
                      <a:pt x="17" y="267"/>
                      <a:pt x="19" y="269"/>
                    </a:cubicBezTo>
                    <a:cubicBezTo>
                      <a:pt x="12" y="281"/>
                      <a:pt x="8" y="294"/>
                      <a:pt x="8" y="308"/>
                    </a:cubicBezTo>
                    <a:cubicBezTo>
                      <a:pt x="8" y="312"/>
                      <a:pt x="11" y="316"/>
                      <a:pt x="14" y="317"/>
                    </a:cubicBezTo>
                    <a:cubicBezTo>
                      <a:pt x="13" y="320"/>
                      <a:pt x="12" y="323"/>
                      <a:pt x="11" y="327"/>
                    </a:cubicBezTo>
                    <a:cubicBezTo>
                      <a:pt x="9" y="333"/>
                      <a:pt x="13" y="338"/>
                      <a:pt x="19" y="339"/>
                    </a:cubicBezTo>
                    <a:cubicBezTo>
                      <a:pt x="13" y="349"/>
                      <a:pt x="9" y="359"/>
                      <a:pt x="5" y="369"/>
                    </a:cubicBezTo>
                    <a:cubicBezTo>
                      <a:pt x="3" y="377"/>
                      <a:pt x="13" y="386"/>
                      <a:pt x="20" y="381"/>
                    </a:cubicBezTo>
                    <a:cubicBezTo>
                      <a:pt x="16" y="388"/>
                      <a:pt x="13" y="396"/>
                      <a:pt x="11" y="404"/>
                    </a:cubicBezTo>
                    <a:cubicBezTo>
                      <a:pt x="9" y="408"/>
                      <a:pt x="11" y="412"/>
                      <a:pt x="14" y="414"/>
                    </a:cubicBezTo>
                    <a:cubicBezTo>
                      <a:pt x="13" y="415"/>
                      <a:pt x="12" y="416"/>
                      <a:pt x="12" y="418"/>
                    </a:cubicBezTo>
                    <a:cubicBezTo>
                      <a:pt x="7" y="425"/>
                      <a:pt x="15" y="435"/>
                      <a:pt x="23" y="432"/>
                    </a:cubicBezTo>
                    <a:cubicBezTo>
                      <a:pt x="29" y="430"/>
                      <a:pt x="35" y="428"/>
                      <a:pt x="41" y="426"/>
                    </a:cubicBezTo>
                    <a:cubicBezTo>
                      <a:pt x="39" y="429"/>
                      <a:pt x="37" y="433"/>
                      <a:pt x="36" y="436"/>
                    </a:cubicBezTo>
                    <a:cubicBezTo>
                      <a:pt x="34" y="440"/>
                      <a:pt x="34" y="445"/>
                      <a:pt x="36" y="447"/>
                    </a:cubicBezTo>
                    <a:cubicBezTo>
                      <a:pt x="33" y="452"/>
                      <a:pt x="30" y="456"/>
                      <a:pt x="28" y="460"/>
                    </a:cubicBezTo>
                    <a:cubicBezTo>
                      <a:pt x="23" y="468"/>
                      <a:pt x="31" y="478"/>
                      <a:pt x="39" y="475"/>
                    </a:cubicBezTo>
                    <a:cubicBezTo>
                      <a:pt x="52" y="471"/>
                      <a:pt x="65" y="465"/>
                      <a:pt x="76" y="457"/>
                    </a:cubicBezTo>
                    <a:cubicBezTo>
                      <a:pt x="76" y="464"/>
                      <a:pt x="85" y="470"/>
                      <a:pt x="92" y="466"/>
                    </a:cubicBezTo>
                    <a:cubicBezTo>
                      <a:pt x="103" y="460"/>
                      <a:pt x="114" y="454"/>
                      <a:pt x="124" y="448"/>
                    </a:cubicBezTo>
                    <a:cubicBezTo>
                      <a:pt x="126" y="450"/>
                      <a:pt x="129" y="452"/>
                      <a:pt x="132" y="452"/>
                    </a:cubicBezTo>
                    <a:cubicBezTo>
                      <a:pt x="146" y="450"/>
                      <a:pt x="158" y="446"/>
                      <a:pt x="170" y="441"/>
                    </a:cubicBezTo>
                    <a:cubicBezTo>
                      <a:pt x="173" y="443"/>
                      <a:pt x="176" y="444"/>
                      <a:pt x="180" y="443"/>
                    </a:cubicBezTo>
                    <a:cubicBezTo>
                      <a:pt x="195" y="439"/>
                      <a:pt x="209" y="433"/>
                      <a:pt x="222" y="425"/>
                    </a:cubicBezTo>
                    <a:cubicBezTo>
                      <a:pt x="225" y="430"/>
                      <a:pt x="231" y="432"/>
                      <a:pt x="236" y="429"/>
                    </a:cubicBezTo>
                    <a:cubicBezTo>
                      <a:pt x="240" y="427"/>
                      <a:pt x="244" y="424"/>
                      <a:pt x="247" y="422"/>
                    </a:cubicBezTo>
                    <a:cubicBezTo>
                      <a:pt x="249" y="428"/>
                      <a:pt x="255" y="432"/>
                      <a:pt x="260" y="430"/>
                    </a:cubicBezTo>
                    <a:cubicBezTo>
                      <a:pt x="275" y="425"/>
                      <a:pt x="287" y="417"/>
                      <a:pt x="299" y="408"/>
                    </a:cubicBezTo>
                    <a:cubicBezTo>
                      <a:pt x="301" y="412"/>
                      <a:pt x="306" y="415"/>
                      <a:pt x="311" y="414"/>
                    </a:cubicBezTo>
                    <a:cubicBezTo>
                      <a:pt x="331" y="411"/>
                      <a:pt x="350" y="401"/>
                      <a:pt x="369" y="409"/>
                    </a:cubicBezTo>
                    <a:cubicBezTo>
                      <a:pt x="382" y="414"/>
                      <a:pt x="388" y="393"/>
                      <a:pt x="375" y="389"/>
                    </a:cubicBezTo>
                    <a:close/>
                    <a:moveTo>
                      <a:pt x="34" y="163"/>
                    </a:moveTo>
                    <a:cubicBezTo>
                      <a:pt x="37" y="158"/>
                      <a:pt x="40" y="154"/>
                      <a:pt x="43" y="150"/>
                    </a:cubicBezTo>
                    <a:cubicBezTo>
                      <a:pt x="50" y="147"/>
                      <a:pt x="58" y="144"/>
                      <a:pt x="65" y="141"/>
                    </a:cubicBezTo>
                    <a:cubicBezTo>
                      <a:pt x="62" y="143"/>
                      <a:pt x="59" y="146"/>
                      <a:pt x="57" y="149"/>
                    </a:cubicBezTo>
                    <a:cubicBezTo>
                      <a:pt x="49" y="154"/>
                      <a:pt x="42" y="159"/>
                      <a:pt x="34" y="163"/>
                    </a:cubicBezTo>
                    <a:close/>
                    <a:moveTo>
                      <a:pt x="126" y="424"/>
                    </a:moveTo>
                    <a:cubicBezTo>
                      <a:pt x="131" y="418"/>
                      <a:pt x="136" y="412"/>
                      <a:pt x="141" y="406"/>
                    </a:cubicBezTo>
                    <a:cubicBezTo>
                      <a:pt x="142" y="406"/>
                      <a:pt x="142" y="406"/>
                      <a:pt x="142" y="405"/>
                    </a:cubicBezTo>
                    <a:cubicBezTo>
                      <a:pt x="139" y="410"/>
                      <a:pt x="136" y="414"/>
                      <a:pt x="133" y="419"/>
                    </a:cubicBezTo>
                    <a:cubicBezTo>
                      <a:pt x="131" y="421"/>
                      <a:pt x="128" y="422"/>
                      <a:pt x="126" y="424"/>
                    </a:cubicBezTo>
                    <a:close/>
                    <a:moveTo>
                      <a:pt x="207" y="365"/>
                    </a:moveTo>
                    <a:cubicBezTo>
                      <a:pt x="222" y="352"/>
                      <a:pt x="238" y="338"/>
                      <a:pt x="255" y="328"/>
                    </a:cubicBezTo>
                    <a:cubicBezTo>
                      <a:pt x="235" y="346"/>
                      <a:pt x="214" y="363"/>
                      <a:pt x="193" y="379"/>
                    </a:cubicBezTo>
                    <a:cubicBezTo>
                      <a:pt x="198" y="374"/>
                      <a:pt x="202" y="369"/>
                      <a:pt x="207" y="365"/>
                    </a:cubicBezTo>
                    <a:close/>
                    <a:moveTo>
                      <a:pt x="43" y="265"/>
                    </a:moveTo>
                    <a:cubicBezTo>
                      <a:pt x="44" y="265"/>
                      <a:pt x="45" y="265"/>
                      <a:pt x="45" y="264"/>
                    </a:cubicBezTo>
                    <a:cubicBezTo>
                      <a:pt x="42" y="268"/>
                      <a:pt x="40" y="271"/>
                      <a:pt x="37" y="275"/>
                    </a:cubicBezTo>
                    <a:cubicBezTo>
                      <a:pt x="39" y="272"/>
                      <a:pt x="41" y="269"/>
                      <a:pt x="43" y="265"/>
                    </a:cubicBezTo>
                    <a:close/>
                    <a:moveTo>
                      <a:pt x="42" y="303"/>
                    </a:moveTo>
                    <a:cubicBezTo>
                      <a:pt x="45" y="301"/>
                      <a:pt x="48" y="299"/>
                      <a:pt x="51" y="297"/>
                    </a:cubicBezTo>
                    <a:cubicBezTo>
                      <a:pt x="47" y="302"/>
                      <a:pt x="42" y="307"/>
                      <a:pt x="38" y="312"/>
                    </a:cubicBezTo>
                    <a:cubicBezTo>
                      <a:pt x="38" y="312"/>
                      <a:pt x="38" y="312"/>
                      <a:pt x="38" y="312"/>
                    </a:cubicBezTo>
                    <a:cubicBezTo>
                      <a:pt x="39" y="309"/>
                      <a:pt x="41" y="306"/>
                      <a:pt x="42" y="303"/>
                    </a:cubicBezTo>
                    <a:close/>
                    <a:moveTo>
                      <a:pt x="51" y="327"/>
                    </a:moveTo>
                    <a:cubicBezTo>
                      <a:pt x="58" y="323"/>
                      <a:pt x="64" y="319"/>
                      <a:pt x="70" y="314"/>
                    </a:cubicBezTo>
                    <a:cubicBezTo>
                      <a:pt x="62" y="322"/>
                      <a:pt x="53" y="330"/>
                      <a:pt x="43" y="337"/>
                    </a:cubicBezTo>
                    <a:cubicBezTo>
                      <a:pt x="46" y="334"/>
                      <a:pt x="48" y="331"/>
                      <a:pt x="51" y="327"/>
                    </a:cubicBezTo>
                    <a:close/>
                    <a:moveTo>
                      <a:pt x="156" y="243"/>
                    </a:moveTo>
                    <a:cubicBezTo>
                      <a:pt x="154" y="244"/>
                      <a:pt x="152" y="246"/>
                      <a:pt x="150" y="247"/>
                    </a:cubicBezTo>
                    <a:cubicBezTo>
                      <a:pt x="135" y="258"/>
                      <a:pt x="120" y="270"/>
                      <a:pt x="106" y="283"/>
                    </a:cubicBezTo>
                    <a:cubicBezTo>
                      <a:pt x="117" y="272"/>
                      <a:pt x="128" y="261"/>
                      <a:pt x="140" y="253"/>
                    </a:cubicBezTo>
                    <a:cubicBezTo>
                      <a:pt x="151" y="244"/>
                      <a:pt x="162" y="236"/>
                      <a:pt x="173" y="228"/>
                    </a:cubicBezTo>
                    <a:cubicBezTo>
                      <a:pt x="168" y="233"/>
                      <a:pt x="162" y="238"/>
                      <a:pt x="156" y="243"/>
                    </a:cubicBezTo>
                    <a:close/>
                    <a:moveTo>
                      <a:pt x="91" y="245"/>
                    </a:moveTo>
                    <a:cubicBezTo>
                      <a:pt x="109" y="229"/>
                      <a:pt x="128" y="214"/>
                      <a:pt x="146" y="201"/>
                    </a:cubicBezTo>
                    <a:cubicBezTo>
                      <a:pt x="152" y="196"/>
                      <a:pt x="159" y="192"/>
                      <a:pt x="165" y="188"/>
                    </a:cubicBezTo>
                    <a:cubicBezTo>
                      <a:pt x="140" y="207"/>
                      <a:pt x="116" y="226"/>
                      <a:pt x="91" y="245"/>
                    </a:cubicBezTo>
                    <a:close/>
                    <a:moveTo>
                      <a:pt x="44" y="236"/>
                    </a:moveTo>
                    <a:cubicBezTo>
                      <a:pt x="49" y="226"/>
                      <a:pt x="57" y="217"/>
                      <a:pt x="67" y="209"/>
                    </a:cubicBezTo>
                    <a:cubicBezTo>
                      <a:pt x="74" y="206"/>
                      <a:pt x="80" y="203"/>
                      <a:pt x="87" y="199"/>
                    </a:cubicBezTo>
                    <a:cubicBezTo>
                      <a:pt x="72" y="210"/>
                      <a:pt x="57" y="222"/>
                      <a:pt x="44" y="236"/>
                    </a:cubicBezTo>
                    <a:close/>
                  </a:path>
                </a:pathLst>
              </a:custGeom>
              <a:solidFill>
                <a:srgbClr val="9FD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B8CD2D15-29A1-4462-8DC3-4FACA023C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4348" y="2027764"/>
                <a:ext cx="1132973" cy="477260"/>
              </a:xfrm>
              <a:custGeom>
                <a:avLst/>
                <a:gdLst>
                  <a:gd name="T0" fmla="*/ 220 w 231"/>
                  <a:gd name="T1" fmla="*/ 50 h 97"/>
                  <a:gd name="T2" fmla="*/ 173 w 231"/>
                  <a:gd name="T3" fmla="*/ 45 h 97"/>
                  <a:gd name="T4" fmla="*/ 175 w 231"/>
                  <a:gd name="T5" fmla="*/ 37 h 97"/>
                  <a:gd name="T6" fmla="*/ 170 w 231"/>
                  <a:gd name="T7" fmla="*/ 26 h 97"/>
                  <a:gd name="T8" fmla="*/ 175 w 231"/>
                  <a:gd name="T9" fmla="*/ 13 h 97"/>
                  <a:gd name="T10" fmla="*/ 162 w 231"/>
                  <a:gd name="T11" fmla="*/ 3 h 97"/>
                  <a:gd name="T12" fmla="*/ 149 w 231"/>
                  <a:gd name="T13" fmla="*/ 11 h 97"/>
                  <a:gd name="T14" fmla="*/ 141 w 231"/>
                  <a:gd name="T15" fmla="*/ 11 h 97"/>
                  <a:gd name="T16" fmla="*/ 129 w 231"/>
                  <a:gd name="T17" fmla="*/ 18 h 97"/>
                  <a:gd name="T18" fmla="*/ 127 w 231"/>
                  <a:gd name="T19" fmla="*/ 18 h 97"/>
                  <a:gd name="T20" fmla="*/ 111 w 231"/>
                  <a:gd name="T21" fmla="*/ 24 h 97"/>
                  <a:gd name="T22" fmla="*/ 114 w 231"/>
                  <a:gd name="T23" fmla="*/ 22 h 97"/>
                  <a:gd name="T24" fmla="*/ 105 w 231"/>
                  <a:gd name="T25" fmla="*/ 8 h 97"/>
                  <a:gd name="T26" fmla="*/ 78 w 231"/>
                  <a:gd name="T27" fmla="*/ 20 h 97"/>
                  <a:gd name="T28" fmla="*/ 71 w 231"/>
                  <a:gd name="T29" fmla="*/ 19 h 97"/>
                  <a:gd name="T30" fmla="*/ 49 w 231"/>
                  <a:gd name="T31" fmla="*/ 27 h 97"/>
                  <a:gd name="T32" fmla="*/ 51 w 231"/>
                  <a:gd name="T33" fmla="*/ 25 h 97"/>
                  <a:gd name="T34" fmla="*/ 52 w 231"/>
                  <a:gd name="T35" fmla="*/ 24 h 97"/>
                  <a:gd name="T36" fmla="*/ 54 w 231"/>
                  <a:gd name="T37" fmla="*/ 21 h 97"/>
                  <a:gd name="T38" fmla="*/ 58 w 231"/>
                  <a:gd name="T39" fmla="*/ 17 h 97"/>
                  <a:gd name="T40" fmla="*/ 50 w 231"/>
                  <a:gd name="T41" fmla="*/ 7 h 97"/>
                  <a:gd name="T42" fmla="*/ 4 w 231"/>
                  <a:gd name="T43" fmla="*/ 32 h 97"/>
                  <a:gd name="T44" fmla="*/ 7 w 231"/>
                  <a:gd name="T45" fmla="*/ 44 h 97"/>
                  <a:gd name="T46" fmla="*/ 10 w 231"/>
                  <a:gd name="T47" fmla="*/ 55 h 97"/>
                  <a:gd name="T48" fmla="*/ 2 w 231"/>
                  <a:gd name="T49" fmla="*/ 68 h 97"/>
                  <a:gd name="T50" fmla="*/ 6 w 231"/>
                  <a:gd name="T51" fmla="*/ 80 h 97"/>
                  <a:gd name="T52" fmla="*/ 14 w 231"/>
                  <a:gd name="T53" fmla="*/ 91 h 97"/>
                  <a:gd name="T54" fmla="*/ 29 w 231"/>
                  <a:gd name="T55" fmla="*/ 90 h 97"/>
                  <a:gd name="T56" fmla="*/ 33 w 231"/>
                  <a:gd name="T57" fmla="*/ 94 h 97"/>
                  <a:gd name="T58" fmla="*/ 79 w 231"/>
                  <a:gd name="T59" fmla="*/ 85 h 97"/>
                  <a:gd name="T60" fmla="*/ 89 w 231"/>
                  <a:gd name="T61" fmla="*/ 89 h 97"/>
                  <a:gd name="T62" fmla="*/ 125 w 231"/>
                  <a:gd name="T63" fmla="*/ 75 h 97"/>
                  <a:gd name="T64" fmla="*/ 152 w 231"/>
                  <a:gd name="T65" fmla="*/ 68 h 97"/>
                  <a:gd name="T66" fmla="*/ 165 w 231"/>
                  <a:gd name="T67" fmla="*/ 68 h 97"/>
                  <a:gd name="T68" fmla="*/ 220 w 231"/>
                  <a:gd name="T69" fmla="*/ 67 h 97"/>
                  <a:gd name="T70" fmla="*/ 220 w 231"/>
                  <a:gd name="T71" fmla="*/ 5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1" h="97">
                    <a:moveTo>
                      <a:pt x="220" y="50"/>
                    </a:moveTo>
                    <a:cubicBezTo>
                      <a:pt x="202" y="50"/>
                      <a:pt x="187" y="43"/>
                      <a:pt x="173" y="45"/>
                    </a:cubicBezTo>
                    <a:cubicBezTo>
                      <a:pt x="174" y="42"/>
                      <a:pt x="174" y="40"/>
                      <a:pt x="175" y="37"/>
                    </a:cubicBezTo>
                    <a:cubicBezTo>
                      <a:pt x="177" y="32"/>
                      <a:pt x="174" y="28"/>
                      <a:pt x="170" y="26"/>
                    </a:cubicBezTo>
                    <a:cubicBezTo>
                      <a:pt x="172" y="22"/>
                      <a:pt x="174" y="18"/>
                      <a:pt x="175" y="13"/>
                    </a:cubicBezTo>
                    <a:cubicBezTo>
                      <a:pt x="177" y="5"/>
                      <a:pt x="169" y="0"/>
                      <a:pt x="162" y="3"/>
                    </a:cubicBezTo>
                    <a:cubicBezTo>
                      <a:pt x="158" y="5"/>
                      <a:pt x="153" y="8"/>
                      <a:pt x="149" y="11"/>
                    </a:cubicBezTo>
                    <a:cubicBezTo>
                      <a:pt x="146" y="10"/>
                      <a:pt x="144" y="9"/>
                      <a:pt x="141" y="11"/>
                    </a:cubicBezTo>
                    <a:cubicBezTo>
                      <a:pt x="137" y="13"/>
                      <a:pt x="133" y="16"/>
                      <a:pt x="129" y="18"/>
                    </a:cubicBezTo>
                    <a:cubicBezTo>
                      <a:pt x="129" y="18"/>
                      <a:pt x="128" y="18"/>
                      <a:pt x="127" y="18"/>
                    </a:cubicBezTo>
                    <a:cubicBezTo>
                      <a:pt x="122" y="20"/>
                      <a:pt x="116" y="22"/>
                      <a:pt x="111" y="24"/>
                    </a:cubicBezTo>
                    <a:cubicBezTo>
                      <a:pt x="112" y="23"/>
                      <a:pt x="113" y="23"/>
                      <a:pt x="114" y="22"/>
                    </a:cubicBezTo>
                    <a:cubicBezTo>
                      <a:pt x="120" y="17"/>
                      <a:pt x="113" y="5"/>
                      <a:pt x="105" y="8"/>
                    </a:cubicBezTo>
                    <a:cubicBezTo>
                      <a:pt x="97" y="12"/>
                      <a:pt x="87" y="15"/>
                      <a:pt x="78" y="20"/>
                    </a:cubicBezTo>
                    <a:cubicBezTo>
                      <a:pt x="76" y="18"/>
                      <a:pt x="74" y="18"/>
                      <a:pt x="71" y="19"/>
                    </a:cubicBezTo>
                    <a:cubicBezTo>
                      <a:pt x="63" y="21"/>
                      <a:pt x="56" y="24"/>
                      <a:pt x="49" y="27"/>
                    </a:cubicBezTo>
                    <a:cubicBezTo>
                      <a:pt x="50" y="26"/>
                      <a:pt x="50" y="26"/>
                      <a:pt x="51" y="25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3" y="23"/>
                      <a:pt x="53" y="22"/>
                      <a:pt x="54" y="21"/>
                    </a:cubicBezTo>
                    <a:cubicBezTo>
                      <a:pt x="55" y="20"/>
                      <a:pt x="56" y="18"/>
                      <a:pt x="58" y="17"/>
                    </a:cubicBezTo>
                    <a:cubicBezTo>
                      <a:pt x="61" y="11"/>
                      <a:pt x="55" y="6"/>
                      <a:pt x="50" y="7"/>
                    </a:cubicBezTo>
                    <a:cubicBezTo>
                      <a:pt x="32" y="10"/>
                      <a:pt x="16" y="18"/>
                      <a:pt x="4" y="32"/>
                    </a:cubicBezTo>
                    <a:cubicBezTo>
                      <a:pt x="0" y="37"/>
                      <a:pt x="2" y="43"/>
                      <a:pt x="7" y="44"/>
                    </a:cubicBezTo>
                    <a:cubicBezTo>
                      <a:pt x="6" y="48"/>
                      <a:pt x="7" y="53"/>
                      <a:pt x="10" y="55"/>
                    </a:cubicBezTo>
                    <a:cubicBezTo>
                      <a:pt x="7" y="59"/>
                      <a:pt x="4" y="63"/>
                      <a:pt x="2" y="68"/>
                    </a:cubicBezTo>
                    <a:cubicBezTo>
                      <a:pt x="0" y="72"/>
                      <a:pt x="2" y="79"/>
                      <a:pt x="6" y="80"/>
                    </a:cubicBezTo>
                    <a:cubicBezTo>
                      <a:pt x="5" y="85"/>
                      <a:pt x="8" y="91"/>
                      <a:pt x="14" y="91"/>
                    </a:cubicBezTo>
                    <a:cubicBezTo>
                      <a:pt x="19" y="91"/>
                      <a:pt x="24" y="91"/>
                      <a:pt x="29" y="90"/>
                    </a:cubicBezTo>
                    <a:cubicBezTo>
                      <a:pt x="30" y="92"/>
                      <a:pt x="31" y="93"/>
                      <a:pt x="33" y="94"/>
                    </a:cubicBezTo>
                    <a:cubicBezTo>
                      <a:pt x="49" y="97"/>
                      <a:pt x="65" y="92"/>
                      <a:pt x="79" y="85"/>
                    </a:cubicBezTo>
                    <a:cubicBezTo>
                      <a:pt x="81" y="88"/>
                      <a:pt x="85" y="89"/>
                      <a:pt x="89" y="89"/>
                    </a:cubicBezTo>
                    <a:cubicBezTo>
                      <a:pt x="101" y="87"/>
                      <a:pt x="114" y="82"/>
                      <a:pt x="125" y="75"/>
                    </a:cubicBezTo>
                    <a:cubicBezTo>
                      <a:pt x="132" y="82"/>
                      <a:pt x="143" y="77"/>
                      <a:pt x="152" y="68"/>
                    </a:cubicBezTo>
                    <a:cubicBezTo>
                      <a:pt x="155" y="71"/>
                      <a:pt x="161" y="71"/>
                      <a:pt x="165" y="68"/>
                    </a:cubicBezTo>
                    <a:cubicBezTo>
                      <a:pt x="179" y="56"/>
                      <a:pt x="202" y="69"/>
                      <a:pt x="220" y="67"/>
                    </a:cubicBezTo>
                    <a:cubicBezTo>
                      <a:pt x="230" y="66"/>
                      <a:pt x="231" y="50"/>
                      <a:pt x="220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7" name="Freeform 36">
                <a:extLst>
                  <a:ext uri="{FF2B5EF4-FFF2-40B4-BE49-F238E27FC236}">
                    <a16:creationId xmlns:a16="http://schemas.microsoft.com/office/drawing/2014/main" id="{A8776B89-30F7-4DAA-B1D7-1B29D53B46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04662" y="1758008"/>
                <a:ext cx="2106169" cy="2382149"/>
              </a:xfrm>
              <a:custGeom>
                <a:avLst/>
                <a:gdLst>
                  <a:gd name="T0" fmla="*/ 402 w 429"/>
                  <a:gd name="T1" fmla="*/ 229 h 485"/>
                  <a:gd name="T2" fmla="*/ 359 w 429"/>
                  <a:gd name="T3" fmla="*/ 5 h 485"/>
                  <a:gd name="T4" fmla="*/ 117 w 429"/>
                  <a:gd name="T5" fmla="*/ 26 h 485"/>
                  <a:gd name="T6" fmla="*/ 50 w 429"/>
                  <a:gd name="T7" fmla="*/ 36 h 485"/>
                  <a:gd name="T8" fmla="*/ 21 w 429"/>
                  <a:gd name="T9" fmla="*/ 97 h 485"/>
                  <a:gd name="T10" fmla="*/ 43 w 429"/>
                  <a:gd name="T11" fmla="*/ 62 h 485"/>
                  <a:gd name="T12" fmla="*/ 1 w 429"/>
                  <a:gd name="T13" fmla="*/ 124 h 485"/>
                  <a:gd name="T14" fmla="*/ 15 w 429"/>
                  <a:gd name="T15" fmla="*/ 199 h 485"/>
                  <a:gd name="T16" fmla="*/ 23 w 429"/>
                  <a:gd name="T17" fmla="*/ 292 h 485"/>
                  <a:gd name="T18" fmla="*/ 19 w 429"/>
                  <a:gd name="T19" fmla="*/ 361 h 485"/>
                  <a:gd name="T20" fmla="*/ 30 w 429"/>
                  <a:gd name="T21" fmla="*/ 439 h 485"/>
                  <a:gd name="T22" fmla="*/ 50 w 429"/>
                  <a:gd name="T23" fmla="*/ 434 h 485"/>
                  <a:gd name="T24" fmla="*/ 49 w 429"/>
                  <a:gd name="T25" fmla="*/ 472 h 485"/>
                  <a:gd name="T26" fmla="*/ 78 w 429"/>
                  <a:gd name="T27" fmla="*/ 477 h 485"/>
                  <a:gd name="T28" fmla="*/ 217 w 429"/>
                  <a:gd name="T29" fmla="*/ 462 h 485"/>
                  <a:gd name="T30" fmla="*/ 49 w 429"/>
                  <a:gd name="T31" fmla="*/ 231 h 485"/>
                  <a:gd name="T32" fmla="*/ 48 w 429"/>
                  <a:gd name="T33" fmla="*/ 206 h 485"/>
                  <a:gd name="T34" fmla="*/ 18 w 429"/>
                  <a:gd name="T35" fmla="*/ 113 h 485"/>
                  <a:gd name="T36" fmla="*/ 47 w 429"/>
                  <a:gd name="T37" fmla="*/ 133 h 485"/>
                  <a:gd name="T38" fmla="*/ 41 w 429"/>
                  <a:gd name="T39" fmla="*/ 146 h 485"/>
                  <a:gd name="T40" fmla="*/ 41 w 429"/>
                  <a:gd name="T41" fmla="*/ 146 h 485"/>
                  <a:gd name="T42" fmla="*/ 47 w 429"/>
                  <a:gd name="T43" fmla="*/ 161 h 485"/>
                  <a:gd name="T44" fmla="*/ 24 w 429"/>
                  <a:gd name="T45" fmla="*/ 191 h 485"/>
                  <a:gd name="T46" fmla="*/ 49 w 429"/>
                  <a:gd name="T47" fmla="*/ 248 h 485"/>
                  <a:gd name="T48" fmla="*/ 31 w 429"/>
                  <a:gd name="T49" fmla="*/ 248 h 485"/>
                  <a:gd name="T50" fmla="*/ 49 w 429"/>
                  <a:gd name="T51" fmla="*/ 299 h 485"/>
                  <a:gd name="T52" fmla="*/ 27 w 429"/>
                  <a:gd name="T53" fmla="*/ 317 h 485"/>
                  <a:gd name="T54" fmla="*/ 50 w 429"/>
                  <a:gd name="T55" fmla="*/ 350 h 485"/>
                  <a:gd name="T56" fmla="*/ 31 w 429"/>
                  <a:gd name="T57" fmla="*/ 365 h 485"/>
                  <a:gd name="T58" fmla="*/ 33 w 429"/>
                  <a:gd name="T59" fmla="*/ 423 h 485"/>
                  <a:gd name="T60" fmla="*/ 53 w 429"/>
                  <a:gd name="T61" fmla="*/ 400 h 485"/>
                  <a:gd name="T62" fmla="*/ 226 w 429"/>
                  <a:gd name="T63" fmla="*/ 448 h 485"/>
                  <a:gd name="T64" fmla="*/ 161 w 429"/>
                  <a:gd name="T65" fmla="*/ 425 h 485"/>
                  <a:gd name="T66" fmla="*/ 116 w 429"/>
                  <a:gd name="T67" fmla="*/ 432 h 485"/>
                  <a:gd name="T68" fmla="*/ 74 w 429"/>
                  <a:gd name="T69" fmla="*/ 467 h 485"/>
                  <a:gd name="T70" fmla="*/ 112 w 429"/>
                  <a:gd name="T71" fmla="*/ 406 h 485"/>
                  <a:gd name="T72" fmla="*/ 72 w 429"/>
                  <a:gd name="T73" fmla="*/ 411 h 485"/>
                  <a:gd name="T74" fmla="*/ 72 w 429"/>
                  <a:gd name="T75" fmla="*/ 403 h 485"/>
                  <a:gd name="T76" fmla="*/ 70 w 429"/>
                  <a:gd name="T77" fmla="*/ 371 h 485"/>
                  <a:gd name="T78" fmla="*/ 89 w 429"/>
                  <a:gd name="T79" fmla="*/ 350 h 485"/>
                  <a:gd name="T80" fmla="*/ 69 w 429"/>
                  <a:gd name="T81" fmla="*/ 349 h 485"/>
                  <a:gd name="T82" fmla="*/ 100 w 429"/>
                  <a:gd name="T83" fmla="*/ 312 h 485"/>
                  <a:gd name="T84" fmla="*/ 66 w 429"/>
                  <a:gd name="T85" fmla="*/ 303 h 485"/>
                  <a:gd name="T86" fmla="*/ 66 w 429"/>
                  <a:gd name="T87" fmla="*/ 300 h 485"/>
                  <a:gd name="T88" fmla="*/ 103 w 429"/>
                  <a:gd name="T89" fmla="*/ 243 h 485"/>
                  <a:gd name="T90" fmla="*/ 65 w 429"/>
                  <a:gd name="T91" fmla="*/ 243 h 485"/>
                  <a:gd name="T92" fmla="*/ 64 w 429"/>
                  <a:gd name="T93" fmla="*/ 239 h 485"/>
                  <a:gd name="T94" fmla="*/ 95 w 429"/>
                  <a:gd name="T95" fmla="*/ 200 h 485"/>
                  <a:gd name="T96" fmla="*/ 110 w 429"/>
                  <a:gd name="T97" fmla="*/ 39 h 485"/>
                  <a:gd name="T98" fmla="*/ 357 w 429"/>
                  <a:gd name="T99" fmla="*/ 15 h 485"/>
                  <a:gd name="T100" fmla="*/ 399 w 429"/>
                  <a:gd name="T101" fmla="*/ 33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9" h="485">
                    <a:moveTo>
                      <a:pt x="419" y="422"/>
                    </a:moveTo>
                    <a:cubicBezTo>
                      <a:pt x="423" y="395"/>
                      <a:pt x="418" y="364"/>
                      <a:pt x="416" y="337"/>
                    </a:cubicBezTo>
                    <a:cubicBezTo>
                      <a:pt x="412" y="301"/>
                      <a:pt x="408" y="265"/>
                      <a:pt x="402" y="229"/>
                    </a:cubicBezTo>
                    <a:cubicBezTo>
                      <a:pt x="396" y="190"/>
                      <a:pt x="389" y="152"/>
                      <a:pt x="382" y="114"/>
                    </a:cubicBezTo>
                    <a:cubicBezTo>
                      <a:pt x="376" y="81"/>
                      <a:pt x="371" y="46"/>
                      <a:pt x="361" y="14"/>
                    </a:cubicBezTo>
                    <a:cubicBezTo>
                      <a:pt x="364" y="11"/>
                      <a:pt x="363" y="6"/>
                      <a:pt x="359" y="5"/>
                    </a:cubicBezTo>
                    <a:cubicBezTo>
                      <a:pt x="337" y="0"/>
                      <a:pt x="310" y="5"/>
                      <a:pt x="287" y="7"/>
                    </a:cubicBezTo>
                    <a:cubicBezTo>
                      <a:pt x="259" y="10"/>
                      <a:pt x="230" y="13"/>
                      <a:pt x="201" y="17"/>
                    </a:cubicBezTo>
                    <a:cubicBezTo>
                      <a:pt x="173" y="21"/>
                      <a:pt x="145" y="24"/>
                      <a:pt x="117" y="26"/>
                    </a:cubicBezTo>
                    <a:cubicBezTo>
                      <a:pt x="104" y="28"/>
                      <a:pt x="90" y="28"/>
                      <a:pt x="77" y="28"/>
                    </a:cubicBezTo>
                    <a:cubicBezTo>
                      <a:pt x="67" y="29"/>
                      <a:pt x="59" y="27"/>
                      <a:pt x="50" y="31"/>
                    </a:cubicBezTo>
                    <a:cubicBezTo>
                      <a:pt x="48" y="32"/>
                      <a:pt x="48" y="35"/>
                      <a:pt x="50" y="36"/>
                    </a:cubicBezTo>
                    <a:cubicBezTo>
                      <a:pt x="51" y="36"/>
                      <a:pt x="51" y="37"/>
                      <a:pt x="52" y="37"/>
                    </a:cubicBezTo>
                    <a:cubicBezTo>
                      <a:pt x="50" y="56"/>
                      <a:pt x="49" y="74"/>
                      <a:pt x="48" y="93"/>
                    </a:cubicBezTo>
                    <a:cubicBezTo>
                      <a:pt x="39" y="92"/>
                      <a:pt x="29" y="93"/>
                      <a:pt x="21" y="97"/>
                    </a:cubicBezTo>
                    <a:cubicBezTo>
                      <a:pt x="21" y="97"/>
                      <a:pt x="20" y="96"/>
                      <a:pt x="20" y="96"/>
                    </a:cubicBezTo>
                    <a:cubicBezTo>
                      <a:pt x="16" y="81"/>
                      <a:pt x="34" y="74"/>
                      <a:pt x="44" y="72"/>
                    </a:cubicBezTo>
                    <a:cubicBezTo>
                      <a:pt x="49" y="70"/>
                      <a:pt x="48" y="62"/>
                      <a:pt x="43" y="62"/>
                    </a:cubicBezTo>
                    <a:cubicBezTo>
                      <a:pt x="23" y="65"/>
                      <a:pt x="3" y="78"/>
                      <a:pt x="10" y="101"/>
                    </a:cubicBezTo>
                    <a:cubicBezTo>
                      <a:pt x="10" y="102"/>
                      <a:pt x="11" y="103"/>
                      <a:pt x="11" y="104"/>
                    </a:cubicBezTo>
                    <a:cubicBezTo>
                      <a:pt x="6" y="109"/>
                      <a:pt x="2" y="116"/>
                      <a:pt x="1" y="124"/>
                    </a:cubicBezTo>
                    <a:cubicBezTo>
                      <a:pt x="0" y="136"/>
                      <a:pt x="4" y="145"/>
                      <a:pt x="11" y="151"/>
                    </a:cubicBezTo>
                    <a:cubicBezTo>
                      <a:pt x="4" y="161"/>
                      <a:pt x="2" y="173"/>
                      <a:pt x="8" y="187"/>
                    </a:cubicBezTo>
                    <a:cubicBezTo>
                      <a:pt x="10" y="192"/>
                      <a:pt x="13" y="196"/>
                      <a:pt x="15" y="199"/>
                    </a:cubicBezTo>
                    <a:cubicBezTo>
                      <a:pt x="12" y="205"/>
                      <a:pt x="10" y="212"/>
                      <a:pt x="11" y="221"/>
                    </a:cubicBezTo>
                    <a:cubicBezTo>
                      <a:pt x="12" y="230"/>
                      <a:pt x="16" y="237"/>
                      <a:pt x="21" y="241"/>
                    </a:cubicBezTo>
                    <a:cubicBezTo>
                      <a:pt x="10" y="255"/>
                      <a:pt x="10" y="280"/>
                      <a:pt x="23" y="292"/>
                    </a:cubicBezTo>
                    <a:cubicBezTo>
                      <a:pt x="18" y="298"/>
                      <a:pt x="15" y="305"/>
                      <a:pt x="14" y="314"/>
                    </a:cubicBezTo>
                    <a:cubicBezTo>
                      <a:pt x="14" y="327"/>
                      <a:pt x="19" y="336"/>
                      <a:pt x="27" y="342"/>
                    </a:cubicBezTo>
                    <a:cubicBezTo>
                      <a:pt x="23" y="347"/>
                      <a:pt x="20" y="354"/>
                      <a:pt x="19" y="361"/>
                    </a:cubicBezTo>
                    <a:cubicBezTo>
                      <a:pt x="16" y="375"/>
                      <a:pt x="20" y="386"/>
                      <a:pt x="28" y="392"/>
                    </a:cubicBezTo>
                    <a:cubicBezTo>
                      <a:pt x="24" y="399"/>
                      <a:pt x="21" y="408"/>
                      <a:pt x="21" y="419"/>
                    </a:cubicBezTo>
                    <a:cubicBezTo>
                      <a:pt x="21" y="428"/>
                      <a:pt x="21" y="436"/>
                      <a:pt x="30" y="439"/>
                    </a:cubicBezTo>
                    <a:cubicBezTo>
                      <a:pt x="34" y="440"/>
                      <a:pt x="39" y="438"/>
                      <a:pt x="43" y="437"/>
                    </a:cubicBezTo>
                    <a:cubicBezTo>
                      <a:pt x="45" y="436"/>
                      <a:pt x="47" y="435"/>
                      <a:pt x="50" y="434"/>
                    </a:cubicBezTo>
                    <a:cubicBezTo>
                      <a:pt x="50" y="434"/>
                      <a:pt x="50" y="434"/>
                      <a:pt x="50" y="434"/>
                    </a:cubicBezTo>
                    <a:cubicBezTo>
                      <a:pt x="51" y="436"/>
                      <a:pt x="54" y="437"/>
                      <a:pt x="56" y="437"/>
                    </a:cubicBezTo>
                    <a:cubicBezTo>
                      <a:pt x="57" y="445"/>
                      <a:pt x="58" y="453"/>
                      <a:pt x="59" y="462"/>
                    </a:cubicBezTo>
                    <a:cubicBezTo>
                      <a:pt x="55" y="465"/>
                      <a:pt x="52" y="468"/>
                      <a:pt x="49" y="472"/>
                    </a:cubicBezTo>
                    <a:cubicBezTo>
                      <a:pt x="47" y="474"/>
                      <a:pt x="50" y="478"/>
                      <a:pt x="53" y="476"/>
                    </a:cubicBezTo>
                    <a:cubicBezTo>
                      <a:pt x="55" y="474"/>
                      <a:pt x="56" y="472"/>
                      <a:pt x="58" y="470"/>
                    </a:cubicBezTo>
                    <a:cubicBezTo>
                      <a:pt x="64" y="473"/>
                      <a:pt x="71" y="475"/>
                      <a:pt x="78" y="477"/>
                    </a:cubicBezTo>
                    <a:cubicBezTo>
                      <a:pt x="79" y="478"/>
                      <a:pt x="80" y="479"/>
                      <a:pt x="81" y="478"/>
                    </a:cubicBezTo>
                    <a:cubicBezTo>
                      <a:pt x="82" y="478"/>
                      <a:pt x="82" y="478"/>
                      <a:pt x="82" y="478"/>
                    </a:cubicBezTo>
                    <a:cubicBezTo>
                      <a:pt x="126" y="485"/>
                      <a:pt x="177" y="470"/>
                      <a:pt x="217" y="462"/>
                    </a:cubicBezTo>
                    <a:cubicBezTo>
                      <a:pt x="284" y="450"/>
                      <a:pt x="353" y="445"/>
                      <a:pt x="421" y="435"/>
                    </a:cubicBezTo>
                    <a:cubicBezTo>
                      <a:pt x="429" y="434"/>
                      <a:pt x="426" y="423"/>
                      <a:pt x="419" y="422"/>
                    </a:cubicBezTo>
                    <a:close/>
                    <a:moveTo>
                      <a:pt x="49" y="231"/>
                    </a:moveTo>
                    <a:cubicBezTo>
                      <a:pt x="42" y="230"/>
                      <a:pt x="36" y="231"/>
                      <a:pt x="31" y="233"/>
                    </a:cubicBezTo>
                    <a:cubicBezTo>
                      <a:pt x="25" y="227"/>
                      <a:pt x="22" y="216"/>
                      <a:pt x="26" y="207"/>
                    </a:cubicBezTo>
                    <a:cubicBezTo>
                      <a:pt x="33" y="210"/>
                      <a:pt x="41" y="210"/>
                      <a:pt x="48" y="206"/>
                    </a:cubicBezTo>
                    <a:cubicBezTo>
                      <a:pt x="48" y="214"/>
                      <a:pt x="49" y="223"/>
                      <a:pt x="49" y="231"/>
                    </a:cubicBezTo>
                    <a:close/>
                    <a:moveTo>
                      <a:pt x="13" y="127"/>
                    </a:moveTo>
                    <a:cubicBezTo>
                      <a:pt x="13" y="121"/>
                      <a:pt x="15" y="116"/>
                      <a:pt x="18" y="113"/>
                    </a:cubicBezTo>
                    <a:cubicBezTo>
                      <a:pt x="27" y="118"/>
                      <a:pt x="39" y="115"/>
                      <a:pt x="48" y="109"/>
                    </a:cubicBezTo>
                    <a:cubicBezTo>
                      <a:pt x="48" y="117"/>
                      <a:pt x="48" y="125"/>
                      <a:pt x="48" y="133"/>
                    </a:cubicBezTo>
                    <a:cubicBezTo>
                      <a:pt x="47" y="133"/>
                      <a:pt x="47" y="133"/>
                      <a:pt x="47" y="133"/>
                    </a:cubicBezTo>
                    <a:cubicBezTo>
                      <a:pt x="36" y="134"/>
                      <a:pt x="26" y="138"/>
                      <a:pt x="19" y="143"/>
                    </a:cubicBezTo>
                    <a:cubicBezTo>
                      <a:pt x="15" y="140"/>
                      <a:pt x="13" y="134"/>
                      <a:pt x="13" y="127"/>
                    </a:cubicBezTo>
                    <a:close/>
                    <a:moveTo>
                      <a:pt x="41" y="146"/>
                    </a:moveTo>
                    <a:cubicBezTo>
                      <a:pt x="41" y="147"/>
                      <a:pt x="41" y="148"/>
                      <a:pt x="41" y="150"/>
                    </a:cubicBezTo>
                    <a:cubicBezTo>
                      <a:pt x="38" y="150"/>
                      <a:pt x="35" y="149"/>
                      <a:pt x="32" y="149"/>
                    </a:cubicBezTo>
                    <a:cubicBezTo>
                      <a:pt x="35" y="147"/>
                      <a:pt x="38" y="146"/>
                      <a:pt x="41" y="146"/>
                    </a:cubicBezTo>
                    <a:close/>
                    <a:moveTo>
                      <a:pt x="19" y="182"/>
                    </a:moveTo>
                    <a:cubicBezTo>
                      <a:pt x="15" y="172"/>
                      <a:pt x="16" y="164"/>
                      <a:pt x="21" y="157"/>
                    </a:cubicBezTo>
                    <a:cubicBezTo>
                      <a:pt x="29" y="161"/>
                      <a:pt x="38" y="162"/>
                      <a:pt x="47" y="161"/>
                    </a:cubicBezTo>
                    <a:cubicBezTo>
                      <a:pt x="48" y="161"/>
                      <a:pt x="48" y="161"/>
                      <a:pt x="48" y="161"/>
                    </a:cubicBezTo>
                    <a:cubicBezTo>
                      <a:pt x="48" y="169"/>
                      <a:pt x="48" y="177"/>
                      <a:pt x="48" y="185"/>
                    </a:cubicBezTo>
                    <a:cubicBezTo>
                      <a:pt x="39" y="184"/>
                      <a:pt x="31" y="186"/>
                      <a:pt x="24" y="191"/>
                    </a:cubicBezTo>
                    <a:cubicBezTo>
                      <a:pt x="22" y="188"/>
                      <a:pt x="20" y="185"/>
                      <a:pt x="19" y="182"/>
                    </a:cubicBezTo>
                    <a:close/>
                    <a:moveTo>
                      <a:pt x="31" y="248"/>
                    </a:moveTo>
                    <a:cubicBezTo>
                      <a:pt x="37" y="250"/>
                      <a:pt x="43" y="250"/>
                      <a:pt x="49" y="248"/>
                    </a:cubicBezTo>
                    <a:cubicBezTo>
                      <a:pt x="49" y="260"/>
                      <a:pt x="49" y="271"/>
                      <a:pt x="49" y="283"/>
                    </a:cubicBezTo>
                    <a:cubicBezTo>
                      <a:pt x="43" y="282"/>
                      <a:pt x="38" y="283"/>
                      <a:pt x="33" y="284"/>
                    </a:cubicBezTo>
                    <a:cubicBezTo>
                      <a:pt x="22" y="277"/>
                      <a:pt x="21" y="257"/>
                      <a:pt x="31" y="248"/>
                    </a:cubicBezTo>
                    <a:close/>
                    <a:moveTo>
                      <a:pt x="27" y="317"/>
                    </a:moveTo>
                    <a:cubicBezTo>
                      <a:pt x="26" y="308"/>
                      <a:pt x="28" y="302"/>
                      <a:pt x="33" y="298"/>
                    </a:cubicBezTo>
                    <a:cubicBezTo>
                      <a:pt x="38" y="300"/>
                      <a:pt x="43" y="300"/>
                      <a:pt x="49" y="299"/>
                    </a:cubicBezTo>
                    <a:cubicBezTo>
                      <a:pt x="49" y="309"/>
                      <a:pt x="50" y="320"/>
                      <a:pt x="50" y="330"/>
                    </a:cubicBezTo>
                    <a:cubicBezTo>
                      <a:pt x="45" y="330"/>
                      <a:pt x="41" y="332"/>
                      <a:pt x="37" y="334"/>
                    </a:cubicBezTo>
                    <a:cubicBezTo>
                      <a:pt x="31" y="330"/>
                      <a:pt x="28" y="325"/>
                      <a:pt x="27" y="317"/>
                    </a:cubicBezTo>
                    <a:close/>
                    <a:moveTo>
                      <a:pt x="31" y="365"/>
                    </a:moveTo>
                    <a:cubicBezTo>
                      <a:pt x="31" y="357"/>
                      <a:pt x="34" y="352"/>
                      <a:pt x="38" y="348"/>
                    </a:cubicBezTo>
                    <a:cubicBezTo>
                      <a:pt x="42" y="349"/>
                      <a:pt x="46" y="350"/>
                      <a:pt x="50" y="350"/>
                    </a:cubicBezTo>
                    <a:cubicBezTo>
                      <a:pt x="51" y="360"/>
                      <a:pt x="51" y="370"/>
                      <a:pt x="52" y="380"/>
                    </a:cubicBezTo>
                    <a:cubicBezTo>
                      <a:pt x="46" y="379"/>
                      <a:pt x="41" y="381"/>
                      <a:pt x="37" y="383"/>
                    </a:cubicBezTo>
                    <a:cubicBezTo>
                      <a:pt x="33" y="379"/>
                      <a:pt x="30" y="374"/>
                      <a:pt x="31" y="365"/>
                    </a:cubicBezTo>
                    <a:close/>
                    <a:moveTo>
                      <a:pt x="54" y="421"/>
                    </a:moveTo>
                    <a:cubicBezTo>
                      <a:pt x="52" y="421"/>
                      <a:pt x="50" y="421"/>
                      <a:pt x="48" y="422"/>
                    </a:cubicBezTo>
                    <a:cubicBezTo>
                      <a:pt x="45" y="422"/>
                      <a:pt x="33" y="430"/>
                      <a:pt x="33" y="423"/>
                    </a:cubicBezTo>
                    <a:cubicBezTo>
                      <a:pt x="32" y="416"/>
                      <a:pt x="34" y="408"/>
                      <a:pt x="36" y="401"/>
                    </a:cubicBezTo>
                    <a:cubicBezTo>
                      <a:pt x="36" y="400"/>
                      <a:pt x="36" y="398"/>
                      <a:pt x="37" y="397"/>
                    </a:cubicBezTo>
                    <a:cubicBezTo>
                      <a:pt x="42" y="399"/>
                      <a:pt x="47" y="400"/>
                      <a:pt x="53" y="400"/>
                    </a:cubicBezTo>
                    <a:cubicBezTo>
                      <a:pt x="53" y="406"/>
                      <a:pt x="54" y="412"/>
                      <a:pt x="54" y="419"/>
                    </a:cubicBezTo>
                    <a:cubicBezTo>
                      <a:pt x="54" y="419"/>
                      <a:pt x="54" y="420"/>
                      <a:pt x="54" y="421"/>
                    </a:cubicBezTo>
                    <a:close/>
                    <a:moveTo>
                      <a:pt x="226" y="448"/>
                    </a:moveTo>
                    <a:cubicBezTo>
                      <a:pt x="198" y="453"/>
                      <a:pt x="171" y="458"/>
                      <a:pt x="144" y="462"/>
                    </a:cubicBezTo>
                    <a:cubicBezTo>
                      <a:pt x="151" y="450"/>
                      <a:pt x="158" y="439"/>
                      <a:pt x="165" y="427"/>
                    </a:cubicBezTo>
                    <a:cubicBezTo>
                      <a:pt x="166" y="424"/>
                      <a:pt x="163" y="422"/>
                      <a:pt x="161" y="425"/>
                    </a:cubicBezTo>
                    <a:cubicBezTo>
                      <a:pt x="153" y="437"/>
                      <a:pt x="145" y="450"/>
                      <a:pt x="138" y="463"/>
                    </a:cubicBezTo>
                    <a:cubicBezTo>
                      <a:pt x="123" y="465"/>
                      <a:pt x="109" y="466"/>
                      <a:pt x="94" y="467"/>
                    </a:cubicBezTo>
                    <a:cubicBezTo>
                      <a:pt x="103" y="456"/>
                      <a:pt x="109" y="444"/>
                      <a:pt x="116" y="432"/>
                    </a:cubicBezTo>
                    <a:cubicBezTo>
                      <a:pt x="117" y="430"/>
                      <a:pt x="115" y="429"/>
                      <a:pt x="114" y="430"/>
                    </a:cubicBezTo>
                    <a:cubicBezTo>
                      <a:pt x="105" y="442"/>
                      <a:pt x="98" y="456"/>
                      <a:pt x="88" y="467"/>
                    </a:cubicBezTo>
                    <a:cubicBezTo>
                      <a:pt x="83" y="467"/>
                      <a:pt x="79" y="467"/>
                      <a:pt x="74" y="467"/>
                    </a:cubicBezTo>
                    <a:cubicBezTo>
                      <a:pt x="75" y="466"/>
                      <a:pt x="75" y="465"/>
                      <a:pt x="75" y="463"/>
                    </a:cubicBezTo>
                    <a:cubicBezTo>
                      <a:pt x="75" y="459"/>
                      <a:pt x="76" y="455"/>
                      <a:pt x="76" y="451"/>
                    </a:cubicBezTo>
                    <a:cubicBezTo>
                      <a:pt x="88" y="437"/>
                      <a:pt x="100" y="421"/>
                      <a:pt x="112" y="406"/>
                    </a:cubicBezTo>
                    <a:cubicBezTo>
                      <a:pt x="113" y="403"/>
                      <a:pt x="110" y="401"/>
                      <a:pt x="108" y="403"/>
                    </a:cubicBezTo>
                    <a:cubicBezTo>
                      <a:pt x="97" y="416"/>
                      <a:pt x="86" y="430"/>
                      <a:pt x="74" y="444"/>
                    </a:cubicBezTo>
                    <a:cubicBezTo>
                      <a:pt x="73" y="433"/>
                      <a:pt x="73" y="422"/>
                      <a:pt x="72" y="411"/>
                    </a:cubicBezTo>
                    <a:cubicBezTo>
                      <a:pt x="87" y="398"/>
                      <a:pt x="101" y="386"/>
                      <a:pt x="114" y="371"/>
                    </a:cubicBezTo>
                    <a:cubicBezTo>
                      <a:pt x="115" y="369"/>
                      <a:pt x="113" y="367"/>
                      <a:pt x="111" y="368"/>
                    </a:cubicBezTo>
                    <a:cubicBezTo>
                      <a:pt x="97" y="380"/>
                      <a:pt x="85" y="391"/>
                      <a:pt x="72" y="403"/>
                    </a:cubicBezTo>
                    <a:cubicBezTo>
                      <a:pt x="71" y="400"/>
                      <a:pt x="71" y="398"/>
                      <a:pt x="71" y="395"/>
                    </a:cubicBezTo>
                    <a:cubicBezTo>
                      <a:pt x="73" y="393"/>
                      <a:pt x="74" y="388"/>
                      <a:pt x="71" y="386"/>
                    </a:cubicBezTo>
                    <a:cubicBezTo>
                      <a:pt x="70" y="381"/>
                      <a:pt x="70" y="376"/>
                      <a:pt x="70" y="371"/>
                    </a:cubicBezTo>
                    <a:cubicBezTo>
                      <a:pt x="87" y="359"/>
                      <a:pt x="106" y="345"/>
                      <a:pt x="116" y="328"/>
                    </a:cubicBezTo>
                    <a:cubicBezTo>
                      <a:pt x="118" y="326"/>
                      <a:pt x="115" y="325"/>
                      <a:pt x="114" y="326"/>
                    </a:cubicBezTo>
                    <a:cubicBezTo>
                      <a:pt x="105" y="333"/>
                      <a:pt x="97" y="342"/>
                      <a:pt x="89" y="350"/>
                    </a:cubicBezTo>
                    <a:cubicBezTo>
                      <a:pt x="83" y="355"/>
                      <a:pt x="76" y="360"/>
                      <a:pt x="69" y="365"/>
                    </a:cubicBezTo>
                    <a:cubicBezTo>
                      <a:pt x="69" y="360"/>
                      <a:pt x="69" y="354"/>
                      <a:pt x="68" y="349"/>
                    </a:cubicBezTo>
                    <a:cubicBezTo>
                      <a:pt x="69" y="349"/>
                      <a:pt x="69" y="349"/>
                      <a:pt x="69" y="349"/>
                    </a:cubicBezTo>
                    <a:cubicBezTo>
                      <a:pt x="73" y="348"/>
                      <a:pt x="74" y="343"/>
                      <a:pt x="72" y="340"/>
                    </a:cubicBezTo>
                    <a:cubicBezTo>
                      <a:pt x="83" y="333"/>
                      <a:pt x="94" y="325"/>
                      <a:pt x="103" y="315"/>
                    </a:cubicBezTo>
                    <a:cubicBezTo>
                      <a:pt x="105" y="313"/>
                      <a:pt x="102" y="311"/>
                      <a:pt x="100" y="312"/>
                    </a:cubicBezTo>
                    <a:cubicBezTo>
                      <a:pt x="90" y="321"/>
                      <a:pt x="80" y="329"/>
                      <a:pt x="69" y="337"/>
                    </a:cubicBezTo>
                    <a:cubicBezTo>
                      <a:pt x="68" y="336"/>
                      <a:pt x="68" y="336"/>
                      <a:pt x="68" y="336"/>
                    </a:cubicBezTo>
                    <a:cubicBezTo>
                      <a:pt x="67" y="325"/>
                      <a:pt x="67" y="314"/>
                      <a:pt x="66" y="303"/>
                    </a:cubicBezTo>
                    <a:cubicBezTo>
                      <a:pt x="84" y="296"/>
                      <a:pt x="101" y="284"/>
                      <a:pt x="114" y="270"/>
                    </a:cubicBezTo>
                    <a:cubicBezTo>
                      <a:pt x="115" y="268"/>
                      <a:pt x="113" y="266"/>
                      <a:pt x="111" y="267"/>
                    </a:cubicBezTo>
                    <a:cubicBezTo>
                      <a:pt x="97" y="279"/>
                      <a:pt x="84" y="293"/>
                      <a:pt x="66" y="300"/>
                    </a:cubicBezTo>
                    <a:cubicBezTo>
                      <a:pt x="66" y="293"/>
                      <a:pt x="66" y="285"/>
                      <a:pt x="65" y="278"/>
                    </a:cubicBezTo>
                    <a:cubicBezTo>
                      <a:pt x="80" y="270"/>
                      <a:pt x="94" y="258"/>
                      <a:pt x="105" y="245"/>
                    </a:cubicBezTo>
                    <a:cubicBezTo>
                      <a:pt x="107" y="244"/>
                      <a:pt x="105" y="242"/>
                      <a:pt x="103" y="243"/>
                    </a:cubicBezTo>
                    <a:cubicBezTo>
                      <a:pt x="91" y="254"/>
                      <a:pt x="79" y="265"/>
                      <a:pt x="65" y="275"/>
                    </a:cubicBezTo>
                    <a:cubicBezTo>
                      <a:pt x="65" y="267"/>
                      <a:pt x="65" y="260"/>
                      <a:pt x="65" y="253"/>
                    </a:cubicBezTo>
                    <a:cubicBezTo>
                      <a:pt x="65" y="250"/>
                      <a:pt x="65" y="246"/>
                      <a:pt x="65" y="243"/>
                    </a:cubicBezTo>
                    <a:cubicBezTo>
                      <a:pt x="78" y="238"/>
                      <a:pt x="91" y="229"/>
                      <a:pt x="100" y="219"/>
                    </a:cubicBezTo>
                    <a:cubicBezTo>
                      <a:pt x="101" y="218"/>
                      <a:pt x="100" y="215"/>
                      <a:pt x="98" y="216"/>
                    </a:cubicBezTo>
                    <a:cubicBezTo>
                      <a:pt x="86" y="224"/>
                      <a:pt x="77" y="233"/>
                      <a:pt x="64" y="239"/>
                    </a:cubicBezTo>
                    <a:cubicBezTo>
                      <a:pt x="64" y="235"/>
                      <a:pt x="64" y="230"/>
                      <a:pt x="64" y="226"/>
                    </a:cubicBezTo>
                    <a:cubicBezTo>
                      <a:pt x="76" y="219"/>
                      <a:pt x="87" y="212"/>
                      <a:pt x="98" y="203"/>
                    </a:cubicBezTo>
                    <a:cubicBezTo>
                      <a:pt x="100" y="202"/>
                      <a:pt x="97" y="199"/>
                      <a:pt x="95" y="200"/>
                    </a:cubicBezTo>
                    <a:cubicBezTo>
                      <a:pt x="84" y="205"/>
                      <a:pt x="74" y="212"/>
                      <a:pt x="64" y="219"/>
                    </a:cubicBezTo>
                    <a:cubicBezTo>
                      <a:pt x="64" y="159"/>
                      <a:pt x="67" y="99"/>
                      <a:pt x="61" y="40"/>
                    </a:cubicBezTo>
                    <a:cubicBezTo>
                      <a:pt x="76" y="44"/>
                      <a:pt x="96" y="40"/>
                      <a:pt x="110" y="39"/>
                    </a:cubicBezTo>
                    <a:cubicBezTo>
                      <a:pt x="138" y="38"/>
                      <a:pt x="166" y="35"/>
                      <a:pt x="194" y="31"/>
                    </a:cubicBezTo>
                    <a:cubicBezTo>
                      <a:pt x="223" y="28"/>
                      <a:pt x="251" y="24"/>
                      <a:pt x="280" y="21"/>
                    </a:cubicBezTo>
                    <a:cubicBezTo>
                      <a:pt x="305" y="18"/>
                      <a:pt x="333" y="21"/>
                      <a:pt x="357" y="15"/>
                    </a:cubicBezTo>
                    <a:cubicBezTo>
                      <a:pt x="358" y="45"/>
                      <a:pt x="364" y="74"/>
                      <a:pt x="368" y="104"/>
                    </a:cubicBezTo>
                    <a:cubicBezTo>
                      <a:pt x="374" y="142"/>
                      <a:pt x="380" y="181"/>
                      <a:pt x="386" y="219"/>
                    </a:cubicBezTo>
                    <a:cubicBezTo>
                      <a:pt x="391" y="256"/>
                      <a:pt x="396" y="293"/>
                      <a:pt x="399" y="331"/>
                    </a:cubicBezTo>
                    <a:cubicBezTo>
                      <a:pt x="402" y="361"/>
                      <a:pt x="399" y="394"/>
                      <a:pt x="403" y="424"/>
                    </a:cubicBezTo>
                    <a:cubicBezTo>
                      <a:pt x="344" y="433"/>
                      <a:pt x="284" y="438"/>
                      <a:pt x="226" y="4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F7340700-1E3E-4119-846A-4483CBF651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50397" y="1963437"/>
                <a:ext cx="1060347" cy="549887"/>
              </a:xfrm>
              <a:custGeom>
                <a:avLst/>
                <a:gdLst>
                  <a:gd name="T0" fmla="*/ 214 w 216"/>
                  <a:gd name="T1" fmla="*/ 86 h 112"/>
                  <a:gd name="T2" fmla="*/ 204 w 216"/>
                  <a:gd name="T3" fmla="*/ 39 h 112"/>
                  <a:gd name="T4" fmla="*/ 194 w 216"/>
                  <a:gd name="T5" fmla="*/ 7 h 112"/>
                  <a:gd name="T6" fmla="*/ 190 w 216"/>
                  <a:gd name="T7" fmla="*/ 1 h 112"/>
                  <a:gd name="T8" fmla="*/ 14 w 216"/>
                  <a:gd name="T9" fmla="*/ 28 h 112"/>
                  <a:gd name="T10" fmla="*/ 9 w 216"/>
                  <a:gd name="T11" fmla="*/ 30 h 112"/>
                  <a:gd name="T12" fmla="*/ 9 w 216"/>
                  <a:gd name="T13" fmla="*/ 30 h 112"/>
                  <a:gd name="T14" fmla="*/ 8 w 216"/>
                  <a:gd name="T15" fmla="*/ 33 h 112"/>
                  <a:gd name="T16" fmla="*/ 18 w 216"/>
                  <a:gd name="T17" fmla="*/ 108 h 112"/>
                  <a:gd name="T18" fmla="*/ 27 w 216"/>
                  <a:gd name="T19" fmla="*/ 108 h 112"/>
                  <a:gd name="T20" fmla="*/ 28 w 216"/>
                  <a:gd name="T21" fmla="*/ 108 h 112"/>
                  <a:gd name="T22" fmla="*/ 64 w 216"/>
                  <a:gd name="T23" fmla="*/ 108 h 112"/>
                  <a:gd name="T24" fmla="*/ 113 w 216"/>
                  <a:gd name="T25" fmla="*/ 103 h 112"/>
                  <a:gd name="T26" fmla="*/ 205 w 216"/>
                  <a:gd name="T27" fmla="*/ 90 h 112"/>
                  <a:gd name="T28" fmla="*/ 214 w 216"/>
                  <a:gd name="T29" fmla="*/ 86 h 112"/>
                  <a:gd name="T30" fmla="*/ 112 w 216"/>
                  <a:gd name="T31" fmla="*/ 95 h 112"/>
                  <a:gd name="T32" fmla="*/ 64 w 216"/>
                  <a:gd name="T33" fmla="*/ 100 h 112"/>
                  <a:gd name="T34" fmla="*/ 28 w 216"/>
                  <a:gd name="T35" fmla="*/ 105 h 112"/>
                  <a:gd name="T36" fmla="*/ 27 w 216"/>
                  <a:gd name="T37" fmla="*/ 105 h 112"/>
                  <a:gd name="T38" fmla="*/ 16 w 216"/>
                  <a:gd name="T39" fmla="*/ 34 h 112"/>
                  <a:gd name="T40" fmla="*/ 189 w 216"/>
                  <a:gd name="T41" fmla="*/ 9 h 112"/>
                  <a:gd name="T42" fmla="*/ 195 w 216"/>
                  <a:gd name="T43" fmla="*/ 42 h 112"/>
                  <a:gd name="T44" fmla="*/ 203 w 216"/>
                  <a:gd name="T45" fmla="*/ 80 h 112"/>
                  <a:gd name="T46" fmla="*/ 112 w 216"/>
                  <a:gd name="T47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6" h="112">
                    <a:moveTo>
                      <a:pt x="214" y="86"/>
                    </a:moveTo>
                    <a:cubicBezTo>
                      <a:pt x="211" y="70"/>
                      <a:pt x="208" y="55"/>
                      <a:pt x="204" y="39"/>
                    </a:cubicBezTo>
                    <a:cubicBezTo>
                      <a:pt x="202" y="29"/>
                      <a:pt x="200" y="16"/>
                      <a:pt x="194" y="7"/>
                    </a:cubicBezTo>
                    <a:cubicBezTo>
                      <a:pt x="196" y="5"/>
                      <a:pt x="194" y="0"/>
                      <a:pt x="190" y="1"/>
                    </a:cubicBezTo>
                    <a:cubicBezTo>
                      <a:pt x="132" y="18"/>
                      <a:pt x="72" y="16"/>
                      <a:pt x="14" y="28"/>
                    </a:cubicBezTo>
                    <a:cubicBezTo>
                      <a:pt x="12" y="28"/>
                      <a:pt x="10" y="28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30"/>
                      <a:pt x="7" y="32"/>
                      <a:pt x="8" y="33"/>
                    </a:cubicBezTo>
                    <a:cubicBezTo>
                      <a:pt x="0" y="58"/>
                      <a:pt x="10" y="84"/>
                      <a:pt x="18" y="108"/>
                    </a:cubicBezTo>
                    <a:cubicBezTo>
                      <a:pt x="20" y="112"/>
                      <a:pt x="26" y="112"/>
                      <a:pt x="27" y="108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38" y="112"/>
                      <a:pt x="53" y="109"/>
                      <a:pt x="64" y="108"/>
                    </a:cubicBezTo>
                    <a:cubicBezTo>
                      <a:pt x="81" y="107"/>
                      <a:pt x="97" y="105"/>
                      <a:pt x="113" y="103"/>
                    </a:cubicBezTo>
                    <a:cubicBezTo>
                      <a:pt x="144" y="99"/>
                      <a:pt x="174" y="94"/>
                      <a:pt x="205" y="90"/>
                    </a:cubicBezTo>
                    <a:cubicBezTo>
                      <a:pt x="206" y="95"/>
                      <a:pt x="216" y="93"/>
                      <a:pt x="214" y="86"/>
                    </a:cubicBezTo>
                    <a:close/>
                    <a:moveTo>
                      <a:pt x="112" y="95"/>
                    </a:moveTo>
                    <a:cubicBezTo>
                      <a:pt x="96" y="97"/>
                      <a:pt x="80" y="99"/>
                      <a:pt x="64" y="100"/>
                    </a:cubicBezTo>
                    <a:cubicBezTo>
                      <a:pt x="53" y="101"/>
                      <a:pt x="38" y="100"/>
                      <a:pt x="28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0" y="81"/>
                      <a:pt x="10" y="59"/>
                      <a:pt x="16" y="34"/>
                    </a:cubicBezTo>
                    <a:cubicBezTo>
                      <a:pt x="73" y="31"/>
                      <a:pt x="134" y="25"/>
                      <a:pt x="189" y="9"/>
                    </a:cubicBezTo>
                    <a:cubicBezTo>
                      <a:pt x="189" y="20"/>
                      <a:pt x="193" y="31"/>
                      <a:pt x="195" y="42"/>
                    </a:cubicBezTo>
                    <a:cubicBezTo>
                      <a:pt x="198" y="55"/>
                      <a:pt x="200" y="68"/>
                      <a:pt x="203" y="80"/>
                    </a:cubicBezTo>
                    <a:cubicBezTo>
                      <a:pt x="172" y="85"/>
                      <a:pt x="142" y="90"/>
                      <a:pt x="112" y="95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2EF13164-6795-486F-BD96-6753F0802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2166" y="2052664"/>
                <a:ext cx="22826" cy="4150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01462A1F-5814-47D9-BF35-42EF5362F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4991" y="2052664"/>
                <a:ext cx="6226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804D9D75-3403-480A-811C-B1056018A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1790" y="2052664"/>
                <a:ext cx="10376" cy="4150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2" name="Freeform 98">
                <a:extLst>
                  <a:ext uri="{FF2B5EF4-FFF2-40B4-BE49-F238E27FC236}">
                    <a16:creationId xmlns:a16="http://schemas.microsoft.com/office/drawing/2014/main" id="{600A462F-6E88-47CF-9DF1-11FD44247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2291" y="1428076"/>
                <a:ext cx="103752" cy="240705"/>
              </a:xfrm>
              <a:custGeom>
                <a:avLst/>
                <a:gdLst>
                  <a:gd name="T0" fmla="*/ 18 w 21"/>
                  <a:gd name="T1" fmla="*/ 20 h 49"/>
                  <a:gd name="T2" fmla="*/ 16 w 21"/>
                  <a:gd name="T3" fmla="*/ 17 h 49"/>
                  <a:gd name="T4" fmla="*/ 16 w 21"/>
                  <a:gd name="T5" fmla="*/ 14 h 49"/>
                  <a:gd name="T6" fmla="*/ 16 w 21"/>
                  <a:gd name="T7" fmla="*/ 14 h 49"/>
                  <a:gd name="T8" fmla="*/ 13 w 21"/>
                  <a:gd name="T9" fmla="*/ 10 h 49"/>
                  <a:gd name="T10" fmla="*/ 13 w 21"/>
                  <a:gd name="T11" fmla="*/ 6 h 49"/>
                  <a:gd name="T12" fmla="*/ 5 w 21"/>
                  <a:gd name="T13" fmla="*/ 3 h 49"/>
                  <a:gd name="T14" fmla="*/ 1 w 21"/>
                  <a:gd name="T15" fmla="*/ 5 h 49"/>
                  <a:gd name="T16" fmla="*/ 4 w 21"/>
                  <a:gd name="T17" fmla="*/ 17 h 49"/>
                  <a:gd name="T18" fmla="*/ 7 w 21"/>
                  <a:gd name="T19" fmla="*/ 42 h 49"/>
                  <a:gd name="T20" fmla="*/ 17 w 21"/>
                  <a:gd name="T21" fmla="*/ 43 h 49"/>
                  <a:gd name="T22" fmla="*/ 18 w 21"/>
                  <a:gd name="T23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9">
                    <a:moveTo>
                      <a:pt x="18" y="20"/>
                    </a:moveTo>
                    <a:cubicBezTo>
                      <a:pt x="17" y="19"/>
                      <a:pt x="17" y="18"/>
                      <a:pt x="16" y="17"/>
                    </a:cubicBezTo>
                    <a:cubicBezTo>
                      <a:pt x="16" y="16"/>
                      <a:pt x="16" y="15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2"/>
                      <a:pt x="15" y="11"/>
                      <a:pt x="13" y="10"/>
                    </a:cubicBezTo>
                    <a:cubicBezTo>
                      <a:pt x="13" y="9"/>
                      <a:pt x="13" y="7"/>
                      <a:pt x="13" y="6"/>
                    </a:cubicBezTo>
                    <a:cubicBezTo>
                      <a:pt x="13" y="1"/>
                      <a:pt x="7" y="0"/>
                      <a:pt x="5" y="3"/>
                    </a:cubicBezTo>
                    <a:cubicBezTo>
                      <a:pt x="3" y="2"/>
                      <a:pt x="1" y="3"/>
                      <a:pt x="1" y="5"/>
                    </a:cubicBezTo>
                    <a:cubicBezTo>
                      <a:pt x="0" y="10"/>
                      <a:pt x="2" y="13"/>
                      <a:pt x="4" y="17"/>
                    </a:cubicBezTo>
                    <a:cubicBezTo>
                      <a:pt x="5" y="25"/>
                      <a:pt x="7" y="34"/>
                      <a:pt x="7" y="42"/>
                    </a:cubicBezTo>
                    <a:cubicBezTo>
                      <a:pt x="7" y="48"/>
                      <a:pt x="15" y="49"/>
                      <a:pt x="17" y="43"/>
                    </a:cubicBezTo>
                    <a:cubicBezTo>
                      <a:pt x="20" y="36"/>
                      <a:pt x="21" y="28"/>
                      <a:pt x="18" y="20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3" name="Freeform 99">
                <a:extLst>
                  <a:ext uri="{FF2B5EF4-FFF2-40B4-BE49-F238E27FC236}">
                    <a16:creationId xmlns:a16="http://schemas.microsoft.com/office/drawing/2014/main" id="{86772712-A323-4182-A9B2-20BB4724E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9419" y="1369975"/>
                <a:ext cx="122428" cy="313332"/>
              </a:xfrm>
              <a:custGeom>
                <a:avLst/>
                <a:gdLst>
                  <a:gd name="T0" fmla="*/ 15 w 25"/>
                  <a:gd name="T1" fmla="*/ 5 h 64"/>
                  <a:gd name="T2" fmla="*/ 15 w 25"/>
                  <a:gd name="T3" fmla="*/ 7 h 64"/>
                  <a:gd name="T4" fmla="*/ 13 w 25"/>
                  <a:gd name="T5" fmla="*/ 8 h 64"/>
                  <a:gd name="T6" fmla="*/ 4 w 25"/>
                  <a:gd name="T7" fmla="*/ 59 h 64"/>
                  <a:gd name="T8" fmla="*/ 12 w 25"/>
                  <a:gd name="T9" fmla="*/ 59 h 64"/>
                  <a:gd name="T10" fmla="*/ 25 w 25"/>
                  <a:gd name="T11" fmla="*/ 6 h 64"/>
                  <a:gd name="T12" fmla="*/ 15 w 25"/>
                  <a:gd name="T13" fmla="*/ 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64">
                    <a:moveTo>
                      <a:pt x="15" y="5"/>
                    </a:moveTo>
                    <a:cubicBezTo>
                      <a:pt x="15" y="5"/>
                      <a:pt x="15" y="6"/>
                      <a:pt x="15" y="7"/>
                    </a:cubicBezTo>
                    <a:cubicBezTo>
                      <a:pt x="14" y="7"/>
                      <a:pt x="13" y="7"/>
                      <a:pt x="13" y="8"/>
                    </a:cubicBezTo>
                    <a:cubicBezTo>
                      <a:pt x="5" y="24"/>
                      <a:pt x="0" y="41"/>
                      <a:pt x="4" y="59"/>
                    </a:cubicBezTo>
                    <a:cubicBezTo>
                      <a:pt x="5" y="64"/>
                      <a:pt x="11" y="63"/>
                      <a:pt x="12" y="59"/>
                    </a:cubicBezTo>
                    <a:cubicBezTo>
                      <a:pt x="20" y="41"/>
                      <a:pt x="25" y="25"/>
                      <a:pt x="25" y="6"/>
                    </a:cubicBezTo>
                    <a:cubicBezTo>
                      <a:pt x="25" y="0"/>
                      <a:pt x="17" y="0"/>
                      <a:pt x="15" y="5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4" name="Freeform 100">
                <a:extLst>
                  <a:ext uri="{FF2B5EF4-FFF2-40B4-BE49-F238E27FC236}">
                    <a16:creationId xmlns:a16="http://schemas.microsoft.com/office/drawing/2014/main" id="{3630815C-2DB6-42E4-941F-041791B95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4274" y="1438452"/>
                <a:ext cx="161853" cy="244855"/>
              </a:xfrm>
              <a:custGeom>
                <a:avLst/>
                <a:gdLst>
                  <a:gd name="T0" fmla="*/ 22 w 33"/>
                  <a:gd name="T1" fmla="*/ 4 h 50"/>
                  <a:gd name="T2" fmla="*/ 17 w 33"/>
                  <a:gd name="T3" fmla="*/ 12 h 50"/>
                  <a:gd name="T4" fmla="*/ 6 w 33"/>
                  <a:gd name="T5" fmla="*/ 22 h 50"/>
                  <a:gd name="T6" fmla="*/ 2 w 33"/>
                  <a:gd name="T7" fmla="*/ 45 h 50"/>
                  <a:gd name="T8" fmla="*/ 10 w 33"/>
                  <a:gd name="T9" fmla="*/ 46 h 50"/>
                  <a:gd name="T10" fmla="*/ 30 w 33"/>
                  <a:gd name="T11" fmla="*/ 11 h 50"/>
                  <a:gd name="T12" fmla="*/ 22 w 33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50">
                    <a:moveTo>
                      <a:pt x="22" y="4"/>
                    </a:moveTo>
                    <a:cubicBezTo>
                      <a:pt x="20" y="7"/>
                      <a:pt x="18" y="9"/>
                      <a:pt x="17" y="12"/>
                    </a:cubicBezTo>
                    <a:cubicBezTo>
                      <a:pt x="13" y="15"/>
                      <a:pt x="9" y="18"/>
                      <a:pt x="6" y="22"/>
                    </a:cubicBezTo>
                    <a:cubicBezTo>
                      <a:pt x="0" y="29"/>
                      <a:pt x="0" y="37"/>
                      <a:pt x="2" y="45"/>
                    </a:cubicBezTo>
                    <a:cubicBezTo>
                      <a:pt x="2" y="50"/>
                      <a:pt x="8" y="49"/>
                      <a:pt x="10" y="46"/>
                    </a:cubicBezTo>
                    <a:cubicBezTo>
                      <a:pt x="18" y="35"/>
                      <a:pt x="24" y="23"/>
                      <a:pt x="30" y="11"/>
                    </a:cubicBezTo>
                    <a:cubicBezTo>
                      <a:pt x="33" y="6"/>
                      <a:pt x="27" y="0"/>
                      <a:pt x="22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25" name="图片 30">
              <a:extLst>
                <a:ext uri="{FF2B5EF4-FFF2-40B4-BE49-F238E27FC236}">
                  <a16:creationId xmlns:a16="http://schemas.microsoft.com/office/drawing/2014/main" id="{E96AA1BA-6436-4058-AC44-473F89ACB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7570">
              <a:off x="5605918" y="1411472"/>
              <a:ext cx="551199" cy="119826"/>
            </a:xfrm>
            <a:prstGeom prst="rect">
              <a:avLst/>
            </a:prstGeom>
          </p:spPr>
        </p:pic>
        <p:pic>
          <p:nvPicPr>
            <p:cNvPr id="26" name="图片 31">
              <a:extLst>
                <a:ext uri="{FF2B5EF4-FFF2-40B4-BE49-F238E27FC236}">
                  <a16:creationId xmlns:a16="http://schemas.microsoft.com/office/drawing/2014/main" id="{8A9C8FCC-5DCB-493B-A549-03CF97829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49121">
              <a:off x="6044484" y="444315"/>
              <a:ext cx="530142" cy="12638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67" y="3174942"/>
            <a:ext cx="1457241" cy="120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35620" y="721144"/>
            <a:ext cx="457416" cy="954107"/>
            <a:chOff x="1308453" y="544501"/>
            <a:chExt cx="457416" cy="954107"/>
          </a:xfrm>
        </p:grpSpPr>
        <p:sp>
          <p:nvSpPr>
            <p:cNvPr id="5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47475" y="726079"/>
            <a:ext cx="457416" cy="954107"/>
            <a:chOff x="2153668" y="469695"/>
            <a:chExt cx="457416" cy="954107"/>
          </a:xfrm>
        </p:grpSpPr>
        <p:sp>
          <p:nvSpPr>
            <p:cNvPr id="8" name="Text Box 62"/>
            <p:cNvSpPr txBox="1">
              <a:spLocks noChangeArrowheads="1"/>
            </p:cNvSpPr>
            <p:nvPr/>
          </p:nvSpPr>
          <p:spPr bwMode="auto">
            <a:xfrm>
              <a:off x="2224644" y="469695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9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10" name="Text Box 62"/>
          <p:cNvSpPr txBox="1">
            <a:spLocks noChangeArrowheads="1"/>
          </p:cNvSpPr>
          <p:nvPr/>
        </p:nvSpPr>
        <p:spPr bwMode="auto">
          <a:xfrm>
            <a:off x="1456555" y="844674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2771360" y="851467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71429" y="1599374"/>
            <a:ext cx="543739" cy="954107"/>
            <a:chOff x="1355060" y="544501"/>
            <a:chExt cx="543739" cy="954107"/>
          </a:xfrm>
        </p:grpSpPr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64"/>
            <p:cNvSpPr>
              <a:spLocks noChangeShapeType="1"/>
            </p:cNvSpPr>
            <p:nvPr/>
          </p:nvSpPr>
          <p:spPr bwMode="auto">
            <a:xfrm>
              <a:off x="139391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60977" y="1604309"/>
            <a:ext cx="457416" cy="954107"/>
            <a:chOff x="2153668" y="469695"/>
            <a:chExt cx="457416" cy="954107"/>
          </a:xfrm>
        </p:grpSpPr>
        <p:sp>
          <p:nvSpPr>
            <p:cNvPr id="16" name="Text Box 62"/>
            <p:cNvSpPr txBox="1">
              <a:spLocks noChangeArrowheads="1"/>
            </p:cNvSpPr>
            <p:nvPr/>
          </p:nvSpPr>
          <p:spPr bwMode="auto">
            <a:xfrm>
              <a:off x="2224644" y="469695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2750964" y="1729697"/>
            <a:ext cx="304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91621" y="2472134"/>
            <a:ext cx="543739" cy="954107"/>
            <a:chOff x="1355060" y="544501"/>
            <a:chExt cx="543739" cy="954107"/>
          </a:xfrm>
        </p:grpSpPr>
        <p:sp>
          <p:nvSpPr>
            <p:cNvPr id="20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64"/>
            <p:cNvSpPr>
              <a:spLocks noChangeShapeType="1"/>
            </p:cNvSpPr>
            <p:nvPr/>
          </p:nvSpPr>
          <p:spPr bwMode="auto">
            <a:xfrm>
              <a:off x="1385367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25237" y="2477069"/>
            <a:ext cx="457416" cy="954107"/>
            <a:chOff x="2153668" y="469695"/>
            <a:chExt cx="457416" cy="954107"/>
          </a:xfrm>
        </p:grpSpPr>
        <p:sp>
          <p:nvSpPr>
            <p:cNvPr id="23" name="Text Box 62"/>
            <p:cNvSpPr txBox="1">
              <a:spLocks noChangeArrowheads="1"/>
            </p:cNvSpPr>
            <p:nvPr/>
          </p:nvSpPr>
          <p:spPr bwMode="auto">
            <a:xfrm>
              <a:off x="2224644" y="469695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4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25" name="Text Box 62"/>
          <p:cNvSpPr txBox="1">
            <a:spLocks noChangeArrowheads="1"/>
          </p:cNvSpPr>
          <p:nvPr/>
        </p:nvSpPr>
        <p:spPr bwMode="auto">
          <a:xfrm>
            <a:off x="2782173" y="2602457"/>
            <a:ext cx="304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90927" y="3415023"/>
            <a:ext cx="457416" cy="954107"/>
            <a:chOff x="1308453" y="544501"/>
            <a:chExt cx="457416" cy="954107"/>
          </a:xfrm>
        </p:grpSpPr>
        <p:sp>
          <p:nvSpPr>
            <p:cNvPr id="27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02782" y="3411412"/>
            <a:ext cx="457416" cy="954107"/>
            <a:chOff x="2153668" y="469695"/>
            <a:chExt cx="457416" cy="954107"/>
          </a:xfrm>
        </p:grpSpPr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2224644" y="469695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32" name="Text Box 62"/>
          <p:cNvSpPr txBox="1">
            <a:spLocks noChangeArrowheads="1"/>
          </p:cNvSpPr>
          <p:nvPr/>
        </p:nvSpPr>
        <p:spPr bwMode="auto">
          <a:xfrm>
            <a:off x="2726667" y="3545346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70471" y="947492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898705" y="728226"/>
            <a:ext cx="949418" cy="954107"/>
            <a:chOff x="1308453" y="544501"/>
            <a:chExt cx="949418" cy="954107"/>
          </a:xfrm>
        </p:grpSpPr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90281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4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x 7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949418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781001" y="944281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165246" y="703570"/>
            <a:ext cx="543739" cy="954107"/>
            <a:chOff x="2216098" y="469695"/>
            <a:chExt cx="543739" cy="954107"/>
          </a:xfrm>
        </p:grpSpPr>
        <p:sp>
          <p:nvSpPr>
            <p:cNvPr id="39" name="Text Box 62"/>
            <p:cNvSpPr txBox="1">
              <a:spLocks noChangeArrowheads="1"/>
            </p:cNvSpPr>
            <p:nvPr/>
          </p:nvSpPr>
          <p:spPr bwMode="auto">
            <a:xfrm>
              <a:off x="2216098" y="469695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64"/>
            <p:cNvSpPr>
              <a:spLocks noChangeShapeType="1"/>
            </p:cNvSpPr>
            <p:nvPr/>
          </p:nvSpPr>
          <p:spPr bwMode="auto">
            <a:xfrm>
              <a:off x="2264766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457099" y="3658945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785333" y="3439679"/>
            <a:ext cx="949418" cy="954107"/>
            <a:chOff x="1308453" y="544501"/>
            <a:chExt cx="949418" cy="954107"/>
          </a:xfrm>
        </p:grpSpPr>
        <p:sp>
          <p:nvSpPr>
            <p:cNvPr id="43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90281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x 2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3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949418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060420" y="3415023"/>
            <a:ext cx="543739" cy="954107"/>
            <a:chOff x="2224644" y="469695"/>
            <a:chExt cx="543739" cy="954107"/>
          </a:xfrm>
        </p:grpSpPr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2224644" y="469695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Line 64"/>
            <p:cNvSpPr>
              <a:spLocks noChangeShapeType="1"/>
            </p:cNvSpPr>
            <p:nvPr/>
          </p:nvSpPr>
          <p:spPr bwMode="auto">
            <a:xfrm>
              <a:off x="2256220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443450" y="1837633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742480" y="1610514"/>
            <a:ext cx="543739" cy="954107"/>
            <a:chOff x="1286692" y="544501"/>
            <a:chExt cx="543739" cy="954107"/>
          </a:xfrm>
        </p:grpSpPr>
        <p:sp>
          <p:nvSpPr>
            <p:cNvPr id="51" name="Text Box 62"/>
            <p:cNvSpPr txBox="1">
              <a:spLocks noChangeArrowheads="1"/>
            </p:cNvSpPr>
            <p:nvPr/>
          </p:nvSpPr>
          <p:spPr bwMode="auto">
            <a:xfrm>
              <a:off x="1286692" y="544501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532028" y="1606903"/>
            <a:ext cx="457416" cy="954107"/>
            <a:chOff x="2153668" y="469695"/>
            <a:chExt cx="457416" cy="954107"/>
          </a:xfrm>
        </p:grpSpPr>
        <p:sp>
          <p:nvSpPr>
            <p:cNvPr id="54" name="Text Box 62"/>
            <p:cNvSpPr txBox="1">
              <a:spLocks noChangeArrowheads="1"/>
            </p:cNvSpPr>
            <p:nvPr/>
          </p:nvSpPr>
          <p:spPr bwMode="auto">
            <a:xfrm>
              <a:off x="2224644" y="469695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5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56" name="Text Box 62"/>
          <p:cNvSpPr txBox="1">
            <a:spLocks noChangeArrowheads="1"/>
          </p:cNvSpPr>
          <p:nvPr/>
        </p:nvSpPr>
        <p:spPr bwMode="auto">
          <a:xfrm>
            <a:off x="4222015" y="1740837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01231" y="1847167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207019" y="1606456"/>
            <a:ext cx="543739" cy="954107"/>
            <a:chOff x="2103457" y="469695"/>
            <a:chExt cx="543739" cy="954107"/>
          </a:xfrm>
        </p:grpSpPr>
        <p:sp>
          <p:nvSpPr>
            <p:cNvPr id="59" name="Text Box 62"/>
            <p:cNvSpPr txBox="1">
              <a:spLocks noChangeArrowheads="1"/>
            </p:cNvSpPr>
            <p:nvPr/>
          </p:nvSpPr>
          <p:spPr bwMode="auto">
            <a:xfrm>
              <a:off x="2103457" y="469695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815085" y="2495962"/>
            <a:ext cx="590346" cy="954107"/>
            <a:chOff x="1308453" y="544501"/>
            <a:chExt cx="590346" cy="954107"/>
          </a:xfrm>
        </p:grpSpPr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82872" y="2483805"/>
            <a:ext cx="457416" cy="954107"/>
            <a:chOff x="2153668" y="469695"/>
            <a:chExt cx="457416" cy="954107"/>
          </a:xfrm>
        </p:grpSpPr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2224644" y="469695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67" name="Text Box 62"/>
          <p:cNvSpPr txBox="1">
            <a:spLocks noChangeArrowheads="1"/>
          </p:cNvSpPr>
          <p:nvPr/>
        </p:nvSpPr>
        <p:spPr bwMode="auto">
          <a:xfrm>
            <a:off x="4272859" y="2609193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63092" y="2704506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201645" y="2474812"/>
            <a:ext cx="543739" cy="954107"/>
            <a:chOff x="2103457" y="469695"/>
            <a:chExt cx="543739" cy="954107"/>
          </a:xfrm>
        </p:grpSpPr>
        <p:sp>
          <p:nvSpPr>
            <p:cNvPr id="70" name="Text Box 62"/>
            <p:cNvSpPr txBox="1">
              <a:spLocks noChangeArrowheads="1"/>
            </p:cNvSpPr>
            <p:nvPr/>
          </p:nvSpPr>
          <p:spPr bwMode="auto">
            <a:xfrm>
              <a:off x="2103457" y="469695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84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487022" y="2706942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672163" y="1822511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5986496" y="1607438"/>
            <a:ext cx="507627" cy="954107"/>
            <a:chOff x="2103457" y="469695"/>
            <a:chExt cx="507627" cy="954107"/>
          </a:xfrm>
        </p:grpSpPr>
        <p:sp>
          <p:nvSpPr>
            <p:cNvPr id="75" name="Text Box 62"/>
            <p:cNvSpPr txBox="1">
              <a:spLocks noChangeArrowheads="1"/>
            </p:cNvSpPr>
            <p:nvPr/>
          </p:nvSpPr>
          <p:spPr bwMode="auto">
            <a:xfrm>
              <a:off x="2103457" y="469695"/>
              <a:ext cx="45397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649225" y="2680377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5947605" y="2475794"/>
            <a:ext cx="507627" cy="954107"/>
            <a:chOff x="2103457" y="469695"/>
            <a:chExt cx="507627" cy="954107"/>
          </a:xfrm>
        </p:grpSpPr>
        <p:sp>
          <p:nvSpPr>
            <p:cNvPr id="79" name="Text Box 62"/>
            <p:cNvSpPr txBox="1">
              <a:spLocks noChangeArrowheads="1"/>
            </p:cNvSpPr>
            <p:nvPr/>
          </p:nvSpPr>
          <p:spPr bwMode="auto">
            <a:xfrm>
              <a:off x="2103457" y="469695"/>
              <a:ext cx="45397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4690402" y="3651675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1668913" y="251473"/>
            <a:ext cx="1706747" cy="51077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B050"/>
            </a:solidFill>
            <a:prstDash val="dashDot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vi-VN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96" y="2858024"/>
            <a:ext cx="4394006" cy="2467505"/>
          </a:xfrm>
          <a:prstGeom prst="rect">
            <a:avLst/>
          </a:prstGeom>
        </p:spPr>
      </p:pic>
      <p:pic>
        <p:nvPicPr>
          <p:cNvPr id="83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5790" y="4008364"/>
            <a:ext cx="4752736" cy="1218385"/>
          </a:xfrm>
          <a:prstGeom prst="rect">
            <a:avLst/>
          </a:prstGeom>
        </p:spPr>
      </p:pic>
      <p:pic>
        <p:nvPicPr>
          <p:cNvPr id="84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6" y="4050769"/>
            <a:ext cx="4432801" cy="117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4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25" grpId="0"/>
      <p:bldP spid="32" grpId="0"/>
      <p:bldP spid="33" grpId="0"/>
      <p:bldP spid="37" grpId="0"/>
      <p:bldP spid="41" grpId="0"/>
      <p:bldP spid="49" grpId="0"/>
      <p:bldP spid="56" grpId="0"/>
      <p:bldP spid="57" grpId="0"/>
      <p:bldP spid="67" grpId="0"/>
      <p:bldP spid="68" grpId="0"/>
      <p:bldP spid="72" grpId="0"/>
      <p:bldP spid="73" grpId="0"/>
      <p:bldP spid="77" grpId="0"/>
      <p:bldP spid="81" grpId="0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98996" y="159349"/>
            <a:ext cx="1730944" cy="51077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B050"/>
            </a:solidFill>
            <a:prstDash val="dashDot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vi-VN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1954" y="703667"/>
            <a:ext cx="591315" cy="954107"/>
            <a:chOff x="1355060" y="544501"/>
            <a:chExt cx="465894" cy="954107"/>
          </a:xfrm>
        </p:grpSpPr>
        <p:sp>
          <p:nvSpPr>
            <p:cNvPr id="6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42840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64"/>
            <p:cNvSpPr>
              <a:spLocks noChangeShapeType="1"/>
            </p:cNvSpPr>
            <p:nvPr/>
          </p:nvSpPr>
          <p:spPr bwMode="auto">
            <a:xfrm>
              <a:off x="1363538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643598" y="896821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2"/>
          <p:cNvSpPr txBox="1">
            <a:spLocks noChangeArrowheads="1"/>
          </p:cNvSpPr>
          <p:nvPr/>
        </p:nvSpPr>
        <p:spPr bwMode="auto">
          <a:xfrm>
            <a:off x="2277663" y="867074"/>
            <a:ext cx="576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63373" y="1627775"/>
            <a:ext cx="543739" cy="954107"/>
            <a:chOff x="1355060" y="544501"/>
            <a:chExt cx="543739" cy="954107"/>
          </a:xfrm>
        </p:grpSpPr>
        <p:sp>
          <p:nvSpPr>
            <p:cNvPr id="11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64"/>
            <p:cNvSpPr>
              <a:spLocks noChangeShapeType="1"/>
            </p:cNvSpPr>
            <p:nvPr/>
          </p:nvSpPr>
          <p:spPr bwMode="auto">
            <a:xfrm>
              <a:off x="1363538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05535" y="1615618"/>
            <a:ext cx="614715" cy="954107"/>
            <a:chOff x="2153668" y="469695"/>
            <a:chExt cx="614715" cy="954107"/>
          </a:xfrm>
        </p:grpSpPr>
        <p:sp>
          <p:nvSpPr>
            <p:cNvPr id="14" name="Text Box 62"/>
            <p:cNvSpPr txBox="1">
              <a:spLocks noChangeArrowheads="1"/>
            </p:cNvSpPr>
            <p:nvPr/>
          </p:nvSpPr>
          <p:spPr bwMode="auto">
            <a:xfrm>
              <a:off x="2224644" y="469695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16" name="Text Box 62"/>
          <p:cNvSpPr txBox="1">
            <a:spLocks noChangeArrowheads="1"/>
          </p:cNvSpPr>
          <p:nvPr/>
        </p:nvSpPr>
        <p:spPr bwMode="auto">
          <a:xfrm>
            <a:off x="2306539" y="1741006"/>
            <a:ext cx="304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04276" y="2621940"/>
            <a:ext cx="557295" cy="954107"/>
            <a:chOff x="1341504" y="544501"/>
            <a:chExt cx="557295" cy="954107"/>
          </a:xfrm>
        </p:grpSpPr>
        <p:sp>
          <p:nvSpPr>
            <p:cNvPr id="18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64"/>
            <p:cNvSpPr>
              <a:spLocks noChangeShapeType="1"/>
            </p:cNvSpPr>
            <p:nvPr/>
          </p:nvSpPr>
          <p:spPr bwMode="auto">
            <a:xfrm>
              <a:off x="1341504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20" name="Text Box 62"/>
          <p:cNvSpPr txBox="1">
            <a:spLocks noChangeArrowheads="1"/>
          </p:cNvSpPr>
          <p:nvPr/>
        </p:nvSpPr>
        <p:spPr bwMode="auto">
          <a:xfrm>
            <a:off x="2313326" y="2785314"/>
            <a:ext cx="304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2606054" y="276721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2"/>
          <p:cNvSpPr txBox="1">
            <a:spLocks noChangeArrowheads="1"/>
          </p:cNvSpPr>
          <p:nvPr/>
        </p:nvSpPr>
        <p:spPr bwMode="auto">
          <a:xfrm>
            <a:off x="1872644" y="370405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62"/>
          <p:cNvSpPr txBox="1">
            <a:spLocks noChangeArrowheads="1"/>
          </p:cNvSpPr>
          <p:nvPr/>
        </p:nvSpPr>
        <p:spPr bwMode="auto">
          <a:xfrm>
            <a:off x="2201925" y="3714686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64368" y="3522718"/>
            <a:ext cx="543739" cy="954107"/>
            <a:chOff x="1355060" y="544501"/>
            <a:chExt cx="490174" cy="954107"/>
          </a:xfrm>
        </p:grpSpPr>
        <p:sp>
          <p:nvSpPr>
            <p:cNvPr id="25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49017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64"/>
            <p:cNvSpPr>
              <a:spLocks noChangeShapeType="1"/>
            </p:cNvSpPr>
            <p:nvPr/>
          </p:nvSpPr>
          <p:spPr bwMode="auto">
            <a:xfrm>
              <a:off x="1363537" y="1003981"/>
              <a:ext cx="453974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27" name="Text Box 62"/>
          <p:cNvSpPr txBox="1">
            <a:spLocks noChangeArrowheads="1"/>
          </p:cNvSpPr>
          <p:nvPr/>
        </p:nvSpPr>
        <p:spPr bwMode="auto">
          <a:xfrm>
            <a:off x="1297790" y="704623"/>
            <a:ext cx="505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31284" y="942347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25130" y="756449"/>
            <a:ext cx="949418" cy="954107"/>
            <a:chOff x="1308453" y="544501"/>
            <a:chExt cx="949418" cy="954107"/>
          </a:xfrm>
        </p:grpSpPr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90281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x 2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949418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407426" y="972504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800217" y="731793"/>
            <a:ext cx="543739" cy="954107"/>
            <a:chOff x="2224644" y="469695"/>
            <a:chExt cx="543739" cy="954107"/>
          </a:xfrm>
        </p:grpSpPr>
        <p:sp>
          <p:nvSpPr>
            <p:cNvPr id="34" name="Text Box 62"/>
            <p:cNvSpPr txBox="1">
              <a:spLocks noChangeArrowheads="1"/>
            </p:cNvSpPr>
            <p:nvPr/>
          </p:nvSpPr>
          <p:spPr bwMode="auto">
            <a:xfrm>
              <a:off x="2224644" y="469695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64"/>
            <p:cNvSpPr>
              <a:spLocks noChangeShapeType="1"/>
            </p:cNvSpPr>
            <p:nvPr/>
          </p:nvSpPr>
          <p:spPr bwMode="auto">
            <a:xfrm>
              <a:off x="2264765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83524" y="3755536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411758" y="3536270"/>
            <a:ext cx="949418" cy="954107"/>
            <a:chOff x="1308453" y="544501"/>
            <a:chExt cx="949418" cy="954107"/>
          </a:xfrm>
        </p:grpSpPr>
        <p:sp>
          <p:nvSpPr>
            <p:cNvPr id="38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90281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3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949418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84236" y="3528706"/>
            <a:ext cx="614716" cy="954107"/>
            <a:chOff x="2153667" y="469695"/>
            <a:chExt cx="614716" cy="954107"/>
          </a:xfrm>
        </p:grpSpPr>
        <p:sp>
          <p:nvSpPr>
            <p:cNvPr id="41" name="Text Box 62"/>
            <p:cNvSpPr txBox="1">
              <a:spLocks noChangeArrowheads="1"/>
            </p:cNvSpPr>
            <p:nvPr/>
          </p:nvSpPr>
          <p:spPr bwMode="auto">
            <a:xfrm>
              <a:off x="2224644" y="469695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64"/>
            <p:cNvSpPr>
              <a:spLocks noChangeShapeType="1"/>
            </p:cNvSpPr>
            <p:nvPr/>
          </p:nvSpPr>
          <p:spPr bwMode="auto">
            <a:xfrm>
              <a:off x="2153667" y="948895"/>
              <a:ext cx="586543" cy="4935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069875" y="1865856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44" name="Text Box 62"/>
          <p:cNvSpPr txBox="1">
            <a:spLocks noChangeArrowheads="1"/>
          </p:cNvSpPr>
          <p:nvPr/>
        </p:nvSpPr>
        <p:spPr bwMode="auto">
          <a:xfrm>
            <a:off x="3848440" y="176906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8843" y="1875390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441510" y="2639297"/>
            <a:ext cx="590346" cy="954107"/>
            <a:chOff x="1308453" y="544501"/>
            <a:chExt cx="590346" cy="954107"/>
          </a:xfrm>
        </p:grpSpPr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209297" y="2644232"/>
            <a:ext cx="457416" cy="954107"/>
            <a:chOff x="2153668" y="469695"/>
            <a:chExt cx="457416" cy="954107"/>
          </a:xfrm>
        </p:grpSpPr>
        <p:sp>
          <p:nvSpPr>
            <p:cNvPr id="50" name="Text Box 62"/>
            <p:cNvSpPr txBox="1">
              <a:spLocks noChangeArrowheads="1"/>
            </p:cNvSpPr>
            <p:nvPr/>
          </p:nvSpPr>
          <p:spPr bwMode="auto">
            <a:xfrm>
              <a:off x="2224644" y="469695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52" name="Text Box 62"/>
          <p:cNvSpPr txBox="1">
            <a:spLocks noChangeArrowheads="1"/>
          </p:cNvSpPr>
          <p:nvPr/>
        </p:nvSpPr>
        <p:spPr bwMode="auto">
          <a:xfrm>
            <a:off x="3899284" y="276962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89517" y="2853916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828070" y="2635239"/>
            <a:ext cx="543739" cy="954107"/>
            <a:chOff x="2103457" y="469695"/>
            <a:chExt cx="543739" cy="954107"/>
          </a:xfrm>
        </p:grpSpPr>
        <p:sp>
          <p:nvSpPr>
            <p:cNvPr id="55" name="Text Box 62"/>
            <p:cNvSpPr txBox="1">
              <a:spLocks noChangeArrowheads="1"/>
            </p:cNvSpPr>
            <p:nvPr/>
          </p:nvSpPr>
          <p:spPr bwMode="auto">
            <a:xfrm>
              <a:off x="2103457" y="469695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113447" y="2867369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275650" y="2829787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556938" y="2610583"/>
            <a:ext cx="543739" cy="954107"/>
            <a:chOff x="2103457" y="469695"/>
            <a:chExt cx="543739" cy="954107"/>
          </a:xfrm>
        </p:grpSpPr>
        <p:sp>
          <p:nvSpPr>
            <p:cNvPr id="61" name="Text Box 62"/>
            <p:cNvSpPr txBox="1">
              <a:spLocks noChangeArrowheads="1"/>
            </p:cNvSpPr>
            <p:nvPr/>
          </p:nvSpPr>
          <p:spPr bwMode="auto">
            <a:xfrm>
              <a:off x="2103457" y="469695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Line 64"/>
            <p:cNvSpPr>
              <a:spLocks noChangeShapeType="1"/>
            </p:cNvSpPr>
            <p:nvPr/>
          </p:nvSpPr>
          <p:spPr bwMode="auto">
            <a:xfrm>
              <a:off x="2153668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316827" y="3748266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3384341" y="1647837"/>
            <a:ext cx="590346" cy="954107"/>
            <a:chOff x="1308453" y="544501"/>
            <a:chExt cx="590346" cy="954107"/>
          </a:xfrm>
        </p:grpSpPr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1355060" y="544501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>
              <a:off x="1308453" y="1003981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223104" y="1652772"/>
            <a:ext cx="543739" cy="954107"/>
            <a:chOff x="2224644" y="469695"/>
            <a:chExt cx="543739" cy="954107"/>
          </a:xfrm>
        </p:grpSpPr>
        <p:sp>
          <p:nvSpPr>
            <p:cNvPr id="68" name="Text Box 62"/>
            <p:cNvSpPr txBox="1">
              <a:spLocks noChangeArrowheads="1"/>
            </p:cNvSpPr>
            <p:nvPr/>
          </p:nvSpPr>
          <p:spPr bwMode="auto">
            <a:xfrm>
              <a:off x="2224644" y="469695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Line 64"/>
            <p:cNvSpPr>
              <a:spLocks noChangeShapeType="1"/>
            </p:cNvSpPr>
            <p:nvPr/>
          </p:nvSpPr>
          <p:spPr bwMode="auto">
            <a:xfrm>
              <a:off x="2290359" y="951792"/>
              <a:ext cx="368570" cy="12529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83" name="Text Box 62"/>
          <p:cNvSpPr txBox="1">
            <a:spLocks noChangeArrowheads="1"/>
          </p:cNvSpPr>
          <p:nvPr/>
        </p:nvSpPr>
        <p:spPr bwMode="auto">
          <a:xfrm>
            <a:off x="6055410" y="1860296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1264" y="4067797"/>
            <a:ext cx="4752736" cy="1218385"/>
          </a:xfrm>
          <a:prstGeom prst="rect">
            <a:avLst/>
          </a:prstGeom>
        </p:spPr>
      </p:pic>
      <p:pic>
        <p:nvPicPr>
          <p:cNvPr id="71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0202"/>
            <a:ext cx="4432801" cy="1175980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5080730" y="1644931"/>
            <a:ext cx="543739" cy="954107"/>
            <a:chOff x="2224644" y="469695"/>
            <a:chExt cx="543739" cy="954107"/>
          </a:xfrm>
        </p:grpSpPr>
        <p:sp>
          <p:nvSpPr>
            <p:cNvPr id="73" name="Text Box 62"/>
            <p:cNvSpPr txBox="1">
              <a:spLocks noChangeArrowheads="1"/>
            </p:cNvSpPr>
            <p:nvPr/>
          </p:nvSpPr>
          <p:spPr bwMode="auto">
            <a:xfrm>
              <a:off x="2224644" y="469695"/>
              <a:ext cx="5437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66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Line 64"/>
            <p:cNvSpPr>
              <a:spLocks noChangeShapeType="1"/>
            </p:cNvSpPr>
            <p:nvPr/>
          </p:nvSpPr>
          <p:spPr bwMode="auto">
            <a:xfrm>
              <a:off x="2264765" y="948896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70C0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697023" y="1859222"/>
            <a:ext cx="561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=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23" y="2234450"/>
            <a:ext cx="4636428" cy="26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8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6" grpId="0"/>
      <p:bldP spid="20" grpId="0"/>
      <p:bldP spid="21" grpId="0"/>
      <p:bldP spid="22" grpId="0"/>
      <p:bldP spid="23" grpId="0"/>
      <p:bldP spid="27" grpId="0"/>
      <p:bldP spid="28" grpId="0"/>
      <p:bldP spid="32" grpId="0"/>
      <p:bldP spid="36" grpId="0"/>
      <p:bldP spid="43" grpId="0"/>
      <p:bldP spid="44" grpId="0"/>
      <p:bldP spid="45" grpId="0"/>
      <p:bldP spid="52" grpId="0"/>
      <p:bldP spid="53" grpId="0"/>
      <p:bldP spid="57" grpId="0"/>
      <p:bldP spid="59" grpId="0"/>
      <p:bldP spid="63" grpId="0"/>
      <p:bldP spid="83" grpId="0"/>
      <p:bldP spid="75" grpId="0"/>
    </p:bld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567</Words>
  <Application>Microsoft Office PowerPoint</Application>
  <PresentationFormat>On-screen Show (16:9)</PresentationFormat>
  <Paragraphs>333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Roboto Mono Medium</vt:lpstr>
      <vt:lpstr>UTM Marlboro</vt:lpstr>
      <vt:lpstr>Times New Roman</vt:lpstr>
      <vt:lpstr>Arial</vt:lpstr>
      <vt:lpstr>HP001 4 hàng</vt:lpstr>
      <vt:lpstr>UTM Ambrose</vt:lpstr>
      <vt:lpstr>inpin heiti</vt:lpstr>
      <vt:lpstr>Coming Soon</vt:lpstr>
      <vt:lpstr>UTM Brewers KT</vt:lpstr>
      <vt:lpstr>UTM God's Word</vt:lpstr>
      <vt:lpstr>UTM Showcard</vt:lpstr>
      <vt:lpstr>Concert One</vt:lpstr>
      <vt:lpstr>UTM Neutra</vt:lpstr>
      <vt:lpstr>Notebook Lesson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PowerPoint Presentation</vt:lpstr>
      <vt:lpstr>PowerPoint Presentation</vt:lpstr>
      <vt:lpstr>Dặn 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creator>KTUTS; PC</dc:creator>
  <cp:lastModifiedBy>User</cp:lastModifiedBy>
  <cp:revision>08</cp:revision>
  <dcterms:modified xsi:type="dcterms:W3CDTF">2022-04-26T23:16:06Z</dcterms:modified>
  <cp:version>C03</cp:version>
</cp:coreProperties>
</file>