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375" r:id="rId6"/>
    <p:sldId id="379" r:id="rId7"/>
    <p:sldId id="297" r:id="rId8"/>
    <p:sldId id="380" r:id="rId9"/>
    <p:sldId id="373" r:id="rId10"/>
    <p:sldId id="374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7E3E9-2785-4E67-A5C8-3721E29770F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116B1-623D-44EE-AA9A-BE85B33166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6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12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22.png"/><Relationship Id="rId11" Type="http://schemas.openxmlformats.org/officeDocument/2006/relationships/image" Target="../media/image24.png"/><Relationship Id="rId10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>
            <a:fillRect/>
          </a:stretch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>
            <a:fillRect/>
          </a:stretch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5893" y="2459504"/>
            <a:ext cx="8615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Ă,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Â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pic>
        <p:nvPicPr>
          <p:cNvPr id="8" name="Picture 7" descr="Diagram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696" y="2682608"/>
            <a:ext cx="1929859" cy="1661809"/>
          </a:xfrm>
          <a:prstGeom prst="rect">
            <a:avLst/>
          </a:prstGeom>
        </p:spPr>
      </p:pic>
      <p:pic>
        <p:nvPicPr>
          <p:cNvPr id="9" name="Picture 2" descr="Lý thuyết chữ hoa: a, ă, â tiếng việt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>
            <a:fillRect/>
          </a:stretch>
        </p:blipFill>
        <p:spPr bwMode="auto">
          <a:xfrm>
            <a:off x="2111471" y="1338957"/>
            <a:ext cx="2421891" cy="28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65405" y="463266"/>
            <a:ext cx="7154436" cy="99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665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Viết</a:t>
            </a:r>
            <a:r>
              <a:rPr lang="en-US" sz="2665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665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hoa</a:t>
            </a:r>
            <a:r>
              <a:rPr lang="en-US" sz="2665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vi-VN" sz="4265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Ă, Â</a:t>
            </a:r>
            <a:endParaRPr lang="en-US" sz="2665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" name="Picture 13" descr="Diagram, engineering drawing&#10;&#10;Description automatically generated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>
            <a:fillRect/>
          </a:stretch>
        </p:blipFill>
        <p:spPr>
          <a:xfrm>
            <a:off x="8602902" y="2682608"/>
            <a:ext cx="1788239" cy="1480665"/>
          </a:xfrm>
          <a:prstGeom prst="rect">
            <a:avLst/>
          </a:prstGeom>
        </p:spPr>
      </p:pic>
      <p:pic>
        <p:nvPicPr>
          <p:cNvPr id="15" name="Picture 2" descr="Lý thuyết chữ hoa: a, ă, â tiếng việt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>
            <a:fillRect/>
          </a:stretch>
        </p:blipFill>
        <p:spPr bwMode="auto">
          <a:xfrm>
            <a:off x="6342621" y="1338957"/>
            <a:ext cx="2421891" cy="28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3663" y="4497322"/>
            <a:ext cx="11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5405" y="517371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8779" y="205671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665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Viết</a:t>
            </a:r>
            <a:r>
              <a:rPr lang="en-US" sz="2665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665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hoa</a:t>
            </a:r>
            <a:r>
              <a:rPr lang="en-US" sz="2665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vi-VN" sz="4265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Â</a:t>
            </a:r>
            <a:r>
              <a:rPr lang="en-US" sz="4265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(</a:t>
            </a:r>
            <a:r>
              <a:rPr lang="vi-VN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cỡ nhỏ)</a:t>
            </a:r>
            <a:endParaRPr lang="en-US" sz="24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Â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"/>
          <a:srcRect b="10098"/>
          <a:stretch>
            <a:fillRect/>
          </a:stretch>
        </p:blipFill>
        <p:spPr>
          <a:xfrm>
            <a:off x="3117889" y="1353312"/>
            <a:ext cx="6462567" cy="48761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>
              <a:fillRect/>
            </a:stretch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>
              <a:fillRect/>
            </a:stretch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0440" y="29105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VIẾT ỨNG DỤNG</a:t>
            </a:r>
            <a:endParaRPr lang="en-US" sz="48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3646" y="2734017"/>
            <a:ext cx="8159768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a.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 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Khoảng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giữa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ghi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tiếng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thế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2.5 li ?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96378" y="1452990"/>
            <a:ext cx="8299784" cy="1190443"/>
            <a:chOff x="418676" y="2043957"/>
            <a:chExt cx="6224838" cy="8928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>
              <a:fillRect/>
            </a:stretch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1599" y="2333679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vi-VN" sz="3735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anose="020B0604020202020204"/>
                  <a:sym typeface="Arial" panose="020B0604020202020204"/>
                </a:rPr>
                <a:t>Ăn qĎả nhớ ngưƟ trŬg cây.</a:t>
              </a:r>
              <a:endParaRPr lang="en-US" sz="3735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15086" y="4693283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Khoảng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giữa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ghi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tiếng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1 con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o.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1974" y="3327737"/>
            <a:ext cx="1781184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6414" y="5730149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h, g.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6414" y="1609266"/>
            <a:ext cx="253282" cy="1628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uiExpand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43762" y="323080"/>
            <a:ext cx="116557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được ăn quả ngọt, cần nhớ đến người trồng cây, chăm sóc để tạo ra chúng.</a:t>
            </a:r>
            <a:endParaRPr kumimoji="0" lang="en-US" sz="360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70" y="1696220"/>
            <a:ext cx="8610600" cy="4838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>
            <a:fillRect/>
          </a:stretch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>
            <a:fillRect/>
          </a:stretch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WPS Presentation</Application>
  <PresentationFormat>Widescreen</PresentationFormat>
  <Paragraphs>36</Paragraphs>
  <Slides>8</Slides>
  <Notes>11</Notes>
  <HiddenSlides>0</HiddenSlides>
  <MMClips>5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HP001 4 hàng</vt:lpstr>
      <vt:lpstr>等线</vt:lpstr>
      <vt:lpstr>等线</vt:lpstr>
      <vt:lpstr>UTM Avo</vt:lpstr>
      <vt:lpstr>Arial</vt:lpstr>
      <vt:lpstr>Arial-Rounded</vt:lpstr>
      <vt:lpstr>Microsoft YaHei</vt:lpstr>
      <vt:lpstr>Arial Unicode MS</vt:lpstr>
      <vt:lpstr>华康少女文字W5(P)</vt:lpstr>
      <vt:lpstr>UTM Scriptina KT</vt:lpstr>
      <vt:lpstr>Calibri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</cp:revision>
  <dcterms:created xsi:type="dcterms:W3CDTF">2021-07-24T07:22:00Z</dcterms:created>
  <dcterms:modified xsi:type="dcterms:W3CDTF">2022-09-19T08:36:37Z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88AB746BA1A84BA9B6998C0442A278E2</vt:lpwstr>
  </property>
  <property fmtid="{D5CDD505-2E9C-101B-9397-08002B2CF9AE}" pid="3" name="KSOProductBuildVer">
    <vt:lpwstr>1033-11.2.0.11306</vt:lpwstr>
  </property>
</Properties>
</file>