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等线" panose="02010600030101010101" pitchFamily="2" charset="-122"/>
      <p:regular r:id="rId52"/>
      <p:bold r:id="rId53"/>
    </p:embeddedFont>
    <p:embeddedFont>
      <p:font typeface="#9Slide03 AllRoundGothic" panose="020B0703020202020104" pitchFamily="34" charset="0"/>
      <p:regular r:id="rId54"/>
    </p:embeddedFont>
    <p:embeddedFont>
      <p:font typeface="#9Slide03 Ample" panose="02000000000000000000" pitchFamily="2" charset="0"/>
      <p:regular r:id="rId55"/>
    </p:embeddedFont>
    <p:embeddedFont>
      <p:font typeface="#9Slide03 AmpleSoft Bold" panose="02000000000000000000" pitchFamily="2" charset="0"/>
      <p:regular r:id="rId56"/>
    </p:embeddedFont>
    <p:embeddedFont>
      <p:font typeface="#9Slide03 Sofia Pro Soft Bold" panose="020B0000000000000000" pitchFamily="34" charset="0"/>
      <p:bold r:id="rId57"/>
    </p:embeddedFont>
    <p:embeddedFont>
      <p:font typeface="Arial-Rounded" panose="020B0500000000000000" charset="0"/>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Nunito" pitchFamily="2" charset="0"/>
      <p:regular r:id="rId65"/>
      <p:bold r:id="rId66"/>
      <p:italic r:id="rId67"/>
      <p:boldItalic r:id="rId68"/>
    </p:embeddedFont>
    <p:embeddedFont>
      <p:font typeface="Nunito Black" pitchFamily="2" charset="0"/>
      <p:bold r:id="rId69"/>
      <p:boldItalic r:id="rId70"/>
    </p:embeddedFont>
    <p:embeddedFont>
      <p:font typeface="Open Sans" panose="020B0606030504020204" pitchFamily="34" charset="0"/>
      <p:regular r:id="rId71"/>
      <p:bold r:id="rId72"/>
      <p:italic r:id="rId73"/>
      <p:boldItalic r:id="rId74"/>
    </p:embeddedFont>
    <p:embeddedFont>
      <p:font typeface="Patrick Hand" panose="00000500000000000000" pitchFamily="2" charset="0"/>
      <p:regular r:id="rId75"/>
    </p:embeddedFont>
    <p:embeddedFont>
      <p:font typeface="Sigmar One" panose="020B0604020202020204" charset="0"/>
      <p:regular r:id="rId76"/>
    </p:embeddedFont>
    <p:embeddedFont>
      <p:font typeface="Sriracha" panose="020B0604020202020204" charset="-34"/>
      <p:regular r:id="rId77"/>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106" d="100"/>
          <a:sy n="106" d="100"/>
        </p:scale>
        <p:origin x="894" y="10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0.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3">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pt>
  </dgm:ptLst>
  <dgm:cxnLst>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3">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pt>
  </dgm:ptLst>
  <dgm:cxnLst>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pt>
    <dgm:pt modelId="{12FBC9E3-4A98-417B-8379-4F7FD006464F}" type="pres">
      <dgm:prSet presAssocID="{AC1C9400-99EF-4BF1-959A-4C8B4FD0DB44}" presName="parentText" presStyleLbl="node1" presStyleIdx="0" presStyleCnt="2">
        <dgm:presLayoutVars>
          <dgm:chMax val="0"/>
          <dgm:bulletEnabled val="1"/>
        </dgm:presLayoutVars>
      </dgm:prSet>
      <dgm:spPr/>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pt>
  </dgm:ptLst>
  <dgm:cxnLst>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14/08/2022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2022/8/14</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14/08/2022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14/08/2022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2022/8/14</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14/08/2022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14/08/2022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png"/><Relationship Id="rId18" Type="http://schemas.openxmlformats.org/officeDocument/2006/relationships/slide" Target="slide5.xml"/><Relationship Id="rId3" Type="http://schemas.openxmlformats.org/officeDocument/2006/relationships/image" Target="../media/image14.png"/><Relationship Id="rId21" Type="http://schemas.openxmlformats.org/officeDocument/2006/relationships/image" Target="../media/image28.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image" Target="../media/image21.gif"/><Relationship Id="rId19"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50.jpe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0.jpeg"/><Relationship Id="rId5" Type="http://schemas.openxmlformats.org/officeDocument/2006/relationships/image" Target="../media/image43.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image" Target="../media/image35.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LUYỆN </a:t>
            </a: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a:t>
              </a:r>
              <a:r>
                <a:rPr lang="en-US" sz="3600" dirty="0" err="1">
                  <a:solidFill>
                    <a:srgbClr val="002060"/>
                  </a:solidFill>
                  <a:latin typeface="Nunito Black" pitchFamily="2" charset="0"/>
                  <a:cs typeface="Baloo 2 SemiBold" pitchFamily="2" charset="0"/>
                </a:rPr>
                <a:t>hức</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sầu</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Sriracha"/>
                <a:ea typeface="+mn-ea"/>
                <a:cs typeface="+mn-cs"/>
              </a:rPr>
              <a:t>Tạm</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biệt</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mùa</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92D67"/>
              </a:solidFill>
              <a:effectLst/>
              <a:uLnTx/>
              <a:uFillTx/>
              <a:latin typeface="Sriracha"/>
              <a:ea typeface="+mn-ea"/>
              <a:cs typeface="+mn-cs"/>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3240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đoạn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tiếp</a:t>
            </a:r>
            <a:endPar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1828800"/>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bác</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mua</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tần</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lang="vi-VN" sz="3200" dirty="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953127" y="1764007"/>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Tìm</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Hiểu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bài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Kì</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thú</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Khi 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Khi</a:t>
            </a:r>
            <a:r>
              <a:rPr lang="en-US" sz="2800" dirty="0">
                <a:solidFill>
                  <a:srgbClr val="FF0000"/>
                </a:solidFill>
                <a:latin typeface="Nunito Black" pitchFamily="2" charset="0"/>
                <a:ea typeface="Tahoma" panose="020B0604030504040204" pitchFamily="34" charset="0"/>
                <a:cs typeface="Tahoma" panose="020B0604030504040204" pitchFamily="34" charset="0"/>
              </a:rPr>
              <a:t> 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nhiều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a:t>
            </a:r>
            <a:r>
              <a:rPr lang="vi-VN" sz="2800" dirty="0">
                <a:solidFill>
                  <a:srgbClr val="FF0000"/>
                </a:solidFill>
                <a:latin typeface="Nunito Black" pitchFamily="2" charset="0"/>
                <a:ea typeface="Tahoma" panose="020B0604030504040204" pitchFamily="34" charset="0"/>
                <a:cs typeface="Tahoma" panose="020B0604030504040204" pitchFamily="34" charset="0"/>
              </a:rPr>
              <a:t>ười</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và</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cuộc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sống</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khác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nhau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yêu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a:t>
            </a:r>
            <a:r>
              <a:rPr lang="vi-VN" sz="2800" dirty="0">
                <a:solidFill>
                  <a:srgbClr val="FF0000"/>
                </a:solidFill>
                <a:latin typeface="Nunito Black" pitchFamily="2" charset="0"/>
                <a:ea typeface="Tahoma" panose="020B0604030504040204" pitchFamily="34" charset="0"/>
                <a:cs typeface="Tahoma" panose="020B0604030504040204" pitchFamily="34" charset="0"/>
              </a:rPr>
              <a:t>ươn</a:t>
            </a:r>
            <a:r>
              <a:rPr lang="en-US" sz="2800" dirty="0">
                <a:solidFill>
                  <a:srgbClr val="FF0000"/>
                </a:solidFill>
                <a:latin typeface="Nunito Black" pitchFamily="2" charset="0"/>
                <a:ea typeface="Tahoma" panose="020B0604030504040204" pitchFamily="34" charset="0"/>
                <a:cs typeface="Tahoma" panose="020B0604030504040204" pitchFamily="34" charset="0"/>
              </a:rPr>
              <a:t>g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tất</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cả</a:t>
            </a:r>
            <a:r>
              <a:rPr lang="en-US" sz="2800" dirty="0">
                <a:solidFill>
                  <a:srgbClr val="FF0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Tỉ</a:t>
            </a:r>
            <a:r>
              <a:rPr kumimoji="0" lang="en-US" sz="36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tê</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vi-VN" sz="3200" b="0" i="0" u="none" strike="noStrike" kern="1200" cap="none" spc="0" normalizeH="0" baseline="0" noProof="0" dirty="0">
                <a:ln>
                  <a:noFill/>
                </a:ln>
                <a:solidFill>
                  <a:srgbClr val="002060"/>
                </a:solidFill>
                <a:effectLst/>
                <a:uLnTx/>
                <a:uFillTx/>
                <a:latin typeface="Nunito Black" pitchFamily="2" charset="0"/>
                <a:ea typeface="+mn-ea"/>
                <a:cs typeface="+mn-cs"/>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mn-cs"/>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Nêu nội dung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1658</TotalTime>
  <Words>3020</Words>
  <Application>Microsoft Office PowerPoint</Application>
  <PresentationFormat>Widescreen</PresentationFormat>
  <Paragraphs>158</Paragraphs>
  <Slides>43</Slides>
  <Notes>10</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43</vt:i4>
      </vt:variant>
    </vt:vector>
  </HeadingPairs>
  <TitlesOfParts>
    <vt:vector size="70" baseType="lpstr">
      <vt:lpstr>#9Slide03 AmpleSoft Bold</vt:lpstr>
      <vt:lpstr>Patrick Hand</vt:lpstr>
      <vt:lpstr>Sigmar One</vt:lpstr>
      <vt:lpstr>字魂52号-阿开漫画体</vt:lpstr>
      <vt:lpstr>Nunito Black</vt:lpstr>
      <vt:lpstr>Arial-Rounded</vt:lpstr>
      <vt:lpstr>UTM Cookies</vt:lpstr>
      <vt:lpstr>等线</vt:lpstr>
      <vt:lpstr>UVN Binh Duong</vt:lpstr>
      <vt:lpstr>#9Slide03 Ample</vt:lpstr>
      <vt:lpstr>Nunito</vt:lpstr>
      <vt:lpstr>#9Slide03 Sofia Pro Soft Bold</vt:lpstr>
      <vt:lpstr>Open Sans</vt:lpstr>
      <vt:lpstr>思源黑体 CN Bold</vt:lpstr>
      <vt:lpstr>#9Slide03 AllRoundGothic</vt:lpstr>
      <vt:lpstr>iCiel Mijas</vt:lpstr>
      <vt:lpstr>Arial</vt:lpstr>
      <vt:lpstr>Sriracha</vt:lpstr>
      <vt:lpstr>Calibri Light</vt:lpstr>
      <vt:lpstr>Calibri</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64</cp:revision>
  <dcterms:created xsi:type="dcterms:W3CDTF">2006-08-16T00:00:00Z</dcterms:created>
  <dcterms:modified xsi:type="dcterms:W3CDTF">2022-08-14T04:12:32Z</dcterms:modified>
  <dc:identifier>DAFDiO2oNAs</dc:identifier>
</cp:coreProperties>
</file>