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  <p:sldMasterId id="2147483675" r:id="rId3"/>
  </p:sldMasterIdLst>
  <p:notesMasterIdLst>
    <p:notesMasterId r:id="rId28"/>
  </p:notesMasterIdLst>
  <p:sldIdLst>
    <p:sldId id="257" r:id="rId4"/>
    <p:sldId id="405" r:id="rId5"/>
    <p:sldId id="406" r:id="rId6"/>
    <p:sldId id="262" r:id="rId7"/>
    <p:sldId id="387" r:id="rId8"/>
    <p:sldId id="264" r:id="rId9"/>
    <p:sldId id="261" r:id="rId10"/>
    <p:sldId id="402" r:id="rId11"/>
    <p:sldId id="399" r:id="rId12"/>
    <p:sldId id="388" r:id="rId13"/>
    <p:sldId id="268" r:id="rId14"/>
    <p:sldId id="401" r:id="rId15"/>
    <p:sldId id="389" r:id="rId16"/>
    <p:sldId id="390" r:id="rId17"/>
    <p:sldId id="400" r:id="rId18"/>
    <p:sldId id="263" r:id="rId19"/>
    <p:sldId id="391" r:id="rId20"/>
    <p:sldId id="392" r:id="rId21"/>
    <p:sldId id="403" r:id="rId22"/>
    <p:sldId id="404" r:id="rId23"/>
    <p:sldId id="394" r:id="rId24"/>
    <p:sldId id="269" r:id="rId25"/>
    <p:sldId id="395" r:id="rId26"/>
    <p:sldId id="398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等线" panose="020B0604020202020204" charset="-122"/>
      <p:regular r:id="rId33"/>
      <p:bold r:id="rId34"/>
    </p:embeddedFont>
    <p:embeddedFont>
      <p:font typeface="宋体" panose="02010600030101010101" pitchFamily="2" charset="-122"/>
      <p:regular r:id="rId35"/>
    </p:embeddedFont>
    <p:embeddedFont>
      <p:font typeface="微软雅黑" panose="020B0503020204020204" pitchFamily="34" charset="-122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7B5A48"/>
    <a:srgbClr val="C98965"/>
    <a:srgbClr val="D19C7E"/>
    <a:srgbClr val="EBA48E"/>
    <a:srgbClr val="B12C3C"/>
    <a:srgbClr val="F6ECE0"/>
    <a:srgbClr val="F2C3B4"/>
    <a:srgbClr val="CC906E"/>
    <a:srgbClr val="E69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7D70C-1FAC-482C-AC6F-B86A904B6CDC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3480B-DD48-4110-A0DD-2A4C7C239F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5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884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44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45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16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25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30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9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634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364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32D598-67D6-4E68-A1CE-0A61140357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728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59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092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33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bg>
      <p:bgPr>
        <a:solidFill>
          <a:srgbClr val="F6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AC1A-3E05-4D0E-96E4-8E0D77165B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5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B9656-5B38-4ED1-A047-62D8DA72F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75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83F91-8281-4A60-A7BB-93E17826D5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84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5EA56-44EE-42A1-9BC9-E63E02C959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292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F641-2735-4650-8CA4-A6C75DE9FC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53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E23D3-CC9F-4D98-86E0-C0E97F4266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15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4296D-201A-4A24-A47C-AE6987648B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75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360B4-7DB1-461A-8540-80613C81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0E715-8617-4336-85FE-FA4B6022A8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37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E2D74-BDE6-4A03-86B4-688202113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0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6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C964A6B-A308-4B70-B9EF-4143E8857B10}"/>
              </a:ext>
            </a:extLst>
          </p:cNvPr>
          <p:cNvSpPr/>
          <p:nvPr userDrawn="1"/>
        </p:nvSpPr>
        <p:spPr>
          <a:xfrm>
            <a:off x="718459" y="518886"/>
            <a:ext cx="10755085" cy="58202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A2B1B54-C4DE-487C-A627-6A073E052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7381" y="5154897"/>
            <a:ext cx="3547563" cy="174937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A3B5EC5-2EA2-4E7A-87B7-D05E8FDE3E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70744">
            <a:off x="1541065" y="4299913"/>
            <a:ext cx="583719" cy="9648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0F5498B-1CD4-48B6-8C35-7B9153A98C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922401">
            <a:off x="11069478" y="2531709"/>
            <a:ext cx="686785" cy="67328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5360C47-C20B-4ABB-8429-F67F2C77C7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375596" y="1641604"/>
            <a:ext cx="700493" cy="70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0EFFF-1FBF-48ED-AC4C-A63967B847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75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AC1A-3E05-4D0E-96E4-8E0D77165B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60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B9656-5B38-4ED1-A047-62D8DA72F5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58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83F91-8281-4A60-A7BB-93E17826D5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87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5EA56-44EE-42A1-9BC9-E63E02C959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15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F641-2735-4650-8CA4-A6C75DE9FC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1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E23D3-CC9F-4D98-86E0-C0E97F4266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01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4296D-201A-4A24-A47C-AE6987648B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21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360B4-7DB1-461A-8540-80613C81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23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0E715-8617-4336-85FE-FA4B6022A8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7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E2D74-BDE6-4A03-86B4-6882021130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6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0EFFF-1FBF-48ED-AC4C-A63967B847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8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2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243698-63EF-418F-8143-A80ACB0E97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717" y="1030514"/>
            <a:ext cx="358703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1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B0EAB2-0A84-43D0-9330-D3658484451C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7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B0EAB2-0A84-43D0-9330-D3658484451C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1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1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emf"/><Relationship Id="rId12" Type="http://schemas.openxmlformats.org/officeDocument/2006/relationships/image" Target="../media/image4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emf"/><Relationship Id="rId11" Type="http://schemas.openxmlformats.org/officeDocument/2006/relationships/image" Target="../media/image15.emf"/><Relationship Id="rId5" Type="http://schemas.openxmlformats.org/officeDocument/2006/relationships/image" Target="../media/image13.emf"/><Relationship Id="rId10" Type="http://schemas.openxmlformats.org/officeDocument/2006/relationships/image" Target="../media/image3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2.emf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3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2E10E3-8C3A-4E24-ADDE-0B064ADEE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 flipH="1">
            <a:off x="1" y="2533650"/>
            <a:ext cx="12211051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36DA6-68FC-4189-957F-27D56ADD8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77500" l="0" r="100000">
                        <a14:foregroundMark x1="1700" y1="56950" x2="3300" y2="564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287251" cy="213360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D49AC-E099-404F-9488-A8F9A470C2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298" y="4724400"/>
            <a:ext cx="12306300" cy="213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15BBC2-9B14-4D7D-9B58-DC37CE6A3A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2778"/>
          <a:stretch/>
        </p:blipFill>
        <p:spPr>
          <a:xfrm>
            <a:off x="9639302" y="0"/>
            <a:ext cx="25527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3E050B-B351-48A3-8948-A9B9895148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51666"/>
          <a:stretch/>
        </p:blipFill>
        <p:spPr>
          <a:xfrm>
            <a:off x="-19050" y="0"/>
            <a:ext cx="24003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802E18-C13F-4279-9786-5B88359B34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6" b="18166"/>
          <a:stretch/>
        </p:blipFill>
        <p:spPr>
          <a:xfrm>
            <a:off x="445087" y="-1"/>
            <a:ext cx="10771327" cy="6858001"/>
          </a:xfrm>
          <a:prstGeom prst="rect">
            <a:avLst/>
          </a:prstGeom>
        </p:spPr>
      </p:pic>
      <p:sp>
        <p:nvSpPr>
          <p:cNvPr id="26" name="矩形 259">
            <a:extLst>
              <a:ext uri="{FF2B5EF4-FFF2-40B4-BE49-F238E27FC236}">
                <a16:creationId xmlns:a16="http://schemas.microsoft.com/office/drawing/2014/main" id="{99BB32E5-5044-41B6-9F40-193B84C13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5" y="1712327"/>
            <a:ext cx="7200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5400" b="1" dirty="0">
                <a:solidFill>
                  <a:srgbClr val="CC3300"/>
                </a:solidFill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TẬP ĐỌC LỚP 4</a:t>
            </a:r>
            <a:endParaRPr lang="zh-CN" altLang="en-US" sz="4000" dirty="0">
              <a:solidFill>
                <a:srgbClr val="CC3300"/>
              </a:solidFill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8438E718-0C1E-4D96-A682-F22A09BB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411" y="4724399"/>
            <a:ext cx="441654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Lâm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Thị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Mỹ</a:t>
            </a:r>
            <a:r>
              <a:rPr lang="en-US" altLang="zh-CN" sz="3600" dirty="0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3600" dirty="0" err="1">
                <a:solidFill>
                  <a:srgbClr val="CC3300"/>
                </a:solidFill>
                <a:latin typeface="UTM Neutra" panose="02040603050506020204" pitchFamily="18" charset="0"/>
                <a:ea typeface="微软雅黑" pitchFamily="34" charset="-122"/>
                <a:cs typeface="Times New Roman" panose="02020603050405020304" pitchFamily="18" charset="0"/>
                <a:sym typeface="微软雅黑" pitchFamily="34" charset="-122"/>
              </a:rPr>
              <a:t>Dạ</a:t>
            </a:r>
            <a:endParaRPr lang="zh-CN" altLang="en-US" sz="3600" dirty="0">
              <a:solidFill>
                <a:srgbClr val="CC3300"/>
              </a:solidFill>
              <a:latin typeface="UTM Neutra" panose="02040603050506020204" pitchFamily="18" charset="0"/>
              <a:ea typeface="微软雅黑" pitchFamily="34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sp>
        <p:nvSpPr>
          <p:cNvPr id="34" name="矩形 259">
            <a:extLst>
              <a:ext uri="{FF2B5EF4-FFF2-40B4-BE49-F238E27FC236}">
                <a16:creationId xmlns:a16="http://schemas.microsoft.com/office/drawing/2014/main" id="{0DB8D4A6-A9DF-4229-BA85-981C725CA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5795" y="3087468"/>
            <a:ext cx="1335024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TRUYỆN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D19C7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CỔ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C98965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NƯỚC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 </a:t>
            </a:r>
            <a:r>
              <a:rPr lang="en-US" altLang="zh-CN" sz="8000" b="1" dirty="0">
                <a:ln>
                  <a:solidFill>
                    <a:srgbClr val="7B5A48"/>
                  </a:solidFill>
                </a:ln>
                <a:solidFill>
                  <a:srgbClr val="7B5A48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MÌNH</a:t>
            </a:r>
            <a:endParaRPr lang="zh-CN" altLang="en-US" sz="6000" b="1" dirty="0">
              <a:ln>
                <a:solidFill>
                  <a:srgbClr val="7B5A48"/>
                </a:solidFill>
              </a:ln>
              <a:solidFill>
                <a:srgbClr val="7B5A48"/>
              </a:solidFill>
              <a:effectLst>
                <a:reflection blurRad="6350" stA="55000" endA="300" endPos="45500" dir="5400000" sy="-100000" algn="bl" rotWithShape="0"/>
              </a:effectLst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A4853-3C59-4345-8A2A-E2A90AF3DC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155">
            <a:off x="1587452" y="-261594"/>
            <a:ext cx="2035632" cy="20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0648 L -0.00742 0.00671 C -0.01797 0.00486 -0.02838 0.00092 -0.03867 0.00648 C -0.04726 0.01087 -0.05534 0.01782 -0.06367 0.02314 C -0.06575 0.0243 -0.06797 0.02453 -0.06992 0.02592 C -0.0737 0.02824 -0.07721 0.03171 -0.08086 0.03425 C -0.08398 0.03634 -0.08724 0.03726 -0.09023 0.03981 C -0.0931 0.04189 -0.09531 0.04583 -0.09804 0.04814 C -0.10221 0.05138 -0.10651 0.05347 -0.11054 0.05671 C -0.11536 0.06018 -0.12005 0.06365 -0.12461 0.06759 C -0.12682 0.06944 -0.12903 0.07083 -0.13086 0.07314 C -0.1513 0.09722 -0.13711 0.08125 -0.14804 0.09837 C -0.15065 0.10208 -0.15338 0.10532 -0.15586 0.10949 C -0.16185 0.11851 -0.16666 0.1287 -0.17148 0.13981 C -0.17773 0.1537 -0.17656 0.16041 -0.18242 0.18125 L -0.18554 0.19236 C -0.18398 0.22847 -0.18333 0.26481 -0.18086 0.30046 C -0.18073 0.30416 -0.1789 0.30648 -0.17773 0.30879 C -0.1763 0.31296 -0.175 0.31689 -0.17304 0.3199 C -0.1556 0.35115 -0.17018 0.32291 -0.15898 0.33935 C -0.15729 0.34189 -0.15638 0.34652 -0.15429 0.34768 C -0.13815 0.35949 -0.11471 0.37129 -0.09648 0.37569 C -0.08932 0.37754 -0.0819 0.37754 -0.07461 0.37847 C -0.06784 0.38125 -0.0612 0.38449 -0.05429 0.3868 C -0.05026 0.38842 -0.04596 0.38865 -0.04179 0.38958 C -0.03554 0.39143 -0.02943 0.39398 -0.02304 0.39513 C 0.00495 0.40138 0.03321 0.40625 0.06133 0.4118 C 0.07071 0.41365 0.08008 0.41481 0.08946 0.41736 C 0.09623 0.41921 0.10287 0.42175 0.10977 0.42291 C 0.11745 0.42453 0.12526 0.42523 0.13321 0.42569 L 0.24727 0.43125 L 0.27383 0.43402 C 0.28164 0.43495 0.28932 0.43703 0.29727 0.4368 L 0.59258 0.42847 C 0.62722 0.42453 0.63125 0.42592 0.67539 0.40347 L 0.69727 0.39236 C 0.70039 0.39074 0.70339 0.38819 0.70664 0.3868 C 0.73347 0.37662 0.72813 0.38287 0.75039 0.37013 C 0.75925 0.36504 0.76758 0.35601 0.77696 0.35324 C 0.78021 0.35231 0.7905 0.34953 0.79414 0.34768 C 0.79935 0.3456 0.80443 0.34189 0.80977 0.33935 C 0.81641 0.33634 0.82331 0.33402 0.83008 0.33101 C 0.83164 0.33032 0.83321 0.33009 0.83477 0.32824 C 0.83802 0.32523 0.84414 0.31712 0.84414 0.31759 L 0.84414 0.31712 " pathEditMode="relative" rAng="0" ptsTypes="AAAAAAAAAAAAAAAAAAAAAAAAAAAAAAAAAAAAAAAAAAAAA">
                                      <p:cBhvr>
                                        <p:cTn id="46" dur="2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72" y="2136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26" grpId="2"/>
      <p:bldP spid="30" grpId="0" build="allAtOnce"/>
      <p:bldP spid="34" grpId="0"/>
      <p:bldP spid="3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3814667" y="469558"/>
            <a:ext cx="53052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88919-624B-4897-863D-3A4E72F61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 b="10137"/>
          <a:stretch/>
        </p:blipFill>
        <p:spPr>
          <a:xfrm>
            <a:off x="1078200" y="1877640"/>
            <a:ext cx="5954193" cy="3568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9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B6401-401F-4E31-9350-0026EA556E1C}"/>
                </a:ext>
              </a:extLst>
            </p:cNvPr>
            <p:cNvGrpSpPr/>
            <p:nvPr/>
          </p:nvGrpSpPr>
          <p:grpSpPr>
            <a:xfrm>
              <a:off x="7102176" y="2240932"/>
              <a:ext cx="4083647" cy="1423653"/>
              <a:chOff x="7102176" y="2240932"/>
              <a:chExt cx="4083647" cy="142365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E8B31F-E53F-4FF8-A958-81237894450B}"/>
                  </a:ext>
                </a:extLst>
              </p:cNvPr>
              <p:cNvSpPr/>
              <p:nvPr/>
            </p:nvSpPr>
            <p:spPr>
              <a:xfrm>
                <a:off x="7102176" y="2240932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=""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rặng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dừa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22529F27-A957-4CC7-9DCC-6C12CE929961}"/>
                  </a:ext>
                </a:extLst>
              </p:cNvPr>
              <p:cNvSpPr/>
              <p:nvPr/>
            </p:nvSpPr>
            <p:spPr>
              <a:xfrm>
                <a:off x="7102176" y="2956699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=""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nghiêng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soi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44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F1F2E7-2B33-45FE-AFBA-46872F068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225" y="2995278"/>
            <a:ext cx="698427" cy="10793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5FF800-ED55-499F-8290-76815AF03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201" y="1127880"/>
            <a:ext cx="620803" cy="732166"/>
          </a:xfrm>
          <a:prstGeom prst="rect">
            <a:avLst/>
          </a:prstGeom>
        </p:spPr>
      </p:pic>
      <p:sp>
        <p:nvSpPr>
          <p:cNvPr id="9" name="矩形 11">
            <a:extLst>
              <a:ext uri="{FF2B5EF4-FFF2-40B4-BE49-F238E27FC236}">
                <a16:creationId xmlns:a16="http://schemas.microsoft.com/office/drawing/2014/main" id="{AEDA9DBF-155E-4587-B0D5-AAC8FD61EECA}"/>
              </a:ext>
            </a:extLst>
          </p:cNvPr>
          <p:cNvSpPr/>
          <p:nvPr/>
        </p:nvSpPr>
        <p:spPr>
          <a:xfrm>
            <a:off x="4055297" y="469558"/>
            <a:ext cx="5040577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526FA-C510-4FA0-AA3B-89811DA00DFB}"/>
              </a:ext>
            </a:extLst>
          </p:cNvPr>
          <p:cNvSpPr txBox="1"/>
          <p:nvPr/>
        </p:nvSpPr>
        <p:spPr>
          <a:xfrm>
            <a:off x="424537" y="1659526"/>
            <a:ext cx="9616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Vì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sao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tác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giả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yêu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truyện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cổ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nước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nhà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?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BD00BC-3B3F-47CF-A940-8C3E9623B18C}"/>
              </a:ext>
            </a:extLst>
          </p:cNvPr>
          <p:cNvGrpSpPr/>
          <p:nvPr/>
        </p:nvGrpSpPr>
        <p:grpSpPr>
          <a:xfrm>
            <a:off x="1019130" y="4150832"/>
            <a:ext cx="2772553" cy="2041660"/>
            <a:chOff x="458201" y="2572487"/>
            <a:chExt cx="2772553" cy="2041660"/>
          </a:xfrm>
        </p:grpSpPr>
        <p:sp>
          <p:nvSpPr>
            <p:cNvPr id="15" name="Rounded Rectangle 9">
              <a:extLst>
                <a:ext uri="{FF2B5EF4-FFF2-40B4-BE49-F238E27FC236}">
                  <a16:creationId xmlns:a16="http://schemas.microsoft.com/office/drawing/2014/main" id="{4D51FC02-615A-4F35-AA6B-3CB4074208BC}"/>
                </a:ext>
              </a:extLst>
            </p:cNvPr>
            <p:cNvSpPr/>
            <p:nvPr/>
          </p:nvSpPr>
          <p:spPr>
            <a:xfrm>
              <a:off x="458201" y="2572487"/>
              <a:ext cx="2772553" cy="2041660"/>
            </a:xfrm>
            <a:prstGeom prst="roundRect">
              <a:avLst/>
            </a:prstGeom>
            <a:solidFill>
              <a:srgbClr val="F2C3B4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DE6E33-966A-40B8-B843-9C07F9AE6116}"/>
                </a:ext>
              </a:extLst>
            </p:cNvPr>
            <p:cNvSpPr/>
            <p:nvPr/>
          </p:nvSpPr>
          <p:spPr>
            <a:xfrm>
              <a:off x="458202" y="2786049"/>
              <a:ext cx="277255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nước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mình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nhân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hậu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ý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nghĩa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sâu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xa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.</a:t>
              </a:r>
              <a:r>
                <a:rPr lang="vi-VN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8A0AD9-96DE-4B95-A792-7FC18F8EBFD7}"/>
              </a:ext>
            </a:extLst>
          </p:cNvPr>
          <p:cNvGrpSpPr/>
          <p:nvPr/>
        </p:nvGrpSpPr>
        <p:grpSpPr>
          <a:xfrm>
            <a:off x="4141905" y="2569370"/>
            <a:ext cx="3438799" cy="3209354"/>
            <a:chOff x="4233692" y="2478150"/>
            <a:chExt cx="3438798" cy="3209354"/>
          </a:xfrm>
        </p:grpSpPr>
        <p:sp>
          <p:nvSpPr>
            <p:cNvPr id="18" name="Rounded Rectangle 18">
              <a:extLst>
                <a:ext uri="{FF2B5EF4-FFF2-40B4-BE49-F238E27FC236}">
                  <a16:creationId xmlns:a16="http://schemas.microsoft.com/office/drawing/2014/main" id="{33AFCAEE-366E-4A1B-A984-CF9DEC135C38}"/>
                </a:ext>
              </a:extLst>
            </p:cNvPr>
            <p:cNvSpPr/>
            <p:nvPr/>
          </p:nvSpPr>
          <p:spPr>
            <a:xfrm>
              <a:off x="4233692" y="2478150"/>
              <a:ext cx="3438798" cy="3209354"/>
            </a:xfrm>
            <a:prstGeom prst="roundRect">
              <a:avLst/>
            </a:prstGeom>
            <a:solidFill>
              <a:srgbClr val="F6ECE0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0CC4BB-9E09-4FA6-AF52-5CCFF3CE9567}"/>
                </a:ext>
              </a:extLst>
            </p:cNvPr>
            <p:cNvSpPr/>
            <p:nvPr/>
          </p:nvSpPr>
          <p:spPr>
            <a:xfrm>
              <a:off x="4356413" y="2711240"/>
              <a:ext cx="3249855" cy="2785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giúp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ta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nhận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ra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những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phẩm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chất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quý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báu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cha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: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công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bằng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thông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minh,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độ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lượng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tình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đa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mang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,…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3A5C2C-C69F-47A2-9A2D-4E9DA2E72FD0}"/>
              </a:ext>
            </a:extLst>
          </p:cNvPr>
          <p:cNvGrpSpPr/>
          <p:nvPr/>
        </p:nvGrpSpPr>
        <p:grpSpPr>
          <a:xfrm>
            <a:off x="7930926" y="2325262"/>
            <a:ext cx="3089551" cy="2736866"/>
            <a:chOff x="8483538" y="2578085"/>
            <a:chExt cx="3089550" cy="2736866"/>
          </a:xfrm>
        </p:grpSpPr>
        <p:sp>
          <p:nvSpPr>
            <p:cNvPr id="24" name="Rounded Rectangle 17">
              <a:extLst>
                <a:ext uri="{FF2B5EF4-FFF2-40B4-BE49-F238E27FC236}">
                  <a16:creationId xmlns:a16="http://schemas.microsoft.com/office/drawing/2014/main" id="{5398AD4D-785C-40D2-9362-14A194FFAA5B}"/>
                </a:ext>
              </a:extLst>
            </p:cNvPr>
            <p:cNvSpPr/>
            <p:nvPr/>
          </p:nvSpPr>
          <p:spPr>
            <a:xfrm>
              <a:off x="8483538" y="2578085"/>
              <a:ext cx="3089549" cy="2736866"/>
            </a:xfrm>
            <a:prstGeom prst="roundRect">
              <a:avLst/>
            </a:prstGeom>
            <a:solidFill>
              <a:srgbClr val="F2C3B4"/>
            </a:solidFill>
            <a:ln>
              <a:solidFill>
                <a:srgbClr val="7B5A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341F06-FE0A-43C2-BB65-84501BFD16C1}"/>
                </a:ext>
              </a:extLst>
            </p:cNvPr>
            <p:cNvSpPr/>
            <p:nvPr/>
          </p:nvSpPr>
          <p:spPr>
            <a:xfrm>
              <a:off x="8483538" y="2764363"/>
              <a:ext cx="3089550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Vì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truyện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cổ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truyền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cho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đời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sau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nhiều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lời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răn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dạy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quý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báu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cha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ông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: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nhân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hậu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ở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hiền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chăm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, </a:t>
              </a:r>
              <a:r>
                <a:rPr lang="en-US" altLang="en-US" sz="25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tự</a:t>
              </a:r>
              <a:r>
                <a:rPr lang="en-US" altLang="en-US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  <a:cs typeface="Times New Roman" panose="02020603050405020304" pitchFamily="18" charset="0"/>
                </a:rPr>
                <a:t> tin… </a:t>
              </a:r>
              <a:endPara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42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 bwMode="auto">
          <a:xfrm>
            <a:off x="762002" y="685800"/>
            <a:ext cx="10051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CC0000"/>
                </a:solidFill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Em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hiểu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câu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thơ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b="1" i="1" dirty="0" err="1" smtClean="0">
                <a:cs typeface="Times New Roman" pitchFamily="18" charset="0"/>
              </a:rPr>
              <a:t>Vàng</a:t>
            </a:r>
            <a:r>
              <a:rPr lang="en-US" sz="4400" b="1" i="1" dirty="0" smtClean="0">
                <a:cs typeface="Times New Roman" pitchFamily="18" charset="0"/>
              </a:rPr>
              <a:t> </a:t>
            </a:r>
            <a:r>
              <a:rPr lang="en-US" sz="4400" b="1" i="1" dirty="0" err="1" smtClean="0">
                <a:cs typeface="Times New Roman" pitchFamily="18" charset="0"/>
              </a:rPr>
              <a:t>cơn</a:t>
            </a:r>
            <a:r>
              <a:rPr lang="en-US" sz="4400" b="1" i="1" dirty="0" smtClean="0">
                <a:cs typeface="Times New Roman" pitchFamily="18" charset="0"/>
              </a:rPr>
              <a:t> </a:t>
            </a:r>
            <a:r>
              <a:rPr lang="en-US" sz="4400" b="1" i="1" dirty="0" err="1" smtClean="0">
                <a:cs typeface="Times New Roman" pitchFamily="18" charset="0"/>
              </a:rPr>
              <a:t>nắng</a:t>
            </a:r>
            <a:r>
              <a:rPr lang="en-US" sz="4400" b="1" i="1" dirty="0" smtClean="0">
                <a:cs typeface="Times New Roman" pitchFamily="18" charset="0"/>
              </a:rPr>
              <a:t> </a:t>
            </a:r>
            <a:r>
              <a:rPr lang="en-US" sz="4400" b="1" i="1" dirty="0" err="1" smtClean="0">
                <a:cs typeface="Times New Roman" pitchFamily="18" charset="0"/>
              </a:rPr>
              <a:t>trắng</a:t>
            </a:r>
            <a:r>
              <a:rPr lang="en-US" sz="4400" b="1" i="1" dirty="0" smtClean="0">
                <a:cs typeface="Times New Roman" pitchFamily="18" charset="0"/>
              </a:rPr>
              <a:t> </a:t>
            </a:r>
            <a:r>
              <a:rPr lang="en-US" sz="4400" b="1" i="1" dirty="0" err="1" smtClean="0">
                <a:cs typeface="Times New Roman" pitchFamily="18" charset="0"/>
              </a:rPr>
              <a:t>cơn</a:t>
            </a:r>
            <a:r>
              <a:rPr lang="en-US" sz="4400" b="1" i="1" dirty="0" smtClean="0">
                <a:cs typeface="Times New Roman" pitchFamily="18" charset="0"/>
              </a:rPr>
              <a:t> </a:t>
            </a:r>
            <a:r>
              <a:rPr lang="en-US" sz="4400" b="1" i="1" dirty="0" err="1" smtClean="0">
                <a:cs typeface="Times New Roman" pitchFamily="18" charset="0"/>
              </a:rPr>
              <a:t>mưa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như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thế</a:t>
            </a:r>
            <a:r>
              <a:rPr lang="en-US" sz="4400" dirty="0" smtClean="0">
                <a:cs typeface="Times New Roman" pitchFamily="18" charset="0"/>
              </a:rPr>
              <a:t> </a:t>
            </a:r>
            <a:r>
              <a:rPr lang="en-US" sz="4400" dirty="0" err="1" smtClean="0">
                <a:cs typeface="Times New Roman" pitchFamily="18" charset="0"/>
              </a:rPr>
              <a:t>nào</a:t>
            </a:r>
            <a:r>
              <a:rPr lang="en-US" sz="4400" dirty="0" smtClean="0">
                <a:cs typeface="Times New Roman" pitchFamily="18" charset="0"/>
              </a:rPr>
              <a:t>?</a:t>
            </a:r>
            <a:endParaRPr lang="en-US" sz="4400" i="1" u="sng" dirty="0"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2699" y="3105837"/>
            <a:ext cx="100318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cs typeface="Times New Roman" pitchFamily="18" charset="0"/>
              </a:rPr>
              <a:t>    </a:t>
            </a:r>
            <a:r>
              <a:rPr lang="en-US" sz="4000" dirty="0" err="1" smtClean="0">
                <a:cs typeface="Times New Roman" pitchFamily="18" charset="0"/>
              </a:rPr>
              <a:t>Ông</a:t>
            </a:r>
            <a:r>
              <a:rPr lang="en-US" sz="4000" dirty="0" smtClean="0">
                <a:cs typeface="Times New Roman" pitchFamily="18" charset="0"/>
              </a:rPr>
              <a:t> </a:t>
            </a:r>
            <a:r>
              <a:rPr lang="en-US" sz="4000" dirty="0">
                <a:cs typeface="Times New Roman" pitchFamily="18" charset="0"/>
              </a:rPr>
              <a:t>cha ta </a:t>
            </a:r>
            <a:r>
              <a:rPr lang="en-US" sz="4000" dirty="0" err="1">
                <a:cs typeface="Times New Roman" pitchFamily="18" charset="0"/>
              </a:rPr>
              <a:t>trải</a:t>
            </a:r>
            <a:r>
              <a:rPr lang="en-US" sz="4000" dirty="0">
                <a:cs typeface="Times New Roman" pitchFamily="18" charset="0"/>
              </a:rPr>
              <a:t> qua </a:t>
            </a:r>
            <a:r>
              <a:rPr lang="en-US" sz="4000" dirty="0" err="1">
                <a:cs typeface="Times New Roman" pitchFamily="18" charset="0"/>
              </a:rPr>
              <a:t>bao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nắng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mưa,qua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thời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gian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để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đúc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rút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những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bài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học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kinh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nghiệm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cho</a:t>
            </a:r>
            <a:r>
              <a:rPr lang="en-US" sz="4000" dirty="0">
                <a:cs typeface="Times New Roman" pitchFamily="18" charset="0"/>
              </a:rPr>
              <a:t> con </a:t>
            </a:r>
            <a:r>
              <a:rPr lang="en-US" sz="4000" dirty="0" err="1">
                <a:cs typeface="Times New Roman" pitchFamily="18" charset="0"/>
              </a:rPr>
              <a:t>cháu</a:t>
            </a:r>
            <a:r>
              <a:rPr lang="en-US" sz="4000" dirty="0"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21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3477785" y="469558"/>
            <a:ext cx="5954977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9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E8B31F-E53F-4FF8-A958-81237894450B}"/>
                </a:ext>
              </a:extLst>
            </p:cNvPr>
            <p:cNvSpPr/>
            <p:nvPr/>
          </p:nvSpPr>
          <p:spPr>
            <a:xfrm>
              <a:off x="7064076" y="2494536"/>
              <a:ext cx="4083647" cy="707886"/>
            </a:xfrm>
            <a:custGeom>
              <a:avLst/>
              <a:gdLst>
                <a:gd name="connsiteX0" fmla="*/ 0 w 4083647"/>
                <a:gd name="connsiteY0" fmla="*/ 0 h 707886"/>
                <a:gd name="connsiteX1" fmla="*/ 624214 w 4083647"/>
                <a:gd name="connsiteY1" fmla="*/ 0 h 707886"/>
                <a:gd name="connsiteX2" fmla="*/ 1085082 w 4083647"/>
                <a:gd name="connsiteY2" fmla="*/ 0 h 707886"/>
                <a:gd name="connsiteX3" fmla="*/ 1709297 w 4083647"/>
                <a:gd name="connsiteY3" fmla="*/ 0 h 707886"/>
                <a:gd name="connsiteX4" fmla="*/ 2170166 w 4083647"/>
                <a:gd name="connsiteY4" fmla="*/ 0 h 707886"/>
                <a:gd name="connsiteX5" fmla="*/ 2753545 w 4083647"/>
                <a:gd name="connsiteY5" fmla="*/ 0 h 707886"/>
                <a:gd name="connsiteX6" fmla="*/ 3418596 w 4083647"/>
                <a:gd name="connsiteY6" fmla="*/ 0 h 707886"/>
                <a:gd name="connsiteX7" fmla="*/ 4083647 w 4083647"/>
                <a:gd name="connsiteY7" fmla="*/ 0 h 707886"/>
                <a:gd name="connsiteX8" fmla="*/ 4083647 w 4083647"/>
                <a:gd name="connsiteY8" fmla="*/ 339785 h 707886"/>
                <a:gd name="connsiteX9" fmla="*/ 4083647 w 4083647"/>
                <a:gd name="connsiteY9" fmla="*/ 707886 h 707886"/>
                <a:gd name="connsiteX10" fmla="*/ 3418596 w 4083647"/>
                <a:gd name="connsiteY10" fmla="*/ 707886 h 707886"/>
                <a:gd name="connsiteX11" fmla="*/ 2835217 w 4083647"/>
                <a:gd name="connsiteY11" fmla="*/ 707886 h 707886"/>
                <a:gd name="connsiteX12" fmla="*/ 2333512 w 4083647"/>
                <a:gd name="connsiteY12" fmla="*/ 707886 h 707886"/>
                <a:gd name="connsiteX13" fmla="*/ 1831807 w 4083647"/>
                <a:gd name="connsiteY13" fmla="*/ 707886 h 707886"/>
                <a:gd name="connsiteX14" fmla="*/ 1207592 w 4083647"/>
                <a:gd name="connsiteY14" fmla="*/ 707886 h 707886"/>
                <a:gd name="connsiteX15" fmla="*/ 705887 w 4083647"/>
                <a:gd name="connsiteY15" fmla="*/ 707886 h 707886"/>
                <a:gd name="connsiteX16" fmla="*/ 0 w 4083647"/>
                <a:gd name="connsiteY16" fmla="*/ 707886 h 707886"/>
                <a:gd name="connsiteX17" fmla="*/ 0 w 4083647"/>
                <a:gd name="connsiteY17" fmla="*/ 368100 h 707886"/>
                <a:gd name="connsiteX18" fmla="*/ 0 w 4083647"/>
                <a:gd name="connsiteY18" fmla="*/ 0 h 707886"/>
                <a:gd name="connsiteX0" fmla="*/ 0 w 4083647"/>
                <a:gd name="connsiteY0" fmla="*/ 0 h 707886"/>
                <a:gd name="connsiteX1" fmla="*/ 501705 w 4083647"/>
                <a:gd name="connsiteY1" fmla="*/ 0 h 707886"/>
                <a:gd name="connsiteX2" fmla="*/ 1085082 w 4083647"/>
                <a:gd name="connsiteY2" fmla="*/ 0 h 707886"/>
                <a:gd name="connsiteX3" fmla="*/ 1709297 w 4083647"/>
                <a:gd name="connsiteY3" fmla="*/ 0 h 707886"/>
                <a:gd name="connsiteX4" fmla="*/ 2170166 w 4083647"/>
                <a:gd name="connsiteY4" fmla="*/ 0 h 707886"/>
                <a:gd name="connsiteX5" fmla="*/ 2794381 w 4083647"/>
                <a:gd name="connsiteY5" fmla="*/ 0 h 707886"/>
                <a:gd name="connsiteX6" fmla="*/ 3459432 w 4083647"/>
                <a:gd name="connsiteY6" fmla="*/ 0 h 707886"/>
                <a:gd name="connsiteX7" fmla="*/ 4083647 w 4083647"/>
                <a:gd name="connsiteY7" fmla="*/ 0 h 707886"/>
                <a:gd name="connsiteX8" fmla="*/ 4083647 w 4083647"/>
                <a:gd name="connsiteY8" fmla="*/ 332706 h 707886"/>
                <a:gd name="connsiteX9" fmla="*/ 4083647 w 4083647"/>
                <a:gd name="connsiteY9" fmla="*/ 707886 h 707886"/>
                <a:gd name="connsiteX10" fmla="*/ 3581941 w 4083647"/>
                <a:gd name="connsiteY10" fmla="*/ 707886 h 707886"/>
                <a:gd name="connsiteX11" fmla="*/ 3039400 w 4083647"/>
                <a:gd name="connsiteY11" fmla="*/ 707886 h 707886"/>
                <a:gd name="connsiteX12" fmla="*/ 2537694 w 4083647"/>
                <a:gd name="connsiteY12" fmla="*/ 707886 h 707886"/>
                <a:gd name="connsiteX13" fmla="*/ 1913480 w 4083647"/>
                <a:gd name="connsiteY13" fmla="*/ 707886 h 707886"/>
                <a:gd name="connsiteX14" fmla="*/ 1411774 w 4083647"/>
                <a:gd name="connsiteY14" fmla="*/ 707886 h 707886"/>
                <a:gd name="connsiteX15" fmla="*/ 950906 w 4083647"/>
                <a:gd name="connsiteY15" fmla="*/ 707886 h 707886"/>
                <a:gd name="connsiteX16" fmla="*/ 0 w 4083647"/>
                <a:gd name="connsiteY16" fmla="*/ 707886 h 707886"/>
                <a:gd name="connsiteX17" fmla="*/ 0 w 4083647"/>
                <a:gd name="connsiteY17" fmla="*/ 375179 h 707886"/>
                <a:gd name="connsiteX18" fmla="*/ 0 w 4083647"/>
                <a:gd name="connsiteY18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83647" h="707886" fill="none" extrusionOk="0">
                  <a:moveTo>
                    <a:pt x="0" y="0"/>
                  </a:moveTo>
                  <a:cubicBezTo>
                    <a:pt x="237231" y="-51903"/>
                    <a:pt x="504973" y="98218"/>
                    <a:pt x="624214" y="0"/>
                  </a:cubicBezTo>
                  <a:cubicBezTo>
                    <a:pt x="727216" y="-20610"/>
                    <a:pt x="883952" y="63897"/>
                    <a:pt x="1085082" y="0"/>
                  </a:cubicBezTo>
                  <a:cubicBezTo>
                    <a:pt x="1245656" y="-44595"/>
                    <a:pt x="1502021" y="-8026"/>
                    <a:pt x="1709297" y="0"/>
                  </a:cubicBezTo>
                  <a:cubicBezTo>
                    <a:pt x="1854918" y="185"/>
                    <a:pt x="2087544" y="-38595"/>
                    <a:pt x="2170166" y="0"/>
                  </a:cubicBezTo>
                  <a:cubicBezTo>
                    <a:pt x="2302266" y="21045"/>
                    <a:pt x="2623809" y="70800"/>
                    <a:pt x="2753545" y="0"/>
                  </a:cubicBezTo>
                  <a:cubicBezTo>
                    <a:pt x="2940955" y="77548"/>
                    <a:pt x="3189906" y="-19082"/>
                    <a:pt x="3418596" y="0"/>
                  </a:cubicBezTo>
                  <a:cubicBezTo>
                    <a:pt x="3592411" y="-102880"/>
                    <a:pt x="3790150" y="101511"/>
                    <a:pt x="4083647" y="0"/>
                  </a:cubicBezTo>
                  <a:cubicBezTo>
                    <a:pt x="4110678" y="144364"/>
                    <a:pt x="4017877" y="191106"/>
                    <a:pt x="4083647" y="339785"/>
                  </a:cubicBezTo>
                  <a:cubicBezTo>
                    <a:pt x="4074376" y="460049"/>
                    <a:pt x="4055521" y="649007"/>
                    <a:pt x="4083647" y="707886"/>
                  </a:cubicBezTo>
                  <a:cubicBezTo>
                    <a:pt x="3905565" y="707448"/>
                    <a:pt x="3687097" y="707805"/>
                    <a:pt x="3418596" y="707886"/>
                  </a:cubicBezTo>
                  <a:cubicBezTo>
                    <a:pt x="3129838" y="734280"/>
                    <a:pt x="3108902" y="700377"/>
                    <a:pt x="2835217" y="707886"/>
                  </a:cubicBezTo>
                  <a:cubicBezTo>
                    <a:pt x="2572303" y="716789"/>
                    <a:pt x="2544011" y="705414"/>
                    <a:pt x="2333512" y="707886"/>
                  </a:cubicBezTo>
                  <a:cubicBezTo>
                    <a:pt x="2113555" y="740092"/>
                    <a:pt x="1914736" y="662570"/>
                    <a:pt x="1831807" y="707886"/>
                  </a:cubicBezTo>
                  <a:cubicBezTo>
                    <a:pt x="1705824" y="749716"/>
                    <a:pt x="1303921" y="669067"/>
                    <a:pt x="1207592" y="707886"/>
                  </a:cubicBezTo>
                  <a:cubicBezTo>
                    <a:pt x="1059296" y="742703"/>
                    <a:pt x="790392" y="732954"/>
                    <a:pt x="705887" y="707886"/>
                  </a:cubicBezTo>
                  <a:cubicBezTo>
                    <a:pt x="705537" y="717328"/>
                    <a:pt x="264437" y="731988"/>
                    <a:pt x="0" y="707886"/>
                  </a:cubicBezTo>
                  <a:cubicBezTo>
                    <a:pt x="31842" y="609400"/>
                    <a:pt x="67650" y="478766"/>
                    <a:pt x="0" y="368100"/>
                  </a:cubicBezTo>
                  <a:cubicBezTo>
                    <a:pt x="-37560" y="224824"/>
                    <a:pt x="10165" y="188605"/>
                    <a:pt x="0" y="0"/>
                  </a:cubicBezTo>
                  <a:close/>
                </a:path>
                <a:path w="4083647" h="707886" stroke="0" extrusionOk="0">
                  <a:moveTo>
                    <a:pt x="0" y="0"/>
                  </a:moveTo>
                  <a:cubicBezTo>
                    <a:pt x="208173" y="-22264"/>
                    <a:pt x="326493" y="-4159"/>
                    <a:pt x="501705" y="0"/>
                  </a:cubicBezTo>
                  <a:cubicBezTo>
                    <a:pt x="652428" y="-26788"/>
                    <a:pt x="964787" y="33354"/>
                    <a:pt x="1085082" y="0"/>
                  </a:cubicBezTo>
                  <a:cubicBezTo>
                    <a:pt x="1165517" y="-88031"/>
                    <a:pt x="1431522" y="20312"/>
                    <a:pt x="1709297" y="0"/>
                  </a:cubicBezTo>
                  <a:cubicBezTo>
                    <a:pt x="1946267" y="18683"/>
                    <a:pt x="2049837" y="3223"/>
                    <a:pt x="2170166" y="0"/>
                  </a:cubicBezTo>
                  <a:cubicBezTo>
                    <a:pt x="2309624" y="-52764"/>
                    <a:pt x="2518366" y="-59018"/>
                    <a:pt x="2794381" y="0"/>
                  </a:cubicBezTo>
                  <a:cubicBezTo>
                    <a:pt x="3013500" y="25691"/>
                    <a:pt x="3268867" y="56082"/>
                    <a:pt x="3459432" y="0"/>
                  </a:cubicBezTo>
                  <a:cubicBezTo>
                    <a:pt x="3659365" y="-24817"/>
                    <a:pt x="3778396" y="-21209"/>
                    <a:pt x="4083647" y="0"/>
                  </a:cubicBezTo>
                  <a:cubicBezTo>
                    <a:pt x="4074807" y="51768"/>
                    <a:pt x="4041208" y="239799"/>
                    <a:pt x="4083647" y="332706"/>
                  </a:cubicBezTo>
                  <a:cubicBezTo>
                    <a:pt x="4032438" y="399248"/>
                    <a:pt x="4089905" y="510930"/>
                    <a:pt x="4083647" y="707886"/>
                  </a:cubicBezTo>
                  <a:cubicBezTo>
                    <a:pt x="3937488" y="776536"/>
                    <a:pt x="3764170" y="737338"/>
                    <a:pt x="3581941" y="707886"/>
                  </a:cubicBezTo>
                  <a:cubicBezTo>
                    <a:pt x="3439018" y="733036"/>
                    <a:pt x="3257830" y="716422"/>
                    <a:pt x="3039400" y="707886"/>
                  </a:cubicBezTo>
                  <a:cubicBezTo>
                    <a:pt x="2926045" y="715488"/>
                    <a:pt x="2664385" y="716645"/>
                    <a:pt x="2537694" y="707886"/>
                  </a:cubicBezTo>
                  <a:cubicBezTo>
                    <a:pt x="2430600" y="683606"/>
                    <a:pt x="2145620" y="650196"/>
                    <a:pt x="1913480" y="707886"/>
                  </a:cubicBezTo>
                  <a:cubicBezTo>
                    <a:pt x="1764029" y="714032"/>
                    <a:pt x="1573374" y="720601"/>
                    <a:pt x="1411774" y="707886"/>
                  </a:cubicBezTo>
                  <a:cubicBezTo>
                    <a:pt x="1258806" y="718412"/>
                    <a:pt x="1145605" y="678117"/>
                    <a:pt x="950906" y="707886"/>
                  </a:cubicBezTo>
                  <a:cubicBezTo>
                    <a:pt x="721526" y="577254"/>
                    <a:pt x="376748" y="696405"/>
                    <a:pt x="0" y="707886"/>
                  </a:cubicBezTo>
                  <a:cubicBezTo>
                    <a:pt x="-12289" y="580957"/>
                    <a:pt x="17803" y="487988"/>
                    <a:pt x="0" y="375179"/>
                  </a:cubicBezTo>
                  <a:cubicBezTo>
                    <a:pt x="6438" y="210123"/>
                    <a:pt x="3711" y="135936"/>
                    <a:pt x="0" y="0"/>
                  </a:cubicBezTo>
                  <a:close/>
                </a:path>
              </a:pathLst>
            </a:custGeom>
            <a:noFill/>
            <a:ln w="28575">
              <a:noFill/>
              <a:extLst>
                <a:ext uri="{C807C97D-BFC1-408E-A445-0C87EB9F89A2}">
                  <ask:lineSketchStyleProps xmlns="" xmlns:ask="http://schemas.microsoft.com/office/drawing/2018/sketchyshapes" sd="1255533040">
                    <a:custGeom>
                      <a:avLst/>
                      <a:gdLst>
                        <a:gd name="connsiteX0" fmla="*/ 0 w 4083647"/>
                        <a:gd name="connsiteY0" fmla="*/ 0 h 707886"/>
                        <a:gd name="connsiteX1" fmla="*/ 624214 w 4083647"/>
                        <a:gd name="connsiteY1" fmla="*/ 0 h 707886"/>
                        <a:gd name="connsiteX2" fmla="*/ 1085082 w 4083647"/>
                        <a:gd name="connsiteY2" fmla="*/ 0 h 707886"/>
                        <a:gd name="connsiteX3" fmla="*/ 1709297 w 4083647"/>
                        <a:gd name="connsiteY3" fmla="*/ 0 h 707886"/>
                        <a:gd name="connsiteX4" fmla="*/ 2170166 w 4083647"/>
                        <a:gd name="connsiteY4" fmla="*/ 0 h 707886"/>
                        <a:gd name="connsiteX5" fmla="*/ 2753545 w 4083647"/>
                        <a:gd name="connsiteY5" fmla="*/ 0 h 707886"/>
                        <a:gd name="connsiteX6" fmla="*/ 3418596 w 4083647"/>
                        <a:gd name="connsiteY6" fmla="*/ 0 h 707886"/>
                        <a:gd name="connsiteX7" fmla="*/ 4083647 w 4083647"/>
                        <a:gd name="connsiteY7" fmla="*/ 0 h 707886"/>
                        <a:gd name="connsiteX8" fmla="*/ 4083647 w 4083647"/>
                        <a:gd name="connsiteY8" fmla="*/ 339785 h 707886"/>
                        <a:gd name="connsiteX9" fmla="*/ 4083647 w 4083647"/>
                        <a:gd name="connsiteY9" fmla="*/ 707886 h 707886"/>
                        <a:gd name="connsiteX10" fmla="*/ 3418596 w 4083647"/>
                        <a:gd name="connsiteY10" fmla="*/ 707886 h 707886"/>
                        <a:gd name="connsiteX11" fmla="*/ 2835217 w 4083647"/>
                        <a:gd name="connsiteY11" fmla="*/ 707886 h 707886"/>
                        <a:gd name="connsiteX12" fmla="*/ 2333512 w 4083647"/>
                        <a:gd name="connsiteY12" fmla="*/ 707886 h 707886"/>
                        <a:gd name="connsiteX13" fmla="*/ 1831807 w 4083647"/>
                        <a:gd name="connsiteY13" fmla="*/ 707886 h 707886"/>
                        <a:gd name="connsiteX14" fmla="*/ 1207592 w 4083647"/>
                        <a:gd name="connsiteY14" fmla="*/ 707886 h 707886"/>
                        <a:gd name="connsiteX15" fmla="*/ 705887 w 4083647"/>
                        <a:gd name="connsiteY15" fmla="*/ 707886 h 707886"/>
                        <a:gd name="connsiteX16" fmla="*/ 0 w 4083647"/>
                        <a:gd name="connsiteY16" fmla="*/ 707886 h 707886"/>
                        <a:gd name="connsiteX17" fmla="*/ 0 w 4083647"/>
                        <a:gd name="connsiteY17" fmla="*/ 368100 h 707886"/>
                        <a:gd name="connsiteX18" fmla="*/ 0 w 4083647"/>
                        <a:gd name="connsiteY18" fmla="*/ 0 h 707886"/>
                        <a:gd name="connsiteX0" fmla="*/ 0 w 4083647"/>
                        <a:gd name="connsiteY0" fmla="*/ 0 h 707886"/>
                        <a:gd name="connsiteX1" fmla="*/ 501705 w 4083647"/>
                        <a:gd name="connsiteY1" fmla="*/ 0 h 707886"/>
                        <a:gd name="connsiteX2" fmla="*/ 1085082 w 4083647"/>
                        <a:gd name="connsiteY2" fmla="*/ 0 h 707886"/>
                        <a:gd name="connsiteX3" fmla="*/ 1709297 w 4083647"/>
                        <a:gd name="connsiteY3" fmla="*/ 0 h 707886"/>
                        <a:gd name="connsiteX4" fmla="*/ 2170166 w 4083647"/>
                        <a:gd name="connsiteY4" fmla="*/ 0 h 707886"/>
                        <a:gd name="connsiteX5" fmla="*/ 2794381 w 4083647"/>
                        <a:gd name="connsiteY5" fmla="*/ 0 h 707886"/>
                        <a:gd name="connsiteX6" fmla="*/ 3459432 w 4083647"/>
                        <a:gd name="connsiteY6" fmla="*/ 0 h 707886"/>
                        <a:gd name="connsiteX7" fmla="*/ 4083647 w 4083647"/>
                        <a:gd name="connsiteY7" fmla="*/ 0 h 707886"/>
                        <a:gd name="connsiteX8" fmla="*/ 4083647 w 4083647"/>
                        <a:gd name="connsiteY8" fmla="*/ 332706 h 707886"/>
                        <a:gd name="connsiteX9" fmla="*/ 4083647 w 4083647"/>
                        <a:gd name="connsiteY9" fmla="*/ 707886 h 707886"/>
                        <a:gd name="connsiteX10" fmla="*/ 3581941 w 4083647"/>
                        <a:gd name="connsiteY10" fmla="*/ 707886 h 707886"/>
                        <a:gd name="connsiteX11" fmla="*/ 3039400 w 4083647"/>
                        <a:gd name="connsiteY11" fmla="*/ 707886 h 707886"/>
                        <a:gd name="connsiteX12" fmla="*/ 2537694 w 4083647"/>
                        <a:gd name="connsiteY12" fmla="*/ 707886 h 707886"/>
                        <a:gd name="connsiteX13" fmla="*/ 1913480 w 4083647"/>
                        <a:gd name="connsiteY13" fmla="*/ 707886 h 707886"/>
                        <a:gd name="connsiteX14" fmla="*/ 1411774 w 4083647"/>
                        <a:gd name="connsiteY14" fmla="*/ 707886 h 707886"/>
                        <a:gd name="connsiteX15" fmla="*/ 950906 w 4083647"/>
                        <a:gd name="connsiteY15" fmla="*/ 707886 h 707886"/>
                        <a:gd name="connsiteX16" fmla="*/ 0 w 4083647"/>
                        <a:gd name="connsiteY16" fmla="*/ 707886 h 707886"/>
                        <a:gd name="connsiteX17" fmla="*/ 0 w 4083647"/>
                        <a:gd name="connsiteY17" fmla="*/ 375179 h 707886"/>
                        <a:gd name="connsiteX18" fmla="*/ 0 w 4083647"/>
                        <a:gd name="connsiteY18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083647" h="707886" fill="none" extrusionOk="0">
                          <a:moveTo>
                            <a:pt x="0" y="0"/>
                          </a:moveTo>
                          <a:cubicBezTo>
                            <a:pt x="242043" y="-50343"/>
                            <a:pt x="490301" y="76833"/>
                            <a:pt x="624214" y="0"/>
                          </a:cubicBezTo>
                          <a:cubicBezTo>
                            <a:pt x="752192" y="-31389"/>
                            <a:pt x="889697" y="52953"/>
                            <a:pt x="1085082" y="0"/>
                          </a:cubicBezTo>
                          <a:cubicBezTo>
                            <a:pt x="1262721" y="-26324"/>
                            <a:pt x="1535865" y="5779"/>
                            <a:pt x="1709297" y="0"/>
                          </a:cubicBezTo>
                          <a:cubicBezTo>
                            <a:pt x="1853072" y="-11144"/>
                            <a:pt x="2081003" y="-14871"/>
                            <a:pt x="2170166" y="0"/>
                          </a:cubicBezTo>
                          <a:cubicBezTo>
                            <a:pt x="2286119" y="11115"/>
                            <a:pt x="2622901" y="66057"/>
                            <a:pt x="2753545" y="0"/>
                          </a:cubicBezTo>
                          <a:cubicBezTo>
                            <a:pt x="2915168" y="21871"/>
                            <a:pt x="3189838" y="-842"/>
                            <a:pt x="3418596" y="0"/>
                          </a:cubicBezTo>
                          <a:cubicBezTo>
                            <a:pt x="3641315" y="-65496"/>
                            <a:pt x="3819177" y="74700"/>
                            <a:pt x="4083647" y="0"/>
                          </a:cubicBezTo>
                          <a:cubicBezTo>
                            <a:pt x="4108713" y="122393"/>
                            <a:pt x="4028765" y="202156"/>
                            <a:pt x="4083647" y="339785"/>
                          </a:cubicBezTo>
                          <a:cubicBezTo>
                            <a:pt x="4092368" y="457610"/>
                            <a:pt x="4047336" y="636254"/>
                            <a:pt x="4083647" y="707886"/>
                          </a:cubicBezTo>
                          <a:cubicBezTo>
                            <a:pt x="3873665" y="732804"/>
                            <a:pt x="3698942" y="698069"/>
                            <a:pt x="3418596" y="707886"/>
                          </a:cubicBezTo>
                          <a:cubicBezTo>
                            <a:pt x="3131325" y="730011"/>
                            <a:pt x="3107410" y="701532"/>
                            <a:pt x="2835217" y="707886"/>
                          </a:cubicBezTo>
                          <a:cubicBezTo>
                            <a:pt x="2568584" y="715316"/>
                            <a:pt x="2540982" y="699248"/>
                            <a:pt x="2333512" y="707886"/>
                          </a:cubicBezTo>
                          <a:cubicBezTo>
                            <a:pt x="2120081" y="728514"/>
                            <a:pt x="1931296" y="679524"/>
                            <a:pt x="1831807" y="707886"/>
                          </a:cubicBezTo>
                          <a:cubicBezTo>
                            <a:pt x="1711065" y="738977"/>
                            <a:pt x="1316804" y="664379"/>
                            <a:pt x="1207592" y="707886"/>
                          </a:cubicBezTo>
                          <a:cubicBezTo>
                            <a:pt x="1064359" y="745837"/>
                            <a:pt x="809700" y="718361"/>
                            <a:pt x="705887" y="707886"/>
                          </a:cubicBezTo>
                          <a:cubicBezTo>
                            <a:pt x="627341" y="715868"/>
                            <a:pt x="283755" y="697533"/>
                            <a:pt x="0" y="707886"/>
                          </a:cubicBezTo>
                          <a:cubicBezTo>
                            <a:pt x="28492" y="609835"/>
                            <a:pt x="43954" y="496861"/>
                            <a:pt x="0" y="368100"/>
                          </a:cubicBezTo>
                          <a:cubicBezTo>
                            <a:pt x="-24884" y="222291"/>
                            <a:pt x="11657" y="183056"/>
                            <a:pt x="0" y="0"/>
                          </a:cubicBezTo>
                          <a:close/>
                        </a:path>
                        <a:path w="4083647" h="707886" stroke="0" extrusionOk="0">
                          <a:moveTo>
                            <a:pt x="0" y="0"/>
                          </a:moveTo>
                          <a:cubicBezTo>
                            <a:pt x="201351" y="-24155"/>
                            <a:pt x="323318" y="-2353"/>
                            <a:pt x="501705" y="0"/>
                          </a:cubicBezTo>
                          <a:cubicBezTo>
                            <a:pt x="666917" y="-20915"/>
                            <a:pt x="955584" y="35252"/>
                            <a:pt x="1085082" y="0"/>
                          </a:cubicBezTo>
                          <a:cubicBezTo>
                            <a:pt x="1220706" y="-65801"/>
                            <a:pt x="1463578" y="7825"/>
                            <a:pt x="1709297" y="0"/>
                          </a:cubicBezTo>
                          <a:cubicBezTo>
                            <a:pt x="1946739" y="9086"/>
                            <a:pt x="2028453" y="10703"/>
                            <a:pt x="2170166" y="0"/>
                          </a:cubicBezTo>
                          <a:cubicBezTo>
                            <a:pt x="2313613" y="-20428"/>
                            <a:pt x="2531139" y="-11130"/>
                            <a:pt x="2794381" y="0"/>
                          </a:cubicBezTo>
                          <a:cubicBezTo>
                            <a:pt x="3026705" y="8318"/>
                            <a:pt x="3250040" y="40295"/>
                            <a:pt x="3459432" y="0"/>
                          </a:cubicBezTo>
                          <a:cubicBezTo>
                            <a:pt x="3669977" y="-32997"/>
                            <a:pt x="3789004" y="9448"/>
                            <a:pt x="4083647" y="0"/>
                          </a:cubicBezTo>
                          <a:cubicBezTo>
                            <a:pt x="4092216" y="68548"/>
                            <a:pt x="4047425" y="250032"/>
                            <a:pt x="4083647" y="332706"/>
                          </a:cubicBezTo>
                          <a:cubicBezTo>
                            <a:pt x="4068387" y="400460"/>
                            <a:pt x="4087587" y="525358"/>
                            <a:pt x="4083647" y="707886"/>
                          </a:cubicBezTo>
                          <a:cubicBezTo>
                            <a:pt x="3938827" y="767712"/>
                            <a:pt x="3772362" y="707025"/>
                            <a:pt x="3581941" y="707886"/>
                          </a:cubicBezTo>
                          <a:cubicBezTo>
                            <a:pt x="3414366" y="743108"/>
                            <a:pt x="3215409" y="708336"/>
                            <a:pt x="3039400" y="707886"/>
                          </a:cubicBezTo>
                          <a:cubicBezTo>
                            <a:pt x="2919295" y="715123"/>
                            <a:pt x="2665060" y="714016"/>
                            <a:pt x="2537694" y="707886"/>
                          </a:cubicBezTo>
                          <a:cubicBezTo>
                            <a:pt x="2419627" y="703489"/>
                            <a:pt x="2112154" y="669053"/>
                            <a:pt x="1913480" y="707886"/>
                          </a:cubicBezTo>
                          <a:cubicBezTo>
                            <a:pt x="1750480" y="724878"/>
                            <a:pt x="1542004" y="702354"/>
                            <a:pt x="1411774" y="707886"/>
                          </a:cubicBezTo>
                          <a:cubicBezTo>
                            <a:pt x="1268239" y="719190"/>
                            <a:pt x="1162733" y="689635"/>
                            <a:pt x="950906" y="707886"/>
                          </a:cubicBezTo>
                          <a:cubicBezTo>
                            <a:pt x="729751" y="678116"/>
                            <a:pt x="364019" y="680597"/>
                            <a:pt x="0" y="707886"/>
                          </a:cubicBezTo>
                          <a:cubicBezTo>
                            <a:pt x="-17077" y="563428"/>
                            <a:pt x="10484" y="495510"/>
                            <a:pt x="0" y="375179"/>
                          </a:cubicBezTo>
                          <a:cubicBezTo>
                            <a:pt x="-2156" y="241088"/>
                            <a:pt x="10443" y="12488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cơn</a:t>
              </a:r>
              <a:r>
                <a: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22C8FF-BE7E-4733-A92C-FE59B092C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4515" y="1934287"/>
            <a:ext cx="5719120" cy="3645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491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4055297" y="469558"/>
            <a:ext cx="5666219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5975229" y="938917"/>
            <a:ext cx="6216771" cy="4171950"/>
            <a:chOff x="5975228" y="938917"/>
            <a:chExt cx="6216771" cy="417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28" y="938917"/>
              <a:ext cx="6216771" cy="417195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1B6401-401F-4E31-9350-0026EA556E1C}"/>
                </a:ext>
              </a:extLst>
            </p:cNvPr>
            <p:cNvGrpSpPr/>
            <p:nvPr/>
          </p:nvGrpSpPr>
          <p:grpSpPr>
            <a:xfrm>
              <a:off x="7102176" y="2240932"/>
              <a:ext cx="4083647" cy="1423653"/>
              <a:chOff x="7102176" y="2240932"/>
              <a:chExt cx="4083647" cy="142365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E8B31F-E53F-4FF8-A958-81237894450B}"/>
                  </a:ext>
                </a:extLst>
              </p:cNvPr>
              <p:cNvSpPr/>
              <p:nvPr/>
            </p:nvSpPr>
            <p:spPr>
              <a:xfrm>
                <a:off x="7102176" y="2240932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=""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trắng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:a16="http://schemas.microsoft.com/office/drawing/2014/main" id="{22529F27-A957-4CC7-9DCC-6C12CE929961}"/>
                  </a:ext>
                </a:extLst>
              </p:cNvPr>
              <p:cNvSpPr/>
              <p:nvPr/>
            </p:nvSpPr>
            <p:spPr>
              <a:xfrm>
                <a:off x="7102176" y="2956699"/>
                <a:ext cx="4083647" cy="707886"/>
              </a:xfrm>
              <a:custGeom>
                <a:avLst/>
                <a:gdLst>
                  <a:gd name="connsiteX0" fmla="*/ 0 w 4083647"/>
                  <a:gd name="connsiteY0" fmla="*/ 0 h 707886"/>
                  <a:gd name="connsiteX1" fmla="*/ 624214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53545 w 4083647"/>
                  <a:gd name="connsiteY5" fmla="*/ 0 h 707886"/>
                  <a:gd name="connsiteX6" fmla="*/ 3418596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9785 h 707886"/>
                  <a:gd name="connsiteX9" fmla="*/ 4083647 w 4083647"/>
                  <a:gd name="connsiteY9" fmla="*/ 707886 h 707886"/>
                  <a:gd name="connsiteX10" fmla="*/ 3418596 w 4083647"/>
                  <a:gd name="connsiteY10" fmla="*/ 707886 h 707886"/>
                  <a:gd name="connsiteX11" fmla="*/ 2835217 w 4083647"/>
                  <a:gd name="connsiteY11" fmla="*/ 707886 h 707886"/>
                  <a:gd name="connsiteX12" fmla="*/ 2333512 w 4083647"/>
                  <a:gd name="connsiteY12" fmla="*/ 707886 h 707886"/>
                  <a:gd name="connsiteX13" fmla="*/ 1831807 w 4083647"/>
                  <a:gd name="connsiteY13" fmla="*/ 707886 h 707886"/>
                  <a:gd name="connsiteX14" fmla="*/ 1207592 w 4083647"/>
                  <a:gd name="connsiteY14" fmla="*/ 707886 h 707886"/>
                  <a:gd name="connsiteX15" fmla="*/ 705887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68100 h 707886"/>
                  <a:gd name="connsiteX18" fmla="*/ 0 w 4083647"/>
                  <a:gd name="connsiteY18" fmla="*/ 0 h 707886"/>
                  <a:gd name="connsiteX0" fmla="*/ 0 w 4083647"/>
                  <a:gd name="connsiteY0" fmla="*/ 0 h 707886"/>
                  <a:gd name="connsiteX1" fmla="*/ 501705 w 4083647"/>
                  <a:gd name="connsiteY1" fmla="*/ 0 h 707886"/>
                  <a:gd name="connsiteX2" fmla="*/ 1085082 w 4083647"/>
                  <a:gd name="connsiteY2" fmla="*/ 0 h 707886"/>
                  <a:gd name="connsiteX3" fmla="*/ 1709297 w 4083647"/>
                  <a:gd name="connsiteY3" fmla="*/ 0 h 707886"/>
                  <a:gd name="connsiteX4" fmla="*/ 2170166 w 4083647"/>
                  <a:gd name="connsiteY4" fmla="*/ 0 h 707886"/>
                  <a:gd name="connsiteX5" fmla="*/ 2794381 w 4083647"/>
                  <a:gd name="connsiteY5" fmla="*/ 0 h 707886"/>
                  <a:gd name="connsiteX6" fmla="*/ 3459432 w 4083647"/>
                  <a:gd name="connsiteY6" fmla="*/ 0 h 707886"/>
                  <a:gd name="connsiteX7" fmla="*/ 4083647 w 4083647"/>
                  <a:gd name="connsiteY7" fmla="*/ 0 h 707886"/>
                  <a:gd name="connsiteX8" fmla="*/ 4083647 w 4083647"/>
                  <a:gd name="connsiteY8" fmla="*/ 332706 h 707886"/>
                  <a:gd name="connsiteX9" fmla="*/ 4083647 w 4083647"/>
                  <a:gd name="connsiteY9" fmla="*/ 707886 h 707886"/>
                  <a:gd name="connsiteX10" fmla="*/ 3581941 w 4083647"/>
                  <a:gd name="connsiteY10" fmla="*/ 707886 h 707886"/>
                  <a:gd name="connsiteX11" fmla="*/ 3039400 w 4083647"/>
                  <a:gd name="connsiteY11" fmla="*/ 707886 h 707886"/>
                  <a:gd name="connsiteX12" fmla="*/ 2537694 w 4083647"/>
                  <a:gd name="connsiteY12" fmla="*/ 707886 h 707886"/>
                  <a:gd name="connsiteX13" fmla="*/ 1913480 w 4083647"/>
                  <a:gd name="connsiteY13" fmla="*/ 707886 h 707886"/>
                  <a:gd name="connsiteX14" fmla="*/ 1411774 w 4083647"/>
                  <a:gd name="connsiteY14" fmla="*/ 707886 h 707886"/>
                  <a:gd name="connsiteX15" fmla="*/ 950906 w 4083647"/>
                  <a:gd name="connsiteY15" fmla="*/ 707886 h 707886"/>
                  <a:gd name="connsiteX16" fmla="*/ 0 w 4083647"/>
                  <a:gd name="connsiteY16" fmla="*/ 707886 h 707886"/>
                  <a:gd name="connsiteX17" fmla="*/ 0 w 4083647"/>
                  <a:gd name="connsiteY17" fmla="*/ 375179 h 707886"/>
                  <a:gd name="connsiteX18" fmla="*/ 0 w 4083647"/>
                  <a:gd name="connsiteY18" fmla="*/ 0 h 7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83647" h="707886" fill="none" extrusionOk="0">
                    <a:moveTo>
                      <a:pt x="0" y="0"/>
                    </a:moveTo>
                    <a:cubicBezTo>
                      <a:pt x="237231" y="-51903"/>
                      <a:pt x="504973" y="98218"/>
                      <a:pt x="624214" y="0"/>
                    </a:cubicBezTo>
                    <a:cubicBezTo>
                      <a:pt x="727216" y="-20610"/>
                      <a:pt x="883952" y="63897"/>
                      <a:pt x="1085082" y="0"/>
                    </a:cubicBezTo>
                    <a:cubicBezTo>
                      <a:pt x="1245656" y="-44595"/>
                      <a:pt x="1502021" y="-8026"/>
                      <a:pt x="1709297" y="0"/>
                    </a:cubicBezTo>
                    <a:cubicBezTo>
                      <a:pt x="1854918" y="185"/>
                      <a:pt x="2087544" y="-38595"/>
                      <a:pt x="2170166" y="0"/>
                    </a:cubicBezTo>
                    <a:cubicBezTo>
                      <a:pt x="2302266" y="21045"/>
                      <a:pt x="2623809" y="70800"/>
                      <a:pt x="2753545" y="0"/>
                    </a:cubicBezTo>
                    <a:cubicBezTo>
                      <a:pt x="2940955" y="77548"/>
                      <a:pt x="3189906" y="-19082"/>
                      <a:pt x="3418596" y="0"/>
                    </a:cubicBezTo>
                    <a:cubicBezTo>
                      <a:pt x="3592411" y="-102880"/>
                      <a:pt x="3790150" y="101511"/>
                      <a:pt x="4083647" y="0"/>
                    </a:cubicBezTo>
                    <a:cubicBezTo>
                      <a:pt x="4110678" y="144364"/>
                      <a:pt x="4017877" y="191106"/>
                      <a:pt x="4083647" y="339785"/>
                    </a:cubicBezTo>
                    <a:cubicBezTo>
                      <a:pt x="4074376" y="460049"/>
                      <a:pt x="4055521" y="649007"/>
                      <a:pt x="4083647" y="707886"/>
                    </a:cubicBezTo>
                    <a:cubicBezTo>
                      <a:pt x="3905565" y="707448"/>
                      <a:pt x="3687097" y="707805"/>
                      <a:pt x="3418596" y="707886"/>
                    </a:cubicBezTo>
                    <a:cubicBezTo>
                      <a:pt x="3129838" y="734280"/>
                      <a:pt x="3108902" y="700377"/>
                      <a:pt x="2835217" y="707886"/>
                    </a:cubicBezTo>
                    <a:cubicBezTo>
                      <a:pt x="2572303" y="716789"/>
                      <a:pt x="2544011" y="705414"/>
                      <a:pt x="2333512" y="707886"/>
                    </a:cubicBezTo>
                    <a:cubicBezTo>
                      <a:pt x="2113555" y="740092"/>
                      <a:pt x="1914736" y="662570"/>
                      <a:pt x="1831807" y="707886"/>
                    </a:cubicBezTo>
                    <a:cubicBezTo>
                      <a:pt x="1705824" y="749716"/>
                      <a:pt x="1303921" y="669067"/>
                      <a:pt x="1207592" y="707886"/>
                    </a:cubicBezTo>
                    <a:cubicBezTo>
                      <a:pt x="1059296" y="742703"/>
                      <a:pt x="790392" y="732954"/>
                      <a:pt x="705887" y="707886"/>
                    </a:cubicBezTo>
                    <a:cubicBezTo>
                      <a:pt x="705537" y="717328"/>
                      <a:pt x="264437" y="731988"/>
                      <a:pt x="0" y="707886"/>
                    </a:cubicBezTo>
                    <a:cubicBezTo>
                      <a:pt x="31842" y="609400"/>
                      <a:pt x="67650" y="478766"/>
                      <a:pt x="0" y="368100"/>
                    </a:cubicBezTo>
                    <a:cubicBezTo>
                      <a:pt x="-37560" y="224824"/>
                      <a:pt x="10165" y="188605"/>
                      <a:pt x="0" y="0"/>
                    </a:cubicBezTo>
                    <a:close/>
                  </a:path>
                  <a:path w="4083647" h="707886" stroke="0" extrusionOk="0">
                    <a:moveTo>
                      <a:pt x="0" y="0"/>
                    </a:moveTo>
                    <a:cubicBezTo>
                      <a:pt x="208173" y="-22264"/>
                      <a:pt x="326493" y="-4159"/>
                      <a:pt x="501705" y="0"/>
                    </a:cubicBezTo>
                    <a:cubicBezTo>
                      <a:pt x="652428" y="-26788"/>
                      <a:pt x="964787" y="33354"/>
                      <a:pt x="1085082" y="0"/>
                    </a:cubicBezTo>
                    <a:cubicBezTo>
                      <a:pt x="1165517" y="-88031"/>
                      <a:pt x="1431522" y="20312"/>
                      <a:pt x="1709297" y="0"/>
                    </a:cubicBezTo>
                    <a:cubicBezTo>
                      <a:pt x="1946267" y="18683"/>
                      <a:pt x="2049837" y="3223"/>
                      <a:pt x="2170166" y="0"/>
                    </a:cubicBezTo>
                    <a:cubicBezTo>
                      <a:pt x="2309624" y="-52764"/>
                      <a:pt x="2518366" y="-59018"/>
                      <a:pt x="2794381" y="0"/>
                    </a:cubicBezTo>
                    <a:cubicBezTo>
                      <a:pt x="3013500" y="25691"/>
                      <a:pt x="3268867" y="56082"/>
                      <a:pt x="3459432" y="0"/>
                    </a:cubicBezTo>
                    <a:cubicBezTo>
                      <a:pt x="3659365" y="-24817"/>
                      <a:pt x="3778396" y="-21209"/>
                      <a:pt x="4083647" y="0"/>
                    </a:cubicBezTo>
                    <a:cubicBezTo>
                      <a:pt x="4074807" y="51768"/>
                      <a:pt x="4041208" y="239799"/>
                      <a:pt x="4083647" y="332706"/>
                    </a:cubicBezTo>
                    <a:cubicBezTo>
                      <a:pt x="4032438" y="399248"/>
                      <a:pt x="4089905" y="510930"/>
                      <a:pt x="4083647" y="707886"/>
                    </a:cubicBezTo>
                    <a:cubicBezTo>
                      <a:pt x="3937488" y="776536"/>
                      <a:pt x="3764170" y="737338"/>
                      <a:pt x="3581941" y="707886"/>
                    </a:cubicBezTo>
                    <a:cubicBezTo>
                      <a:pt x="3439018" y="733036"/>
                      <a:pt x="3257830" y="716422"/>
                      <a:pt x="3039400" y="707886"/>
                    </a:cubicBezTo>
                    <a:cubicBezTo>
                      <a:pt x="2926045" y="715488"/>
                      <a:pt x="2664385" y="716645"/>
                      <a:pt x="2537694" y="707886"/>
                    </a:cubicBezTo>
                    <a:cubicBezTo>
                      <a:pt x="2430600" y="683606"/>
                      <a:pt x="2145620" y="650196"/>
                      <a:pt x="1913480" y="707886"/>
                    </a:cubicBezTo>
                    <a:cubicBezTo>
                      <a:pt x="1764029" y="714032"/>
                      <a:pt x="1573374" y="720601"/>
                      <a:pt x="1411774" y="707886"/>
                    </a:cubicBezTo>
                    <a:cubicBezTo>
                      <a:pt x="1258806" y="718412"/>
                      <a:pt x="1145605" y="678117"/>
                      <a:pt x="950906" y="707886"/>
                    </a:cubicBezTo>
                    <a:cubicBezTo>
                      <a:pt x="721526" y="577254"/>
                      <a:pt x="376748" y="696405"/>
                      <a:pt x="0" y="707886"/>
                    </a:cubicBezTo>
                    <a:cubicBezTo>
                      <a:pt x="-12289" y="580957"/>
                      <a:pt x="17803" y="487988"/>
                      <a:pt x="0" y="375179"/>
                    </a:cubicBezTo>
                    <a:cubicBezTo>
                      <a:pt x="6438" y="210123"/>
                      <a:pt x="3711" y="135936"/>
                      <a:pt x="0" y="0"/>
                    </a:cubicBezTo>
                    <a:close/>
                  </a:path>
                </a:pathLst>
              </a:custGeom>
              <a:noFill/>
              <a:ln w="28575">
                <a:noFill/>
                <a:extLst>
                  <a:ext uri="{C807C97D-BFC1-408E-A445-0C87EB9F89A2}">
                    <ask:lineSketchStyleProps xmlns="" xmlns:ask="http://schemas.microsoft.com/office/drawing/2018/sketchyshapes" sd="1255533040">
                      <a:custGeom>
                        <a:avLst/>
                        <a:gdLst>
                          <a:gd name="connsiteX0" fmla="*/ 0 w 4083647"/>
                          <a:gd name="connsiteY0" fmla="*/ 0 h 707886"/>
                          <a:gd name="connsiteX1" fmla="*/ 624214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53545 w 4083647"/>
                          <a:gd name="connsiteY5" fmla="*/ 0 h 707886"/>
                          <a:gd name="connsiteX6" fmla="*/ 3418596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9785 h 707886"/>
                          <a:gd name="connsiteX9" fmla="*/ 4083647 w 4083647"/>
                          <a:gd name="connsiteY9" fmla="*/ 707886 h 707886"/>
                          <a:gd name="connsiteX10" fmla="*/ 3418596 w 4083647"/>
                          <a:gd name="connsiteY10" fmla="*/ 707886 h 707886"/>
                          <a:gd name="connsiteX11" fmla="*/ 2835217 w 4083647"/>
                          <a:gd name="connsiteY11" fmla="*/ 707886 h 707886"/>
                          <a:gd name="connsiteX12" fmla="*/ 2333512 w 4083647"/>
                          <a:gd name="connsiteY12" fmla="*/ 707886 h 707886"/>
                          <a:gd name="connsiteX13" fmla="*/ 1831807 w 4083647"/>
                          <a:gd name="connsiteY13" fmla="*/ 707886 h 707886"/>
                          <a:gd name="connsiteX14" fmla="*/ 1207592 w 4083647"/>
                          <a:gd name="connsiteY14" fmla="*/ 707886 h 707886"/>
                          <a:gd name="connsiteX15" fmla="*/ 705887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68100 h 707886"/>
                          <a:gd name="connsiteX18" fmla="*/ 0 w 4083647"/>
                          <a:gd name="connsiteY18" fmla="*/ 0 h 707886"/>
                          <a:gd name="connsiteX0" fmla="*/ 0 w 4083647"/>
                          <a:gd name="connsiteY0" fmla="*/ 0 h 707886"/>
                          <a:gd name="connsiteX1" fmla="*/ 501705 w 4083647"/>
                          <a:gd name="connsiteY1" fmla="*/ 0 h 707886"/>
                          <a:gd name="connsiteX2" fmla="*/ 1085082 w 4083647"/>
                          <a:gd name="connsiteY2" fmla="*/ 0 h 707886"/>
                          <a:gd name="connsiteX3" fmla="*/ 1709297 w 4083647"/>
                          <a:gd name="connsiteY3" fmla="*/ 0 h 707886"/>
                          <a:gd name="connsiteX4" fmla="*/ 2170166 w 4083647"/>
                          <a:gd name="connsiteY4" fmla="*/ 0 h 707886"/>
                          <a:gd name="connsiteX5" fmla="*/ 2794381 w 4083647"/>
                          <a:gd name="connsiteY5" fmla="*/ 0 h 707886"/>
                          <a:gd name="connsiteX6" fmla="*/ 3459432 w 4083647"/>
                          <a:gd name="connsiteY6" fmla="*/ 0 h 707886"/>
                          <a:gd name="connsiteX7" fmla="*/ 4083647 w 4083647"/>
                          <a:gd name="connsiteY7" fmla="*/ 0 h 707886"/>
                          <a:gd name="connsiteX8" fmla="*/ 4083647 w 4083647"/>
                          <a:gd name="connsiteY8" fmla="*/ 332706 h 707886"/>
                          <a:gd name="connsiteX9" fmla="*/ 4083647 w 4083647"/>
                          <a:gd name="connsiteY9" fmla="*/ 707886 h 707886"/>
                          <a:gd name="connsiteX10" fmla="*/ 3581941 w 4083647"/>
                          <a:gd name="connsiteY10" fmla="*/ 707886 h 707886"/>
                          <a:gd name="connsiteX11" fmla="*/ 3039400 w 4083647"/>
                          <a:gd name="connsiteY11" fmla="*/ 707886 h 707886"/>
                          <a:gd name="connsiteX12" fmla="*/ 2537694 w 4083647"/>
                          <a:gd name="connsiteY12" fmla="*/ 707886 h 707886"/>
                          <a:gd name="connsiteX13" fmla="*/ 1913480 w 4083647"/>
                          <a:gd name="connsiteY13" fmla="*/ 707886 h 707886"/>
                          <a:gd name="connsiteX14" fmla="*/ 1411774 w 4083647"/>
                          <a:gd name="connsiteY14" fmla="*/ 707886 h 707886"/>
                          <a:gd name="connsiteX15" fmla="*/ 950906 w 4083647"/>
                          <a:gd name="connsiteY15" fmla="*/ 707886 h 707886"/>
                          <a:gd name="connsiteX16" fmla="*/ 0 w 4083647"/>
                          <a:gd name="connsiteY16" fmla="*/ 707886 h 707886"/>
                          <a:gd name="connsiteX17" fmla="*/ 0 w 4083647"/>
                          <a:gd name="connsiteY17" fmla="*/ 375179 h 707886"/>
                          <a:gd name="connsiteX18" fmla="*/ 0 w 4083647"/>
                          <a:gd name="connsiteY18" fmla="*/ 0 h 7078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4083647" h="707886" fill="none" extrusionOk="0">
                            <a:moveTo>
                              <a:pt x="0" y="0"/>
                            </a:moveTo>
                            <a:cubicBezTo>
                              <a:pt x="242043" y="-50343"/>
                              <a:pt x="490301" y="76833"/>
                              <a:pt x="624214" y="0"/>
                            </a:cubicBezTo>
                            <a:cubicBezTo>
                              <a:pt x="752192" y="-31389"/>
                              <a:pt x="889697" y="52953"/>
                              <a:pt x="1085082" y="0"/>
                            </a:cubicBezTo>
                            <a:cubicBezTo>
                              <a:pt x="1262721" y="-26324"/>
                              <a:pt x="1535865" y="5779"/>
                              <a:pt x="1709297" y="0"/>
                            </a:cubicBezTo>
                            <a:cubicBezTo>
                              <a:pt x="1853072" y="-11144"/>
                              <a:pt x="2081003" y="-14871"/>
                              <a:pt x="2170166" y="0"/>
                            </a:cubicBezTo>
                            <a:cubicBezTo>
                              <a:pt x="2286119" y="11115"/>
                              <a:pt x="2622901" y="66057"/>
                              <a:pt x="2753545" y="0"/>
                            </a:cubicBezTo>
                            <a:cubicBezTo>
                              <a:pt x="2915168" y="21871"/>
                              <a:pt x="3189838" y="-842"/>
                              <a:pt x="3418596" y="0"/>
                            </a:cubicBezTo>
                            <a:cubicBezTo>
                              <a:pt x="3641315" y="-65496"/>
                              <a:pt x="3819177" y="74700"/>
                              <a:pt x="4083647" y="0"/>
                            </a:cubicBezTo>
                            <a:cubicBezTo>
                              <a:pt x="4108713" y="122393"/>
                              <a:pt x="4028765" y="202156"/>
                              <a:pt x="4083647" y="339785"/>
                            </a:cubicBezTo>
                            <a:cubicBezTo>
                              <a:pt x="4092368" y="457610"/>
                              <a:pt x="4047336" y="636254"/>
                              <a:pt x="4083647" y="707886"/>
                            </a:cubicBezTo>
                            <a:cubicBezTo>
                              <a:pt x="3873665" y="732804"/>
                              <a:pt x="3698942" y="698069"/>
                              <a:pt x="3418596" y="707886"/>
                            </a:cubicBezTo>
                            <a:cubicBezTo>
                              <a:pt x="3131325" y="730011"/>
                              <a:pt x="3107410" y="701532"/>
                              <a:pt x="2835217" y="707886"/>
                            </a:cubicBezTo>
                            <a:cubicBezTo>
                              <a:pt x="2568584" y="715316"/>
                              <a:pt x="2540982" y="699248"/>
                              <a:pt x="2333512" y="707886"/>
                            </a:cubicBezTo>
                            <a:cubicBezTo>
                              <a:pt x="2120081" y="728514"/>
                              <a:pt x="1931296" y="679524"/>
                              <a:pt x="1831807" y="707886"/>
                            </a:cubicBezTo>
                            <a:cubicBezTo>
                              <a:pt x="1711065" y="738977"/>
                              <a:pt x="1316804" y="664379"/>
                              <a:pt x="1207592" y="707886"/>
                            </a:cubicBezTo>
                            <a:cubicBezTo>
                              <a:pt x="1064359" y="745837"/>
                              <a:pt x="809700" y="718361"/>
                              <a:pt x="705887" y="707886"/>
                            </a:cubicBezTo>
                            <a:cubicBezTo>
                              <a:pt x="627341" y="715868"/>
                              <a:pt x="283755" y="697533"/>
                              <a:pt x="0" y="707886"/>
                            </a:cubicBezTo>
                            <a:cubicBezTo>
                              <a:pt x="28492" y="609835"/>
                              <a:pt x="43954" y="496861"/>
                              <a:pt x="0" y="368100"/>
                            </a:cubicBezTo>
                            <a:cubicBezTo>
                              <a:pt x="-24884" y="222291"/>
                              <a:pt x="11657" y="183056"/>
                              <a:pt x="0" y="0"/>
                            </a:cubicBezTo>
                            <a:close/>
                          </a:path>
                          <a:path w="4083647" h="707886" stroke="0" extrusionOk="0">
                            <a:moveTo>
                              <a:pt x="0" y="0"/>
                            </a:moveTo>
                            <a:cubicBezTo>
                              <a:pt x="201351" y="-24155"/>
                              <a:pt x="323318" y="-2353"/>
                              <a:pt x="501705" y="0"/>
                            </a:cubicBezTo>
                            <a:cubicBezTo>
                              <a:pt x="666917" y="-20915"/>
                              <a:pt x="955584" y="35252"/>
                              <a:pt x="1085082" y="0"/>
                            </a:cubicBezTo>
                            <a:cubicBezTo>
                              <a:pt x="1220706" y="-65801"/>
                              <a:pt x="1463578" y="7825"/>
                              <a:pt x="1709297" y="0"/>
                            </a:cubicBezTo>
                            <a:cubicBezTo>
                              <a:pt x="1946739" y="9086"/>
                              <a:pt x="2028453" y="10703"/>
                              <a:pt x="2170166" y="0"/>
                            </a:cubicBezTo>
                            <a:cubicBezTo>
                              <a:pt x="2313613" y="-20428"/>
                              <a:pt x="2531139" y="-11130"/>
                              <a:pt x="2794381" y="0"/>
                            </a:cubicBezTo>
                            <a:cubicBezTo>
                              <a:pt x="3026705" y="8318"/>
                              <a:pt x="3250040" y="40295"/>
                              <a:pt x="3459432" y="0"/>
                            </a:cubicBezTo>
                            <a:cubicBezTo>
                              <a:pt x="3669977" y="-32997"/>
                              <a:pt x="3789004" y="9448"/>
                              <a:pt x="4083647" y="0"/>
                            </a:cubicBezTo>
                            <a:cubicBezTo>
                              <a:pt x="4092216" y="68548"/>
                              <a:pt x="4047425" y="250032"/>
                              <a:pt x="4083647" y="332706"/>
                            </a:cubicBezTo>
                            <a:cubicBezTo>
                              <a:pt x="4068387" y="400460"/>
                              <a:pt x="4087587" y="525358"/>
                              <a:pt x="4083647" y="707886"/>
                            </a:cubicBezTo>
                            <a:cubicBezTo>
                              <a:pt x="3938827" y="767712"/>
                              <a:pt x="3772362" y="707025"/>
                              <a:pt x="3581941" y="707886"/>
                            </a:cubicBezTo>
                            <a:cubicBezTo>
                              <a:pt x="3414366" y="743108"/>
                              <a:pt x="3215409" y="708336"/>
                              <a:pt x="3039400" y="707886"/>
                            </a:cubicBezTo>
                            <a:cubicBezTo>
                              <a:pt x="2919295" y="715123"/>
                              <a:pt x="2665060" y="714016"/>
                              <a:pt x="2537694" y="707886"/>
                            </a:cubicBezTo>
                            <a:cubicBezTo>
                              <a:pt x="2419627" y="703489"/>
                              <a:pt x="2112154" y="669053"/>
                              <a:pt x="1913480" y="707886"/>
                            </a:cubicBezTo>
                            <a:cubicBezTo>
                              <a:pt x="1750480" y="724878"/>
                              <a:pt x="1542004" y="702354"/>
                              <a:pt x="1411774" y="707886"/>
                            </a:cubicBezTo>
                            <a:cubicBezTo>
                              <a:pt x="1268239" y="719190"/>
                              <a:pt x="1162733" y="689635"/>
                              <a:pt x="950906" y="707886"/>
                            </a:cubicBezTo>
                            <a:cubicBezTo>
                              <a:pt x="729751" y="678116"/>
                              <a:pt x="364019" y="680597"/>
                              <a:pt x="0" y="707886"/>
                            </a:cubicBezTo>
                            <a:cubicBezTo>
                              <a:pt x="-17077" y="563428"/>
                              <a:pt x="10484" y="495510"/>
                              <a:pt x="0" y="375179"/>
                            </a:cubicBezTo>
                            <a:cubicBezTo>
                              <a:pt x="-2156" y="241088"/>
                              <a:pt x="10443" y="12488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cơn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mưa</a:t>
                </a:r>
                <a:endPara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A66391C-7369-4118-B3E8-C092A472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79" y="1974432"/>
            <a:ext cx="6127365" cy="386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630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 bwMode="auto">
          <a:xfrm>
            <a:off x="1106557" y="2680427"/>
            <a:ext cx="96807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400" b="1" dirty="0" smtClean="0">
                <a:cs typeface="Times New Roman" pitchFamily="18" charset="0"/>
              </a:rPr>
              <a:t>Ý 1:  </a:t>
            </a:r>
            <a:r>
              <a:rPr lang="en-US" sz="4400" b="1" dirty="0" err="1" smtClean="0">
                <a:cs typeface="Times New Roman" pitchFamily="18" charset="0"/>
              </a:rPr>
              <a:t>Ca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ngợi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truyện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cổ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đề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cao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lòng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nhân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hậu</a:t>
            </a:r>
            <a:r>
              <a:rPr lang="en-US" sz="4400" b="1" dirty="0" smtClean="0">
                <a:cs typeface="Times New Roman" pitchFamily="18" charset="0"/>
              </a:rPr>
              <a:t> , </a:t>
            </a:r>
            <a:r>
              <a:rPr lang="en-US" sz="4400" b="1" dirty="0" err="1" smtClean="0">
                <a:cs typeface="Times New Roman" pitchFamily="18" charset="0"/>
              </a:rPr>
              <a:t>ăn</a:t>
            </a:r>
            <a:r>
              <a:rPr lang="en-US" sz="4400" b="1" dirty="0" smtClean="0">
                <a:cs typeface="Times New Roman" pitchFamily="18" charset="0"/>
              </a:rPr>
              <a:t> ở </a:t>
            </a:r>
            <a:r>
              <a:rPr lang="en-US" sz="4400" b="1" dirty="0" err="1" smtClean="0">
                <a:cs typeface="Times New Roman" pitchFamily="18" charset="0"/>
              </a:rPr>
              <a:t>hiền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lành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endParaRPr lang="en-US" sz="4400" i="1" u="sng" dirty="0">
              <a:cs typeface="Times New Roman" pitchFamily="18" charset="0"/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1106557" y="1047444"/>
            <a:ext cx="96807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400" b="1" dirty="0" err="1" smtClean="0">
                <a:cs typeface="Times New Roman" pitchFamily="18" charset="0"/>
              </a:rPr>
              <a:t>Đoạn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thơ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nói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lên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điều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gì</a:t>
            </a:r>
            <a:r>
              <a:rPr lang="en-US" sz="4400" b="1" dirty="0" smtClean="0">
                <a:cs typeface="Times New Roman" pitchFamily="18" charset="0"/>
              </a:rPr>
              <a:t>?</a:t>
            </a:r>
            <a:endParaRPr lang="en-US" sz="4400" i="1" u="sng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2430379" y="469558"/>
            <a:ext cx="5464789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D3C350-F7B6-4D15-88E3-D32D4795B8F9}"/>
              </a:ext>
            </a:extLst>
          </p:cNvPr>
          <p:cNvGrpSpPr/>
          <p:nvPr/>
        </p:nvGrpSpPr>
        <p:grpSpPr>
          <a:xfrm>
            <a:off x="988589" y="1323756"/>
            <a:ext cx="3941651" cy="2953913"/>
            <a:chOff x="3778277" y="1476837"/>
            <a:chExt cx="4718925" cy="2953913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83175902-0B8C-4070-9A7D-DC2B0750FF77}"/>
                </a:ext>
              </a:extLst>
            </p:cNvPr>
            <p:cNvSpPr/>
            <p:nvPr/>
          </p:nvSpPr>
          <p:spPr>
            <a:xfrm>
              <a:off x="3778277" y="1476837"/>
              <a:ext cx="4718925" cy="2765870"/>
            </a:xfrm>
            <a:prstGeom prst="cloud">
              <a:avLst/>
            </a:prstGeom>
            <a:solidFill>
              <a:srgbClr val="F6E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0" dirty="0">
                <a:solidFill>
                  <a:srgbClr val="7B5A48"/>
                </a:solidFill>
                <a:latin typeface="UTM Alter Gothic" panose="0204060305050602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C727CA-78E1-4652-92F0-2C480F90C412}"/>
                </a:ext>
              </a:extLst>
            </p:cNvPr>
            <p:cNvSpPr txBox="1"/>
            <p:nvPr/>
          </p:nvSpPr>
          <p:spPr>
            <a:xfrm>
              <a:off x="4058606" y="1876205"/>
              <a:ext cx="428400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Bài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thơ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gợi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cho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em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nhớ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tới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những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truyện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cổ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 </a:t>
              </a:r>
              <a:r>
                <a:rPr lang="en-US" altLang="zh-CN" sz="4000" dirty="0" err="1">
                  <a:solidFill>
                    <a:srgbClr val="7B5A48"/>
                  </a:solidFill>
                  <a:latin typeface="UTM Alter Gothic" panose="02040603050506020204" pitchFamily="18" charset="0"/>
                </a:rPr>
                <a:t>nào</a:t>
              </a:r>
              <a:r>
                <a:rPr lang="en-US" altLang="zh-CN" sz="4000" dirty="0">
                  <a:solidFill>
                    <a:srgbClr val="7B5A48"/>
                  </a:solidFill>
                  <a:latin typeface="UTM Alter Gothic" panose="02040603050506020204" pitchFamily="18" charset="0"/>
                </a:rPr>
                <a:t>?</a:t>
              </a:r>
              <a:endParaRPr lang="zh-CN" altLang="en-US" sz="4000" dirty="0">
                <a:solidFill>
                  <a:srgbClr val="7B5A48"/>
                </a:solidFill>
                <a:latin typeface="UTM Alter Gothic" panose="0204060305050602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F4590-D10F-4F55-8433-EC39EA8BE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13" y="2852139"/>
            <a:ext cx="2460651" cy="338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926EE9-86D1-47F1-A87F-8F734D0CB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r="13001"/>
          <a:stretch/>
        </p:blipFill>
        <p:spPr>
          <a:xfrm>
            <a:off x="7430544" y="1258095"/>
            <a:ext cx="3941651" cy="2792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30269-240C-4D48-B6EF-0FF3AE6C39DE}"/>
              </a:ext>
            </a:extLst>
          </p:cNvPr>
          <p:cNvSpPr txBox="1"/>
          <p:nvPr/>
        </p:nvSpPr>
        <p:spPr>
          <a:xfrm>
            <a:off x="7618159" y="4008332"/>
            <a:ext cx="28873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Thanh Nhac TL" panose="02040603050506020204" pitchFamily="18" charset="0"/>
              </a:rPr>
              <a:t>Đẽo cày</a:t>
            </a:r>
          </a:p>
          <a:p>
            <a:r>
              <a:rPr lang="en-US" sz="3200">
                <a:ln w="0"/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Thanh Nhac TL" panose="02040603050506020204" pitchFamily="18" charset="0"/>
              </a:rPr>
              <a:t>        giữa đường</a:t>
            </a:r>
          </a:p>
        </p:txBody>
      </p:sp>
    </p:spTree>
    <p:extLst>
      <p:ext uri="{BB962C8B-B14F-4D97-AF65-F5344CB8AC3E}">
        <p14:creationId xmlns:p14="http://schemas.microsoft.com/office/powerpoint/2010/main" val="14465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ACC69B1-E77F-47F0-8C51-CAFBFECD0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75" y="2954472"/>
            <a:ext cx="6111848" cy="336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0977A-BC65-4A01-B102-193535F76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0" t="2022" r="14813" b="1874"/>
          <a:stretch/>
        </p:blipFill>
        <p:spPr>
          <a:xfrm>
            <a:off x="4296422" y="2989650"/>
            <a:ext cx="3599161" cy="339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3376957" y="469558"/>
            <a:ext cx="4855093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727CA-78E1-4652-92F0-2C480F90C412}"/>
              </a:ext>
            </a:extLst>
          </p:cNvPr>
          <p:cNvSpPr txBox="1"/>
          <p:nvPr/>
        </p:nvSpPr>
        <p:spPr>
          <a:xfrm>
            <a:off x="1300464" y="1666213"/>
            <a:ext cx="9591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Tìm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thêm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những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truyện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cổ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khác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thể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hiện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lòng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nhân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hậu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của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người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Việt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Nam ta.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0CAA8-1EA1-4331-99CC-4E65BE504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72" y="3024836"/>
            <a:ext cx="5269693" cy="333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46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1">
            <a:extLst>
              <a:ext uri="{FF2B5EF4-FFF2-40B4-BE49-F238E27FC236}">
                <a16:creationId xmlns:a16="http://schemas.microsoft.com/office/drawing/2014/main" id="{E00875BD-40D9-43F1-939B-57683E8B1A61}"/>
              </a:ext>
            </a:extLst>
          </p:cNvPr>
          <p:cNvSpPr/>
          <p:nvPr/>
        </p:nvSpPr>
        <p:spPr>
          <a:xfrm>
            <a:off x="4055297" y="469558"/>
            <a:ext cx="4667792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Tìm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hiểu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C727CA-78E1-4652-92F0-2C480F90C412}"/>
              </a:ext>
            </a:extLst>
          </p:cNvPr>
          <p:cNvSpPr txBox="1"/>
          <p:nvPr/>
        </p:nvSpPr>
        <p:spPr>
          <a:xfrm>
            <a:off x="1300464" y="1666213"/>
            <a:ext cx="959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Em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hiểu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ý 2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dòng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thơ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cuối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bài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như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thế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 </a:t>
            </a:r>
            <a:r>
              <a:rPr lang="en-US" altLang="zh-CN" sz="4000" dirty="0" err="1">
                <a:solidFill>
                  <a:srgbClr val="7B5A48"/>
                </a:solidFill>
                <a:latin typeface="UTM Alter Gothic" panose="02040603050506020204" pitchFamily="18" charset="0"/>
              </a:rPr>
              <a:t>nào</a:t>
            </a:r>
            <a:r>
              <a:rPr lang="en-US" altLang="zh-CN" sz="4000" dirty="0">
                <a:solidFill>
                  <a:srgbClr val="7B5A48"/>
                </a:solidFill>
                <a:latin typeface="UTM Alter Gothic" panose="02040603050506020204" pitchFamily="18" charset="0"/>
              </a:rPr>
              <a:t>?</a:t>
            </a:r>
            <a:endParaRPr lang="zh-CN" altLang="en-US" sz="4000" dirty="0">
              <a:solidFill>
                <a:srgbClr val="7B5A48"/>
              </a:solidFill>
              <a:latin typeface="UTM Alter Gothic" panose="02040603050506020204" pitchFamily="18" charset="0"/>
            </a:endParaRPr>
          </a:p>
        </p:txBody>
      </p:sp>
      <p:sp>
        <p:nvSpPr>
          <p:cNvPr id="7" name="矩形: 圆角 14">
            <a:extLst>
              <a:ext uri="{FF2B5EF4-FFF2-40B4-BE49-F238E27FC236}">
                <a16:creationId xmlns:a16="http://schemas.microsoft.com/office/drawing/2014/main" id="{4E2A92EA-341F-44B3-90BC-7604DB61E72D}"/>
              </a:ext>
            </a:extLst>
          </p:cNvPr>
          <p:cNvSpPr/>
          <p:nvPr/>
        </p:nvSpPr>
        <p:spPr>
          <a:xfrm>
            <a:off x="932765" y="4047371"/>
            <a:ext cx="9206317" cy="2036366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2">
            <a:extLst>
              <a:ext uri="{FF2B5EF4-FFF2-40B4-BE49-F238E27FC236}">
                <a16:creationId xmlns:a16="http://schemas.microsoft.com/office/drawing/2014/main" id="{982B321B-384B-4689-B100-FC0D56F1566D}"/>
              </a:ext>
            </a:extLst>
          </p:cNvPr>
          <p:cNvSpPr txBox="1"/>
          <p:nvPr/>
        </p:nvSpPr>
        <p:spPr>
          <a:xfrm>
            <a:off x="1048880" y="4179672"/>
            <a:ext cx="8861602" cy="18235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. Qua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cha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000" b="1" dirty="0">
                <a:solidFill>
                  <a:srgbClr val="B12C3C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,…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rgbClr val="B12C3C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EC32BC78-14D8-498A-B38E-9D79CE5417CC}"/>
              </a:ext>
            </a:extLst>
          </p:cNvPr>
          <p:cNvSpPr/>
          <p:nvPr/>
        </p:nvSpPr>
        <p:spPr>
          <a:xfrm>
            <a:off x="3255049" y="2427099"/>
            <a:ext cx="4785867" cy="1194686"/>
          </a:xfrm>
          <a:prstGeom prst="roundRect">
            <a:avLst/>
          </a:prstGeom>
          <a:solidFill>
            <a:srgbClr val="C98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2">
            <a:extLst>
              <a:ext uri="{FF2B5EF4-FFF2-40B4-BE49-F238E27FC236}">
                <a16:creationId xmlns:a16="http://schemas.microsoft.com/office/drawing/2014/main" id="{3D7426DA-4BB2-4D92-A7DF-E7C62B3BC7A5}"/>
              </a:ext>
            </a:extLst>
          </p:cNvPr>
          <p:cNvSpPr txBox="1"/>
          <p:nvPr/>
        </p:nvSpPr>
        <p:spPr>
          <a:xfrm>
            <a:off x="3102649" y="2352509"/>
            <a:ext cx="5620440" cy="18235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125000"/>
              </a:lnSpc>
              <a:defRPr/>
            </a:pP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b="1" dirty="0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chemeClr val="bg1"/>
                </a:solidFill>
                <a:latin typeface="UTM Alter Gothic" panose="02040603050506020204" pitchFamily="18" charset="0"/>
                <a:cs typeface="Times New Roman" panose="02020603050405020304" pitchFamily="18" charset="0"/>
              </a:rPr>
              <a:t>thầm</a:t>
            </a:r>
            <a:endParaRPr lang="en-US" altLang="en-US" sz="3000" b="1" dirty="0">
              <a:solidFill>
                <a:schemeClr val="bg1"/>
              </a:solidFill>
              <a:latin typeface="UTM Alter Gothic" panose="020406030505060202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5000"/>
              </a:lnSpc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Lời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ông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cha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dạy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cũng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vì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đời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sau</a:t>
            </a:r>
            <a:r>
              <a:rPr kumimoji="0" lang="en-US" altLang="zh-CN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sau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.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42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7" grpId="0" animBg="1"/>
      <p:bldP spid="12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 txBox="1">
            <a:spLocks/>
          </p:cNvSpPr>
          <p:nvPr/>
        </p:nvSpPr>
        <p:spPr bwMode="auto">
          <a:xfrm>
            <a:off x="1345097" y="1267239"/>
            <a:ext cx="965420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 err="1" smtClean="0">
                <a:cs typeface="Times New Roman" pitchFamily="18" charset="0"/>
              </a:rPr>
              <a:t>Đoạn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thơ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cuối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bài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nói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lên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điều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gì</a:t>
            </a:r>
            <a:r>
              <a:rPr lang="en-US" sz="4400" b="1" dirty="0" smtClean="0">
                <a:cs typeface="Times New Roman" pitchFamily="18" charset="0"/>
              </a:rPr>
              <a:t>?</a:t>
            </a:r>
            <a:endParaRPr lang="en-US" sz="4400" i="1" u="sng" dirty="0">
              <a:cs typeface="Times New Roman" pitchFamily="18" charset="0"/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 bwMode="auto">
          <a:xfrm>
            <a:off x="1345097" y="3104060"/>
            <a:ext cx="965420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4400" b="1" dirty="0" smtClean="0">
                <a:cs typeface="Times New Roman" pitchFamily="18" charset="0"/>
              </a:rPr>
              <a:t>   Ý2: </a:t>
            </a:r>
            <a:r>
              <a:rPr lang="en-US" sz="4400" b="1" dirty="0" err="1" smtClean="0">
                <a:cs typeface="Times New Roman" pitchFamily="18" charset="0"/>
              </a:rPr>
              <a:t>Những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bài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học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quý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của</a:t>
            </a:r>
            <a:r>
              <a:rPr lang="en-US" sz="4400" b="1" dirty="0" smtClean="0">
                <a:cs typeface="Times New Roman" pitchFamily="18" charset="0"/>
              </a:rPr>
              <a:t> cha </a:t>
            </a:r>
            <a:r>
              <a:rPr lang="en-US" sz="4400" b="1" dirty="0" err="1" smtClean="0">
                <a:cs typeface="Times New Roman" pitchFamily="18" charset="0"/>
              </a:rPr>
              <a:t>ông</a:t>
            </a:r>
            <a:r>
              <a:rPr lang="en-US" sz="4400" b="1" dirty="0" smtClean="0">
                <a:cs typeface="Times New Roman" pitchFamily="18" charset="0"/>
              </a:rPr>
              <a:t> ta </a:t>
            </a:r>
            <a:r>
              <a:rPr lang="en-US" sz="4400" b="1" dirty="0" err="1" smtClean="0">
                <a:cs typeface="Times New Roman" pitchFamily="18" charset="0"/>
              </a:rPr>
              <a:t>muốn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dăn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dạy</a:t>
            </a:r>
            <a:r>
              <a:rPr lang="en-US" sz="4400" b="1" dirty="0" smtClean="0">
                <a:cs typeface="Times New Roman" pitchFamily="18" charset="0"/>
              </a:rPr>
              <a:t> con </a:t>
            </a:r>
            <a:r>
              <a:rPr lang="en-US" sz="4400" b="1" dirty="0" err="1" smtClean="0">
                <a:cs typeface="Times New Roman" pitchFamily="18" charset="0"/>
              </a:rPr>
              <a:t>cháu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đời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sau</a:t>
            </a:r>
            <a:r>
              <a:rPr lang="en-US" sz="4400" b="1" dirty="0" smtClean="0">
                <a:cs typeface="Times New Roman" pitchFamily="18" charset="0"/>
              </a:rPr>
              <a:t>.   </a:t>
            </a:r>
            <a:endParaRPr lang="en-US" sz="4400" i="1" u="sng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197" y="685804"/>
            <a:ext cx="12192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40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nhện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000" dirty="0" smtClean="0">
              <a:solidFill>
                <a:srgbClr val="083763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altLang="en-US" sz="4000" dirty="0" err="1">
                <a:solidFill>
                  <a:prstClr val="black"/>
                </a:solidFill>
              </a:rPr>
              <a:t>Dế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Mèn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chủ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động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hỏi</a:t>
            </a:r>
            <a:r>
              <a:rPr lang="en-US" altLang="en-US" sz="4000" dirty="0">
                <a:solidFill>
                  <a:prstClr val="black"/>
                </a:solidFill>
              </a:rPr>
              <a:t>, </a:t>
            </a:r>
            <a:r>
              <a:rPr lang="en-US" altLang="en-US" sz="4000" dirty="0" err="1">
                <a:solidFill>
                  <a:prstClr val="black"/>
                </a:solidFill>
              </a:rPr>
              <a:t>lời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lẽ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rất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oai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phong</a:t>
            </a:r>
            <a:r>
              <a:rPr lang="en-US" altLang="en-US" sz="4000" dirty="0">
                <a:solidFill>
                  <a:prstClr val="black"/>
                </a:solidFill>
              </a:rPr>
              <a:t>, </a:t>
            </a:r>
            <a:r>
              <a:rPr lang="en-US" altLang="en-US" sz="4000" dirty="0" err="1">
                <a:solidFill>
                  <a:prstClr val="black"/>
                </a:solidFill>
              </a:rPr>
              <a:t>giọng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nói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mạnh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mẽ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của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một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kẻ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mạnh</a:t>
            </a:r>
            <a:r>
              <a:rPr lang="en-US" altLang="en-US" sz="4000" dirty="0">
                <a:solidFill>
                  <a:prstClr val="black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Hành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động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tỏ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rõ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sức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mạnh</a:t>
            </a:r>
            <a:r>
              <a:rPr lang="en-US" altLang="en-US" sz="4000" dirty="0">
                <a:solidFill>
                  <a:prstClr val="black"/>
                </a:solidFill>
              </a:rPr>
              <a:t> quay </a:t>
            </a:r>
            <a:r>
              <a:rPr lang="en-US" altLang="en-US" sz="4000" dirty="0" err="1">
                <a:solidFill>
                  <a:prstClr val="black"/>
                </a:solidFill>
              </a:rPr>
              <a:t>phắt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lưng</a:t>
            </a:r>
            <a:r>
              <a:rPr lang="en-US" altLang="en-US" sz="4000" dirty="0">
                <a:solidFill>
                  <a:prstClr val="black"/>
                </a:solidFill>
              </a:rPr>
              <a:t>, </a:t>
            </a:r>
            <a:r>
              <a:rPr lang="en-US" altLang="en-US" sz="4000" dirty="0" err="1">
                <a:solidFill>
                  <a:prstClr val="black"/>
                </a:solidFill>
              </a:rPr>
              <a:t>phóng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càng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đạp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phanh</a:t>
            </a:r>
            <a:r>
              <a:rPr lang="en-US" altLang="en-US" sz="4000" dirty="0">
                <a:solidFill>
                  <a:prstClr val="black"/>
                </a:solidFill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</a:rPr>
              <a:t>phách</a:t>
            </a:r>
            <a:r>
              <a:rPr lang="en-US" altLang="en-US" sz="4000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15398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4502" y="1070981"/>
            <a:ext cx="74110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484243" y="2217939"/>
            <a:ext cx="94090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u="sng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báu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89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1">
            <a:extLst>
              <a:ext uri="{FF2B5EF4-FFF2-40B4-BE49-F238E27FC236}">
                <a16:creationId xmlns:a16="http://schemas.microsoft.com/office/drawing/2014/main" id="{34BF5E81-DC27-41D4-A2D0-78435B14E481}"/>
              </a:ext>
            </a:extLst>
          </p:cNvPr>
          <p:cNvSpPr/>
          <p:nvPr/>
        </p:nvSpPr>
        <p:spPr>
          <a:xfrm>
            <a:off x="-171268" y="-130629"/>
            <a:ext cx="7558657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diễn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cảm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85015E8B-173A-48D1-B6FE-01E07B079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6511" y="748770"/>
            <a:ext cx="6319780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altLang="en-US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en-US" sz="28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1" fontAlgn="base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altLang="en-US" sz="28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0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22677" y="2417185"/>
            <a:ext cx="6501003" cy="279307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Em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đã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học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được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điều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gì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từ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những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câu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truyện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cổ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5000" dirty="0" err="1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Việt</a:t>
            </a:r>
            <a:r>
              <a:rPr lang="en-US" altLang="zh-CN" sz="5000" dirty="0">
                <a:solidFill>
                  <a:srgbClr val="5F5F5F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Nam?</a:t>
            </a:r>
            <a:endParaRPr lang="es-ES" altLang="zh-CN" sz="50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  <a:p>
            <a:pPr defTabSz="323785">
              <a:spcBef>
                <a:spcPts val="850"/>
              </a:spcBef>
              <a:defRPr/>
            </a:pPr>
            <a:endParaRPr lang="es-ES" altLang="zh-CN" dirty="0">
              <a:solidFill>
                <a:srgbClr val="5F5F5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7" name="矩形 11">
            <a:extLst>
              <a:ext uri="{FF2B5EF4-FFF2-40B4-BE49-F238E27FC236}">
                <a16:creationId xmlns:a16="http://schemas.microsoft.com/office/drawing/2014/main" id="{34BF5E81-DC27-41D4-A2D0-78435B14E481}"/>
              </a:ext>
            </a:extLst>
          </p:cNvPr>
          <p:cNvSpPr/>
          <p:nvPr/>
        </p:nvSpPr>
        <p:spPr>
          <a:xfrm>
            <a:off x="3660504" y="458280"/>
            <a:ext cx="4870992" cy="178510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Liên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hệ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bản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thân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970FE95-C993-428A-8D4F-EF4F669E8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95" y="1215873"/>
            <a:ext cx="2978092" cy="51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79D55242-44A4-4F69-B744-F0CC6F278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68" y="-106383"/>
            <a:ext cx="11119264" cy="157055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ECCEA62-12AB-4A3B-A62B-D2E728561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349" y="1004962"/>
            <a:ext cx="4147889" cy="39582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13C80D2-255A-4FBB-85D3-8E9FC952BB2D}"/>
              </a:ext>
            </a:extLst>
          </p:cNvPr>
          <p:cNvSpPr txBox="1"/>
          <p:nvPr/>
        </p:nvSpPr>
        <p:spPr>
          <a:xfrm>
            <a:off x="1069627" y="4725195"/>
            <a:ext cx="16690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spc="300" normalizeH="0" baseline="0" noProof="0" dirty="0" err="1">
                <a:ln w="15875">
                  <a:solidFill>
                    <a:srgbClr val="E69B7A"/>
                  </a:solidFill>
                </a:ln>
                <a:solidFill>
                  <a:srgbClr val="C98965"/>
                </a:solidFill>
                <a:uLnTx/>
                <a:uFillTx/>
                <a:latin typeface="UTM Neutra" panose="02040603050506020204" pitchFamily="18" charset="0"/>
                <a:ea typeface="思源宋体 CN Heavy" panose="02020900000000000000" pitchFamily="18" charset="-122"/>
              </a:rPr>
              <a:t>Dặn</a:t>
            </a:r>
            <a:endParaRPr lang="en-US" altLang="zh-CN" sz="6000" b="1" spc="300" dirty="0">
              <a:ln w="15875">
                <a:solidFill>
                  <a:srgbClr val="E69B7A"/>
                </a:solidFill>
              </a:ln>
              <a:solidFill>
                <a:srgbClr val="C98965"/>
              </a:solidFill>
              <a:latin typeface="UTM Neutra" panose="02040603050506020204" pitchFamily="18" charset="0"/>
              <a:ea typeface="思源宋体 CN Heavy" panose="02020900000000000000" pitchFamily="18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spc="300" normalizeH="0" baseline="0" noProof="0" dirty="0" err="1">
                <a:ln w="15875">
                  <a:solidFill>
                    <a:srgbClr val="E69B7A"/>
                  </a:solidFill>
                </a:ln>
                <a:solidFill>
                  <a:srgbClr val="C98965"/>
                </a:solidFill>
                <a:uLnTx/>
                <a:uFillTx/>
                <a:latin typeface="UTM Neutra" panose="02040603050506020204" pitchFamily="18" charset="0"/>
                <a:ea typeface="思源宋体 CN Heavy" panose="02020900000000000000" pitchFamily="18" charset="-122"/>
              </a:rPr>
              <a:t>dò</a:t>
            </a:r>
            <a:endParaRPr kumimoji="0" lang="zh-CN" altLang="en-US" sz="6000" b="1" i="0" u="none" strike="noStrike" kern="1200" spc="300" normalizeH="0" baseline="0" noProof="0" dirty="0">
              <a:ln w="15875">
                <a:solidFill>
                  <a:srgbClr val="E69B7A"/>
                </a:solidFill>
              </a:ln>
              <a:solidFill>
                <a:srgbClr val="C98965"/>
              </a:solidFill>
              <a:uLnTx/>
              <a:uFillTx/>
              <a:latin typeface="UTM Neutra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DA96425-CFE0-4531-9E76-BA7405807263}"/>
              </a:ext>
            </a:extLst>
          </p:cNvPr>
          <p:cNvSpPr txBox="1"/>
          <p:nvPr/>
        </p:nvSpPr>
        <p:spPr>
          <a:xfrm>
            <a:off x="3175505" y="5742057"/>
            <a:ext cx="799289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thêm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các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câu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truyện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cổ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dirty="0" err="1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Việt</a:t>
            </a:r>
            <a:r>
              <a:rPr lang="en-US" altLang="zh-CN" sz="4000" dirty="0">
                <a:solidFill>
                  <a:srgbClr val="C98965"/>
                </a:solidFill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Nam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C98965"/>
              </a:solidFill>
              <a:uLnTx/>
              <a:uFillTx/>
              <a:latin typeface="UTM Libel KT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7B7B2F2-30AE-4E1E-838C-A8C82201A1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265" y="1619180"/>
            <a:ext cx="4745735" cy="2340218"/>
          </a:xfrm>
          <a:prstGeom prst="rect">
            <a:avLst/>
          </a:prstGeom>
        </p:spPr>
      </p:pic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E5D1415E-5623-4E6D-99AE-162E936B8AA5}"/>
              </a:ext>
            </a:extLst>
          </p:cNvPr>
          <p:cNvCxnSpPr>
            <a:cxnSpLocks/>
          </p:cNvCxnSpPr>
          <p:nvPr/>
        </p:nvCxnSpPr>
        <p:spPr>
          <a:xfrm>
            <a:off x="3030197" y="4986805"/>
            <a:ext cx="0" cy="1510504"/>
          </a:xfrm>
          <a:prstGeom prst="line">
            <a:avLst/>
          </a:prstGeom>
          <a:ln w="28575">
            <a:solidFill>
              <a:srgbClr val="C9896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图片 27">
            <a:extLst>
              <a:ext uri="{FF2B5EF4-FFF2-40B4-BE49-F238E27FC236}">
                <a16:creationId xmlns:a16="http://schemas.microsoft.com/office/drawing/2014/main" id="{6DE460D6-5A2D-41FA-A333-1ADA93990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4040" flipH="1">
            <a:off x="10388979" y="4010359"/>
            <a:ext cx="553700" cy="9426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2862243-0212-4C20-A27A-12052BB9CA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28517">
            <a:off x="11142793" y="5226871"/>
            <a:ext cx="809843" cy="13410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41279D5-75CA-4C03-A088-0E7033FB4B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370744">
            <a:off x="905262" y="3398338"/>
            <a:ext cx="583719" cy="9648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E3E095F-5864-49D7-BA20-8B262D5D0F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372653">
            <a:off x="36794" y="5206607"/>
            <a:ext cx="1079239" cy="144132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9402DC3-62D4-4D7C-9D09-9F57DC7FC9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22401">
            <a:off x="11069478" y="2531709"/>
            <a:ext cx="686785" cy="67328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B7B4BBA-1E1C-4840-BF4B-A7E3F40585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375596" y="1641604"/>
            <a:ext cx="700493" cy="700837"/>
          </a:xfrm>
          <a:prstGeom prst="rect">
            <a:avLst/>
          </a:prstGeom>
        </p:spPr>
      </p:pic>
      <p:pic>
        <p:nvPicPr>
          <p:cNvPr id="16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FAD7073-88CB-4D20-A169-1EB4AB447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41615" y="1314380"/>
            <a:ext cx="609600" cy="609600"/>
          </a:xfrm>
          <a:prstGeom prst="rect">
            <a:avLst/>
          </a:prstGeom>
        </p:spPr>
      </p:pic>
      <p:sp>
        <p:nvSpPr>
          <p:cNvPr id="17" name="文本框 19">
            <a:extLst>
              <a:ext uri="{FF2B5EF4-FFF2-40B4-BE49-F238E27FC236}">
                <a16:creationId xmlns:a16="http://schemas.microsoft.com/office/drawing/2014/main" id="{CCFD0503-463A-4225-BE25-C658A6C71BBE}"/>
              </a:ext>
            </a:extLst>
          </p:cNvPr>
          <p:cNvSpPr txBox="1"/>
          <p:nvPr/>
        </p:nvSpPr>
        <p:spPr>
          <a:xfrm>
            <a:off x="3124556" y="4963233"/>
            <a:ext cx="9215984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diễn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cảm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,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học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thuộc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lòng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bài</a:t>
            </a:r>
            <a:r>
              <a:rPr kumimoji="0" lang="en-US" altLang="zh-CN" sz="4000" i="0" u="none" strike="noStrike" kern="1200" cap="none" spc="0" normalizeH="0" noProof="0" dirty="0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000" i="0" u="none" strike="noStrike" kern="1200" cap="none" spc="0" normalizeH="0" noProof="0" dirty="0" err="1">
                <a:ln>
                  <a:noFill/>
                </a:ln>
                <a:solidFill>
                  <a:srgbClr val="C98965"/>
                </a:solidFill>
                <a:uLnTx/>
                <a:uFillTx/>
                <a:latin typeface="UTM Libel KT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thơ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C98965"/>
              </a:solidFill>
              <a:uLnTx/>
              <a:uFillTx/>
              <a:latin typeface="UTM Libel KT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64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20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FFAD7073-88CB-4D20-A169-1EB4AB447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41615" y="131438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2E10E3-8C3A-4E24-ADDE-0B064ADEE4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 flipH="1">
            <a:off x="1" y="2533650"/>
            <a:ext cx="12211051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836DA6-68FC-4189-957F-27D56ADD85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77500" l="0" r="100000">
                        <a14:foregroundMark x1="1700" y1="56950" x2="3300" y2="56400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300" y="4724400"/>
            <a:ext cx="12287251" cy="213360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9D49AC-E099-404F-9488-A8F9A470C2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0" b="85300" l="0" r="100000">
                        <a14:foregroundMark x1="20300" y1="75300" x2="54700" y2="78900"/>
                        <a14:foregroundMark x1="58600" y1="77800" x2="97800" y2="78050"/>
                        <a14:backgroundMark x1="29200" y1="70000" x2="89700" y2="66400"/>
                        <a14:backgroundMark x1="1400" y1="58600" x2="6700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556" b="18333"/>
          <a:stretch/>
        </p:blipFill>
        <p:spPr>
          <a:xfrm>
            <a:off x="-114298" y="4724400"/>
            <a:ext cx="12306300" cy="213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15BBC2-9B14-4D7D-9B58-DC37CE6A3A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2778"/>
          <a:stretch/>
        </p:blipFill>
        <p:spPr>
          <a:xfrm>
            <a:off x="9639302" y="0"/>
            <a:ext cx="25527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3E050B-B351-48A3-8948-A9B9895148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51666"/>
          <a:stretch/>
        </p:blipFill>
        <p:spPr>
          <a:xfrm>
            <a:off x="-19050" y="0"/>
            <a:ext cx="24003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802E18-C13F-4279-9786-5B88359B34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66" b="18166"/>
          <a:stretch/>
        </p:blipFill>
        <p:spPr>
          <a:xfrm>
            <a:off x="445087" y="-1"/>
            <a:ext cx="10771327" cy="6858001"/>
          </a:xfrm>
          <a:prstGeom prst="rect">
            <a:avLst/>
          </a:prstGeom>
        </p:spPr>
      </p:pic>
      <p:sp>
        <p:nvSpPr>
          <p:cNvPr id="34" name="矩形 259">
            <a:extLst>
              <a:ext uri="{FF2B5EF4-FFF2-40B4-BE49-F238E27FC236}">
                <a16:creationId xmlns:a16="http://schemas.microsoft.com/office/drawing/2014/main" id="{0DB8D4A6-A9DF-4229-BA85-981C725CA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45795" y="3087466"/>
            <a:ext cx="1335024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7200" b="1">
                <a:ln>
                  <a:solidFill>
                    <a:srgbClr val="7B5A48"/>
                  </a:solidFill>
                </a:ln>
                <a:solidFill>
                  <a:srgbClr val="EBA48E"/>
                </a:solidFill>
                <a:effectLst>
                  <a:reflection blurRad="6350" stA="55000" endA="300" endPos="45500" dir="5400000" sy="-100000" algn="bl" rotWithShape="0"/>
                </a:effectLst>
                <a:latin typeface="UTM Neutra" panose="02040603050506020204" pitchFamily="18" charset="0"/>
                <a:ea typeface="微软雅黑" panose="020B0503020204020204" pitchFamily="34" charset="-122"/>
                <a:sym typeface="Calibri" panose="020F0502020204030204" pitchFamily="34" charset="0"/>
              </a:rPr>
              <a:t>Chúc các con học tốt!</a:t>
            </a:r>
            <a:endParaRPr lang="zh-CN" altLang="en-US" sz="5400" b="1" dirty="0">
              <a:ln>
                <a:solidFill>
                  <a:srgbClr val="7B5A48"/>
                </a:solidFill>
              </a:ln>
              <a:solidFill>
                <a:srgbClr val="7B5A48"/>
              </a:solidFill>
              <a:effectLst>
                <a:reflection blurRad="6350" stA="55000" endA="300" endPos="45500" dir="5400000" sy="-100000" algn="bl" rotWithShape="0"/>
              </a:effectLst>
              <a:latin typeface="UTM Neutra" panose="02040603050506020204" pitchFamily="18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A4853-3C59-4345-8A2A-E2A90AF3DC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155">
            <a:off x="1587452" y="-261594"/>
            <a:ext cx="2035632" cy="20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0648 L -0.00742 0.00671 C -0.01797 0.00486 -0.02838 0.00092 -0.03867 0.00648 C -0.04726 0.01087 -0.05534 0.01782 -0.06367 0.02314 C -0.06575 0.0243 -0.06797 0.02453 -0.06992 0.02592 C -0.0737 0.02824 -0.07721 0.03171 -0.08086 0.03425 C -0.08398 0.03634 -0.08724 0.03726 -0.09023 0.03981 C -0.0931 0.04189 -0.09531 0.04583 -0.09804 0.04814 C -0.10221 0.05138 -0.10651 0.05347 -0.11054 0.05671 C -0.11536 0.06018 -0.12005 0.06365 -0.12461 0.06759 C -0.12682 0.06944 -0.12903 0.07083 -0.13086 0.07314 C -0.1513 0.09722 -0.13711 0.08125 -0.14804 0.09837 C -0.15065 0.10208 -0.15338 0.10532 -0.15586 0.10949 C -0.16185 0.11851 -0.16666 0.1287 -0.17148 0.13981 C -0.17773 0.1537 -0.17656 0.16041 -0.18242 0.18125 L -0.18554 0.19236 C -0.18398 0.22847 -0.18333 0.26481 -0.18086 0.30046 C -0.18073 0.30416 -0.1789 0.30648 -0.17773 0.30879 C -0.1763 0.31296 -0.175 0.31689 -0.17304 0.3199 C -0.1556 0.35115 -0.17018 0.32291 -0.15898 0.33935 C -0.15729 0.34189 -0.15638 0.34652 -0.15429 0.34768 C -0.13815 0.35949 -0.11471 0.37129 -0.09648 0.37569 C -0.08932 0.37754 -0.0819 0.37754 -0.07461 0.37847 C -0.06784 0.38125 -0.0612 0.38449 -0.05429 0.3868 C -0.05026 0.38842 -0.04596 0.38865 -0.04179 0.38958 C -0.03554 0.39143 -0.02943 0.39398 -0.02304 0.39513 C 0.00495 0.40138 0.03321 0.40625 0.06133 0.4118 C 0.07071 0.41365 0.08008 0.41481 0.08946 0.41736 C 0.09623 0.41921 0.10287 0.42175 0.10977 0.42291 C 0.11745 0.42453 0.12526 0.42523 0.13321 0.42569 L 0.24727 0.43125 L 0.27383 0.43402 C 0.28164 0.43495 0.28932 0.43703 0.29727 0.4368 L 0.59258 0.42847 C 0.62722 0.42453 0.63125 0.42592 0.67539 0.40347 L 0.69727 0.39236 C 0.70039 0.39074 0.70339 0.38819 0.70664 0.3868 C 0.73347 0.37662 0.72813 0.38287 0.75039 0.37013 C 0.75925 0.36504 0.76758 0.35601 0.77696 0.35324 C 0.78021 0.35231 0.7905 0.34953 0.79414 0.34768 C 0.79935 0.3456 0.80443 0.34189 0.80977 0.33935 C 0.81641 0.33634 0.82331 0.33402 0.83008 0.33101 C 0.83164 0.33032 0.83321 0.33009 0.83477 0.32824 C 0.83802 0.32523 0.84414 0.31712 0.84414 0.31759 L 0.84414 0.31712 " pathEditMode="relative" rAng="0" ptsTypes="AAAAAAAAAAAAAAAAAAAAAAAAAAAAAAAAAAAAAAAAAAAAA">
                                      <p:cBhvr>
                                        <p:cTn id="38" dur="2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72" y="2136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4" grpId="0"/>
      <p:bldP spid="3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" y="1143002"/>
            <a:ext cx="11176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hỏi 2: Nêu nội dung chính của bài?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1200" y="3886202"/>
            <a:ext cx="10160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83763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Mèn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bênh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đuối</a:t>
            </a:r>
            <a:r>
              <a:rPr lang="en-US" alt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6989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D6E04EEE-996D-4BDD-B272-0A781D6CBEDC}"/>
              </a:ext>
            </a:extLst>
          </p:cNvPr>
          <p:cNvSpPr/>
          <p:nvPr/>
        </p:nvSpPr>
        <p:spPr>
          <a:xfrm>
            <a:off x="2528890" y="702483"/>
            <a:ext cx="7134225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Truyện</a:t>
            </a:r>
            <a:r>
              <a:rPr kumimoji="0" lang="en-US" altLang="zh-CN" sz="4400" b="1" i="0" u="none" strike="noStrike" kern="1200" cap="none" spc="0" normalizeH="0" baseline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cổ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tích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là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gì</a:t>
            </a:r>
            <a:r>
              <a:rPr kumimoji="0" lang="en-US" altLang="zh-CN" sz="44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Neutra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Neutra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" name="Picture 6" descr="Truyen co nuoc minh">
            <a:extLst>
              <a:ext uri="{FF2B5EF4-FFF2-40B4-BE49-F238E27FC236}">
                <a16:creationId xmlns:a16="http://schemas.microsoft.com/office/drawing/2014/main" id="{BF21CFBA-036C-484E-A3D7-FC9B4037F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88" y="1623587"/>
            <a:ext cx="6280421" cy="471031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6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42173A2-699B-4488-B6A4-56128CB58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91" y="-379317"/>
            <a:ext cx="9971463" cy="108678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99FAA57-A2E8-4ACD-A6F4-915A0D384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040" flipH="1">
            <a:off x="9815182" y="497465"/>
            <a:ext cx="442535" cy="75338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9AC5C98-D89B-4CA4-8D6B-F6958CAB9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72653">
            <a:off x="85834" y="5610028"/>
            <a:ext cx="1032177" cy="13784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389A3F4-85D4-4AF5-B1D6-EE1E06820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2401">
            <a:off x="11530886" y="2437150"/>
            <a:ext cx="574289" cy="5630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59926CA-5134-426C-A381-CB71BA5E5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4999" y="510025"/>
            <a:ext cx="700493" cy="70083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E3E752B-985F-462F-BDC8-2C4F8E582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00595">
            <a:off x="5541701" y="5697875"/>
            <a:ext cx="892017" cy="119128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BBD6B0A-A283-411A-B72C-A275E5260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70744">
            <a:off x="5087887" y="5920544"/>
            <a:ext cx="583719" cy="9648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9D6B9D-2240-4E8C-8125-E54B4AE4AC0B}"/>
              </a:ext>
            </a:extLst>
          </p:cNvPr>
          <p:cNvSpPr txBox="1"/>
          <p:nvPr/>
        </p:nvSpPr>
        <p:spPr>
          <a:xfrm>
            <a:off x="913843" y="1361046"/>
            <a:ext cx="5182159" cy="432426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truyện cổ nước tôi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nhân hậu lại tuyệt vời sâu xa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rồi mới thương ta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nhau dù mấy cách xa cũng tìm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hiền thì lại gặp hiền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 thì được phật, tiên độ trì.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theo truyện cổ tôi đi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trong cuộc sống thầm thì tiếng xưa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cơn nắng, trắng cơn mưa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 chảy có rặng dừa nghiêng soi.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25141B-2EC8-42F7-BA57-5D4F6FC1CCD9}"/>
              </a:ext>
            </a:extLst>
          </p:cNvPr>
          <p:cNvSpPr txBox="1"/>
          <p:nvPr/>
        </p:nvSpPr>
        <p:spPr>
          <a:xfrm>
            <a:off x="3094131" y="510025"/>
            <a:ext cx="6546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vi-VN" sz="5000" b="1" dirty="0">
                <a:ln w="22225">
                  <a:solidFill>
                    <a:srgbClr val="C9896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nước mình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6EF1B7-1A22-47AA-81AF-3E84C1867B09}"/>
              </a:ext>
            </a:extLst>
          </p:cNvPr>
          <p:cNvSpPr txBox="1"/>
          <p:nvPr/>
        </p:nvSpPr>
        <p:spPr>
          <a:xfrm>
            <a:off x="6719845" y="1361047"/>
            <a:ext cx="460809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 cha ông với đời tôi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con sông với chân trời đã xa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truyện cổ thiết tha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tôi nhận mặt ông cha của mình.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công bằng, rất thông minh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độ lượng lại đa tình, đa mang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thơm thị giấu người thơm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làm thì được áo cơm, cửa nhà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 cày theo ý người ta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thành khúc gỗ, chẳng ra việc gì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nghe truyện cổ thầm thì</a:t>
            </a:r>
          </a:p>
          <a:p>
            <a:pPr algn="ctr" defTabSz="914400">
              <a:lnSpc>
                <a:spcPct val="125000"/>
              </a:lnSpc>
              <a:defRPr/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cha ông dạy cũng vì đời sau.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BC6E0A-ACAE-43A2-B5A7-DC1F222E5E2B}"/>
              </a:ext>
            </a:extLst>
          </p:cNvPr>
          <p:cNvSpPr txBox="1"/>
          <p:nvPr/>
        </p:nvSpPr>
        <p:spPr>
          <a:xfrm>
            <a:off x="9330099" y="6399606"/>
            <a:ext cx="2861903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25000"/>
              </a:lnSpc>
              <a:defRPr/>
            </a:pP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100" b="1" i="1" dirty="0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rgbClr val="7B5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vi-VN" sz="2100" b="1" i="1" dirty="0">
              <a:solidFill>
                <a:srgbClr val="7B5A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08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 p14:presetBounceEnd="2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3" grpId="0"/>
          <p:bldP spid="2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6A10F893-D2D4-44A2-A491-1581F12BDA47}"/>
              </a:ext>
            </a:extLst>
          </p:cNvPr>
          <p:cNvSpPr/>
          <p:nvPr/>
        </p:nvSpPr>
        <p:spPr>
          <a:xfrm>
            <a:off x="4256378" y="490022"/>
            <a:ext cx="4767571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Chia </a:t>
            </a: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đoạn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6516" y="1443980"/>
            <a:ext cx="5949381" cy="9925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smtClean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1: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Tôi 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yêu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độ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trì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FE799B4-B9C0-41F5-BDC8-5FA01FEC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94020" y="890982"/>
            <a:ext cx="636199" cy="983183"/>
          </a:xfrm>
          <a:prstGeom prst="rect">
            <a:avLst/>
          </a:prstGeom>
        </p:spPr>
      </p:pic>
      <p:sp>
        <p:nvSpPr>
          <p:cNvPr id="13" name="矩形 5">
            <a:extLst>
              <a:ext uri="{FF2B5EF4-FFF2-40B4-BE49-F238E27FC236}">
                <a16:creationId xmlns:a16="http://schemas.microsoft.com/office/drawing/2014/main" id="{8F2290D2-F976-4CF1-84C4-CCDA982CD630}"/>
              </a:ext>
            </a:extLst>
          </p:cNvPr>
          <p:cNvSpPr/>
          <p:nvPr/>
        </p:nvSpPr>
        <p:spPr>
          <a:xfrm>
            <a:off x="1740050" y="2347852"/>
            <a:ext cx="6147520" cy="9925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smtClean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2: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Mang 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theo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nghiêng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soi.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4" name="矩形 5">
            <a:extLst>
              <a:ext uri="{FF2B5EF4-FFF2-40B4-BE49-F238E27FC236}">
                <a16:creationId xmlns:a16="http://schemas.microsoft.com/office/drawing/2014/main" id="{9966684F-1BAF-475E-9DA3-542D87A7FC6B}"/>
              </a:ext>
            </a:extLst>
          </p:cNvPr>
          <p:cNvSpPr/>
          <p:nvPr/>
        </p:nvSpPr>
        <p:spPr>
          <a:xfrm>
            <a:off x="2791323" y="3324802"/>
            <a:ext cx="6689824" cy="9925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smtClean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3: 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Đời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cha 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ông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của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mình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5" name="矩形 5">
            <a:extLst>
              <a:ext uri="{FF2B5EF4-FFF2-40B4-BE49-F238E27FC236}">
                <a16:creationId xmlns:a16="http://schemas.microsoft.com/office/drawing/2014/main" id="{557E34D3-AEEA-4902-83EC-7EE2E2F91B20}"/>
              </a:ext>
            </a:extLst>
          </p:cNvPr>
          <p:cNvSpPr/>
          <p:nvPr/>
        </p:nvSpPr>
        <p:spPr>
          <a:xfrm>
            <a:off x="3892239" y="4167887"/>
            <a:ext cx="8240482" cy="9925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smtClean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4: 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Rất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công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bằng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việc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gì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  <p:sp>
        <p:nvSpPr>
          <p:cNvPr id="16" name="矩形 5">
            <a:extLst>
              <a:ext uri="{FF2B5EF4-FFF2-40B4-BE49-F238E27FC236}">
                <a16:creationId xmlns:a16="http://schemas.microsoft.com/office/drawing/2014/main" id="{1D3D8A03-66E9-4AAC-8A3B-31D8D995420F}"/>
              </a:ext>
            </a:extLst>
          </p:cNvPr>
          <p:cNvSpPr/>
          <p:nvPr/>
        </p:nvSpPr>
        <p:spPr>
          <a:xfrm>
            <a:off x="4845285" y="5138317"/>
            <a:ext cx="5355880" cy="9925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323785">
              <a:spcBef>
                <a:spcPts val="850"/>
              </a:spcBef>
              <a:defRPr/>
            </a:pPr>
            <a:r>
              <a:rPr lang="en-US" altLang="zh-CN" sz="3500" dirty="0" err="1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Đoạn</a:t>
            </a:r>
            <a:r>
              <a:rPr lang="en-US" altLang="zh-CN" sz="3500" dirty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smtClean="0">
                <a:solidFill>
                  <a:srgbClr val="C98965"/>
                </a:solidFill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5: 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Tôi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nghe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…</a:t>
            </a:r>
            <a:r>
              <a:rPr lang="en-US" altLang="zh-CN" sz="3500" dirty="0" err="1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đời</a:t>
            </a:r>
            <a:r>
              <a:rPr lang="en-US" altLang="zh-CN" sz="3500" dirty="0" smtClean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 </a:t>
            </a:r>
            <a:r>
              <a:rPr lang="en-US" altLang="zh-CN" sz="3500" dirty="0" err="1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sau</a:t>
            </a:r>
            <a:r>
              <a:rPr lang="en-US" altLang="zh-CN" sz="3500" dirty="0">
                <a:latin typeface="UTM Alter Gothic" panose="02040603050506020204" pitchFamily="18" charset="0"/>
                <a:ea typeface="微软雅黑" panose="020B0503020204020204" pitchFamily="34" charset="-122"/>
                <a:cs typeface="Lato Light"/>
                <a:sym typeface="微软雅黑" panose="020B0503020204020204" pitchFamily="34" charset="-122"/>
              </a:rPr>
              <a:t>.</a:t>
            </a:r>
          </a:p>
          <a:p>
            <a:pPr algn="ctr" defTabSz="323785">
              <a:spcBef>
                <a:spcPts val="850"/>
              </a:spcBef>
              <a:defRPr/>
            </a:pPr>
            <a:endParaRPr lang="es-ES" altLang="zh-CN" sz="1600" dirty="0">
              <a:solidFill>
                <a:srgbClr val="5F5F5F"/>
              </a:solidFill>
              <a:latin typeface="UTM Alter Gothic" panose="02040603050506020204" pitchFamily="18" charset="0"/>
              <a:ea typeface="微软雅黑" panose="020B0503020204020204" pitchFamily="34" charset="-122"/>
              <a:cs typeface="Lato Light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87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6" grpId="0"/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6" grpId="0"/>
          <p:bldP spid="13" grpId="0"/>
          <p:bldP spid="14" grpId="0"/>
          <p:bldP spid="15" grpId="0"/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5452D1-CE35-4C56-A6DE-F32675CA4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005" y="2424582"/>
            <a:ext cx="2462799" cy="1885618"/>
          </a:xfrm>
          <a:prstGeom prst="rect">
            <a:avLst/>
          </a:prstGeom>
        </p:spPr>
      </p:pic>
      <p:sp>
        <p:nvSpPr>
          <p:cNvPr id="17" name="矩形 11">
            <a:extLst>
              <a:ext uri="{FF2B5EF4-FFF2-40B4-BE49-F238E27FC236}">
                <a16:creationId xmlns:a16="http://schemas.microsoft.com/office/drawing/2014/main" id="{1AABF4C3-C0D2-4C4C-839C-C6D164D0FA24}"/>
              </a:ext>
            </a:extLst>
          </p:cNvPr>
          <p:cNvSpPr/>
          <p:nvPr/>
        </p:nvSpPr>
        <p:spPr>
          <a:xfrm>
            <a:off x="3309343" y="662062"/>
            <a:ext cx="4799945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Luyện</a:t>
            </a:r>
            <a:r>
              <a:rPr kumimoji="0" lang="en-US" altLang="zh-CN" sz="66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66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đọc</a:t>
            </a:r>
            <a:r>
              <a:rPr kumimoji="0" lang="en-US" altLang="zh-CN" sz="66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kumimoji="0" lang="zh-CN" altLang="en-US" sz="66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92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>
            <a:extLst>
              <a:ext uri="{FF2B5EF4-FFF2-40B4-BE49-F238E27FC236}">
                <a16:creationId xmlns:a16="http://schemas.microsoft.com/office/drawing/2014/main" id="{17AA0F41-4566-4EF7-A450-166D2B6C2B21}"/>
              </a:ext>
            </a:extLst>
          </p:cNvPr>
          <p:cNvSpPr/>
          <p:nvPr/>
        </p:nvSpPr>
        <p:spPr>
          <a:xfrm>
            <a:off x="4055297" y="469558"/>
            <a:ext cx="4799945" cy="9387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Giải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nghĩa</a:t>
            </a:r>
            <a:r>
              <a:rPr kumimoji="0" lang="en-US" altLang="zh-CN" sz="5500" b="1" i="0" u="none" strike="noStrike" kern="1200" cap="none" spc="0" normalizeH="0" noProof="0" dirty="0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 w="15875">
                  <a:noFill/>
                </a:ln>
                <a:solidFill>
                  <a:srgbClr val="C98965"/>
                </a:solidFill>
                <a:effectLst/>
                <a:uLnTx/>
                <a:uFillTx/>
                <a:latin typeface="UTM Alter Gothic" panose="020406030505060202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từ</a:t>
            </a:r>
            <a:endParaRPr kumimoji="0" lang="zh-CN" altLang="en-US" sz="5500" b="1" i="0" u="none" strike="noStrike" kern="1200" cap="none" spc="0" normalizeH="0" baseline="0" noProof="0" dirty="0">
              <a:ln w="15875">
                <a:noFill/>
              </a:ln>
              <a:solidFill>
                <a:srgbClr val="C98965"/>
              </a:solidFill>
              <a:effectLst/>
              <a:uLnTx/>
              <a:uFillTx/>
              <a:latin typeface="UTM Alter Gothic" panose="02040603050506020204" pitchFamily="18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5C0EDD-3D28-404E-B82C-00BDE9A14D7A}"/>
              </a:ext>
            </a:extLst>
          </p:cNvPr>
          <p:cNvGrpSpPr/>
          <p:nvPr/>
        </p:nvGrpSpPr>
        <p:grpSpPr>
          <a:xfrm>
            <a:off x="3346883" y="12614"/>
            <a:ext cx="6216771" cy="7799252"/>
            <a:chOff x="3346883" y="1014535"/>
            <a:chExt cx="6216771" cy="50322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E3D6E1-B276-4290-8996-BD81890DF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883" y="1014535"/>
              <a:ext cx="6216771" cy="503228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E8B31F-E53F-4FF8-A958-81237894450B}"/>
                </a:ext>
              </a:extLst>
            </p:cNvPr>
            <p:cNvSpPr/>
            <p:nvPr/>
          </p:nvSpPr>
          <p:spPr>
            <a:xfrm>
              <a:off x="4391354" y="2192952"/>
              <a:ext cx="4083647" cy="2371235"/>
            </a:xfrm>
            <a:custGeom>
              <a:avLst/>
              <a:gdLst>
                <a:gd name="connsiteX0" fmla="*/ 0 w 4083647"/>
                <a:gd name="connsiteY0" fmla="*/ 0 h 707886"/>
                <a:gd name="connsiteX1" fmla="*/ 624214 w 4083647"/>
                <a:gd name="connsiteY1" fmla="*/ 0 h 707886"/>
                <a:gd name="connsiteX2" fmla="*/ 1085082 w 4083647"/>
                <a:gd name="connsiteY2" fmla="*/ 0 h 707886"/>
                <a:gd name="connsiteX3" fmla="*/ 1709297 w 4083647"/>
                <a:gd name="connsiteY3" fmla="*/ 0 h 707886"/>
                <a:gd name="connsiteX4" fmla="*/ 2170166 w 4083647"/>
                <a:gd name="connsiteY4" fmla="*/ 0 h 707886"/>
                <a:gd name="connsiteX5" fmla="*/ 2753545 w 4083647"/>
                <a:gd name="connsiteY5" fmla="*/ 0 h 707886"/>
                <a:gd name="connsiteX6" fmla="*/ 3418596 w 4083647"/>
                <a:gd name="connsiteY6" fmla="*/ 0 h 707886"/>
                <a:gd name="connsiteX7" fmla="*/ 4083647 w 4083647"/>
                <a:gd name="connsiteY7" fmla="*/ 0 h 707886"/>
                <a:gd name="connsiteX8" fmla="*/ 4083647 w 4083647"/>
                <a:gd name="connsiteY8" fmla="*/ 339785 h 707886"/>
                <a:gd name="connsiteX9" fmla="*/ 4083647 w 4083647"/>
                <a:gd name="connsiteY9" fmla="*/ 707886 h 707886"/>
                <a:gd name="connsiteX10" fmla="*/ 3418596 w 4083647"/>
                <a:gd name="connsiteY10" fmla="*/ 707886 h 707886"/>
                <a:gd name="connsiteX11" fmla="*/ 2835217 w 4083647"/>
                <a:gd name="connsiteY11" fmla="*/ 707886 h 707886"/>
                <a:gd name="connsiteX12" fmla="*/ 2333512 w 4083647"/>
                <a:gd name="connsiteY12" fmla="*/ 707886 h 707886"/>
                <a:gd name="connsiteX13" fmla="*/ 1831807 w 4083647"/>
                <a:gd name="connsiteY13" fmla="*/ 707886 h 707886"/>
                <a:gd name="connsiteX14" fmla="*/ 1207592 w 4083647"/>
                <a:gd name="connsiteY14" fmla="*/ 707886 h 707886"/>
                <a:gd name="connsiteX15" fmla="*/ 705887 w 4083647"/>
                <a:gd name="connsiteY15" fmla="*/ 707886 h 707886"/>
                <a:gd name="connsiteX16" fmla="*/ 0 w 4083647"/>
                <a:gd name="connsiteY16" fmla="*/ 707886 h 707886"/>
                <a:gd name="connsiteX17" fmla="*/ 0 w 4083647"/>
                <a:gd name="connsiteY17" fmla="*/ 368100 h 707886"/>
                <a:gd name="connsiteX18" fmla="*/ 0 w 4083647"/>
                <a:gd name="connsiteY18" fmla="*/ 0 h 707886"/>
                <a:gd name="connsiteX0" fmla="*/ 0 w 4083647"/>
                <a:gd name="connsiteY0" fmla="*/ 0 h 707886"/>
                <a:gd name="connsiteX1" fmla="*/ 501705 w 4083647"/>
                <a:gd name="connsiteY1" fmla="*/ 0 h 707886"/>
                <a:gd name="connsiteX2" fmla="*/ 1085082 w 4083647"/>
                <a:gd name="connsiteY2" fmla="*/ 0 h 707886"/>
                <a:gd name="connsiteX3" fmla="*/ 1709297 w 4083647"/>
                <a:gd name="connsiteY3" fmla="*/ 0 h 707886"/>
                <a:gd name="connsiteX4" fmla="*/ 2170166 w 4083647"/>
                <a:gd name="connsiteY4" fmla="*/ 0 h 707886"/>
                <a:gd name="connsiteX5" fmla="*/ 2794381 w 4083647"/>
                <a:gd name="connsiteY5" fmla="*/ 0 h 707886"/>
                <a:gd name="connsiteX6" fmla="*/ 3459432 w 4083647"/>
                <a:gd name="connsiteY6" fmla="*/ 0 h 707886"/>
                <a:gd name="connsiteX7" fmla="*/ 4083647 w 4083647"/>
                <a:gd name="connsiteY7" fmla="*/ 0 h 707886"/>
                <a:gd name="connsiteX8" fmla="*/ 4083647 w 4083647"/>
                <a:gd name="connsiteY8" fmla="*/ 332706 h 707886"/>
                <a:gd name="connsiteX9" fmla="*/ 4083647 w 4083647"/>
                <a:gd name="connsiteY9" fmla="*/ 707886 h 707886"/>
                <a:gd name="connsiteX10" fmla="*/ 3581941 w 4083647"/>
                <a:gd name="connsiteY10" fmla="*/ 707886 h 707886"/>
                <a:gd name="connsiteX11" fmla="*/ 3039400 w 4083647"/>
                <a:gd name="connsiteY11" fmla="*/ 707886 h 707886"/>
                <a:gd name="connsiteX12" fmla="*/ 2537694 w 4083647"/>
                <a:gd name="connsiteY12" fmla="*/ 707886 h 707886"/>
                <a:gd name="connsiteX13" fmla="*/ 1913480 w 4083647"/>
                <a:gd name="connsiteY13" fmla="*/ 707886 h 707886"/>
                <a:gd name="connsiteX14" fmla="*/ 1411774 w 4083647"/>
                <a:gd name="connsiteY14" fmla="*/ 707886 h 707886"/>
                <a:gd name="connsiteX15" fmla="*/ 950906 w 4083647"/>
                <a:gd name="connsiteY15" fmla="*/ 707886 h 707886"/>
                <a:gd name="connsiteX16" fmla="*/ 0 w 4083647"/>
                <a:gd name="connsiteY16" fmla="*/ 707886 h 707886"/>
                <a:gd name="connsiteX17" fmla="*/ 0 w 4083647"/>
                <a:gd name="connsiteY17" fmla="*/ 375179 h 707886"/>
                <a:gd name="connsiteX18" fmla="*/ 0 w 4083647"/>
                <a:gd name="connsiteY18" fmla="*/ 0 h 707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83647" h="707886" fill="none" extrusionOk="0">
                  <a:moveTo>
                    <a:pt x="0" y="0"/>
                  </a:moveTo>
                  <a:cubicBezTo>
                    <a:pt x="237231" y="-51903"/>
                    <a:pt x="504973" y="98218"/>
                    <a:pt x="624214" y="0"/>
                  </a:cubicBezTo>
                  <a:cubicBezTo>
                    <a:pt x="727216" y="-20610"/>
                    <a:pt x="883952" y="63897"/>
                    <a:pt x="1085082" y="0"/>
                  </a:cubicBezTo>
                  <a:cubicBezTo>
                    <a:pt x="1245656" y="-44595"/>
                    <a:pt x="1502021" y="-8026"/>
                    <a:pt x="1709297" y="0"/>
                  </a:cubicBezTo>
                  <a:cubicBezTo>
                    <a:pt x="1854918" y="185"/>
                    <a:pt x="2087544" y="-38595"/>
                    <a:pt x="2170166" y="0"/>
                  </a:cubicBezTo>
                  <a:cubicBezTo>
                    <a:pt x="2302266" y="21045"/>
                    <a:pt x="2623809" y="70800"/>
                    <a:pt x="2753545" y="0"/>
                  </a:cubicBezTo>
                  <a:cubicBezTo>
                    <a:pt x="2940955" y="77548"/>
                    <a:pt x="3189906" y="-19082"/>
                    <a:pt x="3418596" y="0"/>
                  </a:cubicBezTo>
                  <a:cubicBezTo>
                    <a:pt x="3592411" y="-102880"/>
                    <a:pt x="3790150" y="101511"/>
                    <a:pt x="4083647" y="0"/>
                  </a:cubicBezTo>
                  <a:cubicBezTo>
                    <a:pt x="4110678" y="144364"/>
                    <a:pt x="4017877" y="191106"/>
                    <a:pt x="4083647" y="339785"/>
                  </a:cubicBezTo>
                  <a:cubicBezTo>
                    <a:pt x="4074376" y="460049"/>
                    <a:pt x="4055521" y="649007"/>
                    <a:pt x="4083647" y="707886"/>
                  </a:cubicBezTo>
                  <a:cubicBezTo>
                    <a:pt x="3905565" y="707448"/>
                    <a:pt x="3687097" y="707805"/>
                    <a:pt x="3418596" y="707886"/>
                  </a:cubicBezTo>
                  <a:cubicBezTo>
                    <a:pt x="3129838" y="734280"/>
                    <a:pt x="3108902" y="700377"/>
                    <a:pt x="2835217" y="707886"/>
                  </a:cubicBezTo>
                  <a:cubicBezTo>
                    <a:pt x="2572303" y="716789"/>
                    <a:pt x="2544011" y="705414"/>
                    <a:pt x="2333512" y="707886"/>
                  </a:cubicBezTo>
                  <a:cubicBezTo>
                    <a:pt x="2113555" y="740092"/>
                    <a:pt x="1914736" y="662570"/>
                    <a:pt x="1831807" y="707886"/>
                  </a:cubicBezTo>
                  <a:cubicBezTo>
                    <a:pt x="1705824" y="749716"/>
                    <a:pt x="1303921" y="669067"/>
                    <a:pt x="1207592" y="707886"/>
                  </a:cubicBezTo>
                  <a:cubicBezTo>
                    <a:pt x="1059296" y="742703"/>
                    <a:pt x="790392" y="732954"/>
                    <a:pt x="705887" y="707886"/>
                  </a:cubicBezTo>
                  <a:cubicBezTo>
                    <a:pt x="705537" y="717328"/>
                    <a:pt x="264437" y="731988"/>
                    <a:pt x="0" y="707886"/>
                  </a:cubicBezTo>
                  <a:cubicBezTo>
                    <a:pt x="31842" y="609400"/>
                    <a:pt x="67650" y="478766"/>
                    <a:pt x="0" y="368100"/>
                  </a:cubicBezTo>
                  <a:cubicBezTo>
                    <a:pt x="-37560" y="224824"/>
                    <a:pt x="10165" y="188605"/>
                    <a:pt x="0" y="0"/>
                  </a:cubicBezTo>
                  <a:close/>
                </a:path>
                <a:path w="4083647" h="707886" stroke="0" extrusionOk="0">
                  <a:moveTo>
                    <a:pt x="0" y="0"/>
                  </a:moveTo>
                  <a:cubicBezTo>
                    <a:pt x="208173" y="-22264"/>
                    <a:pt x="326493" y="-4159"/>
                    <a:pt x="501705" y="0"/>
                  </a:cubicBezTo>
                  <a:cubicBezTo>
                    <a:pt x="652428" y="-26788"/>
                    <a:pt x="964787" y="33354"/>
                    <a:pt x="1085082" y="0"/>
                  </a:cubicBezTo>
                  <a:cubicBezTo>
                    <a:pt x="1165517" y="-88031"/>
                    <a:pt x="1431522" y="20312"/>
                    <a:pt x="1709297" y="0"/>
                  </a:cubicBezTo>
                  <a:cubicBezTo>
                    <a:pt x="1946267" y="18683"/>
                    <a:pt x="2049837" y="3223"/>
                    <a:pt x="2170166" y="0"/>
                  </a:cubicBezTo>
                  <a:cubicBezTo>
                    <a:pt x="2309624" y="-52764"/>
                    <a:pt x="2518366" y="-59018"/>
                    <a:pt x="2794381" y="0"/>
                  </a:cubicBezTo>
                  <a:cubicBezTo>
                    <a:pt x="3013500" y="25691"/>
                    <a:pt x="3268867" y="56082"/>
                    <a:pt x="3459432" y="0"/>
                  </a:cubicBezTo>
                  <a:cubicBezTo>
                    <a:pt x="3659365" y="-24817"/>
                    <a:pt x="3778396" y="-21209"/>
                    <a:pt x="4083647" y="0"/>
                  </a:cubicBezTo>
                  <a:cubicBezTo>
                    <a:pt x="4074807" y="51768"/>
                    <a:pt x="4041208" y="239799"/>
                    <a:pt x="4083647" y="332706"/>
                  </a:cubicBezTo>
                  <a:cubicBezTo>
                    <a:pt x="4032438" y="399248"/>
                    <a:pt x="4089905" y="510930"/>
                    <a:pt x="4083647" y="707886"/>
                  </a:cubicBezTo>
                  <a:cubicBezTo>
                    <a:pt x="3937488" y="776536"/>
                    <a:pt x="3764170" y="737338"/>
                    <a:pt x="3581941" y="707886"/>
                  </a:cubicBezTo>
                  <a:cubicBezTo>
                    <a:pt x="3439018" y="733036"/>
                    <a:pt x="3257830" y="716422"/>
                    <a:pt x="3039400" y="707886"/>
                  </a:cubicBezTo>
                  <a:cubicBezTo>
                    <a:pt x="2926045" y="715488"/>
                    <a:pt x="2664385" y="716645"/>
                    <a:pt x="2537694" y="707886"/>
                  </a:cubicBezTo>
                  <a:cubicBezTo>
                    <a:pt x="2430600" y="683606"/>
                    <a:pt x="2145620" y="650196"/>
                    <a:pt x="1913480" y="707886"/>
                  </a:cubicBezTo>
                  <a:cubicBezTo>
                    <a:pt x="1764029" y="714032"/>
                    <a:pt x="1573374" y="720601"/>
                    <a:pt x="1411774" y="707886"/>
                  </a:cubicBezTo>
                  <a:cubicBezTo>
                    <a:pt x="1258806" y="718412"/>
                    <a:pt x="1145605" y="678117"/>
                    <a:pt x="950906" y="707886"/>
                  </a:cubicBezTo>
                  <a:cubicBezTo>
                    <a:pt x="721526" y="577254"/>
                    <a:pt x="376748" y="696405"/>
                    <a:pt x="0" y="707886"/>
                  </a:cubicBezTo>
                  <a:cubicBezTo>
                    <a:pt x="-12289" y="580957"/>
                    <a:pt x="17803" y="487988"/>
                    <a:pt x="0" y="375179"/>
                  </a:cubicBezTo>
                  <a:cubicBezTo>
                    <a:pt x="6438" y="210123"/>
                    <a:pt x="3711" y="135936"/>
                    <a:pt x="0" y="0"/>
                  </a:cubicBezTo>
                  <a:close/>
                </a:path>
              </a:pathLst>
            </a:custGeom>
            <a:noFill/>
            <a:ln w="28575">
              <a:noFill/>
              <a:extLst>
                <a:ext uri="{C807C97D-BFC1-408E-A445-0C87EB9F89A2}">
                  <ask:lineSketchStyleProps xmlns="" xmlns:ask="http://schemas.microsoft.com/office/drawing/2018/sketchyshapes" sd="1255533040">
                    <a:custGeom>
                      <a:avLst/>
                      <a:gdLst>
                        <a:gd name="connsiteX0" fmla="*/ 0 w 4083647"/>
                        <a:gd name="connsiteY0" fmla="*/ 0 h 707886"/>
                        <a:gd name="connsiteX1" fmla="*/ 624214 w 4083647"/>
                        <a:gd name="connsiteY1" fmla="*/ 0 h 707886"/>
                        <a:gd name="connsiteX2" fmla="*/ 1085082 w 4083647"/>
                        <a:gd name="connsiteY2" fmla="*/ 0 h 707886"/>
                        <a:gd name="connsiteX3" fmla="*/ 1709297 w 4083647"/>
                        <a:gd name="connsiteY3" fmla="*/ 0 h 707886"/>
                        <a:gd name="connsiteX4" fmla="*/ 2170166 w 4083647"/>
                        <a:gd name="connsiteY4" fmla="*/ 0 h 707886"/>
                        <a:gd name="connsiteX5" fmla="*/ 2753545 w 4083647"/>
                        <a:gd name="connsiteY5" fmla="*/ 0 h 707886"/>
                        <a:gd name="connsiteX6" fmla="*/ 3418596 w 4083647"/>
                        <a:gd name="connsiteY6" fmla="*/ 0 h 707886"/>
                        <a:gd name="connsiteX7" fmla="*/ 4083647 w 4083647"/>
                        <a:gd name="connsiteY7" fmla="*/ 0 h 707886"/>
                        <a:gd name="connsiteX8" fmla="*/ 4083647 w 4083647"/>
                        <a:gd name="connsiteY8" fmla="*/ 339785 h 707886"/>
                        <a:gd name="connsiteX9" fmla="*/ 4083647 w 4083647"/>
                        <a:gd name="connsiteY9" fmla="*/ 707886 h 707886"/>
                        <a:gd name="connsiteX10" fmla="*/ 3418596 w 4083647"/>
                        <a:gd name="connsiteY10" fmla="*/ 707886 h 707886"/>
                        <a:gd name="connsiteX11" fmla="*/ 2835217 w 4083647"/>
                        <a:gd name="connsiteY11" fmla="*/ 707886 h 707886"/>
                        <a:gd name="connsiteX12" fmla="*/ 2333512 w 4083647"/>
                        <a:gd name="connsiteY12" fmla="*/ 707886 h 707886"/>
                        <a:gd name="connsiteX13" fmla="*/ 1831807 w 4083647"/>
                        <a:gd name="connsiteY13" fmla="*/ 707886 h 707886"/>
                        <a:gd name="connsiteX14" fmla="*/ 1207592 w 4083647"/>
                        <a:gd name="connsiteY14" fmla="*/ 707886 h 707886"/>
                        <a:gd name="connsiteX15" fmla="*/ 705887 w 4083647"/>
                        <a:gd name="connsiteY15" fmla="*/ 707886 h 707886"/>
                        <a:gd name="connsiteX16" fmla="*/ 0 w 4083647"/>
                        <a:gd name="connsiteY16" fmla="*/ 707886 h 707886"/>
                        <a:gd name="connsiteX17" fmla="*/ 0 w 4083647"/>
                        <a:gd name="connsiteY17" fmla="*/ 368100 h 707886"/>
                        <a:gd name="connsiteX18" fmla="*/ 0 w 4083647"/>
                        <a:gd name="connsiteY18" fmla="*/ 0 h 707886"/>
                        <a:gd name="connsiteX0" fmla="*/ 0 w 4083647"/>
                        <a:gd name="connsiteY0" fmla="*/ 0 h 707886"/>
                        <a:gd name="connsiteX1" fmla="*/ 501705 w 4083647"/>
                        <a:gd name="connsiteY1" fmla="*/ 0 h 707886"/>
                        <a:gd name="connsiteX2" fmla="*/ 1085082 w 4083647"/>
                        <a:gd name="connsiteY2" fmla="*/ 0 h 707886"/>
                        <a:gd name="connsiteX3" fmla="*/ 1709297 w 4083647"/>
                        <a:gd name="connsiteY3" fmla="*/ 0 h 707886"/>
                        <a:gd name="connsiteX4" fmla="*/ 2170166 w 4083647"/>
                        <a:gd name="connsiteY4" fmla="*/ 0 h 707886"/>
                        <a:gd name="connsiteX5" fmla="*/ 2794381 w 4083647"/>
                        <a:gd name="connsiteY5" fmla="*/ 0 h 707886"/>
                        <a:gd name="connsiteX6" fmla="*/ 3459432 w 4083647"/>
                        <a:gd name="connsiteY6" fmla="*/ 0 h 707886"/>
                        <a:gd name="connsiteX7" fmla="*/ 4083647 w 4083647"/>
                        <a:gd name="connsiteY7" fmla="*/ 0 h 707886"/>
                        <a:gd name="connsiteX8" fmla="*/ 4083647 w 4083647"/>
                        <a:gd name="connsiteY8" fmla="*/ 332706 h 707886"/>
                        <a:gd name="connsiteX9" fmla="*/ 4083647 w 4083647"/>
                        <a:gd name="connsiteY9" fmla="*/ 707886 h 707886"/>
                        <a:gd name="connsiteX10" fmla="*/ 3581941 w 4083647"/>
                        <a:gd name="connsiteY10" fmla="*/ 707886 h 707886"/>
                        <a:gd name="connsiteX11" fmla="*/ 3039400 w 4083647"/>
                        <a:gd name="connsiteY11" fmla="*/ 707886 h 707886"/>
                        <a:gd name="connsiteX12" fmla="*/ 2537694 w 4083647"/>
                        <a:gd name="connsiteY12" fmla="*/ 707886 h 707886"/>
                        <a:gd name="connsiteX13" fmla="*/ 1913480 w 4083647"/>
                        <a:gd name="connsiteY13" fmla="*/ 707886 h 707886"/>
                        <a:gd name="connsiteX14" fmla="*/ 1411774 w 4083647"/>
                        <a:gd name="connsiteY14" fmla="*/ 707886 h 707886"/>
                        <a:gd name="connsiteX15" fmla="*/ 950906 w 4083647"/>
                        <a:gd name="connsiteY15" fmla="*/ 707886 h 707886"/>
                        <a:gd name="connsiteX16" fmla="*/ 0 w 4083647"/>
                        <a:gd name="connsiteY16" fmla="*/ 707886 h 707886"/>
                        <a:gd name="connsiteX17" fmla="*/ 0 w 4083647"/>
                        <a:gd name="connsiteY17" fmla="*/ 375179 h 707886"/>
                        <a:gd name="connsiteX18" fmla="*/ 0 w 4083647"/>
                        <a:gd name="connsiteY18" fmla="*/ 0 h 7078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4083647" h="707886" fill="none" extrusionOk="0">
                          <a:moveTo>
                            <a:pt x="0" y="0"/>
                          </a:moveTo>
                          <a:cubicBezTo>
                            <a:pt x="242043" y="-50343"/>
                            <a:pt x="490301" y="76833"/>
                            <a:pt x="624214" y="0"/>
                          </a:cubicBezTo>
                          <a:cubicBezTo>
                            <a:pt x="752192" y="-31389"/>
                            <a:pt x="889697" y="52953"/>
                            <a:pt x="1085082" y="0"/>
                          </a:cubicBezTo>
                          <a:cubicBezTo>
                            <a:pt x="1262721" y="-26324"/>
                            <a:pt x="1535865" y="5779"/>
                            <a:pt x="1709297" y="0"/>
                          </a:cubicBezTo>
                          <a:cubicBezTo>
                            <a:pt x="1853072" y="-11144"/>
                            <a:pt x="2081003" y="-14871"/>
                            <a:pt x="2170166" y="0"/>
                          </a:cubicBezTo>
                          <a:cubicBezTo>
                            <a:pt x="2286119" y="11115"/>
                            <a:pt x="2622901" y="66057"/>
                            <a:pt x="2753545" y="0"/>
                          </a:cubicBezTo>
                          <a:cubicBezTo>
                            <a:pt x="2915168" y="21871"/>
                            <a:pt x="3189838" y="-842"/>
                            <a:pt x="3418596" y="0"/>
                          </a:cubicBezTo>
                          <a:cubicBezTo>
                            <a:pt x="3641315" y="-65496"/>
                            <a:pt x="3819177" y="74700"/>
                            <a:pt x="4083647" y="0"/>
                          </a:cubicBezTo>
                          <a:cubicBezTo>
                            <a:pt x="4108713" y="122393"/>
                            <a:pt x="4028765" y="202156"/>
                            <a:pt x="4083647" y="339785"/>
                          </a:cubicBezTo>
                          <a:cubicBezTo>
                            <a:pt x="4092368" y="457610"/>
                            <a:pt x="4047336" y="636254"/>
                            <a:pt x="4083647" y="707886"/>
                          </a:cubicBezTo>
                          <a:cubicBezTo>
                            <a:pt x="3873665" y="732804"/>
                            <a:pt x="3698942" y="698069"/>
                            <a:pt x="3418596" y="707886"/>
                          </a:cubicBezTo>
                          <a:cubicBezTo>
                            <a:pt x="3131325" y="730011"/>
                            <a:pt x="3107410" y="701532"/>
                            <a:pt x="2835217" y="707886"/>
                          </a:cubicBezTo>
                          <a:cubicBezTo>
                            <a:pt x="2568584" y="715316"/>
                            <a:pt x="2540982" y="699248"/>
                            <a:pt x="2333512" y="707886"/>
                          </a:cubicBezTo>
                          <a:cubicBezTo>
                            <a:pt x="2120081" y="728514"/>
                            <a:pt x="1931296" y="679524"/>
                            <a:pt x="1831807" y="707886"/>
                          </a:cubicBezTo>
                          <a:cubicBezTo>
                            <a:pt x="1711065" y="738977"/>
                            <a:pt x="1316804" y="664379"/>
                            <a:pt x="1207592" y="707886"/>
                          </a:cubicBezTo>
                          <a:cubicBezTo>
                            <a:pt x="1064359" y="745837"/>
                            <a:pt x="809700" y="718361"/>
                            <a:pt x="705887" y="707886"/>
                          </a:cubicBezTo>
                          <a:cubicBezTo>
                            <a:pt x="627341" y="715868"/>
                            <a:pt x="283755" y="697533"/>
                            <a:pt x="0" y="707886"/>
                          </a:cubicBezTo>
                          <a:cubicBezTo>
                            <a:pt x="28492" y="609835"/>
                            <a:pt x="43954" y="496861"/>
                            <a:pt x="0" y="368100"/>
                          </a:cubicBezTo>
                          <a:cubicBezTo>
                            <a:pt x="-24884" y="222291"/>
                            <a:pt x="11657" y="183056"/>
                            <a:pt x="0" y="0"/>
                          </a:cubicBezTo>
                          <a:close/>
                        </a:path>
                        <a:path w="4083647" h="707886" stroke="0" extrusionOk="0">
                          <a:moveTo>
                            <a:pt x="0" y="0"/>
                          </a:moveTo>
                          <a:cubicBezTo>
                            <a:pt x="201351" y="-24155"/>
                            <a:pt x="323318" y="-2353"/>
                            <a:pt x="501705" y="0"/>
                          </a:cubicBezTo>
                          <a:cubicBezTo>
                            <a:pt x="666917" y="-20915"/>
                            <a:pt x="955584" y="35252"/>
                            <a:pt x="1085082" y="0"/>
                          </a:cubicBezTo>
                          <a:cubicBezTo>
                            <a:pt x="1220706" y="-65801"/>
                            <a:pt x="1463578" y="7825"/>
                            <a:pt x="1709297" y="0"/>
                          </a:cubicBezTo>
                          <a:cubicBezTo>
                            <a:pt x="1946739" y="9086"/>
                            <a:pt x="2028453" y="10703"/>
                            <a:pt x="2170166" y="0"/>
                          </a:cubicBezTo>
                          <a:cubicBezTo>
                            <a:pt x="2313613" y="-20428"/>
                            <a:pt x="2531139" y="-11130"/>
                            <a:pt x="2794381" y="0"/>
                          </a:cubicBezTo>
                          <a:cubicBezTo>
                            <a:pt x="3026705" y="8318"/>
                            <a:pt x="3250040" y="40295"/>
                            <a:pt x="3459432" y="0"/>
                          </a:cubicBezTo>
                          <a:cubicBezTo>
                            <a:pt x="3669977" y="-32997"/>
                            <a:pt x="3789004" y="9448"/>
                            <a:pt x="4083647" y="0"/>
                          </a:cubicBezTo>
                          <a:cubicBezTo>
                            <a:pt x="4092216" y="68548"/>
                            <a:pt x="4047425" y="250032"/>
                            <a:pt x="4083647" y="332706"/>
                          </a:cubicBezTo>
                          <a:cubicBezTo>
                            <a:pt x="4068387" y="400460"/>
                            <a:pt x="4087587" y="525358"/>
                            <a:pt x="4083647" y="707886"/>
                          </a:cubicBezTo>
                          <a:cubicBezTo>
                            <a:pt x="3938827" y="767712"/>
                            <a:pt x="3772362" y="707025"/>
                            <a:pt x="3581941" y="707886"/>
                          </a:cubicBezTo>
                          <a:cubicBezTo>
                            <a:pt x="3414366" y="743108"/>
                            <a:pt x="3215409" y="708336"/>
                            <a:pt x="3039400" y="707886"/>
                          </a:cubicBezTo>
                          <a:cubicBezTo>
                            <a:pt x="2919295" y="715123"/>
                            <a:pt x="2665060" y="714016"/>
                            <a:pt x="2537694" y="707886"/>
                          </a:cubicBezTo>
                          <a:cubicBezTo>
                            <a:pt x="2419627" y="703489"/>
                            <a:pt x="2112154" y="669053"/>
                            <a:pt x="1913480" y="707886"/>
                          </a:cubicBezTo>
                          <a:cubicBezTo>
                            <a:pt x="1750480" y="724878"/>
                            <a:pt x="1542004" y="702354"/>
                            <a:pt x="1411774" y="707886"/>
                          </a:cubicBezTo>
                          <a:cubicBezTo>
                            <a:pt x="1268239" y="719190"/>
                            <a:pt x="1162733" y="689635"/>
                            <a:pt x="950906" y="707886"/>
                          </a:cubicBezTo>
                          <a:cubicBezTo>
                            <a:pt x="729751" y="678116"/>
                            <a:pt x="364019" y="680597"/>
                            <a:pt x="0" y="707886"/>
                          </a:cubicBezTo>
                          <a:cubicBezTo>
                            <a:pt x="-17077" y="563428"/>
                            <a:pt x="10484" y="495510"/>
                            <a:pt x="0" y="375179"/>
                          </a:cubicBezTo>
                          <a:cubicBezTo>
                            <a:pt x="-2156" y="241088"/>
                            <a:pt x="10443" y="12488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</a:t>
              </a:r>
              <a:endPara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 dirty="0" err="1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4000" b="1" dirty="0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lượng</a:t>
              </a:r>
              <a:endParaRPr lang="en-US" altLang="en-US" sz="4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 dirty="0" err="1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altLang="en-US" sz="4000" b="1" dirty="0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tình</a:t>
              </a:r>
              <a:endParaRPr lang="en-US" altLang="en-US" sz="4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000" b="1" dirty="0" err="1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altLang="en-US" sz="4000" b="1" dirty="0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mang</a:t>
              </a:r>
              <a:endParaRPr lang="en-US" altLang="en-US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983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16767" y="1275522"/>
            <a:ext cx="8229600" cy="464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b="1" dirty="0" smtClean="0">
                <a:solidFill>
                  <a:srgbClr val="CC0000"/>
                </a:solidFill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CC0000"/>
                </a:solidFill>
                <a:cs typeface="Times New Roman" pitchFamily="18" charset="0"/>
              </a:rPr>
            </a:br>
            <a:r>
              <a:rPr lang="en-US" sz="3200" b="1" dirty="0" err="1" smtClean="0">
                <a:cs typeface="Times New Roman" pitchFamily="18" charset="0"/>
              </a:rPr>
              <a:t>Tôi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yêu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truyện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cổ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nước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tôi</a:t>
            </a:r>
            <a:r>
              <a:rPr lang="en-US" sz="3200" b="1" dirty="0" smtClean="0">
                <a:cs typeface="Times New Roman" pitchFamily="18" charset="0"/>
              </a:rPr>
              <a:t/>
            </a:r>
            <a:br>
              <a:rPr lang="en-US" sz="3200" b="1" dirty="0" smtClean="0">
                <a:cs typeface="Times New Roman" pitchFamily="18" charset="0"/>
              </a:rPr>
            </a:br>
            <a:r>
              <a:rPr lang="en-US" sz="3200" b="1" dirty="0" err="1" smtClean="0">
                <a:cs typeface="Times New Roman" pitchFamily="18" charset="0"/>
              </a:rPr>
              <a:t>Vừa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nhân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hậu</a:t>
            </a:r>
            <a:r>
              <a:rPr lang="en-US" sz="3200" b="1" dirty="0" smtClean="0">
                <a:cs typeface="Times New Roman" pitchFamily="18" charset="0"/>
              </a:rPr>
              <a:t> / </a:t>
            </a:r>
            <a:r>
              <a:rPr lang="en-US" sz="3200" b="1" dirty="0" err="1" smtClean="0">
                <a:cs typeface="Times New Roman" pitchFamily="18" charset="0"/>
              </a:rPr>
              <a:t>lại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tuyệt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vời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sâu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xa</a:t>
            </a:r>
            <a:r>
              <a:rPr lang="en-US" sz="3200" b="1" dirty="0" smtClean="0">
                <a:cs typeface="Times New Roman" pitchFamily="18" charset="0"/>
              </a:rPr>
              <a:t/>
            </a:r>
            <a:br>
              <a:rPr lang="en-US" sz="3200" b="1" dirty="0" smtClean="0">
                <a:cs typeface="Times New Roman" pitchFamily="18" charset="0"/>
              </a:rPr>
            </a:br>
            <a:r>
              <a:rPr lang="en-US" sz="3200" b="1" dirty="0" err="1" smtClean="0">
                <a:cs typeface="Times New Roman" pitchFamily="18" charset="0"/>
              </a:rPr>
              <a:t>Thương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người</a:t>
            </a:r>
            <a:r>
              <a:rPr lang="en-US" sz="3200" b="1" dirty="0" smtClean="0">
                <a:cs typeface="Times New Roman" pitchFamily="18" charset="0"/>
              </a:rPr>
              <a:t> / </a:t>
            </a:r>
            <a:r>
              <a:rPr lang="en-US" sz="3200" b="1" dirty="0" err="1" smtClean="0">
                <a:cs typeface="Times New Roman" pitchFamily="18" charset="0"/>
              </a:rPr>
              <a:t>rồi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mới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thương</a:t>
            </a:r>
            <a:r>
              <a:rPr lang="en-US" sz="3200" b="1" dirty="0" smtClean="0">
                <a:cs typeface="Times New Roman" pitchFamily="18" charset="0"/>
              </a:rPr>
              <a:t> ta</a:t>
            </a:r>
            <a:br>
              <a:rPr lang="en-US" sz="3200" b="1" dirty="0" smtClean="0">
                <a:cs typeface="Times New Roman" pitchFamily="18" charset="0"/>
              </a:rPr>
            </a:br>
            <a:r>
              <a:rPr lang="en-US" sz="3200" b="1" dirty="0" err="1" smtClean="0">
                <a:cs typeface="Times New Roman" pitchFamily="18" charset="0"/>
              </a:rPr>
              <a:t>Yêu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nhau</a:t>
            </a:r>
            <a:r>
              <a:rPr lang="en-US" sz="3200" b="1" dirty="0" smtClean="0">
                <a:cs typeface="Times New Roman" pitchFamily="18" charset="0"/>
              </a:rPr>
              <a:t> / </a:t>
            </a:r>
            <a:r>
              <a:rPr lang="en-US" sz="3200" b="1" dirty="0" err="1" smtClean="0">
                <a:cs typeface="Times New Roman" pitchFamily="18" charset="0"/>
              </a:rPr>
              <a:t>dù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mấy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cách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xa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cũng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tìm</a:t>
            </a:r>
            <a:r>
              <a:rPr lang="en-US" sz="3200" b="1" dirty="0" smtClean="0">
                <a:cs typeface="Times New Roman" pitchFamily="18" charset="0"/>
              </a:rPr>
              <a:t/>
            </a:r>
            <a:br>
              <a:rPr lang="en-US" sz="3200" b="1" dirty="0" smtClean="0">
                <a:cs typeface="Times New Roman" pitchFamily="18" charset="0"/>
              </a:rPr>
            </a:br>
            <a:r>
              <a:rPr lang="en-US" sz="3200" b="1" dirty="0" smtClean="0">
                <a:cs typeface="Times New Roman" pitchFamily="18" charset="0"/>
              </a:rPr>
              <a:t/>
            </a:r>
            <a:br>
              <a:rPr lang="en-US" sz="3200" b="1" dirty="0" smtClean="0">
                <a:cs typeface="Times New Roman" pitchFamily="18" charset="0"/>
              </a:rPr>
            </a:br>
            <a:r>
              <a:rPr lang="en-US" sz="3200" b="1" dirty="0" err="1" smtClean="0">
                <a:cs typeface="Times New Roman" pitchFamily="18" charset="0"/>
              </a:rPr>
              <a:t>Rất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công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bằng</a:t>
            </a:r>
            <a:r>
              <a:rPr lang="en-US" sz="3200" b="1" dirty="0" smtClean="0">
                <a:cs typeface="Times New Roman" pitchFamily="18" charset="0"/>
              </a:rPr>
              <a:t>,/ </a:t>
            </a:r>
            <a:r>
              <a:rPr lang="en-US" sz="3200" b="1" dirty="0" err="1" smtClean="0">
                <a:cs typeface="Times New Roman" pitchFamily="18" charset="0"/>
              </a:rPr>
              <a:t>rất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thông</a:t>
            </a:r>
            <a:r>
              <a:rPr lang="en-US" sz="3200" b="1" dirty="0" smtClean="0">
                <a:cs typeface="Times New Roman" pitchFamily="18" charset="0"/>
              </a:rPr>
              <a:t> minh</a:t>
            </a:r>
            <a:br>
              <a:rPr lang="en-US" sz="3200" b="1" dirty="0" smtClean="0">
                <a:cs typeface="Times New Roman" pitchFamily="18" charset="0"/>
              </a:rPr>
            </a:br>
            <a:r>
              <a:rPr lang="en-US" sz="3200" b="1" dirty="0" err="1" smtClean="0">
                <a:cs typeface="Times New Roman" pitchFamily="18" charset="0"/>
              </a:rPr>
              <a:t>Vừa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độ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lượng</a:t>
            </a:r>
            <a:r>
              <a:rPr lang="en-US" sz="3200" b="1" dirty="0" smtClean="0">
                <a:cs typeface="Times New Roman" pitchFamily="18" charset="0"/>
              </a:rPr>
              <a:t>/ </a:t>
            </a:r>
            <a:r>
              <a:rPr lang="en-US" sz="3200" b="1" dirty="0" err="1" smtClean="0">
                <a:cs typeface="Times New Roman" pitchFamily="18" charset="0"/>
              </a:rPr>
              <a:t>lại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đa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tình</a:t>
            </a:r>
            <a:r>
              <a:rPr lang="en-US" sz="3200" b="1" dirty="0" smtClean="0">
                <a:cs typeface="Times New Roman" pitchFamily="18" charset="0"/>
              </a:rPr>
              <a:t>,/ </a:t>
            </a:r>
            <a:r>
              <a:rPr lang="en-US" sz="3200" b="1" dirty="0" err="1" smtClean="0">
                <a:cs typeface="Times New Roman" pitchFamily="18" charset="0"/>
              </a:rPr>
              <a:t>đa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mang</a:t>
            </a:r>
            <a:r>
              <a:rPr lang="en-US" sz="3200" b="1" dirty="0" smtClean="0">
                <a:cs typeface="Times New Roman" pitchFamily="18" charset="0"/>
              </a:rPr>
              <a:t>.</a:t>
            </a:r>
            <a:br>
              <a:rPr lang="en-US" sz="3200" b="1" dirty="0" smtClean="0">
                <a:cs typeface="Times New Roman" pitchFamily="18" charset="0"/>
              </a:rPr>
            </a:br>
            <a:r>
              <a:rPr lang="en-US" sz="3200" b="1" dirty="0" smtClean="0">
                <a:cs typeface="Times New Roman" pitchFamily="18" charset="0"/>
              </a:rPr>
              <a:t/>
            </a:r>
            <a:br>
              <a:rPr lang="en-US" sz="3200" b="1" dirty="0" smtClean="0">
                <a:cs typeface="Times New Roman" pitchFamily="18" charset="0"/>
              </a:rPr>
            </a:br>
            <a:r>
              <a:rPr lang="en-US" b="1" dirty="0" smtClean="0">
                <a:solidFill>
                  <a:srgbClr val="CC0000"/>
                </a:solidFill>
                <a:cs typeface="Times New Roman" pitchFamily="18" charset="0"/>
              </a:rPr>
              <a:t/>
            </a:r>
            <a:br>
              <a:rPr lang="en-US" b="1" dirty="0" smtClean="0">
                <a:solidFill>
                  <a:srgbClr val="CC0000"/>
                </a:solidFill>
                <a:cs typeface="Times New Roman" pitchFamily="18" charset="0"/>
              </a:rPr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572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棕色手绘风卡通人物幼儿园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Desc"/>
  <p:tag name="MH" val="20170910175040"/>
  <p:tag name="MH_LIBRARY" val="GRAPHIC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853</Words>
  <Application>Microsoft Office PowerPoint</Application>
  <PresentationFormat>Widescreen</PresentationFormat>
  <Paragraphs>113</Paragraphs>
  <Slides>24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Calibri</vt:lpstr>
      <vt:lpstr>UTM Thanh Nhac TL</vt:lpstr>
      <vt:lpstr>Lato Light</vt:lpstr>
      <vt:lpstr>Wingdings</vt:lpstr>
      <vt:lpstr>Arial</vt:lpstr>
      <vt:lpstr>等线</vt:lpstr>
      <vt:lpstr>Times New Roman</vt:lpstr>
      <vt:lpstr>思源宋体 CN Heavy</vt:lpstr>
      <vt:lpstr>宋体</vt:lpstr>
      <vt:lpstr>UTM Libel KT</vt:lpstr>
      <vt:lpstr>微软雅黑</vt:lpstr>
      <vt:lpstr>UTM Alter Gothic</vt:lpstr>
      <vt:lpstr>UTM Neutra</vt:lpstr>
      <vt:lpstr>包图主题2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棕色手绘风卡通人物幼儿园家长会PPT模板</dc:title>
  <dc:creator>Team KTUTS</dc:creator>
  <cp:keywords>Hanh Phan</cp:keywords>
  <cp:lastModifiedBy>Admin</cp:lastModifiedBy>
  <cp:revision>90</cp:revision>
  <dcterms:created xsi:type="dcterms:W3CDTF">2017-12-13T02:10:16Z</dcterms:created>
  <dcterms:modified xsi:type="dcterms:W3CDTF">2022-09-13T08:32:42Z</dcterms:modified>
</cp:coreProperties>
</file>