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media/audio8.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319" r:id="rId2"/>
    <p:sldId id="320" r:id="rId3"/>
    <p:sldId id="259" r:id="rId4"/>
    <p:sldId id="284" r:id="rId5"/>
    <p:sldId id="256" r:id="rId6"/>
    <p:sldId id="285" r:id="rId7"/>
    <p:sldId id="261" r:id="rId8"/>
    <p:sldId id="286" r:id="rId9"/>
    <p:sldId id="318" r:id="rId10"/>
    <p:sldId id="287" r:id="rId11"/>
    <p:sldId id="292" r:id="rId12"/>
    <p:sldId id="288" r:id="rId13"/>
    <p:sldId id="289" r:id="rId14"/>
    <p:sldId id="290" r:id="rId15"/>
    <p:sldId id="291" r:id="rId16"/>
    <p:sldId id="293" r:id="rId17"/>
    <p:sldId id="294" r:id="rId18"/>
    <p:sldId id="295" r:id="rId19"/>
    <p:sldId id="296" r:id="rId20"/>
    <p:sldId id="321" r:id="rId21"/>
    <p:sldId id="322" r:id="rId22"/>
    <p:sldId id="299" r:id="rId23"/>
    <p:sldId id="298" r:id="rId24"/>
    <p:sldId id="302" r:id="rId25"/>
    <p:sldId id="301" r:id="rId26"/>
    <p:sldId id="303" r:id="rId27"/>
    <p:sldId id="304" r:id="rId28"/>
    <p:sldId id="305" r:id="rId29"/>
    <p:sldId id="306" r:id="rId30"/>
    <p:sldId id="309" r:id="rId31"/>
    <p:sldId id="310" r:id="rId32"/>
    <p:sldId id="311" r:id="rId33"/>
    <p:sldId id="312" r:id="rId34"/>
    <p:sldId id="313" r:id="rId35"/>
    <p:sldId id="314" r:id="rId36"/>
    <p:sldId id="315" r:id="rId37"/>
    <p:sldId id="317" r:id="rId38"/>
    <p:sldId id="277" r:id="rId39"/>
    <p:sldId id="278" r:id="rId40"/>
    <p:sldId id="308" r:id="rId41"/>
  </p:sldIdLst>
  <p:sldSz cx="9144000" cy="5715000" type="screen16x10"/>
  <p:notesSz cx="6858000" cy="9144000"/>
  <p:embeddedFontLst>
    <p:embeddedFont>
      <p:font typeface="Calibri" panose="020F0502020204030204" pitchFamily="34" charset="0"/>
      <p:regular r:id="rId42"/>
      <p:bold r:id="rId43"/>
      <p:italic r:id="rId44"/>
      <p:boldItalic r:id="rId45"/>
    </p:embeddedFont>
    <p:embeddedFont>
      <p:font typeface="宋体" panose="02010600030101010101" pitchFamily="2" charset="-122"/>
      <p:regular r:id="rId46"/>
    </p:embeddedFont>
    <p:embeddedFont>
      <p:font typeface="VNI-Thufap2"/>
      <p:regular r:id="rId47"/>
    </p:embeddedFont>
    <p:embeddedFont>
      <p:font typeface=".VnTifani HeavyH" panose="020B7200000000000000" pitchFamily="34" charset="0"/>
      <p:regular r:id="rId48"/>
    </p:embeddedFont>
    <p:embeddedFont>
      <p:font typeface="Tahoma" panose="020B0604030504040204" pitchFamily="34" charset="0"/>
      <p:regular r:id="rId49"/>
      <p:bold r:id="rId50"/>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EFF"/>
    <a:srgbClr val="006600"/>
    <a:srgbClr val="0000CC"/>
    <a:srgbClr val="00CCFF"/>
    <a:srgbClr val="FF6600"/>
    <a:srgbClr val="FF9393"/>
    <a:srgbClr val="2E3B39"/>
    <a:srgbClr val="E9E532"/>
    <a:srgbClr val="EEBD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1" autoAdjust="0"/>
    <p:restoredTop sz="94660"/>
  </p:normalViewPr>
  <p:slideViewPr>
    <p:cSldViewPr snapToGrid="0">
      <p:cViewPr>
        <p:scale>
          <a:sx n="66" d="100"/>
          <a:sy n="66" d="100"/>
        </p:scale>
        <p:origin x="-1674" y="-504"/>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2021/9/22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2021/9/22</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0.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4.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hyperlink" Target="../My%20Documents/SONG/ATGT%20(khoi7)/vong3(khoi7).ppt" TargetMode="Externa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37.emf"/><Relationship Id="rId13" Type="http://schemas.openxmlformats.org/officeDocument/2006/relationships/image" Target="../media/image40.jpeg"/><Relationship Id="rId3" Type="http://schemas.openxmlformats.org/officeDocument/2006/relationships/image" Target="../media/image34.jpeg"/><Relationship Id="rId7" Type="http://schemas.openxmlformats.org/officeDocument/2006/relationships/slide" Target="slide35.xml"/><Relationship Id="rId12" Type="http://schemas.openxmlformats.org/officeDocument/2006/relationships/image" Target="../media/image39.emf"/><Relationship Id="rId17" Type="http://schemas.openxmlformats.org/officeDocument/2006/relationships/image" Target="../media/image43.emf"/><Relationship Id="rId2" Type="http://schemas.openxmlformats.org/officeDocument/2006/relationships/audio" Target="../media/audio2.wav"/><Relationship Id="rId16" Type="http://schemas.openxmlformats.org/officeDocument/2006/relationships/slide" Target="slide33.xml"/><Relationship Id="rId1" Type="http://schemas.openxmlformats.org/officeDocument/2006/relationships/slideLayout" Target="../slideLayouts/slideLayout7.xml"/><Relationship Id="rId6" Type="http://schemas.openxmlformats.org/officeDocument/2006/relationships/image" Target="../media/image36.emf"/><Relationship Id="rId11" Type="http://schemas.openxmlformats.org/officeDocument/2006/relationships/slide" Target="slide36.xml"/><Relationship Id="rId5" Type="http://schemas.openxmlformats.org/officeDocument/2006/relationships/slide" Target="slide38.xml"/><Relationship Id="rId15" Type="http://schemas.openxmlformats.org/officeDocument/2006/relationships/image" Target="../media/image42.jpeg"/><Relationship Id="rId10" Type="http://schemas.openxmlformats.org/officeDocument/2006/relationships/image" Target="../media/image38.emf"/><Relationship Id="rId4" Type="http://schemas.openxmlformats.org/officeDocument/2006/relationships/image" Target="../media/image35.jpeg"/><Relationship Id="rId9" Type="http://schemas.openxmlformats.org/officeDocument/2006/relationships/slide" Target="slide34.xml"/><Relationship Id="rId14" Type="http://schemas.openxmlformats.org/officeDocument/2006/relationships/image" Target="../media/image41.jpeg"/></Relationships>
</file>

<file path=ppt/slides/_rels/slide3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5.png"/><Relationship Id="rId18" Type="http://schemas.openxmlformats.org/officeDocument/2006/relationships/image" Target="../media/image49.gif"/><Relationship Id="rId3" Type="http://schemas.openxmlformats.org/officeDocument/2006/relationships/tags" Target="../tags/tag3.xml"/><Relationship Id="rId7" Type="http://schemas.openxmlformats.org/officeDocument/2006/relationships/audio" Target="../media/audio5.wav"/><Relationship Id="rId12" Type="http://schemas.openxmlformats.org/officeDocument/2006/relationships/slide" Target="slide32.xml"/><Relationship Id="rId17" Type="http://schemas.openxmlformats.org/officeDocument/2006/relationships/image" Target="../media/image48.gif"/><Relationship Id="rId2" Type="http://schemas.openxmlformats.org/officeDocument/2006/relationships/tags" Target="../tags/tag2.xml"/><Relationship Id="rId16" Type="http://schemas.openxmlformats.org/officeDocument/2006/relationships/image" Target="../media/image47.gif"/><Relationship Id="rId20" Type="http://schemas.openxmlformats.org/officeDocument/2006/relationships/image" Target="../media/image51.gif"/><Relationship Id="rId1" Type="http://schemas.openxmlformats.org/officeDocument/2006/relationships/tags" Target="../tags/tag1.xml"/><Relationship Id="rId6" Type="http://schemas.openxmlformats.org/officeDocument/2006/relationships/audio" Target="../media/audio4.wav"/><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46.gif"/><Relationship Id="rId10" Type="http://schemas.openxmlformats.org/officeDocument/2006/relationships/image" Target="../media/image44.jpeg"/><Relationship Id="rId19" Type="http://schemas.openxmlformats.org/officeDocument/2006/relationships/image" Target="../media/image50.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4.wdp"/></Relationships>
</file>

<file path=ppt/slides/_rels/slide34.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5.png"/><Relationship Id="rId18" Type="http://schemas.openxmlformats.org/officeDocument/2006/relationships/image" Target="../media/image49.gif"/><Relationship Id="rId3" Type="http://schemas.openxmlformats.org/officeDocument/2006/relationships/tags" Target="../tags/tag6.xml"/><Relationship Id="rId7" Type="http://schemas.openxmlformats.org/officeDocument/2006/relationships/audio" Target="../media/audio5.wav"/><Relationship Id="rId12" Type="http://schemas.openxmlformats.org/officeDocument/2006/relationships/slide" Target="slide32.xml"/><Relationship Id="rId17" Type="http://schemas.openxmlformats.org/officeDocument/2006/relationships/image" Target="../media/image48.gif"/><Relationship Id="rId2" Type="http://schemas.openxmlformats.org/officeDocument/2006/relationships/tags" Target="../tags/tag5.xml"/><Relationship Id="rId16" Type="http://schemas.openxmlformats.org/officeDocument/2006/relationships/image" Target="../media/image47.gif"/><Relationship Id="rId20" Type="http://schemas.openxmlformats.org/officeDocument/2006/relationships/image" Target="../media/image51.gif"/><Relationship Id="rId1" Type="http://schemas.openxmlformats.org/officeDocument/2006/relationships/tags" Target="../tags/tag4.xml"/><Relationship Id="rId6" Type="http://schemas.openxmlformats.org/officeDocument/2006/relationships/audio" Target="../media/audio4.wav"/><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46.gif"/><Relationship Id="rId10" Type="http://schemas.openxmlformats.org/officeDocument/2006/relationships/image" Target="../media/image44.jpeg"/><Relationship Id="rId19" Type="http://schemas.openxmlformats.org/officeDocument/2006/relationships/image" Target="../media/image50.gif"/><Relationship Id="rId4" Type="http://schemas.openxmlformats.org/officeDocument/2006/relationships/slideLayout" Target="../slideLayouts/slideLayout2.xml"/><Relationship Id="rId9" Type="http://schemas.openxmlformats.org/officeDocument/2006/relationships/audio" Target="../media/audio7.wav"/><Relationship Id="rId14" Type="http://schemas.microsoft.com/office/2007/relationships/hdphoto" Target="../media/hdphoto4.wdp"/></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audio" Target="../media/audio4.wav"/><Relationship Id="rId7" Type="http://schemas.openxmlformats.org/officeDocument/2006/relationships/slide" Target="slide32.xml"/><Relationship Id="rId2" Type="http://schemas.openxmlformats.org/officeDocument/2006/relationships/audio" Target="../media/audio7.wav"/><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25.gif"/><Relationship Id="rId4" Type="http://schemas.openxmlformats.org/officeDocument/2006/relationships/hyperlink" Target="../My%20Documents/SONG/ATGT%20(khoi7)/vong3(khoi7).ppt" TargetMode="External"/><Relationship Id="rId9" Type="http://schemas.microsoft.com/office/2007/relationships/hdphoto" Target="../media/hdphoto4.wdp"/></Relationships>
</file>

<file path=ppt/slides/_rels/slide3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gif"/><Relationship Id="rId18" Type="http://schemas.openxmlformats.org/officeDocument/2006/relationships/image" Target="../media/image53.gif"/><Relationship Id="rId3" Type="http://schemas.openxmlformats.org/officeDocument/2006/relationships/audio" Target="../media/audio4.wav"/><Relationship Id="rId7" Type="http://schemas.openxmlformats.org/officeDocument/2006/relationships/image" Target="../media/image44.jpeg"/><Relationship Id="rId12" Type="http://schemas.openxmlformats.org/officeDocument/2006/relationships/image" Target="../media/image46.gif"/><Relationship Id="rId17" Type="http://schemas.openxmlformats.org/officeDocument/2006/relationships/image" Target="../media/image51.gif"/><Relationship Id="rId2" Type="http://schemas.openxmlformats.org/officeDocument/2006/relationships/audio" Target="../media/audio3.wav"/><Relationship Id="rId16"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4.wdp"/><Relationship Id="rId5" Type="http://schemas.openxmlformats.org/officeDocument/2006/relationships/audio" Target="../media/audio7.wav"/><Relationship Id="rId15" Type="http://schemas.openxmlformats.org/officeDocument/2006/relationships/image" Target="../media/image49.gif"/><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audio" Target="../media/audio5.wav"/><Relationship Id="rId9" Type="http://schemas.openxmlformats.org/officeDocument/2006/relationships/slide" Target="slide32.xml"/><Relationship Id="rId14" Type="http://schemas.openxmlformats.org/officeDocument/2006/relationships/image" Target="../media/image48.gif"/></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7.gif"/><Relationship Id="rId18" Type="http://schemas.openxmlformats.org/officeDocument/2006/relationships/image" Target="../media/image53.gif"/><Relationship Id="rId3" Type="http://schemas.openxmlformats.org/officeDocument/2006/relationships/audio" Target="../media/audio4.wav"/><Relationship Id="rId7" Type="http://schemas.openxmlformats.org/officeDocument/2006/relationships/image" Target="../media/image44.jpeg"/><Relationship Id="rId12" Type="http://schemas.openxmlformats.org/officeDocument/2006/relationships/image" Target="../media/image46.gif"/><Relationship Id="rId17" Type="http://schemas.openxmlformats.org/officeDocument/2006/relationships/image" Target="../media/image51.gif"/><Relationship Id="rId2" Type="http://schemas.openxmlformats.org/officeDocument/2006/relationships/audio" Target="../media/audio3.wav"/><Relationship Id="rId16"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audio" Target="../media/audio8.wav"/><Relationship Id="rId11" Type="http://schemas.microsoft.com/office/2007/relationships/hdphoto" Target="../media/hdphoto4.wdp"/><Relationship Id="rId5" Type="http://schemas.openxmlformats.org/officeDocument/2006/relationships/audio" Target="../media/audio7.wav"/><Relationship Id="rId15" Type="http://schemas.openxmlformats.org/officeDocument/2006/relationships/image" Target="../media/image49.gif"/><Relationship Id="rId10" Type="http://schemas.openxmlformats.org/officeDocument/2006/relationships/image" Target="../media/image45.png"/><Relationship Id="rId19" Type="http://schemas.openxmlformats.org/officeDocument/2006/relationships/image" Target="../media/image54.gif"/><Relationship Id="rId4" Type="http://schemas.openxmlformats.org/officeDocument/2006/relationships/audio" Target="../media/audio5.wav"/><Relationship Id="rId9" Type="http://schemas.openxmlformats.org/officeDocument/2006/relationships/slide" Target="slide32.xml"/><Relationship Id="rId14" Type="http://schemas.openxmlformats.org/officeDocument/2006/relationships/image" Target="../media/image48.gif"/></Relationships>
</file>

<file path=ppt/slides/_rels/slide3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gif"/><Relationship Id="rId1" Type="http://schemas.openxmlformats.org/officeDocument/2006/relationships/slideLayout" Target="../slideLayouts/slideLayout7.xml"/><Relationship Id="rId4" Type="http://schemas.openxmlformats.org/officeDocument/2006/relationships/image" Target="../media/image60.gi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0988" y="365124"/>
            <a:ext cx="6693011" cy="534987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50.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1" y="4271961"/>
            <a:ext cx="1539875"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81" name="image4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038" y="22224"/>
            <a:ext cx="45339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image49.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41348"/>
            <a:ext cx="842963" cy="1687512"/>
          </a:xfrm>
          <a:prstGeom prst="rect">
            <a:avLst/>
          </a:prstGeom>
          <a:noFill/>
          <a:extLst>
            <a:ext uri="{909E8E84-426E-40DD-AFC4-6F175D3DCCD1}">
              <a14:hiddenFill xmlns:a14="http://schemas.microsoft.com/office/drawing/2010/main">
                <a:solidFill>
                  <a:srgbClr val="FFFFFF"/>
                </a:solidFill>
              </a14:hiddenFill>
            </a:ext>
          </a:extLst>
        </p:spPr>
      </p:pic>
      <p:pic>
        <p:nvPicPr>
          <p:cNvPr id="3080" name="image4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80" y="836385"/>
            <a:ext cx="955675" cy="160496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0"/>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11"/>
          <p:cNvSpPr>
            <a:spLocks noChangeArrowheads="1"/>
          </p:cNvSpPr>
          <p:nvPr/>
        </p:nvSpPr>
        <p:spPr bwMode="auto">
          <a:xfrm>
            <a:off x="1724025" y="1143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6" name="Picture 15"/>
          <p:cNvPicPr/>
          <p:nvPr/>
        </p:nvPicPr>
        <p:blipFill>
          <a:blip r:embed="rId7">
            <a:extLst>
              <a:ext uri="{BEBA8EAE-BF5A-486C-A8C5-ECC9F3942E4B}">
                <a14:imgProps xmlns:a14="http://schemas.microsoft.com/office/drawing/2010/main">
                  <a14:imgLayer r:embed="rId8">
                    <a14:imgEffect>
                      <a14:backgroundRemoval t="1778" b="96889" l="2667" r="97333">
                        <a14:foregroundMark x1="40000" y1="73333" x2="40000" y2="73333"/>
                        <a14:foregroundMark x1="30222" y1="73333" x2="30222" y2="73333"/>
                        <a14:foregroundMark x1="81778" y1="20444" x2="81778" y2="20444"/>
                        <a14:foregroundMark x1="73778" y1="12889" x2="73778" y2="12889"/>
                        <a14:foregroundMark x1="58222" y1="7111" x2="58222" y2="7111"/>
                        <a14:foregroundMark x1="41333" y1="67111" x2="41333" y2="67111"/>
                        <a14:foregroundMark x1="31111" y1="10222" x2="31111" y2="10222"/>
                      </a14:backgroundRemoval>
                    </a14:imgEffect>
                  </a14:imgLayer>
                </a14:imgProps>
              </a:ext>
              <a:ext uri="{28A0092B-C50C-407E-A947-70E740481C1C}">
                <a14:useLocalDpi xmlns:a14="http://schemas.microsoft.com/office/drawing/2010/main" val="0"/>
              </a:ext>
            </a:extLst>
          </a:blip>
          <a:stretch>
            <a:fillRect/>
          </a:stretch>
        </p:blipFill>
        <p:spPr>
          <a:xfrm>
            <a:off x="8109857" y="-38100"/>
            <a:ext cx="990600" cy="990600"/>
          </a:xfrm>
          <a:prstGeom prst="rect">
            <a:avLst/>
          </a:prstGeom>
        </p:spPr>
      </p:pic>
      <p:sp>
        <p:nvSpPr>
          <p:cNvPr id="19" name="Rounded Rectangle 18"/>
          <p:cNvSpPr/>
          <p:nvPr/>
        </p:nvSpPr>
        <p:spPr>
          <a:xfrm>
            <a:off x="1177081" y="228600"/>
            <a:ext cx="7082971" cy="1039896"/>
          </a:xfrm>
          <a:prstGeom prst="roundRect">
            <a:avLst/>
          </a:prstGeom>
          <a:solidFill>
            <a:srgbClr val="FF6600"/>
          </a:solid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latin typeface="Tahoma" pitchFamily="34" charset="0"/>
                <a:ea typeface="Tahoma" pitchFamily="34" charset="0"/>
                <a:cs typeface="Tahoma" pitchFamily="34" charset="0"/>
              </a:rPr>
              <a:t>TRƯỜNG TIỂU HỌC ĐOÀN KẾT</a:t>
            </a:r>
          </a:p>
        </p:txBody>
      </p:sp>
      <p:pic>
        <p:nvPicPr>
          <p:cNvPr id="27"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77081" y="2738209"/>
            <a:ext cx="7260318" cy="191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450988" y="1393965"/>
            <a:ext cx="4137671" cy="923330"/>
          </a:xfrm>
          <a:prstGeom prst="rect">
            <a:avLst/>
          </a:prstGeom>
          <a:noFill/>
        </p:spPr>
        <p:txBody>
          <a:bodyPr wrap="none" lIns="91440" tIns="45720" rIns="91440" bIns="45720">
            <a:spAutoFit/>
          </a:bodyPr>
          <a:lstStyle/>
          <a:p>
            <a:pPr algn="ctr"/>
            <a:r>
              <a:rPr lang="en-US" sz="54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Môn</a:t>
            </a: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54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Đạo</a:t>
            </a:r>
            <a:r>
              <a:rPr lang="en-US"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a:t>
            </a:r>
            <a:r>
              <a:rPr lang="en-US" sz="54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đức</a:t>
            </a:r>
            <a:endParaRPr lang="en-US"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extLst>
      <p:ext uri="{BB962C8B-B14F-4D97-AF65-F5344CB8AC3E}">
        <p14:creationId xmlns:p14="http://schemas.microsoft.com/office/powerpoint/2010/main" val="2084927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41515"/>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2106" y="733436"/>
            <a:ext cx="4518635" cy="502908"/>
          </a:xfrm>
          <a:prstGeom prst="rect">
            <a:avLst/>
          </a:prstGeom>
        </p:spPr>
        <p:txBody>
          <a:bodyPr wrap="none" lIns="71323" tIns="35662" rIns="71323" bIns="35662">
            <a:spAutoFit/>
          </a:bodyPr>
          <a:lstStyle/>
          <a:p>
            <a:pPr algn="ctr"/>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Xem</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tranh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và</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nhận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xét</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7" name="Line 12"/>
          <p:cNvSpPr>
            <a:spLocks noChangeShapeType="1"/>
          </p:cNvSpPr>
          <p:nvPr/>
        </p:nvSpPr>
        <p:spPr bwMode="auto">
          <a:xfrm>
            <a:off x="0" y="69487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7" y="13620"/>
            <a:ext cx="2331160" cy="5891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Dao Duc 1 moi\Package - Lesson\Data\dd1b001tr004h05.jpg"/>
          <p:cNvPicPr>
            <a:picLocks noChangeAspect="1" noChangeArrowheads="1"/>
          </p:cNvPicPr>
          <p:nvPr/>
        </p:nvPicPr>
        <p:blipFill rotWithShape="1">
          <a:blip r:embed="rId4">
            <a:extLst>
              <a:ext uri="{28A0092B-C50C-407E-A947-70E740481C1C}">
                <a14:useLocalDpi xmlns:a14="http://schemas.microsoft.com/office/drawing/2010/main" val="0"/>
              </a:ext>
            </a:extLst>
          </a:blip>
          <a:srcRect l="3560" t="7401" r="4235"/>
          <a:stretch/>
        </p:blipFill>
        <p:spPr bwMode="auto">
          <a:xfrm>
            <a:off x="4943929" y="3628565"/>
            <a:ext cx="3053442" cy="19610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D:\Dao Duc 1 moi\Package - Lesson\Data\dd1b001tr004h02.jpg"/>
          <p:cNvPicPr>
            <a:picLocks noChangeAspect="1" noChangeArrowheads="1"/>
          </p:cNvPicPr>
          <p:nvPr/>
        </p:nvPicPr>
        <p:blipFill rotWithShape="1">
          <a:blip r:embed="rId5">
            <a:extLst>
              <a:ext uri="{28A0092B-C50C-407E-A947-70E740481C1C}">
                <a14:useLocalDpi xmlns:a14="http://schemas.microsoft.com/office/drawing/2010/main" val="0"/>
              </a:ext>
            </a:extLst>
          </a:blip>
          <a:srcRect l="6177" t="7392" b="7392"/>
          <a:stretch/>
        </p:blipFill>
        <p:spPr bwMode="auto">
          <a:xfrm>
            <a:off x="537028" y="1236344"/>
            <a:ext cx="3565781" cy="221633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Dao Duc 1 moi\Package - Lesson\Data\dd1b001tr004h03.jpg"/>
          <p:cNvPicPr>
            <a:picLocks noChangeAspect="1" noChangeArrowheads="1"/>
          </p:cNvPicPr>
          <p:nvPr/>
        </p:nvPicPr>
        <p:blipFill rotWithShape="1">
          <a:blip r:embed="rId6">
            <a:extLst>
              <a:ext uri="{28A0092B-C50C-407E-A947-70E740481C1C}">
                <a14:useLocalDpi xmlns:a14="http://schemas.microsoft.com/office/drawing/2010/main" val="0"/>
              </a:ext>
            </a:extLst>
          </a:blip>
          <a:srcRect l="4729" t="6642" r="4102"/>
          <a:stretch/>
        </p:blipFill>
        <p:spPr bwMode="auto">
          <a:xfrm>
            <a:off x="4943929" y="1378857"/>
            <a:ext cx="3053441" cy="224970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Dao Duc 1 moi\Package - Lesson\Data\dd1b001tr004h0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3014" y="3643442"/>
            <a:ext cx="3269796" cy="1946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9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41515"/>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82106" y="733436"/>
            <a:ext cx="4518635" cy="502908"/>
          </a:xfrm>
          <a:prstGeom prst="rect">
            <a:avLst/>
          </a:prstGeom>
        </p:spPr>
        <p:txBody>
          <a:bodyPr wrap="none" lIns="71323" tIns="35662" rIns="71323" bIns="35662">
            <a:spAutoFit/>
          </a:bodyPr>
          <a:lstStyle/>
          <a:p>
            <a:pPr algn="ctr"/>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Xem</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tranh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và</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nhận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xét</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7" name="Line 12"/>
          <p:cNvSpPr>
            <a:spLocks noChangeShapeType="1"/>
          </p:cNvSpPr>
          <p:nvPr/>
        </p:nvSpPr>
        <p:spPr bwMode="auto">
          <a:xfrm>
            <a:off x="0" y="69487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7" y="13620"/>
            <a:ext cx="2331160" cy="5891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Dao Duc 1 moi\Package - Lesson\Data\dd1b001tr005h04.jpg"/>
          <p:cNvPicPr>
            <a:picLocks noChangeAspect="1" noChangeArrowheads="1"/>
          </p:cNvPicPr>
          <p:nvPr/>
        </p:nvPicPr>
        <p:blipFill rotWithShape="1">
          <a:blip r:embed="rId4">
            <a:extLst>
              <a:ext uri="{28A0092B-C50C-407E-A947-70E740481C1C}">
                <a14:useLocalDpi xmlns:a14="http://schemas.microsoft.com/office/drawing/2010/main" val="0"/>
              </a:ext>
            </a:extLst>
          </a:blip>
          <a:srcRect t="4650" r="3933"/>
          <a:stretch/>
        </p:blipFill>
        <p:spPr bwMode="auto">
          <a:xfrm>
            <a:off x="5053919" y="3653511"/>
            <a:ext cx="3190194" cy="20505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D:\Dao Duc 1 moi\Package - Lesson\Data\dd1b001tr005h01.jpg"/>
          <p:cNvPicPr>
            <a:picLocks noChangeAspect="1" noChangeArrowheads="1"/>
          </p:cNvPicPr>
          <p:nvPr/>
        </p:nvPicPr>
        <p:blipFill rotWithShape="1">
          <a:blip r:embed="rId5">
            <a:extLst>
              <a:ext uri="{28A0092B-C50C-407E-A947-70E740481C1C}">
                <a14:useLocalDpi xmlns:a14="http://schemas.microsoft.com/office/drawing/2010/main" val="0"/>
              </a:ext>
            </a:extLst>
          </a:blip>
          <a:srcRect l="4559" t="7435" r="3292"/>
          <a:stretch/>
        </p:blipFill>
        <p:spPr bwMode="auto">
          <a:xfrm>
            <a:off x="799418" y="1219198"/>
            <a:ext cx="3250066" cy="24778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Dao Duc 1 moi\Package - Lesson\Data\dd1b001tr005h02.jpg"/>
          <p:cNvPicPr>
            <a:picLocks noChangeAspect="1" noChangeArrowheads="1"/>
          </p:cNvPicPr>
          <p:nvPr/>
        </p:nvPicPr>
        <p:blipFill rotWithShape="1">
          <a:blip r:embed="rId6">
            <a:extLst>
              <a:ext uri="{28A0092B-C50C-407E-A947-70E740481C1C}">
                <a14:useLocalDpi xmlns:a14="http://schemas.microsoft.com/office/drawing/2010/main" val="0"/>
              </a:ext>
            </a:extLst>
          </a:blip>
          <a:srcRect t="6347" b="4242"/>
          <a:stretch/>
        </p:blipFill>
        <p:spPr bwMode="auto">
          <a:xfrm>
            <a:off x="4916034" y="1248224"/>
            <a:ext cx="3458709" cy="23948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D:\Dao Duc 1 moi\Package - Lesson\Data\dd1b001tr005h03.jpg"/>
          <p:cNvPicPr>
            <a:picLocks noChangeAspect="1" noChangeArrowheads="1"/>
          </p:cNvPicPr>
          <p:nvPr/>
        </p:nvPicPr>
        <p:blipFill rotWithShape="1">
          <a:blip r:embed="rId7">
            <a:extLst>
              <a:ext uri="{28A0092B-C50C-407E-A947-70E740481C1C}">
                <a14:useLocalDpi xmlns:a14="http://schemas.microsoft.com/office/drawing/2010/main" val="0"/>
              </a:ext>
            </a:extLst>
          </a:blip>
          <a:srcRect t="9929" r="6608"/>
          <a:stretch/>
        </p:blipFill>
        <p:spPr bwMode="auto">
          <a:xfrm>
            <a:off x="726848" y="3730171"/>
            <a:ext cx="3322636" cy="1958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433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 1</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59" name="Picture 58" descr="D:\Dao Duc 1 moi\Package - Lesson\Data\dd1b001tr004h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536" y="919021"/>
            <a:ext cx="5594229" cy="3932784"/>
          </a:xfrm>
          <a:prstGeom prst="rect">
            <a:avLst/>
          </a:prstGeom>
          <a:noFill/>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61" name="Rectangle 60"/>
          <p:cNvSpPr/>
          <p:nvPr/>
        </p:nvSpPr>
        <p:spPr>
          <a:xfrm>
            <a:off x="2599413" y="4867168"/>
            <a:ext cx="4633205" cy="584775"/>
          </a:xfrm>
          <a:prstGeom prst="rect">
            <a:avLst/>
          </a:prstGeom>
        </p:spPr>
        <p:txBody>
          <a:bodyPr wrap="square">
            <a:spAutoFit/>
          </a:bodyPr>
          <a:lstStyle/>
          <a:p>
            <a:r>
              <a:rPr lang="vi-VN" sz="3200" b="1" dirty="0" smtClean="0">
                <a:solidFill>
                  <a:srgbClr val="FF0000"/>
                </a:solidFill>
              </a:rPr>
              <a:t>Bạn </a:t>
            </a:r>
            <a:r>
              <a:rPr lang="vi-VN" sz="3200" b="1" dirty="0">
                <a:solidFill>
                  <a:srgbClr val="FF0000"/>
                </a:solidFill>
              </a:rPr>
              <a:t>gái đi học muộn.</a:t>
            </a:r>
          </a:p>
        </p:txBody>
      </p:sp>
    </p:spTree>
    <p:extLst>
      <p:ext uri="{BB962C8B-B14F-4D97-AF65-F5344CB8AC3E}">
        <p14:creationId xmlns:p14="http://schemas.microsoft.com/office/powerpoint/2010/main" val="3421418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TRANH2</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5" name="Picture 4" descr="D:\Dao Duc 1 moi\Package - Lesson\Data\dd1b001tr004h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049" y="956667"/>
            <a:ext cx="5181601" cy="3736223"/>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1336109" y="4853628"/>
            <a:ext cx="6830716" cy="523220"/>
          </a:xfrm>
          <a:prstGeom prst="rect">
            <a:avLst/>
          </a:prstGeom>
        </p:spPr>
        <p:txBody>
          <a:bodyPr wrap="none">
            <a:spAutoFit/>
          </a:bodyPr>
          <a:lstStyle/>
          <a:p>
            <a:r>
              <a:rPr lang="en-US" sz="2800" b="1" dirty="0" err="1" smtClean="0">
                <a:solidFill>
                  <a:srgbClr val="FF0000"/>
                </a:solidFill>
                <a:latin typeface="Arial" pitchFamily="34" charset="0"/>
                <a:cs typeface="Arial" pitchFamily="34" charset="0"/>
              </a:rPr>
              <a:t>Các</a:t>
            </a:r>
            <a:r>
              <a:rPr lang="en-US" sz="2800" b="1" dirty="0" smtClean="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bạn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phát</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biểu</a:t>
            </a:r>
            <a:r>
              <a:rPr lang="en-US" sz="2800" b="1" dirty="0">
                <a:solidFill>
                  <a:srgbClr val="FF0000"/>
                </a:solidFill>
                <a:latin typeface="Arial" pitchFamily="34" charset="0"/>
                <a:cs typeface="Arial" pitchFamily="34" charset="0"/>
              </a:rPr>
              <a:t> ý </a:t>
            </a:r>
            <a:r>
              <a:rPr lang="en-US" sz="2800" b="1" dirty="0" err="1">
                <a:solidFill>
                  <a:srgbClr val="FF0000"/>
                </a:solidFill>
                <a:latin typeface="Arial" pitchFamily="34" charset="0"/>
                <a:cs typeface="Arial" pitchFamily="34" charset="0"/>
              </a:rPr>
              <a:t>kiến</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trong</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giờ</a:t>
            </a:r>
            <a:r>
              <a:rPr lang="en-US" sz="2800" b="1" dirty="0">
                <a:solidFill>
                  <a:srgbClr val="FF0000"/>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học</a:t>
            </a:r>
            <a:endParaRPr lang="en-US" sz="28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13313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TRANH3</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Rectangle 45"/>
          <p:cNvSpPr/>
          <p:nvPr/>
        </p:nvSpPr>
        <p:spPr>
          <a:xfrm>
            <a:off x="1902899" y="4634540"/>
            <a:ext cx="5101076" cy="584775"/>
          </a:xfrm>
          <a:prstGeom prst="rect">
            <a:avLst/>
          </a:prstGeom>
        </p:spPr>
        <p:txBody>
          <a:bodyPr wrap="none">
            <a:spAutoFit/>
          </a:bodyPr>
          <a:lstStyle/>
          <a:p>
            <a:pPr algn="ctr"/>
            <a:r>
              <a:rPr lang="en-US" sz="3200" b="1" dirty="0" err="1" smtClean="0">
                <a:solidFill>
                  <a:srgbClr val="FF0000"/>
                </a:solidFill>
                <a:latin typeface="Arial" pitchFamily="34" charset="0"/>
                <a:cs typeface="Arial" pitchFamily="34" charset="0"/>
              </a:rPr>
              <a:t>Bạn</a:t>
            </a:r>
            <a:r>
              <a:rPr lang="en-US" sz="3200" b="1" dirty="0" smtClean="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bỏ</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rác</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vào</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thùng</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rác</a:t>
            </a:r>
            <a:endParaRPr lang="en-US" sz="3200" b="1" dirty="0">
              <a:solidFill>
                <a:srgbClr val="FF0000"/>
              </a:solidFill>
              <a:latin typeface="Arial" pitchFamily="34" charset="0"/>
              <a:cs typeface="Arial" pitchFamily="34" charset="0"/>
            </a:endParaRPr>
          </a:p>
        </p:txBody>
      </p:sp>
      <p:pic>
        <p:nvPicPr>
          <p:cNvPr id="47" name="Picture 46" descr="D:\Dao Duc 1 moi\Package - Lesson\Data\dd1b001tr004h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0217" y="956667"/>
            <a:ext cx="5466440" cy="3614629"/>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329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TRANH4</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5" name="Picture 2" descr="D:\Dao Duc 1 moi\Package - Lesson\Data\dd1b001tr004h05.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138136" y="860162"/>
            <a:ext cx="5007428" cy="3719287"/>
          </a:xfrm>
          <a:prstGeom prst="rect">
            <a:avLst/>
          </a:prstGeom>
          <a:noFill/>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
        <p:nvSpPr>
          <p:cNvPr id="26" name="Rectangle 25"/>
          <p:cNvSpPr/>
          <p:nvPr/>
        </p:nvSpPr>
        <p:spPr>
          <a:xfrm>
            <a:off x="2065566" y="4731258"/>
            <a:ext cx="5121915" cy="584775"/>
          </a:xfrm>
          <a:prstGeom prst="rect">
            <a:avLst/>
          </a:prstGeom>
        </p:spPr>
        <p:txBody>
          <a:bodyPr wrap="none">
            <a:spAutoFit/>
          </a:bodyPr>
          <a:lstStyle/>
          <a:p>
            <a:r>
              <a:rPr lang="en-US" sz="3200" b="1" dirty="0" err="1" smtClean="0">
                <a:solidFill>
                  <a:srgbClr val="FF0000"/>
                </a:solidFill>
                <a:latin typeface="Arial" pitchFamily="34" charset="0"/>
                <a:cs typeface="Arial" pitchFamily="34" charset="0"/>
              </a:rPr>
              <a:t>Bạn</a:t>
            </a:r>
            <a:r>
              <a:rPr lang="en-US" sz="3200" b="1" dirty="0" smtClean="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lễ</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phép</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chào</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cô</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giáo</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841958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057727" y="151215"/>
            <a:ext cx="2618924" cy="32706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TRANH5</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25" name="Picture 24" descr="D:\Dao Duc 1 moi\Package - Lesson\Data\dd1b001tr005h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484" y="956667"/>
            <a:ext cx="4978400" cy="377847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2662261" y="4806909"/>
            <a:ext cx="3712876" cy="584775"/>
          </a:xfrm>
          <a:prstGeom prst="rect">
            <a:avLst/>
          </a:prstGeom>
        </p:spPr>
        <p:txBody>
          <a:bodyPr wrap="none">
            <a:spAutoFit/>
          </a:bodyPr>
          <a:lstStyle/>
          <a:p>
            <a:r>
              <a:rPr lang="en-US" sz="3200" b="1" dirty="0" err="1" smtClean="0">
                <a:solidFill>
                  <a:srgbClr val="FF0000"/>
                </a:solidFill>
                <a:latin typeface="Arial" pitchFamily="34" charset="0"/>
                <a:cs typeface="Arial" pitchFamily="34" charset="0"/>
              </a:rPr>
              <a:t>Bạn</a:t>
            </a:r>
            <a:r>
              <a:rPr lang="en-US" sz="3200" b="1" dirty="0" smtClean="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vẽ</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bẩn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ra</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bàn</a:t>
            </a:r>
            <a:endParaRPr lang="en-US"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428698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TRANH6</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Rectangle 45"/>
          <p:cNvSpPr/>
          <p:nvPr/>
        </p:nvSpPr>
        <p:spPr>
          <a:xfrm>
            <a:off x="565150" y="4900160"/>
            <a:ext cx="8356253" cy="523220"/>
          </a:xfrm>
          <a:prstGeom prst="rect">
            <a:avLst/>
          </a:prstGeom>
        </p:spPr>
        <p:txBody>
          <a:bodyPr wrap="square">
            <a:spAutoFit/>
          </a:bodyPr>
          <a:lstStyle/>
          <a:p>
            <a:pPr algn="ctr"/>
            <a:r>
              <a:rPr lang="vi-VN" sz="2800" b="1" dirty="0" smtClean="0">
                <a:solidFill>
                  <a:srgbClr val="FF0000"/>
                </a:solidFill>
                <a:latin typeface="Arial" pitchFamily="34" charset="0"/>
                <a:cs typeface="Arial" pitchFamily="34" charset="0"/>
              </a:rPr>
              <a:t>Bạn </a:t>
            </a:r>
            <a:r>
              <a:rPr lang="vi-VN" sz="2800" b="1" dirty="0">
                <a:solidFill>
                  <a:srgbClr val="FF0000"/>
                </a:solidFill>
                <a:latin typeface="Arial" pitchFamily="34" charset="0"/>
                <a:cs typeface="Arial" pitchFamily="34" charset="0"/>
              </a:rPr>
              <a:t>nam quan tâm, giúp đỡ bạn nữ khi bị ngã</a:t>
            </a:r>
          </a:p>
        </p:txBody>
      </p:sp>
      <p:pic>
        <p:nvPicPr>
          <p:cNvPr id="47" name="Picture 4" descr="D:\Dao Duc 1 moi\Package - Lesson\Data\dd1b001tr005h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595" y="933726"/>
            <a:ext cx="5196112" cy="402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143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kern="10" dirty="0" smtClean="0">
                <a:solidFill>
                  <a:srgbClr val="FFFF00"/>
                </a:solidFill>
                <a:latin typeface="+mj-lt"/>
                <a:ea typeface="+mj-lt"/>
                <a:cs typeface="+mj-lt"/>
              </a:rPr>
              <a:t>TRANH7</a:t>
            </a:r>
            <a:endParaRPr lang="en-US" sz="1050"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25" name="Rectangle 24"/>
          <p:cNvSpPr/>
          <p:nvPr/>
        </p:nvSpPr>
        <p:spPr>
          <a:xfrm>
            <a:off x="1485901" y="4823333"/>
            <a:ext cx="6162656" cy="584775"/>
          </a:xfrm>
          <a:prstGeom prst="rect">
            <a:avLst/>
          </a:prstGeom>
        </p:spPr>
        <p:txBody>
          <a:bodyPr wrap="square">
            <a:spAutoFit/>
          </a:bodyPr>
          <a:lstStyle/>
          <a:p>
            <a:pPr algn="ctr"/>
            <a:r>
              <a:rPr lang="vi-VN" sz="3200" b="1" dirty="0" smtClean="0">
                <a:solidFill>
                  <a:srgbClr val="FF0000"/>
                </a:solidFill>
                <a:latin typeface="Arial" pitchFamily="34" charset="0"/>
                <a:cs typeface="Arial" pitchFamily="34" charset="0"/>
              </a:rPr>
              <a:t>Bạn </a:t>
            </a:r>
            <a:r>
              <a:rPr lang="en-US" sz="3200" b="1" dirty="0">
                <a:solidFill>
                  <a:srgbClr val="FF0000"/>
                </a:solidFill>
                <a:latin typeface="Arial" pitchFamily="34" charset="0"/>
                <a:cs typeface="Arial" pitchFamily="34" charset="0"/>
              </a:rPr>
              <a:t>n</a:t>
            </a:r>
            <a:r>
              <a:rPr lang="vi-VN" sz="3200" b="1" dirty="0" smtClean="0">
                <a:solidFill>
                  <a:srgbClr val="FF0000"/>
                </a:solidFill>
                <a:latin typeface="Arial" pitchFamily="34" charset="0"/>
                <a:cs typeface="Arial" pitchFamily="34" charset="0"/>
              </a:rPr>
              <a:t>am </a:t>
            </a:r>
            <a:r>
              <a:rPr lang="vi-VN" sz="3200" b="1" dirty="0">
                <a:solidFill>
                  <a:srgbClr val="FF0000"/>
                </a:solidFill>
                <a:latin typeface="Arial" pitchFamily="34" charset="0"/>
                <a:cs typeface="Arial" pitchFamily="34" charset="0"/>
              </a:rPr>
              <a:t>xé vở gấp máy bay</a:t>
            </a:r>
          </a:p>
        </p:txBody>
      </p:sp>
      <p:pic>
        <p:nvPicPr>
          <p:cNvPr id="26" name="Picture 5" descr="D:\Dao Duc 1 moi\Package - Lesson\Data\dd1b001tr005h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6734" y="870250"/>
            <a:ext cx="5906180" cy="3815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493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2" action="ppaction://hlinkpres?slideindex=1&amp;slidetit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1134667" y="161615"/>
            <a:ext cx="2355056" cy="307171"/>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sz="1050" b="1" kern="10" dirty="0" smtClean="0">
                <a:solidFill>
                  <a:srgbClr val="FFFF00"/>
                </a:solidFill>
                <a:latin typeface="+mj-lt"/>
                <a:ea typeface="+mj-lt"/>
                <a:cs typeface="+mj-lt"/>
              </a:rPr>
              <a:t>TRANH8</a:t>
            </a:r>
            <a:endParaRPr lang="en-US" sz="1050" b="1" kern="10" dirty="0">
              <a:solidFill>
                <a:srgbClr val="FFFF00"/>
              </a:solidFill>
              <a:latin typeface="+mj-lt"/>
              <a:ea typeface="+mj-lt"/>
              <a:cs typeface="+mj-lt"/>
            </a:endParaRP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Rectangle 45"/>
          <p:cNvSpPr/>
          <p:nvPr/>
        </p:nvSpPr>
        <p:spPr>
          <a:xfrm>
            <a:off x="839448" y="4644633"/>
            <a:ext cx="7590178" cy="584775"/>
          </a:xfrm>
          <a:prstGeom prst="rect">
            <a:avLst/>
          </a:prstGeom>
        </p:spPr>
        <p:txBody>
          <a:bodyPr wrap="square">
            <a:spAutoFit/>
          </a:bodyPr>
          <a:lstStyle/>
          <a:p>
            <a:r>
              <a:rPr lang="vi-VN" sz="3200" b="1" dirty="0" smtClean="0">
                <a:solidFill>
                  <a:srgbClr val="FF0000"/>
                </a:solidFill>
                <a:latin typeface="Arial" pitchFamily="34" charset="0"/>
                <a:cs typeface="Arial" pitchFamily="34" charset="0"/>
              </a:rPr>
              <a:t>Bạn </a:t>
            </a:r>
            <a:r>
              <a:rPr lang="vi-VN" sz="3200" b="1" dirty="0">
                <a:solidFill>
                  <a:srgbClr val="FF0000"/>
                </a:solidFill>
                <a:latin typeface="Arial" pitchFamily="34" charset="0"/>
                <a:cs typeface="Arial" pitchFamily="34" charset="0"/>
              </a:rPr>
              <a:t>nam trêu chọc làm bạn nữ bị đau</a:t>
            </a:r>
          </a:p>
        </p:txBody>
      </p:sp>
      <p:pic>
        <p:nvPicPr>
          <p:cNvPr id="47" name="Picture 2" descr="D:\Dao Duc 1 moi\Package - Lesson\Data\dd1b001tr005h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531" y="860162"/>
            <a:ext cx="5618954" cy="3638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4557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2000"/>
            <a:lum/>
          </a:blip>
          <a:srcRect/>
          <a:tile tx="0" ty="0" sx="100000" sy="100000" flip="none" algn="tl"/>
        </a:blipFill>
        <a:effectLst/>
      </p:bgPr>
    </p:bg>
    <p:spTree>
      <p:nvGrpSpPr>
        <p:cNvPr id="1" name=""/>
        <p:cNvGrpSpPr/>
        <p:nvPr/>
      </p:nvGrpSpPr>
      <p:grpSpPr>
        <a:xfrm>
          <a:off x="0" y="0"/>
          <a:ext cx="0" cy="0"/>
          <a:chOff x="0" y="0"/>
          <a:chExt cx="0" cy="0"/>
        </a:xfrm>
      </p:grpSpPr>
      <p:sp>
        <p:nvSpPr>
          <p:cNvPr id="2" name="TextBox 1"/>
          <p:cNvSpPr txBox="1"/>
          <p:nvPr/>
        </p:nvSpPr>
        <p:spPr>
          <a:xfrm>
            <a:off x="116114" y="928914"/>
            <a:ext cx="9144000" cy="3385542"/>
          </a:xfrm>
          <a:prstGeom prst="rect">
            <a:avLst/>
          </a:prstGeom>
          <a:noFill/>
        </p:spPr>
        <p:txBody>
          <a:bodyPr wrap="square" rtlCol="0">
            <a:spAutoFit/>
          </a:bodyPr>
          <a:lstStyle/>
          <a:p>
            <a:r>
              <a:rPr lang="en-US" sz="4000" dirty="0" err="1" smtClean="0">
                <a:latin typeface="Times New Roman" panose="02020603050405020304" pitchFamily="18" charset="0"/>
                <a:cs typeface="Times New Roman" panose="02020603050405020304" pitchFamily="18" charset="0"/>
              </a:rPr>
              <a:t>Mục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tiêu</a:t>
            </a:r>
            <a:r>
              <a:rPr lang="en-US" sz="4000" dirty="0" smtClean="0">
                <a:latin typeface="Times New Roman" panose="02020603050405020304" pitchFamily="18" charset="0"/>
                <a:cs typeface="Times New Roman" panose="02020603050405020304" pitchFamily="18" charset="0"/>
              </a:rPr>
              <a:t>: </a:t>
            </a:r>
          </a:p>
          <a:p>
            <a:r>
              <a:rPr lang="it-IT" sz="4000" dirty="0">
                <a:latin typeface="Times New Roman" panose="02020603050405020304" pitchFamily="18" charset="0"/>
                <a:cs typeface="Times New Roman" panose="02020603050405020304" pitchFamily="18" charset="0"/>
              </a:rPr>
              <a:t>+  Nêu được những biểu hiện thực hiện đúng nội quy trường, lớp.</a:t>
            </a:r>
            <a:endParaRPr lang="en-US" sz="4000" dirty="0">
              <a:latin typeface="Times New Roman" panose="02020603050405020304" pitchFamily="18" charset="0"/>
              <a:cs typeface="Times New Roman" panose="02020603050405020304" pitchFamily="18" charset="0"/>
            </a:endParaRPr>
          </a:p>
          <a:p>
            <a:r>
              <a:rPr lang="it-IT" sz="4000" dirty="0">
                <a:latin typeface="Times New Roman" panose="02020603050405020304" pitchFamily="18" charset="0"/>
                <a:cs typeface="Times New Roman" panose="02020603050405020304" pitchFamily="18" charset="0"/>
              </a:rPr>
              <a:t>+  Biết vì sao phải thực hiện đúng nội quy trường, lớp.</a:t>
            </a:r>
            <a:endParaRPr lang="en-US" sz="4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904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heel(1)">
                                      <p:cBhvr>
                                        <p:cTn id="13"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Dao Duc 1 moi\Package - Lesson\Data\dd1b001tr004h05.jpg"/>
          <p:cNvPicPr>
            <a:picLocks noChangeAspect="1" noChangeArrowheads="1"/>
          </p:cNvPicPr>
          <p:nvPr/>
        </p:nvPicPr>
        <p:blipFill rotWithShape="1">
          <a:blip r:embed="rId2">
            <a:extLst>
              <a:ext uri="{28A0092B-C50C-407E-A947-70E740481C1C}">
                <a14:useLocalDpi xmlns:a14="http://schemas.microsoft.com/office/drawing/2010/main" val="0"/>
              </a:ext>
            </a:extLst>
          </a:blip>
          <a:srcRect l="3560" t="7401" r="4235"/>
          <a:stretch/>
        </p:blipFill>
        <p:spPr bwMode="auto">
          <a:xfrm>
            <a:off x="13709" y="2825444"/>
            <a:ext cx="3716461" cy="2773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D:\Dao Duc 1 moi\Package - Lesson\Data\dd1b001tr004h03.jpg"/>
          <p:cNvPicPr>
            <a:picLocks noChangeAspect="1" noChangeArrowheads="1"/>
          </p:cNvPicPr>
          <p:nvPr/>
        </p:nvPicPr>
        <p:blipFill rotWithShape="1">
          <a:blip r:embed="rId3">
            <a:extLst>
              <a:ext uri="{28A0092B-C50C-407E-A947-70E740481C1C}">
                <a14:useLocalDpi xmlns:a14="http://schemas.microsoft.com/office/drawing/2010/main" val="0"/>
              </a:ext>
            </a:extLst>
          </a:blip>
          <a:srcRect l="4729" t="6642" r="4102"/>
          <a:stretch/>
        </p:blipFill>
        <p:spPr bwMode="auto">
          <a:xfrm>
            <a:off x="13709" y="66992"/>
            <a:ext cx="3716461" cy="29373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D:\Dao Duc 1 moi\Package - Lesson\Data\dd1b001tr004h0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0743" y="48930"/>
            <a:ext cx="4093029" cy="29735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D:\Dao Duc 1 moi\Package - Lesson\Data\dd1b001tr005h02.jpg"/>
          <p:cNvPicPr>
            <a:picLocks noChangeAspect="1" noChangeArrowheads="1"/>
          </p:cNvPicPr>
          <p:nvPr/>
        </p:nvPicPr>
        <p:blipFill rotWithShape="1">
          <a:blip r:embed="rId5">
            <a:extLst>
              <a:ext uri="{28A0092B-C50C-407E-A947-70E740481C1C}">
                <a14:useLocalDpi xmlns:a14="http://schemas.microsoft.com/office/drawing/2010/main" val="0"/>
              </a:ext>
            </a:extLst>
          </a:blip>
          <a:srcRect t="6347" b="4242"/>
          <a:stretch/>
        </p:blipFill>
        <p:spPr bwMode="auto">
          <a:xfrm>
            <a:off x="4151086" y="2846865"/>
            <a:ext cx="4252686" cy="282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002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D:\Dao Duc 1 moi\Package - Lesson\Data\dd1b001tr004h02.jpg"/>
          <p:cNvPicPr>
            <a:picLocks noChangeAspect="1" noChangeArrowheads="1"/>
          </p:cNvPicPr>
          <p:nvPr/>
        </p:nvPicPr>
        <p:blipFill rotWithShape="1">
          <a:blip r:embed="rId2">
            <a:extLst>
              <a:ext uri="{28A0092B-C50C-407E-A947-70E740481C1C}">
                <a14:useLocalDpi xmlns:a14="http://schemas.microsoft.com/office/drawing/2010/main" val="0"/>
              </a:ext>
            </a:extLst>
          </a:blip>
          <a:srcRect l="6177" t="7392" b="7392"/>
          <a:stretch/>
        </p:blipFill>
        <p:spPr bwMode="auto">
          <a:xfrm>
            <a:off x="-85066" y="0"/>
            <a:ext cx="4107543" cy="29508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D:\Dao Duc 1 moi\Package - Lesson\Data\dd1b001tr005h01.jpg"/>
          <p:cNvPicPr>
            <a:picLocks noChangeAspect="1" noChangeArrowheads="1"/>
          </p:cNvPicPr>
          <p:nvPr/>
        </p:nvPicPr>
        <p:blipFill rotWithShape="1">
          <a:blip r:embed="rId3">
            <a:extLst>
              <a:ext uri="{28A0092B-C50C-407E-A947-70E740481C1C}">
                <a14:useLocalDpi xmlns:a14="http://schemas.microsoft.com/office/drawing/2010/main" val="0"/>
              </a:ext>
            </a:extLst>
          </a:blip>
          <a:srcRect l="4559" t="7435" r="3292"/>
          <a:stretch/>
        </p:blipFill>
        <p:spPr bwMode="auto">
          <a:xfrm>
            <a:off x="4963887" y="0"/>
            <a:ext cx="4180114" cy="31869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Dao Duc 1 moi\Package - Lesson\Data\dd1b001tr005h03.jpg"/>
          <p:cNvPicPr>
            <a:picLocks noChangeAspect="1" noChangeArrowheads="1"/>
          </p:cNvPicPr>
          <p:nvPr/>
        </p:nvPicPr>
        <p:blipFill rotWithShape="1">
          <a:blip r:embed="rId4">
            <a:extLst>
              <a:ext uri="{28A0092B-C50C-407E-A947-70E740481C1C}">
                <a14:useLocalDpi xmlns:a14="http://schemas.microsoft.com/office/drawing/2010/main" val="0"/>
              </a:ext>
            </a:extLst>
          </a:blip>
          <a:srcRect t="9929" r="6608"/>
          <a:stretch/>
        </p:blipFill>
        <p:spPr bwMode="auto">
          <a:xfrm>
            <a:off x="-259239" y="2912484"/>
            <a:ext cx="4107543" cy="28025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Dao Duc 1 moi\Package - Lesson\Data\dd1b001tr005h04.jpg"/>
          <p:cNvPicPr>
            <a:picLocks noChangeAspect="1" noChangeArrowheads="1"/>
          </p:cNvPicPr>
          <p:nvPr/>
        </p:nvPicPr>
        <p:blipFill rotWithShape="1">
          <a:blip r:embed="rId5">
            <a:extLst>
              <a:ext uri="{28A0092B-C50C-407E-A947-70E740481C1C}">
                <a14:useLocalDpi xmlns:a14="http://schemas.microsoft.com/office/drawing/2010/main" val="0"/>
              </a:ext>
            </a:extLst>
          </a:blip>
          <a:srcRect t="4650" r="3933"/>
          <a:stretch/>
        </p:blipFill>
        <p:spPr bwMode="auto">
          <a:xfrm>
            <a:off x="4804229" y="2830804"/>
            <a:ext cx="4339771" cy="295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210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825500"/>
            <a:ext cx="9144000" cy="488950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191659" y="1117600"/>
            <a:ext cx="6792684" cy="3599543"/>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900"/>
              </a:lnSpc>
            </a:pPr>
            <a:r>
              <a:rPr lang="en-US" sz="2800" dirty="0" smtClean="0">
                <a:solidFill>
                  <a:srgbClr val="0000CC"/>
                </a:solidFill>
              </a:rPr>
              <a:t>-</a:t>
            </a:r>
            <a:r>
              <a:rPr lang="vi-VN" sz="2800" dirty="0" smtClean="0">
                <a:solidFill>
                  <a:srgbClr val="0000CC"/>
                </a:solidFill>
              </a:rPr>
              <a:t> </a:t>
            </a:r>
            <a:r>
              <a:rPr lang="vi-VN" sz="2800" dirty="0">
                <a:solidFill>
                  <a:srgbClr val="0000CC"/>
                </a:solidFill>
              </a:rPr>
              <a:t>Các bạn trong tranh 2, 3, 4 và 6 thực hiện đúng nội quy.</a:t>
            </a:r>
          </a:p>
          <a:p>
            <a:pPr algn="just">
              <a:lnSpc>
                <a:spcPts val="3900"/>
              </a:lnSpc>
            </a:pPr>
            <a:r>
              <a:rPr lang="en-US" sz="2800" dirty="0" smtClean="0">
                <a:solidFill>
                  <a:srgbClr val="0000CC"/>
                </a:solidFill>
              </a:rPr>
              <a:t>-</a:t>
            </a:r>
            <a:r>
              <a:rPr lang="vi-VN" sz="2800" dirty="0" smtClean="0">
                <a:solidFill>
                  <a:srgbClr val="0000CC"/>
                </a:solidFill>
              </a:rPr>
              <a:t> </a:t>
            </a:r>
            <a:r>
              <a:rPr lang="vi-VN" sz="2800" dirty="0">
                <a:solidFill>
                  <a:srgbClr val="0000CC"/>
                </a:solidFill>
              </a:rPr>
              <a:t>Các bạn trong tranh 1, 5, 7 và 8 chưa thực hiện đúng nội quy.</a:t>
            </a:r>
          </a:p>
          <a:p>
            <a:pPr algn="just">
              <a:lnSpc>
                <a:spcPts val="3900"/>
              </a:lnSpc>
            </a:pPr>
            <a:r>
              <a:rPr lang="en-US" sz="2800" dirty="0" smtClean="0">
                <a:solidFill>
                  <a:srgbClr val="0000CC"/>
                </a:solidFill>
              </a:rPr>
              <a:t>-</a:t>
            </a:r>
            <a:r>
              <a:rPr lang="vi-VN" sz="2800" dirty="0" smtClean="0">
                <a:solidFill>
                  <a:srgbClr val="0000CC"/>
                </a:solidFill>
              </a:rPr>
              <a:t> </a:t>
            </a:r>
            <a:r>
              <a:rPr lang="vi-VN" sz="2800" dirty="0">
                <a:solidFill>
                  <a:srgbClr val="0000CC"/>
                </a:solidFill>
              </a:rPr>
              <a:t>Em nên nhắc nhở khi thấy bạn chưa thực hiện nội </a:t>
            </a:r>
            <a:r>
              <a:rPr lang="vi-VN" sz="2800" dirty="0" smtClean="0">
                <a:solidFill>
                  <a:srgbClr val="0000CC"/>
                </a:solidFill>
              </a:rPr>
              <a:t>quy</a:t>
            </a:r>
            <a:r>
              <a:rPr lang="en-US" sz="2800" dirty="0" smtClean="0">
                <a:solidFill>
                  <a:srgbClr val="0000CC"/>
                </a:solidFill>
              </a:rPr>
              <a:t>.</a:t>
            </a:r>
            <a:endParaRPr lang="vi-VN" sz="2800" dirty="0">
              <a:solidFill>
                <a:srgbClr val="0000CC"/>
              </a:solidFill>
            </a:endParaRPr>
          </a:p>
        </p:txBody>
      </p:sp>
    </p:spTree>
    <p:extLst>
      <p:ext uri="{BB962C8B-B14F-4D97-AF65-F5344CB8AC3E}">
        <p14:creationId xmlns:p14="http://schemas.microsoft.com/office/powerpoint/2010/main" val="8427024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83" y="1678479"/>
            <a:ext cx="61753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10725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1</a:t>
            </a:r>
            <a:endParaRPr lang="en-US" sz="2800" b="1" dirty="0">
              <a:solidFill>
                <a:srgbClr val="C00000"/>
              </a:solidFill>
              <a:latin typeface="Arial" pitchFamily="34" charset="0"/>
              <a:cs typeface="Arial" pitchFamily="34" charset="0"/>
            </a:endParaRPr>
          </a:p>
        </p:txBody>
      </p:sp>
      <p:sp>
        <p:nvSpPr>
          <p:cNvPr id="11" name="Rectangle 10"/>
          <p:cNvSpPr/>
          <p:nvPr/>
        </p:nvSpPr>
        <p:spPr>
          <a:xfrm>
            <a:off x="871260" y="5253335"/>
            <a:ext cx="7386959" cy="461665"/>
          </a:xfrm>
          <a:prstGeom prst="rect">
            <a:avLst/>
          </a:prstGeom>
        </p:spPr>
        <p:txBody>
          <a:bodyPr wrap="none">
            <a:spAutoFit/>
          </a:bodyPr>
          <a:lstStyle/>
          <a:p>
            <a:r>
              <a:rPr lang="vi-VN" sz="2400" dirty="0">
                <a:solidFill>
                  <a:srgbClr val="006600"/>
                </a:solidFill>
              </a:rPr>
              <a:t>Em sẽ làm gì khi thấy bạn đùa nghịch trong giờ học?</a:t>
            </a:r>
          </a:p>
        </p:txBody>
      </p:sp>
      <p:pic>
        <p:nvPicPr>
          <p:cNvPr id="12" name="Picture 2" descr="D:\Dao Duc 1 moi\Package - Lesson\Data\dd1b001tr005h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706" y="1887392"/>
            <a:ext cx="4697891" cy="3365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981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1</a:t>
            </a:r>
            <a:endParaRPr lang="en-US" sz="2800" b="1" dirty="0">
              <a:solidFill>
                <a:srgbClr val="C00000"/>
              </a:solidFill>
              <a:latin typeface="Arial" pitchFamily="34" charset="0"/>
              <a:cs typeface="Arial" pitchFamily="34" charset="0"/>
            </a:endParaRPr>
          </a:p>
        </p:txBody>
      </p:sp>
      <p:sp>
        <p:nvSpPr>
          <p:cNvPr id="11" name="Rectangle 10"/>
          <p:cNvSpPr/>
          <p:nvPr/>
        </p:nvSpPr>
        <p:spPr>
          <a:xfrm>
            <a:off x="0" y="4859182"/>
            <a:ext cx="9003847" cy="892552"/>
          </a:xfrm>
          <a:prstGeom prst="rect">
            <a:avLst/>
          </a:prstGeom>
        </p:spPr>
        <p:txBody>
          <a:bodyPr wrap="square">
            <a:spAutoFit/>
          </a:bodyPr>
          <a:lstStyle/>
          <a:p>
            <a:pPr algn="ctr"/>
            <a:r>
              <a:rPr lang="vi-VN" sz="2600" b="1" dirty="0" smtClean="0">
                <a:solidFill>
                  <a:srgbClr val="006600"/>
                </a:solidFill>
              </a:rPr>
              <a:t>Em </a:t>
            </a:r>
            <a:r>
              <a:rPr lang="vi-VN" sz="2600" b="1" dirty="0">
                <a:solidFill>
                  <a:srgbClr val="006600"/>
                </a:solidFill>
              </a:rPr>
              <a:t>nên nhắc nhở bạn phải giữ trật tự, không nên đùa nghịch trong giờ học.</a:t>
            </a:r>
          </a:p>
        </p:txBody>
      </p:sp>
      <p:pic>
        <p:nvPicPr>
          <p:cNvPr id="12" name="Picture 2" descr="D:\Dao Duc 1 moi\Package - Lesson\Data\dd1b001tr005h0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6678" y="1742250"/>
            <a:ext cx="4393094" cy="314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9035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2</a:t>
            </a:r>
            <a:endParaRPr lang="en-US" sz="2800" b="1" dirty="0">
              <a:solidFill>
                <a:srgbClr val="C00000"/>
              </a:solidFill>
              <a:latin typeface="Arial" pitchFamily="34" charset="0"/>
              <a:cs typeface="Arial" pitchFamily="34" charset="0"/>
            </a:endParaRPr>
          </a:p>
        </p:txBody>
      </p:sp>
      <p:sp>
        <p:nvSpPr>
          <p:cNvPr id="11" name="Rectangle 10"/>
          <p:cNvSpPr/>
          <p:nvPr/>
        </p:nvSpPr>
        <p:spPr>
          <a:xfrm>
            <a:off x="217713" y="4822485"/>
            <a:ext cx="8737601" cy="830997"/>
          </a:xfrm>
          <a:prstGeom prst="rect">
            <a:avLst/>
          </a:prstGeom>
        </p:spPr>
        <p:txBody>
          <a:bodyPr wrap="square">
            <a:spAutoFit/>
          </a:bodyPr>
          <a:lstStyle/>
          <a:p>
            <a:pPr algn="just"/>
            <a:r>
              <a:rPr lang="vi-VN" sz="2400" b="1" dirty="0">
                <a:solidFill>
                  <a:srgbClr val="006600"/>
                </a:solidFill>
              </a:rPr>
              <a:t>Giờ ra chơi, Lan lấy bánh ăn nhưng chưa biết bỏ giấy gói bánh ở đâu. Nếu là </a:t>
            </a:r>
            <a:r>
              <a:rPr lang="vi-VN" sz="2400" b="1" dirty="0" smtClean="0">
                <a:solidFill>
                  <a:srgbClr val="006600"/>
                </a:solidFill>
              </a:rPr>
              <a:t>L</a:t>
            </a:r>
            <a:r>
              <a:rPr lang="en-US" sz="2400" b="1" dirty="0" smtClean="0">
                <a:solidFill>
                  <a:srgbClr val="006600"/>
                </a:solidFill>
              </a:rPr>
              <a:t>a</a:t>
            </a:r>
            <a:r>
              <a:rPr lang="vi-VN" sz="2400" b="1" dirty="0" smtClean="0">
                <a:solidFill>
                  <a:srgbClr val="006600"/>
                </a:solidFill>
              </a:rPr>
              <a:t>n</a:t>
            </a:r>
            <a:r>
              <a:rPr lang="vi-VN" sz="2400" b="1" dirty="0">
                <a:solidFill>
                  <a:srgbClr val="006600"/>
                </a:solidFill>
              </a:rPr>
              <a:t>, em sẽ làm gì?</a:t>
            </a:r>
          </a:p>
        </p:txBody>
      </p:sp>
      <p:pic>
        <p:nvPicPr>
          <p:cNvPr id="10" name="Picture 2" descr="D:\Dao Duc 1 moi\Package - Lesson\Data\dd1b001tr005h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625" y="1887392"/>
            <a:ext cx="4048228" cy="282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0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Xử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lí</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9" name="TextBox 8"/>
          <p:cNvSpPr txBox="1"/>
          <p:nvPr/>
        </p:nvSpPr>
        <p:spPr>
          <a:xfrm>
            <a:off x="615341" y="1364172"/>
            <a:ext cx="2440092" cy="523220"/>
          </a:xfrm>
          <a:prstGeom prst="rect">
            <a:avLst/>
          </a:prstGeom>
          <a:noFill/>
        </p:spPr>
        <p:txBody>
          <a:bodyPr wrap="none" rtlCol="0">
            <a:spAutoFit/>
          </a:bodyPr>
          <a:lstStyle/>
          <a:p>
            <a:pPr algn="ctr"/>
            <a:r>
              <a:rPr lang="en-US" sz="2800" b="1" dirty="0" err="1" smtClean="0">
                <a:solidFill>
                  <a:srgbClr val="C00000"/>
                </a:solidFill>
                <a:latin typeface="Arial" pitchFamily="34" charset="0"/>
                <a:cs typeface="Arial" pitchFamily="34" charset="0"/>
              </a:rPr>
              <a:t>Tình</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huống</a:t>
            </a:r>
            <a:r>
              <a:rPr lang="en-US" sz="2800" b="1" dirty="0" smtClean="0">
                <a:solidFill>
                  <a:srgbClr val="C00000"/>
                </a:solidFill>
                <a:latin typeface="Arial" pitchFamily="34" charset="0"/>
                <a:cs typeface="Arial" pitchFamily="34" charset="0"/>
              </a:rPr>
              <a:t> 2</a:t>
            </a:r>
            <a:endParaRPr lang="en-US" sz="2800" b="1" dirty="0">
              <a:solidFill>
                <a:srgbClr val="C00000"/>
              </a:solidFill>
              <a:latin typeface="Arial" pitchFamily="34" charset="0"/>
              <a:cs typeface="Arial" pitchFamily="34" charset="0"/>
            </a:endParaRPr>
          </a:p>
        </p:txBody>
      </p:sp>
      <p:sp>
        <p:nvSpPr>
          <p:cNvPr id="11" name="Rectangle 10"/>
          <p:cNvSpPr/>
          <p:nvPr/>
        </p:nvSpPr>
        <p:spPr>
          <a:xfrm>
            <a:off x="217713" y="4822485"/>
            <a:ext cx="8737601" cy="830997"/>
          </a:xfrm>
          <a:prstGeom prst="rect">
            <a:avLst/>
          </a:prstGeom>
        </p:spPr>
        <p:txBody>
          <a:bodyPr wrap="square">
            <a:spAutoFit/>
          </a:bodyPr>
          <a:lstStyle/>
          <a:p>
            <a:pPr algn="just"/>
            <a:r>
              <a:rPr lang="vi-VN" sz="2400" dirty="0">
                <a:solidFill>
                  <a:srgbClr val="0000CC"/>
                </a:solidFill>
              </a:rPr>
              <a:t>Nếu là Lan, em nên bỏ giấy gói bánh vào thùng rác để giữ vệ sinh chung</a:t>
            </a:r>
            <a:endParaRPr lang="vi-VN" sz="2400" b="1" dirty="0">
              <a:solidFill>
                <a:srgbClr val="006600"/>
              </a:solidFill>
            </a:endParaRPr>
          </a:p>
        </p:txBody>
      </p:sp>
      <p:pic>
        <p:nvPicPr>
          <p:cNvPr id="10" name="Picture 2" descr="D:\Dao Duc 1 moi\Package - Lesson\Data\dd1b001tr005h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625" y="1887392"/>
            <a:ext cx="4048228" cy="282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09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72457" y="1596571"/>
            <a:ext cx="7852229" cy="2656115"/>
          </a:xfrm>
          <a:prstGeom prst="roundRect">
            <a:avLst/>
          </a:prstGeom>
          <a:solidFill>
            <a:srgbClr val="006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5" y="825500"/>
            <a:ext cx="3885294"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b. </a:t>
            </a:r>
            <a:r>
              <a:rPr lang="en-US" sz="2800" b="1" dirty="0" err="1" smtClean="0">
                <a:solidFill>
                  <a:srgbClr val="C00000"/>
                </a:solidFill>
                <a:latin typeface="Arial" pitchFamily="34" charset="0"/>
                <a:cs typeface="Arial" pitchFamily="34" charset="0"/>
              </a:rPr>
              <a:t>Tự</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liên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hệ</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10" name="Rectangle 9"/>
          <p:cNvSpPr/>
          <p:nvPr/>
        </p:nvSpPr>
        <p:spPr>
          <a:xfrm>
            <a:off x="1305615" y="1760165"/>
            <a:ext cx="6915676"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Em đã thực hiện những điều nào trong nội quy?</a:t>
            </a:r>
          </a:p>
        </p:txBody>
      </p:sp>
      <p:sp>
        <p:nvSpPr>
          <p:cNvPr id="13" name="Rectangle 12"/>
          <p:cNvSpPr/>
          <p:nvPr/>
        </p:nvSpPr>
        <p:spPr>
          <a:xfrm>
            <a:off x="1334643" y="2543937"/>
            <a:ext cx="5428089"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Những điều nào em chưa thực hiện?</a:t>
            </a:r>
          </a:p>
        </p:txBody>
      </p:sp>
      <p:sp>
        <p:nvSpPr>
          <p:cNvPr id="14" name="Rectangle 13"/>
          <p:cNvSpPr/>
          <p:nvPr/>
        </p:nvSpPr>
        <p:spPr>
          <a:xfrm>
            <a:off x="1334643" y="3324731"/>
            <a:ext cx="5987537" cy="461665"/>
          </a:xfrm>
          <a:prstGeom prst="rect">
            <a:avLst/>
          </a:prstGeom>
        </p:spPr>
        <p:txBody>
          <a:bodyPr wrap="none">
            <a:spAutoFit/>
          </a:bodyPr>
          <a:lstStyle/>
          <a:p>
            <a:r>
              <a:rPr lang="vi-VN" sz="2400" dirty="0">
                <a:solidFill>
                  <a:srgbClr val="FFFF00"/>
                </a:solidFill>
                <a:latin typeface="Arial" pitchFamily="34" charset="0"/>
                <a:cs typeface="Arial" pitchFamily="34" charset="0"/>
              </a:rPr>
              <a:t>- Em sẽ làm gì để thực hiện đúng nội quy?</a:t>
            </a:r>
          </a:p>
        </p:txBody>
      </p:sp>
    </p:spTree>
    <p:extLst>
      <p:ext uri="{BB962C8B-B14F-4D97-AF65-F5344CB8AC3E}">
        <p14:creationId xmlns:p14="http://schemas.microsoft.com/office/powerpoint/2010/main" val="40584831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4" y="12700"/>
            <a:ext cx="2144409"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6134" y="825500"/>
            <a:ext cx="5597979" cy="523220"/>
          </a:xfrm>
          <a:prstGeom prst="rect">
            <a:avLst/>
          </a:prstGeom>
          <a:noFill/>
        </p:spPr>
        <p:txBody>
          <a:bodyPr wrap="square" rtlCol="0">
            <a:spAutoFit/>
          </a:bodyPr>
          <a:lstStyle/>
          <a:p>
            <a:r>
              <a:rPr lang="en-US" sz="2800" b="1" dirty="0" smtClean="0">
                <a:solidFill>
                  <a:srgbClr val="C00000"/>
                </a:solidFill>
                <a:latin typeface="Arial" pitchFamily="34" charset="0"/>
                <a:cs typeface="Arial" pitchFamily="34" charset="0"/>
              </a:rPr>
              <a:t>c. Cam </a:t>
            </a:r>
            <a:r>
              <a:rPr lang="en-US" sz="2800" b="1" dirty="0" err="1" smtClean="0">
                <a:solidFill>
                  <a:srgbClr val="C00000"/>
                </a:solidFill>
                <a:latin typeface="Arial" pitchFamily="34" charset="0"/>
                <a:cs typeface="Arial" pitchFamily="34" charset="0"/>
              </a:rPr>
              <a:t>kết</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thực</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hiện</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nội</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quy</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3498" y="1348720"/>
            <a:ext cx="4397001" cy="3423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0" y="4822485"/>
            <a:ext cx="9143999" cy="954107"/>
          </a:xfrm>
          <a:prstGeom prst="rect">
            <a:avLst/>
          </a:prstGeom>
        </p:spPr>
        <p:txBody>
          <a:bodyPr wrap="square">
            <a:spAutoFit/>
          </a:bodyPr>
          <a:lstStyle/>
          <a:p>
            <a:pPr algn="ctr"/>
            <a:r>
              <a:rPr lang="en-US" sz="2800" dirty="0" err="1" smtClean="0">
                <a:solidFill>
                  <a:srgbClr val="006600"/>
                </a:solidFill>
                <a:latin typeface="Arial" pitchFamily="34" charset="0"/>
                <a:cs typeface="Arial" pitchFamily="34" charset="0"/>
              </a:rPr>
              <a:t>Em</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hãy</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ghi</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ra</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phiếu</a:t>
            </a:r>
            <a:r>
              <a:rPr lang="en-US" sz="2800" dirty="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những</a:t>
            </a:r>
            <a:r>
              <a:rPr lang="en-US" sz="2800" dirty="0" smtClean="0">
                <a:solidFill>
                  <a:srgbClr val="006600"/>
                </a:solidFill>
                <a:latin typeface="Arial" pitchFamily="34" charset="0"/>
                <a:cs typeface="Arial" pitchFamily="34" charset="0"/>
              </a:rPr>
              <a:t> cam </a:t>
            </a:r>
            <a:r>
              <a:rPr lang="en-US" sz="2800" dirty="0" err="1" smtClean="0">
                <a:solidFill>
                  <a:srgbClr val="006600"/>
                </a:solidFill>
                <a:latin typeface="Arial" pitchFamily="34" charset="0"/>
                <a:cs typeface="Arial" pitchFamily="34" charset="0"/>
              </a:rPr>
              <a:t>kết</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thực</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hiện</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nội</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quy</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trường</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lớp</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của</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em</a:t>
            </a:r>
            <a:r>
              <a:rPr lang="en-US" sz="2800" dirty="0" smtClean="0">
                <a:solidFill>
                  <a:srgbClr val="006600"/>
                </a:solidFill>
                <a:latin typeface="Arial" pitchFamily="34" charset="0"/>
                <a:cs typeface="Arial" pitchFamily="34" charset="0"/>
              </a:rPr>
              <a:t>!</a:t>
            </a:r>
            <a:endParaRPr lang="vi-VN" sz="28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3902513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grpSp>
        <p:nvGrpSpPr>
          <p:cNvPr id="4" name="Group 3"/>
          <p:cNvGrpSpPr/>
          <p:nvPr/>
        </p:nvGrpSpPr>
        <p:grpSpPr>
          <a:xfrm>
            <a:off x="1045030" y="551543"/>
            <a:ext cx="7499025" cy="1553029"/>
            <a:chOff x="870857" y="2859314"/>
            <a:chExt cx="7499025" cy="1712686"/>
          </a:xfrm>
        </p:grpSpPr>
        <p:sp>
          <p:nvSpPr>
            <p:cNvPr id="2" name="Rounded Rectangle 1"/>
            <p:cNvSpPr/>
            <p:nvPr/>
          </p:nvSpPr>
          <p:spPr>
            <a:xfrm>
              <a:off x="870857" y="2859314"/>
              <a:ext cx="7499025" cy="1712686"/>
            </a:xfrm>
            <a:prstGeom prst="roundRect">
              <a:avLst/>
            </a:prstGeom>
            <a:solidFill>
              <a:srgbClr val="FF6600"/>
            </a:solidFill>
            <a:ln>
              <a:solidFill>
                <a:srgbClr val="FF6600"/>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itchFamily="34" charset="0"/>
                <a:ea typeface="Tahoma" pitchFamily="34" charset="0"/>
                <a:cs typeface="Tahoma" pitchFamily="34" charset="0"/>
              </a:endParaRPr>
            </a:p>
          </p:txBody>
        </p:sp>
        <p:sp>
          <p:nvSpPr>
            <p:cNvPr id="3" name="Rounded Rectangle 2"/>
            <p:cNvSpPr/>
            <p:nvPr/>
          </p:nvSpPr>
          <p:spPr>
            <a:xfrm>
              <a:off x="1117600" y="3091543"/>
              <a:ext cx="7082971" cy="1320800"/>
            </a:xfrm>
            <a:prstGeom prst="roundRect">
              <a:avLst/>
            </a:prstGeom>
            <a:solidFill>
              <a:srgbClr val="FF6600"/>
            </a:solidFill>
            <a:ln w="762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err="1" smtClean="0">
                  <a:solidFill>
                    <a:srgbClr val="0000CC"/>
                  </a:solidFill>
                  <a:latin typeface="Tahoma" pitchFamily="34" charset="0"/>
                  <a:ea typeface="Tahoma" pitchFamily="34" charset="0"/>
                  <a:cs typeface="Tahoma" pitchFamily="34" charset="0"/>
                </a:rPr>
                <a:t>Chủ</a:t>
              </a:r>
              <a:r>
                <a:rPr lang="en-US" sz="2800" b="1" dirty="0" smtClean="0">
                  <a:solidFill>
                    <a:srgbClr val="0000CC"/>
                  </a:solidFill>
                  <a:latin typeface="Tahoma" pitchFamily="34" charset="0"/>
                  <a:ea typeface="Tahoma" pitchFamily="34" charset="0"/>
                  <a:cs typeface="Tahoma" pitchFamily="34" charset="0"/>
                </a:rPr>
                <a:t> </a:t>
              </a:r>
              <a:r>
                <a:rPr lang="en-US" sz="2800" b="1" dirty="0" err="1" smtClean="0">
                  <a:solidFill>
                    <a:srgbClr val="0000CC"/>
                  </a:solidFill>
                  <a:latin typeface="Tahoma" pitchFamily="34" charset="0"/>
                  <a:ea typeface="Tahoma" pitchFamily="34" charset="0"/>
                  <a:cs typeface="Tahoma" pitchFamily="34" charset="0"/>
                </a:rPr>
                <a:t>đề</a:t>
              </a:r>
              <a:endParaRPr lang="en-US" sz="2800" b="1" dirty="0" smtClean="0">
                <a:solidFill>
                  <a:srgbClr val="0000CC"/>
                </a:solidFill>
                <a:latin typeface="Tahoma" pitchFamily="34" charset="0"/>
                <a:ea typeface="Tahoma" pitchFamily="34" charset="0"/>
                <a:cs typeface="Tahoma" pitchFamily="34" charset="0"/>
              </a:endParaRPr>
            </a:p>
            <a:p>
              <a:pPr algn="ctr">
                <a:lnSpc>
                  <a:spcPct val="150000"/>
                </a:lnSpc>
              </a:pPr>
              <a:r>
                <a:rPr lang="en-US" sz="2800" b="1" dirty="0" smtClean="0">
                  <a:latin typeface="Tahoma" pitchFamily="34" charset="0"/>
                  <a:ea typeface="Tahoma" pitchFamily="34" charset="0"/>
                  <a:cs typeface="Tahoma" pitchFamily="34" charset="0"/>
                </a:rPr>
                <a:t>THỰC HIỆN NỘI QUY TRƯỜNG, LỚP</a:t>
              </a:r>
              <a:endParaRPr lang="en-US" sz="2800" b="1" dirty="0">
                <a:latin typeface="Tahoma" pitchFamily="34" charset="0"/>
                <a:ea typeface="Tahoma" pitchFamily="34" charset="0"/>
                <a:cs typeface="Tahoma" pitchFamily="34" charset="0"/>
              </a:endParaRPr>
            </a:p>
          </p:txBody>
        </p:sp>
      </p:gr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115" y="2381627"/>
            <a:ext cx="3135993" cy="244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74985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0"/>
            <a:ext cx="9144000" cy="571500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9812" y="1971675"/>
            <a:ext cx="635317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053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endParaRPr lang="en-US" altLang="en-US" smtClean="0"/>
          </a:p>
        </p:txBody>
      </p:sp>
      <p:sp>
        <p:nvSpPr>
          <p:cNvPr id="21507" name="Rectangle 3"/>
          <p:cNvSpPr>
            <a:spLocks noGrp="1" noChangeArrowheads="1"/>
          </p:cNvSpPr>
          <p:nvPr>
            <p:ph type="body" idx="1"/>
          </p:nvPr>
        </p:nvSpPr>
        <p:spPr/>
        <p:txBody>
          <a:bodyPr/>
          <a:lstStyle/>
          <a:p>
            <a:endParaRPr lang="en-US" altLang="en-US" smtClean="0"/>
          </a:p>
        </p:txBody>
      </p:sp>
      <p:pic>
        <p:nvPicPr>
          <p:cNvPr id="21508" name="Picture 4" descr="Sunset">
            <a:hlinkHover r:id="" action="ppaction://noaction" highlightClick="1">
              <a:snd r:embed="rId2" name="drumroll.wav"/>
            </a:hlinkHov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717"/>
            <a:ext cx="9448800" cy="59068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830" name="Text Box 6"/>
          <p:cNvSpPr txBox="1">
            <a:spLocks noChangeArrowheads="1"/>
          </p:cNvSpPr>
          <p:nvPr/>
        </p:nvSpPr>
        <p:spPr bwMode="auto">
          <a:xfrm>
            <a:off x="0" y="698500"/>
            <a:ext cx="9448800" cy="4315126"/>
          </a:xfrm>
          <a:prstGeom prst="rect">
            <a:avLst/>
          </a:prstGeom>
          <a:solidFill>
            <a:srgbClr val="0000CC"/>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095" tIns="47547" rIns="95095" bIns="47547">
            <a:spAutoFit/>
          </a:bodyPr>
          <a:lstStyle/>
          <a:p>
            <a:pPr algn="just">
              <a:lnSpc>
                <a:spcPts val="4680"/>
              </a:lnSpc>
              <a:defRPr/>
            </a:pPr>
            <a:r>
              <a:rPr lang="en-US" sz="2400" b="1" dirty="0" err="1" smtClean="0">
                <a:solidFill>
                  <a:schemeClr val="bg1"/>
                </a:solidFill>
              </a:rPr>
              <a:t>Luật</a:t>
            </a:r>
            <a:r>
              <a:rPr lang="en-US" sz="2400" b="1" dirty="0">
                <a:solidFill>
                  <a:schemeClr val="bg1"/>
                </a:solidFill>
              </a:rPr>
              <a:t> </a:t>
            </a:r>
            <a:r>
              <a:rPr lang="en-US" sz="2400" b="1" dirty="0" err="1" smtClean="0">
                <a:solidFill>
                  <a:schemeClr val="bg1"/>
                </a:solidFill>
              </a:rPr>
              <a:t>chơi</a:t>
            </a:r>
            <a:r>
              <a:rPr lang="en-US" sz="2400" b="1" dirty="0" smtClean="0">
                <a:solidFill>
                  <a:schemeClr val="bg1"/>
                </a:solidFill>
              </a:rPr>
              <a:t> </a:t>
            </a:r>
            <a:r>
              <a:rPr lang="vi-VN" sz="2400" b="1" dirty="0" smtClean="0">
                <a:solidFill>
                  <a:schemeClr val="bg1"/>
                </a:solidFill>
              </a:rPr>
              <a:t>như </a:t>
            </a:r>
            <a:r>
              <a:rPr lang="vi-VN" sz="2400" b="1" dirty="0">
                <a:solidFill>
                  <a:schemeClr val="bg1"/>
                </a:solidFill>
              </a:rPr>
              <a:t>sau:</a:t>
            </a:r>
          </a:p>
          <a:p>
            <a:pPr algn="just">
              <a:lnSpc>
                <a:spcPts val="4680"/>
              </a:lnSpc>
              <a:defRPr/>
            </a:pPr>
            <a:r>
              <a:rPr lang="vi-VN" sz="2400" b="1" dirty="0">
                <a:solidFill>
                  <a:schemeClr val="bg1"/>
                </a:solidFill>
              </a:rPr>
              <a:t> - Có </a:t>
            </a:r>
            <a:r>
              <a:rPr lang="en-US" sz="2400" b="1" dirty="0">
                <a:solidFill>
                  <a:schemeClr val="bg1"/>
                </a:solidFill>
              </a:rPr>
              <a:t>5</a:t>
            </a:r>
            <a:r>
              <a:rPr lang="vi-VN" sz="2400" b="1" dirty="0">
                <a:solidFill>
                  <a:schemeClr val="bg1"/>
                </a:solidFill>
              </a:rPr>
              <a:t> quả bóng, mỗi quả tương ứng với một câu hỏi. Trong đó có 1 quả bóng may mắn nếu chọn được sẽ được một phần quà.</a:t>
            </a:r>
          </a:p>
          <a:p>
            <a:pPr algn="just">
              <a:lnSpc>
                <a:spcPts val="4680"/>
              </a:lnSpc>
              <a:defRPr/>
            </a:pPr>
            <a:r>
              <a:rPr lang="vi-VN" sz="2400" b="1" dirty="0">
                <a:solidFill>
                  <a:schemeClr val="bg1"/>
                </a:solidFill>
              </a:rPr>
              <a:t> - Bạn nào giơ tay trước sẽ được quyền chọn quả bóng cho mình, sau khi chọn bóng nếu trả lời đúng người chơi sẽ nhận được một phần qùa. Sau thời gian </a:t>
            </a:r>
            <a:r>
              <a:rPr lang="en-US" sz="2400" b="1" dirty="0">
                <a:solidFill>
                  <a:schemeClr val="bg1"/>
                </a:solidFill>
              </a:rPr>
              <a:t>5</a:t>
            </a:r>
            <a:r>
              <a:rPr lang="vi-VN" sz="2400" b="1" dirty="0">
                <a:solidFill>
                  <a:schemeClr val="bg1"/>
                </a:solidFill>
              </a:rPr>
              <a:t> giây không trả lời được thì quyền trả lời sẽ thuộc về bạn khác. </a:t>
            </a:r>
          </a:p>
        </p:txBody>
      </p:sp>
      <p:sp>
        <p:nvSpPr>
          <p:cNvPr id="21511" name="WordArt 7"/>
          <p:cNvSpPr>
            <a:spLocks noChangeArrowheads="1" noChangeShapeType="1" noTextEdit="1"/>
          </p:cNvSpPr>
          <p:nvPr/>
        </p:nvSpPr>
        <p:spPr bwMode="auto">
          <a:xfrm>
            <a:off x="0" y="5241396"/>
            <a:ext cx="9448800" cy="57943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5095" tIns="47547" rIns="95095" bIns="47547" fromWordArt="1">
            <a:prstTxWarp prst="textPlain">
              <a:avLst>
                <a:gd name="adj" fmla="val 50000"/>
              </a:avLst>
            </a:prstTxWarp>
          </a:bodyPr>
          <a:lstStyle/>
          <a:p>
            <a:r>
              <a:rPr lang="pt-BR" sz="3700" kern="10">
                <a:solidFill>
                  <a:srgbClr val="FFFF00"/>
                </a:solidFill>
                <a:effectLst>
                  <a:outerShdw dist="45791" dir="2021404" algn="ctr" rotWithShape="0">
                    <a:srgbClr val="B2B2B2">
                      <a:alpha val="79999"/>
                    </a:srgbClr>
                  </a:outerShdw>
                </a:effectLst>
                <a:latin typeface=".VnTifani HeavyH"/>
              </a:rPr>
              <a:t>Chóc c¸c b¹n may m¾n!</a:t>
            </a:r>
            <a:endParaRPr lang="en-US" sz="3700" kern="10">
              <a:solidFill>
                <a:srgbClr val="FFFF00"/>
              </a:solidFill>
              <a:effectLst>
                <a:outerShdw dist="45791" dir="2021404" algn="ctr" rotWithShape="0">
                  <a:srgbClr val="B2B2B2">
                    <a:alpha val="79999"/>
                  </a:srgbClr>
                </a:outerShdw>
              </a:effectLst>
              <a:latin typeface=".VnTifani HeavyH"/>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4" y="-105833"/>
            <a:ext cx="9480550" cy="107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21061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áº¿t quáº£ hÃ¬nh áº£nh cho mÃ¢y trá»i"/>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969" y="-6568"/>
            <a:ext cx="9140032" cy="5721569"/>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4" descr="91120688555712"/>
          <p:cNvPicPr>
            <a:picLocks noChangeAspect="1" noChangeArrowheads="1"/>
          </p:cNvPicPr>
          <p:nvPr/>
        </p:nvPicPr>
        <p:blipFill>
          <a:blip r:embed="rId4">
            <a:extLst>
              <a:ext uri="{28A0092B-C50C-407E-A947-70E740481C1C}">
                <a14:useLocalDpi xmlns:a14="http://schemas.microsoft.com/office/drawing/2010/main" val="0"/>
              </a:ext>
            </a:extLst>
          </a:blip>
          <a:srcRect l="21205" t="36253"/>
          <a:stretch>
            <a:fillRect/>
          </a:stretch>
        </p:blipFill>
        <p:spPr bwMode="auto">
          <a:xfrm>
            <a:off x="7543800" y="3492503"/>
            <a:ext cx="1600200"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5" descr="Picture3">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9782" y="1163606"/>
            <a:ext cx="715964" cy="2342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7" descr="Picture6">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95993" y="2409991"/>
            <a:ext cx="673697" cy="260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icture4">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24200" y="1289115"/>
            <a:ext cx="677592" cy="277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Picture9">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67400" y="1680418"/>
            <a:ext cx="709506" cy="2754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 Box 19"/>
          <p:cNvSpPr txBox="1">
            <a:spLocks noChangeArrowheads="1"/>
          </p:cNvSpPr>
          <p:nvPr/>
        </p:nvSpPr>
        <p:spPr bwMode="auto">
          <a:xfrm>
            <a:off x="304800" y="5016501"/>
            <a:ext cx="8382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r>
              <a:rPr lang="en-US" altLang="en-US" sz="1900">
                <a:solidFill>
                  <a:schemeClr val="bg1"/>
                </a:solidFill>
                <a:cs typeface="Arial" pitchFamily="34" charset="0"/>
              </a:rPr>
              <a:t>Tom</a:t>
            </a:r>
          </a:p>
        </p:txBody>
      </p:sp>
      <p:sp>
        <p:nvSpPr>
          <p:cNvPr id="22538" name="WordArt 23"/>
          <p:cNvSpPr>
            <a:spLocks noChangeArrowheads="1" noChangeShapeType="1" noTextEdit="1"/>
          </p:cNvSpPr>
          <p:nvPr/>
        </p:nvSpPr>
        <p:spPr bwMode="auto">
          <a:xfrm rot="-1147083">
            <a:off x="102490" y="419587"/>
            <a:ext cx="3087498" cy="733933"/>
          </a:xfrm>
          <a:prstGeom prst="rect">
            <a:avLst/>
          </a:prstGeom>
        </p:spPr>
        <p:txBody>
          <a:bodyPr wrap="none" lIns="95095" tIns="47547" rIns="95095" bIns="47547" fromWordArt="1">
            <a:prstTxWarp prst="textDoubleWave1">
              <a:avLst>
                <a:gd name="adj1" fmla="val 6500"/>
                <a:gd name="adj2" fmla="val 0"/>
              </a:avLst>
            </a:prstTxWarp>
          </a:bodyPr>
          <a:lstStyle/>
          <a:p>
            <a:r>
              <a:rPr lang="en-US" sz="3700" b="1" kern="10">
                <a:ln w="31550">
                  <a:solidFill>
                    <a:srgbClr val="000000"/>
                  </a:solidFill>
                  <a:round/>
                  <a:headEnd/>
                  <a:tailEnd/>
                </a:ln>
                <a:solidFill>
                  <a:srgbClr val="FF0000"/>
                </a:solidFill>
                <a:effectLst>
                  <a:outerShdw blurRad="50800" dist="40000" dir="5400000" algn="tl" rotWithShape="0">
                    <a:srgbClr val="000000">
                      <a:alpha val="32999"/>
                    </a:srgbClr>
                  </a:outerShdw>
                </a:effectLst>
                <a:latin typeface="Arial"/>
                <a:cs typeface="Arial"/>
              </a:rPr>
              <a:t>Bắt bóng</a:t>
            </a:r>
          </a:p>
        </p:txBody>
      </p:sp>
      <p:pic>
        <p:nvPicPr>
          <p:cNvPr id="22539" name="Picture 25" descr="277673-175026-jerry_lar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4476751"/>
            <a:ext cx="1219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 Box 26"/>
          <p:cNvSpPr txBox="1">
            <a:spLocks noChangeArrowheads="1"/>
          </p:cNvSpPr>
          <p:nvPr/>
        </p:nvSpPr>
        <p:spPr bwMode="auto">
          <a:xfrm>
            <a:off x="152400" y="4127501"/>
            <a:ext cx="914400" cy="388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95" tIns="47547" rIns="95095" bIns="47547">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spcBef>
                <a:spcPct val="50000"/>
              </a:spcBef>
            </a:pPr>
            <a:endParaRPr lang="en-US" altLang="en-US" sz="1900">
              <a:cs typeface="Arial" pitchFamily="34" charset="0"/>
            </a:endParaRPr>
          </a:p>
        </p:txBody>
      </p:sp>
      <p:sp>
        <p:nvSpPr>
          <p:cNvPr id="11298" name="Oval 34"/>
          <p:cNvSpPr>
            <a:spLocks noChangeArrowheads="1"/>
          </p:cNvSpPr>
          <p:nvPr/>
        </p:nvSpPr>
        <p:spPr bwMode="auto">
          <a:xfrm>
            <a:off x="1219200" y="4953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3" name="Oval 39"/>
          <p:cNvSpPr>
            <a:spLocks noChangeArrowheads="1"/>
          </p:cNvSpPr>
          <p:nvPr/>
        </p:nvSpPr>
        <p:spPr bwMode="auto">
          <a:xfrm>
            <a:off x="1219200" y="5207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5" name="Oval 41"/>
          <p:cNvSpPr>
            <a:spLocks noChangeArrowheads="1"/>
          </p:cNvSpPr>
          <p:nvPr/>
        </p:nvSpPr>
        <p:spPr bwMode="auto">
          <a:xfrm>
            <a:off x="13716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6" name="Oval 42"/>
          <p:cNvSpPr>
            <a:spLocks noChangeArrowheads="1"/>
          </p:cNvSpPr>
          <p:nvPr/>
        </p:nvSpPr>
        <p:spPr bwMode="auto">
          <a:xfrm>
            <a:off x="1219200" y="5486137"/>
            <a:ext cx="274638" cy="228864"/>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7" name="Oval 43"/>
          <p:cNvSpPr>
            <a:spLocks noChangeArrowheads="1"/>
          </p:cNvSpPr>
          <p:nvPr/>
        </p:nvSpPr>
        <p:spPr bwMode="auto">
          <a:xfrm>
            <a:off x="1295400" y="4699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8" name="Oval 44"/>
          <p:cNvSpPr>
            <a:spLocks noChangeArrowheads="1"/>
          </p:cNvSpPr>
          <p:nvPr/>
        </p:nvSpPr>
        <p:spPr bwMode="auto">
          <a:xfrm>
            <a:off x="1066800" y="4445001"/>
            <a:ext cx="274638" cy="228866"/>
          </a:xfrm>
          <a:prstGeom prst="ellipse">
            <a:avLst/>
          </a:prstGeom>
          <a:blipFill dpi="0" rotWithShape="1">
            <a:blip r:embed="rId14"/>
            <a:srcRect/>
            <a:tile tx="0" ty="0" sx="100000" sy="100000" flip="none" algn="tl"/>
          </a:blipFill>
          <a:ln w="9525">
            <a:solidFill>
              <a:srgbClr val="FF0000"/>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09" name="Oval 45"/>
          <p:cNvSpPr>
            <a:spLocks noChangeArrowheads="1"/>
          </p:cNvSpPr>
          <p:nvPr/>
        </p:nvSpPr>
        <p:spPr bwMode="auto">
          <a:xfrm flipH="1">
            <a:off x="7543804" y="4572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0" name="Oval 46"/>
          <p:cNvSpPr>
            <a:spLocks noChangeArrowheads="1"/>
          </p:cNvSpPr>
          <p:nvPr/>
        </p:nvSpPr>
        <p:spPr bwMode="auto">
          <a:xfrm flipH="1">
            <a:off x="7696204" y="4826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1" name="Oval 47"/>
          <p:cNvSpPr>
            <a:spLocks noChangeArrowheads="1"/>
          </p:cNvSpPr>
          <p:nvPr/>
        </p:nvSpPr>
        <p:spPr bwMode="auto">
          <a:xfrm flipH="1">
            <a:off x="7924803" y="508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2" name="Oval 48"/>
          <p:cNvSpPr>
            <a:spLocks noChangeArrowheads="1"/>
          </p:cNvSpPr>
          <p:nvPr/>
        </p:nvSpPr>
        <p:spPr bwMode="auto">
          <a:xfrm flipH="1">
            <a:off x="7239002" y="3810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3" name="Oval 49"/>
          <p:cNvSpPr>
            <a:spLocks noChangeArrowheads="1"/>
          </p:cNvSpPr>
          <p:nvPr/>
        </p:nvSpPr>
        <p:spPr bwMode="auto">
          <a:xfrm flipH="1">
            <a:off x="7315204" y="4064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11314" name="Oval 50"/>
          <p:cNvSpPr>
            <a:spLocks noChangeArrowheads="1"/>
          </p:cNvSpPr>
          <p:nvPr/>
        </p:nvSpPr>
        <p:spPr bwMode="auto">
          <a:xfrm flipH="1">
            <a:off x="7467604" y="4318001"/>
            <a:ext cx="258763" cy="228866"/>
          </a:xfrm>
          <a:prstGeom prst="ellipse">
            <a:avLst/>
          </a:prstGeom>
          <a:blipFill dpi="0" rotWithShape="1">
            <a:blip r:embed="rId15"/>
            <a:srcRect/>
            <a:tile tx="0" ty="0" sx="100000" sy="100000" flip="none" algn="tl"/>
          </a:blipFill>
          <a:ln w="9525">
            <a:solidFill>
              <a:schemeClr val="bg1"/>
            </a:solidFill>
            <a:round/>
            <a:headEnd/>
            <a:tailEnd/>
          </a:ln>
        </p:spPr>
        <p:txBody>
          <a:bodyPr wrap="none" lIns="95095" tIns="47547" rIns="95095" bIns="47547" anchor="ctr"/>
          <a:lstStyle/>
          <a:p>
            <a:endParaRPr lang="en-US" altLang="en-US">
              <a:latin typeface="Calibri" pitchFamily="34" charset="0"/>
              <a:cs typeface="Arial" pitchFamily="34" charset="0"/>
            </a:endParaRPr>
          </a:p>
        </p:txBody>
      </p:sp>
      <p:sp>
        <p:nvSpPr>
          <p:cNvPr id="22553" name="Cloud"/>
          <p:cNvSpPr>
            <a:spLocks noChangeAspect="1" noEditPoints="1" noChangeArrowheads="1"/>
          </p:cNvSpPr>
          <p:nvPr/>
        </p:nvSpPr>
        <p:spPr bwMode="auto">
          <a:xfrm>
            <a:off x="3124200" y="63500"/>
            <a:ext cx="2743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4" name="Cloud"/>
          <p:cNvSpPr>
            <a:spLocks noChangeAspect="1" noEditPoints="1" noChangeArrowheads="1"/>
          </p:cNvSpPr>
          <p:nvPr/>
        </p:nvSpPr>
        <p:spPr bwMode="auto">
          <a:xfrm>
            <a:off x="5638800" y="444500"/>
            <a:ext cx="1600200" cy="254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sp>
        <p:nvSpPr>
          <p:cNvPr id="22555" name="Cloud"/>
          <p:cNvSpPr>
            <a:spLocks noChangeAspect="1" noEditPoints="1" noChangeArrowheads="1"/>
          </p:cNvSpPr>
          <p:nvPr/>
        </p:nvSpPr>
        <p:spPr bwMode="auto">
          <a:xfrm>
            <a:off x="7010400" y="127000"/>
            <a:ext cx="1600200"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gradFill rotWithShape="1">
            <a:gsLst>
              <a:gs pos="0">
                <a:srgbClr val="3366FF"/>
              </a:gs>
              <a:gs pos="100000">
                <a:srgbClr val="FFFFFF"/>
              </a:gs>
            </a:gsLst>
            <a:lin ang="5400000" scaled="1"/>
          </a:gradFill>
          <a:ln w="9525">
            <a:solidFill>
              <a:srgbClr val="3366FF"/>
            </a:solidFill>
            <a:miter lim="800000"/>
            <a:headEnd/>
            <a:tailEnd/>
          </a:ln>
          <a:effectLst>
            <a:outerShdw dist="107763" dir="2700000" algn="ctr" rotWithShape="0">
              <a:srgbClr val="808080"/>
            </a:outerShdw>
          </a:effectLst>
        </p:spPr>
        <p:txBody>
          <a:bodyPr lIns="95095" tIns="47547" rIns="95095" bIns="47547"/>
          <a:lstStyle/>
          <a:p>
            <a:endParaRPr lang="en-US"/>
          </a:p>
        </p:txBody>
      </p:sp>
      <p:pic>
        <p:nvPicPr>
          <p:cNvPr id="3" name="Picture 6" descr="Picture5">
            <a:hlinkClick r:id="rId16" action="ppaction://hlinksldjump"/>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96315" y="2080950"/>
            <a:ext cx="689517" cy="271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Home 1">
            <a:hlinkClick r:id="rId5" action="ppaction://hlinksldjump" highlightClick="1"/>
          </p:cNvPr>
          <p:cNvSpPr/>
          <p:nvPr/>
        </p:nvSpPr>
        <p:spPr>
          <a:xfrm>
            <a:off x="8610600" y="5181867"/>
            <a:ext cx="533400" cy="533134"/>
          </a:xfrm>
          <a:prstGeom prst="actionButtonHome">
            <a:avLst/>
          </a:prstGeom>
          <a:solidFill>
            <a:srgbClr val="CC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95095" tIns="47547" rIns="95095" bIns="47547" rtlCol="0" anchor="ctr"/>
          <a:lstStyle/>
          <a:p>
            <a:pPr algn="ctr"/>
            <a:endParaRPr lang="en-US"/>
          </a:p>
        </p:txBody>
      </p:sp>
    </p:spTree>
    <p:extLst>
      <p:ext uri="{BB962C8B-B14F-4D97-AF65-F5344CB8AC3E}">
        <p14:creationId xmlns:p14="http://schemas.microsoft.com/office/powerpoint/2010/main" val="143068680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grpId="0" nodeType="withEffect">
                                  <p:stCondLst>
                                    <p:cond delay="0"/>
                                  </p:stCondLst>
                                  <p:endCondLst>
                                    <p:cond evt="onNext" delay="0">
                                      <p:tgtEl>
                                        <p:sldTgt/>
                                      </p:tgtEl>
                                    </p:cond>
                                  </p:endCondLst>
                                  <p:childTnLst>
                                    <p:animEffect transition="out" filter="fade">
                                      <p:cBhvr>
                                        <p:cTn id="6" dur="500" tmFilter="0, 0; .2, .5; .8, .5; 1, 0"/>
                                        <p:tgtEl>
                                          <p:spTgt spid="22538"/>
                                        </p:tgtEl>
                                      </p:cBhvr>
                                    </p:animEffect>
                                    <p:animScale>
                                      <p:cBhvr>
                                        <p:cTn id="7" dur="250" autoRev="1" fill="hold"/>
                                        <p:tgtEl>
                                          <p:spTgt spid="2253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khoi dong 2.wav"/>
                                        </p:tgtEl>
                                      </p:cMediaNode>
                                    </p:audio>
                                  </p:subTnLst>
                                </p:cTn>
                              </p:par>
                              <p:par>
                                <p:cTn id="8" presetID="7" presetClass="entr" presetSubtype="4" repeatCount="indefinite" nodeType="withEffect">
                                  <p:stCondLst>
                                    <p:cond delay="0"/>
                                  </p:stCondLst>
                                  <p:endCondLst>
                                    <p:cond evt="onNext" delay="0">
                                      <p:tgtEl>
                                        <p:sldTgt/>
                                      </p:tgtEl>
                                    </p:cond>
                                  </p:endCondLst>
                                  <p:childTnLst>
                                    <p:set>
                                      <p:cBhvr>
                                        <p:cTn id="9" dur="1" fill="hold">
                                          <p:stCondLst>
                                            <p:cond delay="0"/>
                                          </p:stCondLst>
                                        </p:cTn>
                                        <p:tgtEl>
                                          <p:spTgt spid="11271"/>
                                        </p:tgtEl>
                                        <p:attrNameLst>
                                          <p:attrName>style.visibility</p:attrName>
                                        </p:attrNameLst>
                                      </p:cBhvr>
                                      <p:to>
                                        <p:strVal val="visible"/>
                                      </p:to>
                                    </p:set>
                                    <p:anim calcmode="lin" valueType="num">
                                      <p:cBhvr additive="base">
                                        <p:cTn id="10" dur="10000" fill="hold"/>
                                        <p:tgtEl>
                                          <p:spTgt spid="11271"/>
                                        </p:tgtEl>
                                        <p:attrNameLst>
                                          <p:attrName>ppt_x</p:attrName>
                                        </p:attrNameLst>
                                      </p:cBhvr>
                                      <p:tavLst>
                                        <p:tav tm="0">
                                          <p:val>
                                            <p:strVal val="#ppt_x"/>
                                          </p:val>
                                        </p:tav>
                                        <p:tav tm="100000">
                                          <p:val>
                                            <p:strVal val="#ppt_x"/>
                                          </p:val>
                                        </p:tav>
                                      </p:tavLst>
                                    </p:anim>
                                    <p:anim calcmode="lin" valueType="num">
                                      <p:cBhvr additive="base">
                                        <p:cTn id="11" dur="10000" fill="hold"/>
                                        <p:tgtEl>
                                          <p:spTgt spid="11271"/>
                                        </p:tgtEl>
                                        <p:attrNameLst>
                                          <p:attrName>ppt_y</p:attrName>
                                        </p:attrNameLst>
                                      </p:cBhvr>
                                      <p:tavLst>
                                        <p:tav tm="0">
                                          <p:val>
                                            <p:strVal val="1+#ppt_h/2"/>
                                          </p:val>
                                        </p:tav>
                                        <p:tav tm="100000">
                                          <p:val>
                                            <p:strVal val="#ppt_y"/>
                                          </p:val>
                                        </p:tav>
                                      </p:tavLst>
                                    </p:anim>
                                  </p:childTnLst>
                                </p:cTn>
                              </p:par>
                              <p:par>
                                <p:cTn id="12" presetID="7" presetClass="entr" presetSubtype="4" repeatCount="indefinite" nodeType="withEffect">
                                  <p:stCondLst>
                                    <p:cond delay="0"/>
                                  </p:stCondLst>
                                  <p:endCondLst>
                                    <p:cond evt="onNext" delay="0">
                                      <p:tgtEl>
                                        <p:sldTgt/>
                                      </p:tgtEl>
                                    </p:cond>
                                  </p:endCondLst>
                                  <p:childTnLst>
                                    <p:set>
                                      <p:cBhvr>
                                        <p:cTn id="13" dur="1" fill="hold">
                                          <p:stCondLst>
                                            <p:cond delay="0"/>
                                          </p:stCondLst>
                                        </p:cTn>
                                        <p:tgtEl>
                                          <p:spTgt spid="11272"/>
                                        </p:tgtEl>
                                        <p:attrNameLst>
                                          <p:attrName>style.visibility</p:attrName>
                                        </p:attrNameLst>
                                      </p:cBhvr>
                                      <p:to>
                                        <p:strVal val="visible"/>
                                      </p:to>
                                    </p:set>
                                    <p:anim calcmode="lin" valueType="num">
                                      <p:cBhvr additive="base">
                                        <p:cTn id="14" dur="9000" fill="hold"/>
                                        <p:tgtEl>
                                          <p:spTgt spid="11272"/>
                                        </p:tgtEl>
                                        <p:attrNameLst>
                                          <p:attrName>ppt_x</p:attrName>
                                        </p:attrNameLst>
                                      </p:cBhvr>
                                      <p:tavLst>
                                        <p:tav tm="0">
                                          <p:val>
                                            <p:strVal val="#ppt_x"/>
                                          </p:val>
                                        </p:tav>
                                        <p:tav tm="100000">
                                          <p:val>
                                            <p:strVal val="#ppt_x"/>
                                          </p:val>
                                        </p:tav>
                                      </p:tavLst>
                                    </p:anim>
                                    <p:anim calcmode="lin" valueType="num">
                                      <p:cBhvr additive="base">
                                        <p:cTn id="15" dur="9000" fill="hold"/>
                                        <p:tgtEl>
                                          <p:spTgt spid="11272"/>
                                        </p:tgtEl>
                                        <p:attrNameLst>
                                          <p:attrName>ppt_y</p:attrName>
                                        </p:attrNameLst>
                                      </p:cBhvr>
                                      <p:tavLst>
                                        <p:tav tm="0">
                                          <p:val>
                                            <p:strVal val="1+#ppt_h/2"/>
                                          </p:val>
                                        </p:tav>
                                        <p:tav tm="100000">
                                          <p:val>
                                            <p:strVal val="#ppt_y"/>
                                          </p:val>
                                        </p:tav>
                                      </p:tavLst>
                                    </p:anim>
                                  </p:childTnLst>
                                </p:cTn>
                              </p:par>
                              <p:par>
                                <p:cTn id="16" presetID="7" presetClass="entr" presetSubtype="4" repeatCount="indefinite" nodeType="withEffect">
                                  <p:stCondLst>
                                    <p:cond delay="0"/>
                                  </p:stCondLst>
                                  <p:endCondLst>
                                    <p:cond evt="onNext" delay="0">
                                      <p:tgtEl>
                                        <p:sldTgt/>
                                      </p:tgtEl>
                                    </p:cond>
                                  </p:endCondLst>
                                  <p:childTnLst>
                                    <p:set>
                                      <p:cBhvr>
                                        <p:cTn id="17" dur="1" fill="hold">
                                          <p:stCondLst>
                                            <p:cond delay="0"/>
                                          </p:stCondLst>
                                        </p:cTn>
                                        <p:tgtEl>
                                          <p:spTgt spid="11269"/>
                                        </p:tgtEl>
                                        <p:attrNameLst>
                                          <p:attrName>style.visibility</p:attrName>
                                        </p:attrNameLst>
                                      </p:cBhvr>
                                      <p:to>
                                        <p:strVal val="visible"/>
                                      </p:to>
                                    </p:set>
                                    <p:anim calcmode="lin" valueType="num">
                                      <p:cBhvr additive="base">
                                        <p:cTn id="18" dur="5000" fill="hold"/>
                                        <p:tgtEl>
                                          <p:spTgt spid="11269"/>
                                        </p:tgtEl>
                                        <p:attrNameLst>
                                          <p:attrName>ppt_x</p:attrName>
                                        </p:attrNameLst>
                                      </p:cBhvr>
                                      <p:tavLst>
                                        <p:tav tm="0">
                                          <p:val>
                                            <p:strVal val="#ppt_x"/>
                                          </p:val>
                                        </p:tav>
                                        <p:tav tm="100000">
                                          <p:val>
                                            <p:strVal val="#ppt_x"/>
                                          </p:val>
                                        </p:tav>
                                      </p:tavLst>
                                    </p:anim>
                                    <p:anim calcmode="lin" valueType="num">
                                      <p:cBhvr additive="base">
                                        <p:cTn id="19" dur="5000" fill="hold"/>
                                        <p:tgtEl>
                                          <p:spTgt spid="11269"/>
                                        </p:tgtEl>
                                        <p:attrNameLst>
                                          <p:attrName>ppt_y</p:attrName>
                                        </p:attrNameLst>
                                      </p:cBhvr>
                                      <p:tavLst>
                                        <p:tav tm="0">
                                          <p:val>
                                            <p:strVal val="1+#ppt_h/2"/>
                                          </p:val>
                                        </p:tav>
                                        <p:tav tm="100000">
                                          <p:val>
                                            <p:strVal val="#ppt_y"/>
                                          </p:val>
                                        </p:tav>
                                      </p:tavLst>
                                    </p:anim>
                                  </p:childTnLst>
                                </p:cTn>
                              </p:par>
                              <p:par>
                                <p:cTn id="20" presetID="7" presetClass="entr" presetSubtype="4" repeatCount="indefinite" fill="hold" nodeType="withEffect">
                                  <p:stCondLst>
                                    <p:cond delay="0"/>
                                  </p:stCondLst>
                                  <p:endCondLst>
                                    <p:cond evt="onNext" delay="0">
                                      <p:tgtEl>
                                        <p:sldTgt/>
                                      </p:tgtEl>
                                    </p:cond>
                                  </p:endCondLst>
                                  <p:childTnLst>
                                    <p:set>
                                      <p:cBhvr>
                                        <p:cTn id="21" dur="1" fill="hold">
                                          <p:stCondLst>
                                            <p:cond delay="0"/>
                                          </p:stCondLst>
                                        </p:cTn>
                                        <p:tgtEl>
                                          <p:spTgt spid="11273"/>
                                        </p:tgtEl>
                                        <p:attrNameLst>
                                          <p:attrName>style.visibility</p:attrName>
                                        </p:attrNameLst>
                                      </p:cBhvr>
                                      <p:to>
                                        <p:strVal val="visible"/>
                                      </p:to>
                                    </p:set>
                                    <p:anim calcmode="lin" valueType="num">
                                      <p:cBhvr additive="base">
                                        <p:cTn id="22" dur="5000" fill="hold"/>
                                        <p:tgtEl>
                                          <p:spTgt spid="11273"/>
                                        </p:tgtEl>
                                        <p:attrNameLst>
                                          <p:attrName>ppt_x</p:attrName>
                                        </p:attrNameLst>
                                      </p:cBhvr>
                                      <p:tavLst>
                                        <p:tav tm="0">
                                          <p:val>
                                            <p:strVal val="#ppt_x"/>
                                          </p:val>
                                        </p:tav>
                                        <p:tav tm="100000">
                                          <p:val>
                                            <p:strVal val="#ppt_x"/>
                                          </p:val>
                                        </p:tav>
                                      </p:tavLst>
                                    </p:anim>
                                    <p:anim calcmode="lin" valueType="num">
                                      <p:cBhvr additive="base">
                                        <p:cTn id="23" dur="5000" fill="hold"/>
                                        <p:tgtEl>
                                          <p:spTgt spid="11273"/>
                                        </p:tgtEl>
                                        <p:attrNameLst>
                                          <p:attrName>ppt_y</p:attrName>
                                        </p:attrNameLst>
                                      </p:cBhvr>
                                      <p:tavLst>
                                        <p:tav tm="0">
                                          <p:val>
                                            <p:strVal val="1+#ppt_h/2"/>
                                          </p:val>
                                        </p:tav>
                                        <p:tav tm="100000">
                                          <p:val>
                                            <p:strVal val="#ppt_y"/>
                                          </p:val>
                                        </p:tav>
                                      </p:tavLst>
                                    </p:anim>
                                  </p:childTnLst>
                                </p:cTn>
                              </p:par>
                              <p:par>
                                <p:cTn id="24" presetID="7" presetClass="entr" presetSubtype="4" repeatCount="indefinite" fill="hold" nodeType="withEffect">
                                  <p:stCondLst>
                                    <p:cond delay="0"/>
                                  </p:stCondLst>
                                  <p:endCondLst>
                                    <p:cond evt="onNext" delay="0">
                                      <p:tgtEl>
                                        <p:sldTgt/>
                                      </p:tgtEl>
                                    </p:cond>
                                  </p:end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10000" fill="hold"/>
                                        <p:tgtEl>
                                          <p:spTgt spid="3"/>
                                        </p:tgtEl>
                                        <p:attrNameLst>
                                          <p:attrName>ppt_x</p:attrName>
                                        </p:attrNameLst>
                                      </p:cBhvr>
                                      <p:tavLst>
                                        <p:tav tm="0">
                                          <p:val>
                                            <p:strVal val="#ppt_x"/>
                                          </p:val>
                                        </p:tav>
                                        <p:tav tm="100000">
                                          <p:val>
                                            <p:strVal val="#ppt_x"/>
                                          </p:val>
                                        </p:tav>
                                      </p:tavLst>
                                    </p:anim>
                                    <p:anim calcmode="lin" valueType="num">
                                      <p:cBhvr additive="base">
                                        <p:cTn id="27" dur="10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311"/>
                                        </p:tgtEl>
                                        <p:attrNameLst>
                                          <p:attrName>style.visibility</p:attrName>
                                        </p:attrNameLst>
                                      </p:cBhvr>
                                      <p:to>
                                        <p:strVal val="visible"/>
                                      </p:to>
                                    </p:set>
                                    <p:animEffect transition="in" filter="blinds(horizontal)">
                                      <p:cBhvr>
                                        <p:cTn id="32" dur="500"/>
                                        <p:tgtEl>
                                          <p:spTgt spid="1131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310"/>
                                        </p:tgtEl>
                                        <p:attrNameLst>
                                          <p:attrName>style.visibility</p:attrName>
                                        </p:attrNameLst>
                                      </p:cBhvr>
                                      <p:to>
                                        <p:strVal val="visible"/>
                                      </p:to>
                                    </p:set>
                                    <p:animEffect transition="in" filter="blinds(horizontal)">
                                      <p:cBhvr>
                                        <p:cTn id="37" dur="500"/>
                                        <p:tgtEl>
                                          <p:spTgt spid="113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309"/>
                                        </p:tgtEl>
                                        <p:attrNameLst>
                                          <p:attrName>style.visibility</p:attrName>
                                        </p:attrNameLst>
                                      </p:cBhvr>
                                      <p:to>
                                        <p:strVal val="visible"/>
                                      </p:to>
                                    </p:set>
                                    <p:animEffect transition="in" filter="blinds(horizontal)">
                                      <p:cBhvr>
                                        <p:cTn id="42" dur="500"/>
                                        <p:tgtEl>
                                          <p:spTgt spid="11309"/>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1314"/>
                                        </p:tgtEl>
                                        <p:attrNameLst>
                                          <p:attrName>style.visibility</p:attrName>
                                        </p:attrNameLst>
                                      </p:cBhvr>
                                      <p:to>
                                        <p:strVal val="visible"/>
                                      </p:to>
                                    </p:set>
                                    <p:animEffect transition="in" filter="blinds(horizontal)">
                                      <p:cBhvr>
                                        <p:cTn id="47" dur="500"/>
                                        <p:tgtEl>
                                          <p:spTgt spid="1131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1313"/>
                                        </p:tgtEl>
                                        <p:attrNameLst>
                                          <p:attrName>style.visibility</p:attrName>
                                        </p:attrNameLst>
                                      </p:cBhvr>
                                      <p:to>
                                        <p:strVal val="visible"/>
                                      </p:to>
                                    </p:set>
                                    <p:animEffect transition="in" filter="blinds(horizontal)">
                                      <p:cBhvr>
                                        <p:cTn id="52" dur="500"/>
                                        <p:tgtEl>
                                          <p:spTgt spid="11313"/>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1312"/>
                                        </p:tgtEl>
                                        <p:attrNameLst>
                                          <p:attrName>style.visibility</p:attrName>
                                        </p:attrNameLst>
                                      </p:cBhvr>
                                      <p:to>
                                        <p:strVal val="visible"/>
                                      </p:to>
                                    </p:set>
                                    <p:animEffect transition="in" filter="blinds(horizontal)">
                                      <p:cBhvr>
                                        <p:cTn id="57" dur="500"/>
                                        <p:tgtEl>
                                          <p:spTgt spid="11312"/>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1298"/>
                                        </p:tgtEl>
                                        <p:attrNameLst>
                                          <p:attrName>style.visibility</p:attrName>
                                        </p:attrNameLst>
                                      </p:cBhvr>
                                      <p:to>
                                        <p:strVal val="visible"/>
                                      </p:to>
                                    </p:set>
                                    <p:animEffect transition="in" filter="blinds(horizontal)">
                                      <p:cBhvr>
                                        <p:cTn id="62" dur="500"/>
                                        <p:tgtEl>
                                          <p:spTgt spid="1129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1303"/>
                                        </p:tgtEl>
                                        <p:attrNameLst>
                                          <p:attrName>style.visibility</p:attrName>
                                        </p:attrNameLst>
                                      </p:cBhvr>
                                      <p:to>
                                        <p:strVal val="visible"/>
                                      </p:to>
                                    </p:set>
                                    <p:animEffect transition="in" filter="blinds(horizontal)">
                                      <p:cBhvr>
                                        <p:cTn id="67" dur="500"/>
                                        <p:tgtEl>
                                          <p:spTgt spid="1130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1305"/>
                                        </p:tgtEl>
                                        <p:attrNameLst>
                                          <p:attrName>style.visibility</p:attrName>
                                        </p:attrNameLst>
                                      </p:cBhvr>
                                      <p:to>
                                        <p:strVal val="visible"/>
                                      </p:to>
                                    </p:set>
                                    <p:animEffect transition="in" filter="blinds(horizontal)">
                                      <p:cBhvr>
                                        <p:cTn id="72" dur="500"/>
                                        <p:tgtEl>
                                          <p:spTgt spid="1130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306"/>
                                        </p:tgtEl>
                                        <p:attrNameLst>
                                          <p:attrName>style.visibility</p:attrName>
                                        </p:attrNameLst>
                                      </p:cBhvr>
                                      <p:to>
                                        <p:strVal val="visible"/>
                                      </p:to>
                                    </p:set>
                                    <p:animEffect transition="in" filter="blinds(horizontal)">
                                      <p:cBhvr>
                                        <p:cTn id="77" dur="500"/>
                                        <p:tgtEl>
                                          <p:spTgt spid="11306"/>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1307"/>
                                        </p:tgtEl>
                                        <p:attrNameLst>
                                          <p:attrName>style.visibility</p:attrName>
                                        </p:attrNameLst>
                                      </p:cBhvr>
                                      <p:to>
                                        <p:strVal val="visible"/>
                                      </p:to>
                                    </p:set>
                                    <p:animEffect transition="in" filter="blinds(horizontal)">
                                      <p:cBhvr>
                                        <p:cTn id="82" dur="500"/>
                                        <p:tgtEl>
                                          <p:spTgt spid="11307"/>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1308"/>
                                        </p:tgtEl>
                                        <p:attrNameLst>
                                          <p:attrName>style.visibility</p:attrName>
                                        </p:attrNameLst>
                                      </p:cBhvr>
                                      <p:to>
                                        <p:strVal val="visible"/>
                                      </p:to>
                                    </p:set>
                                    <p:animEffect transition="in" filter="blinds(horizontal)">
                                      <p:cBhvr>
                                        <p:cTn id="87" dur="500"/>
                                        <p:tgtEl>
                                          <p:spTgt spid="1130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11273"/>
                    </p:tgtEl>
                  </p:cond>
                </p:stCondLst>
                <p:endSync evt="end" delay="0">
                  <p:rtn val="all"/>
                </p:endSync>
                <p:childTnLst>
                  <p:par>
                    <p:cTn id="89" fill="hold" nodeType="clickPar">
                      <p:stCondLst>
                        <p:cond delay="0"/>
                      </p:stCondLst>
                      <p:childTnLst>
                        <p:par>
                          <p:cTn id="90" fill="hold" nodeType="withGroup">
                            <p:stCondLst>
                              <p:cond delay="0"/>
                            </p:stCondLst>
                            <p:childTnLst>
                              <p:par>
                                <p:cTn id="91" presetID="3" presetClass="exit" presetSubtype="10" fill="hold" nodeType="clickEffect">
                                  <p:stCondLst>
                                    <p:cond delay="0"/>
                                  </p:stCondLst>
                                  <p:childTnLst>
                                    <p:animEffect transition="out" filter="blinds(horizontal)">
                                      <p:cBhvr>
                                        <p:cTn id="92" dur="500"/>
                                        <p:tgtEl>
                                          <p:spTgt spid="11273"/>
                                        </p:tgtEl>
                                      </p:cBhvr>
                                    </p:animEffect>
                                    <p:set>
                                      <p:cBhvr>
                                        <p:cTn id="93" dur="1" fill="hold">
                                          <p:stCondLst>
                                            <p:cond delay="499"/>
                                          </p:stCondLst>
                                        </p:cTn>
                                        <p:tgtEl>
                                          <p:spTgt spid="11273"/>
                                        </p:tgtEl>
                                        <p:attrNameLst>
                                          <p:attrName>style.visibility</p:attrName>
                                        </p:attrNameLst>
                                      </p:cBhvr>
                                      <p:to>
                                        <p:strVal val="hidden"/>
                                      </p:to>
                                    </p:set>
                                  </p:childTnLst>
                                </p:cTn>
                              </p:par>
                            </p:childTnLst>
                          </p:cTn>
                        </p:par>
                      </p:childTnLst>
                    </p:cTn>
                  </p:par>
                </p:childTnLst>
              </p:cTn>
              <p:nextCondLst>
                <p:cond evt="onClick" delay="0">
                  <p:tgtEl>
                    <p:spTgt spid="11273"/>
                  </p:tgtEl>
                </p:cond>
              </p:nextCondLst>
            </p:seq>
            <p:seq concurrent="1" nextAc="seek">
              <p:cTn id="94" restart="whenNotActive" fill="hold" evtFilter="cancelBubble" nodeType="interactiveSeq">
                <p:stCondLst>
                  <p:cond evt="onClick" delay="0">
                    <p:tgtEl>
                      <p:spTgt spid="11269"/>
                    </p:tgtEl>
                  </p:cond>
                </p:stCondLst>
                <p:endSync evt="end" delay="0">
                  <p:rtn val="all"/>
                </p:endSync>
                <p:childTnLst>
                  <p:par>
                    <p:cTn id="95" fill="hold" nodeType="clickPar">
                      <p:stCondLst>
                        <p:cond delay="0"/>
                      </p:stCondLst>
                      <p:childTnLst>
                        <p:par>
                          <p:cTn id="96" fill="hold" nodeType="withGroup">
                            <p:stCondLst>
                              <p:cond delay="0"/>
                            </p:stCondLst>
                            <p:childTnLst>
                              <p:par>
                                <p:cTn id="97" presetID="3" presetClass="exit" presetSubtype="10" fill="hold" nodeType="clickEffect">
                                  <p:stCondLst>
                                    <p:cond delay="0"/>
                                  </p:stCondLst>
                                  <p:childTnLst>
                                    <p:animEffect transition="out" filter="blinds(horizontal)">
                                      <p:cBhvr>
                                        <p:cTn id="98" dur="500"/>
                                        <p:tgtEl>
                                          <p:spTgt spid="11269"/>
                                        </p:tgtEl>
                                      </p:cBhvr>
                                    </p:animEffect>
                                    <p:set>
                                      <p:cBhvr>
                                        <p:cTn id="99" dur="1" fill="hold">
                                          <p:stCondLst>
                                            <p:cond delay="499"/>
                                          </p:stCondLst>
                                        </p:cTn>
                                        <p:tgtEl>
                                          <p:spTgt spid="11269"/>
                                        </p:tgtEl>
                                        <p:attrNameLst>
                                          <p:attrName>style.visibility</p:attrName>
                                        </p:attrNameLst>
                                      </p:cBhvr>
                                      <p:to>
                                        <p:strVal val="hidden"/>
                                      </p:to>
                                    </p:set>
                                  </p:childTnLst>
                                </p:cTn>
                              </p:par>
                            </p:childTnLst>
                          </p:cTn>
                        </p:par>
                      </p:childTnLst>
                    </p:cTn>
                  </p:par>
                </p:childTnLst>
              </p:cTn>
              <p:nextCondLst>
                <p:cond evt="onClick" delay="0">
                  <p:tgtEl>
                    <p:spTgt spid="11269"/>
                  </p:tgtEl>
                </p:cond>
              </p:nextCondLst>
            </p:seq>
            <p:seq concurrent="1" nextAc="seek">
              <p:cTn id="100" restart="whenNotActive" fill="hold" evtFilter="cancelBubble" nodeType="interactiveSeq">
                <p:stCondLst>
                  <p:cond evt="onClick" delay="0">
                    <p:tgtEl>
                      <p:spTgt spid="11272"/>
                    </p:tgtEl>
                  </p:cond>
                </p:stCondLst>
                <p:endSync evt="end" delay="0">
                  <p:rtn val="all"/>
                </p:endSync>
                <p:childTnLst>
                  <p:par>
                    <p:cTn id="101" fill="hold" nodeType="clickPar">
                      <p:stCondLst>
                        <p:cond delay="0"/>
                      </p:stCondLst>
                      <p:childTnLst>
                        <p:par>
                          <p:cTn id="102" fill="hold" nodeType="withGroup">
                            <p:stCondLst>
                              <p:cond delay="0"/>
                            </p:stCondLst>
                            <p:childTnLst>
                              <p:par>
                                <p:cTn id="103" presetID="3" presetClass="exit" presetSubtype="10" fill="hold" nodeType="clickEffect">
                                  <p:stCondLst>
                                    <p:cond delay="0"/>
                                  </p:stCondLst>
                                  <p:childTnLst>
                                    <p:animEffect transition="out" filter="blinds(horizontal)">
                                      <p:cBhvr>
                                        <p:cTn id="104" dur="500"/>
                                        <p:tgtEl>
                                          <p:spTgt spid="11272"/>
                                        </p:tgtEl>
                                      </p:cBhvr>
                                    </p:animEffect>
                                    <p:set>
                                      <p:cBhvr>
                                        <p:cTn id="105" dur="1" fill="hold">
                                          <p:stCondLst>
                                            <p:cond delay="499"/>
                                          </p:stCondLst>
                                        </p:cTn>
                                        <p:tgtEl>
                                          <p:spTgt spid="11272"/>
                                        </p:tgtEl>
                                        <p:attrNameLst>
                                          <p:attrName>style.visibility</p:attrName>
                                        </p:attrNameLst>
                                      </p:cBhvr>
                                      <p:to>
                                        <p:strVal val="hidden"/>
                                      </p:to>
                                    </p:set>
                                  </p:childTnLst>
                                </p:cTn>
                              </p:par>
                            </p:childTnLst>
                          </p:cTn>
                        </p:par>
                      </p:childTnLst>
                    </p:cTn>
                  </p:par>
                </p:childTnLst>
              </p:cTn>
              <p:nextCondLst>
                <p:cond evt="onClick" delay="0">
                  <p:tgtEl>
                    <p:spTgt spid="11272"/>
                  </p:tgtEl>
                </p:cond>
              </p:nextCondLst>
            </p:seq>
            <p:seq concurrent="1" nextAc="seek">
              <p:cTn id="106" restart="whenNotActive" fill="hold" evtFilter="cancelBubble" nodeType="interactiveSeq">
                <p:stCondLst>
                  <p:cond evt="onClick" delay="0">
                    <p:tgtEl>
                      <p:spTgt spid="11271"/>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3" presetClass="exit" presetSubtype="10" fill="hold" nodeType="clickEffect">
                                  <p:stCondLst>
                                    <p:cond delay="0"/>
                                  </p:stCondLst>
                                  <p:childTnLst>
                                    <p:animEffect transition="out" filter="blinds(horizontal)">
                                      <p:cBhvr>
                                        <p:cTn id="110" dur="500"/>
                                        <p:tgtEl>
                                          <p:spTgt spid="11271"/>
                                        </p:tgtEl>
                                      </p:cBhvr>
                                    </p:animEffect>
                                    <p:set>
                                      <p:cBhvr>
                                        <p:cTn id="111" dur="1" fill="hold">
                                          <p:stCondLst>
                                            <p:cond delay="499"/>
                                          </p:stCondLst>
                                        </p:cTn>
                                        <p:tgtEl>
                                          <p:spTgt spid="11271"/>
                                        </p:tgtEl>
                                        <p:attrNameLst>
                                          <p:attrName>style.visibility</p:attrName>
                                        </p:attrNameLst>
                                      </p:cBhvr>
                                      <p:to>
                                        <p:strVal val="hidden"/>
                                      </p:to>
                                    </p:set>
                                  </p:childTnLst>
                                </p:cTn>
                              </p:par>
                            </p:childTnLst>
                          </p:cTn>
                        </p:par>
                      </p:childTnLst>
                    </p:cTn>
                  </p:par>
                </p:childTnLst>
              </p:cTn>
              <p:nextCondLst>
                <p:cond evt="onClick" delay="0">
                  <p:tgtEl>
                    <p:spTgt spid="11271"/>
                  </p:tgtEl>
                </p:cond>
              </p:nextCondLst>
            </p:seq>
            <p:seq concurrent="1" nextAc="seek">
              <p:cTn id="112" restart="whenNotActive" fill="hold" evtFilter="cancelBubble" nodeType="interactiveSeq">
                <p:stCondLst>
                  <p:cond evt="onClick" delay="0">
                    <p:tgtEl>
                      <p:spTgt spid="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3" presetClass="exit" presetSubtype="10" fill="hold" nodeType="clickEffect">
                                  <p:stCondLst>
                                    <p:cond delay="0"/>
                                  </p:stCondLst>
                                  <p:childTnLst>
                                    <p:animEffect transition="out" filter="blinds(horizontal)">
                                      <p:cBhvr>
                                        <p:cTn id="116" dur="500"/>
                                        <p:tgtEl>
                                          <p:spTgt spid="3"/>
                                        </p:tgtEl>
                                      </p:cBhvr>
                                    </p:animEffect>
                                    <p:set>
                                      <p:cBhvr>
                                        <p:cTn id="11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2538" grpId="0"/>
      <p:bldP spid="11298" grpId="0" animBg="1"/>
      <p:bldP spid="11303" grpId="0" animBg="1"/>
      <p:bldP spid="11305" grpId="0" animBg="1"/>
      <p:bldP spid="11306" grpId="0" animBg="1"/>
      <p:bldP spid="11307" grpId="0" animBg="1"/>
      <p:bldP spid="11308" grpId="0" animBg="1"/>
      <p:bldP spid="11309" grpId="0" animBg="1"/>
      <p:bldP spid="11310" grpId="0" animBg="1"/>
      <p:bldP spid="11311" grpId="0" animBg="1"/>
      <p:bldP spid="11312" grpId="0" animBg="1"/>
      <p:bldP spid="11313" grpId="0" animBg="1"/>
      <p:bldP spid="113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1016000"/>
            <a:ext cx="9144000" cy="4699000"/>
          </a:xfrm>
          <a:prstGeom prst="rect">
            <a:avLst/>
          </a:prstGeom>
        </p:spPr>
      </p:pic>
      <p:pic>
        <p:nvPicPr>
          <p:cNvPr id="9" name="Picture 8">
            <a:hlinkClick r:id="rId12"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377431" y="1882666"/>
            <a:ext cx="2514600"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Nội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quy</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6340298" y="1882666"/>
            <a:ext cx="2662192"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Kỉ</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luật</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3483232" y="1882666"/>
            <a:ext cx="2476067" cy="5430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Luật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pháp</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1" y="63500"/>
            <a:ext cx="8850089"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b="1" dirty="0" err="1" smtClean="0">
                <a:latin typeface="Arial" pitchFamily="34" charset="0"/>
                <a:cs typeface="Arial" pitchFamily="34" charset="0"/>
              </a:rPr>
              <a:t>Câu</a:t>
            </a:r>
            <a:r>
              <a:rPr lang="en-US" sz="2800" b="1" dirty="0">
                <a:latin typeface="Arial" pitchFamily="34" charset="0"/>
                <a:cs typeface="Arial" pitchFamily="34" charset="0"/>
              </a:rPr>
              <a:t> </a:t>
            </a:r>
            <a:r>
              <a:rPr lang="en-US" sz="2800" b="1" dirty="0" err="1" smtClean="0">
                <a:latin typeface="Arial" pitchFamily="34" charset="0"/>
                <a:cs typeface="Arial" pitchFamily="34" charset="0"/>
              </a:rPr>
              <a:t>hỏi</a:t>
            </a:r>
            <a:r>
              <a:rPr lang="en-US" sz="2800" b="1" dirty="0" smtClean="0">
                <a:latin typeface="Arial" pitchFamily="34" charset="0"/>
                <a:cs typeface="Arial" pitchFamily="34" charset="0"/>
              </a:rPr>
              <a:t> 1: </a:t>
            </a:r>
          </a:p>
          <a:p>
            <a:pPr algn="ctr"/>
            <a:r>
              <a:rPr lang="en-US" sz="2800" b="1" dirty="0" err="1" smtClean="0">
                <a:latin typeface="Arial" pitchFamily="34" charset="0"/>
                <a:cs typeface="Arial" pitchFamily="34" charset="0"/>
              </a:rPr>
              <a:t>Khi</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đến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trường</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học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sinh</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cần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thực</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hiện</a:t>
            </a:r>
            <a:r>
              <a:rPr lang="en-US" sz="2800" b="1" dirty="0" smtClean="0">
                <a:latin typeface="Arial" pitchFamily="34" charset="0"/>
                <a:cs typeface="Arial" pitchFamily="34" charset="0"/>
              </a:rPr>
              <a:t> </a:t>
            </a:r>
            <a:r>
              <a:rPr lang="en-US" sz="2800" b="1" dirty="0" err="1" smtClean="0">
                <a:latin typeface="Arial" pitchFamily="34" charset="0"/>
                <a:cs typeface="Arial" pitchFamily="34" charset="0"/>
              </a:rPr>
              <a:t>gì</a:t>
            </a:r>
            <a:r>
              <a:rPr lang="en-US" sz="2800" b="1" dirty="0" smtClean="0">
                <a:latin typeface="Arial" pitchFamily="34" charset="0"/>
                <a:cs typeface="Arial" pitchFamily="34" charset="0"/>
              </a:rPr>
              <a:t>?</a:t>
            </a:r>
            <a:endParaRPr lang="en-US" sz="2800" b="1" dirty="0">
              <a:latin typeface="Arial" pitchFamily="34" charset="0"/>
              <a:cs typeface="Arial" pitchFamily="34" charset="0"/>
            </a:endParaRPr>
          </a:p>
        </p:txBody>
      </p:sp>
    </p:spTree>
    <p:extLst>
      <p:ext uri="{BB962C8B-B14F-4D97-AF65-F5344CB8AC3E}">
        <p14:creationId xmlns:p14="http://schemas.microsoft.com/office/powerpoint/2010/main" val="1358448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10">
            <a:extLst>
              <a:ext uri="{BEBA8EAE-BF5A-486C-A8C5-ECC9F3942E4B}">
                <a14:imgProps xmlns:a14="http://schemas.microsoft.com/office/drawing/2010/main">
                  <a14:imgLayer r:embed="rId11">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19" name="Picture 18">
            <a:hlinkClick r:id="rId12"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4" name="Flowchart: Terminator 3"/>
          <p:cNvSpPr/>
          <p:nvPr>
            <p:custDataLst>
              <p:tags r:id="rId1"/>
            </p:custDataLst>
          </p:nvPr>
        </p:nvSpPr>
        <p:spPr>
          <a:xfrm>
            <a:off x="182842" y="1927336"/>
            <a:ext cx="2895600" cy="733534"/>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A. </a:t>
            </a:r>
            <a:r>
              <a:rPr lang="en-US" sz="2400" b="1" dirty="0" err="1" smtClean="0">
                <a:solidFill>
                  <a:srgbClr val="FFFF00"/>
                </a:solidFill>
                <a:latin typeface="Arial" pitchFamily="34" charset="0"/>
                <a:cs typeface="Arial" pitchFamily="34" charset="0"/>
              </a:rPr>
              <a:t>Để</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nguyên</a:t>
            </a:r>
            <a:endParaRPr lang="en-US" sz="2400" b="1" dirty="0">
              <a:solidFill>
                <a:srgbClr val="FFFF00"/>
              </a:solidFill>
              <a:latin typeface="Arial" pitchFamily="34" charset="0"/>
              <a:cs typeface="Arial" pitchFamily="34" charset="0"/>
            </a:endParaRPr>
          </a:p>
        </p:txBody>
      </p:sp>
      <p:sp>
        <p:nvSpPr>
          <p:cNvPr id="6" name="Flowchart: Terminator 5"/>
          <p:cNvSpPr/>
          <p:nvPr>
            <p:custDataLst>
              <p:tags r:id="rId2"/>
            </p:custDataLst>
          </p:nvPr>
        </p:nvSpPr>
        <p:spPr>
          <a:xfrm>
            <a:off x="3307042" y="1918576"/>
            <a:ext cx="2850076"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smtClean="0">
                <a:solidFill>
                  <a:srgbClr val="FFFF00"/>
                </a:solidFill>
                <a:latin typeface="Arial" pitchFamily="34" charset="0"/>
                <a:cs typeface="Arial" pitchFamily="34" charset="0"/>
              </a:rPr>
              <a:t>B. </a:t>
            </a:r>
            <a:r>
              <a:rPr lang="en-US" sz="2400" b="1" dirty="0" err="1" smtClean="0">
                <a:solidFill>
                  <a:srgbClr val="FFFF00"/>
                </a:solidFill>
                <a:latin typeface="Arial" pitchFamily="34" charset="0"/>
                <a:cs typeface="Arial" pitchFamily="34" charset="0"/>
              </a:rPr>
              <a:t>Coi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như</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không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thấy</a:t>
            </a:r>
            <a:endParaRPr lang="en-US" sz="2400" b="1" dirty="0">
              <a:solidFill>
                <a:srgbClr val="FFFF00"/>
              </a:solidFill>
              <a:latin typeface="Arial" pitchFamily="34" charset="0"/>
              <a:cs typeface="Arial" pitchFamily="34" charset="0"/>
            </a:endParaRPr>
          </a:p>
        </p:txBody>
      </p:sp>
      <p:sp>
        <p:nvSpPr>
          <p:cNvPr id="7" name="Flowchart: Terminator 6"/>
          <p:cNvSpPr/>
          <p:nvPr>
            <p:custDataLst>
              <p:tags r:id="rId3"/>
            </p:custDataLst>
          </p:nvPr>
        </p:nvSpPr>
        <p:spPr>
          <a:xfrm>
            <a:off x="6381750" y="1892300"/>
            <a:ext cx="2558667" cy="742293"/>
          </a:xfrm>
          <a:prstGeom prst="flowChartTerminator">
            <a:avLst/>
          </a:prstGeom>
          <a:solidFill>
            <a:srgbClr val="002060"/>
          </a:solidFill>
          <a:ln w="25400" cap="flat" cmpd="sng" algn="ctr">
            <a:solidFill>
              <a:schemeClr val="accent6">
                <a:shade val="50000"/>
              </a:schemeClr>
            </a:solidFill>
            <a:prstDash val="solid"/>
          </a:ln>
          <a:effectLst/>
          <a:scene3d>
            <a:camera prst="orthographicFront"/>
            <a:lightRig rig="threePt" dir="t"/>
          </a:scene3d>
          <a:sp3d>
            <a:bevelT w="101600" prst="riblet"/>
          </a:sp3d>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lnSpc>
                <a:spcPct val="80000"/>
              </a:lnSpc>
              <a:defRPr/>
            </a:pPr>
            <a:r>
              <a:rPr lang="en-US" sz="2400" b="1" dirty="0">
                <a:solidFill>
                  <a:srgbClr val="FFFF00"/>
                </a:solidFill>
                <a:latin typeface="Arial" pitchFamily="34" charset="0"/>
                <a:cs typeface="Arial" pitchFamily="34" charset="0"/>
              </a:rPr>
              <a:t>C</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Nhặt</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cho</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thùng</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rác</a:t>
            </a:r>
            <a:endParaRPr lang="en-US" sz="2400" b="1" dirty="0">
              <a:solidFill>
                <a:srgbClr val="FFFF00"/>
              </a:solidFill>
              <a:latin typeface="Arial" pitchFamily="34" charset="0"/>
              <a:cs typeface="Arial" pitchFamily="34" charset="0"/>
            </a:endParaRPr>
          </a:p>
        </p:txBody>
      </p:sp>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0097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200" y="63500"/>
            <a:ext cx="8991600" cy="8890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latin typeface="Arial" pitchFamily="34" charset="0"/>
                <a:cs typeface="Arial" pitchFamily="34" charset="0"/>
              </a:rPr>
              <a:t>Câu</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hỏi</a:t>
            </a:r>
            <a:r>
              <a:rPr lang="en-US" sz="2400" b="1" dirty="0" smtClean="0">
                <a:latin typeface="Arial" pitchFamily="34" charset="0"/>
                <a:cs typeface="Arial" pitchFamily="34" charset="0"/>
              </a:rPr>
              <a:t> 2: </a:t>
            </a:r>
          </a:p>
          <a:p>
            <a:pPr algn="ctr"/>
            <a:r>
              <a:rPr lang="en-US" sz="2400" b="1" dirty="0" err="1" smtClean="0">
                <a:latin typeface="Arial" pitchFamily="34" charset="0"/>
                <a:cs typeface="Arial" pitchFamily="34" charset="0"/>
              </a:rPr>
              <a:t>Khi</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thấy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sân</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trường</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có</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giấy</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rác</a:t>
            </a:r>
            <a:r>
              <a:rPr lang="en-US" sz="2400" b="1" dirty="0">
                <a:latin typeface="Arial" pitchFamily="34" charset="0"/>
                <a:cs typeface="Arial" pitchFamily="34" charset="0"/>
              </a:rPr>
              <a:t> </a:t>
            </a:r>
            <a:r>
              <a:rPr lang="en-US" sz="2400" b="1" dirty="0" err="1" smtClean="0">
                <a:latin typeface="Arial" pitchFamily="34" charset="0"/>
                <a:cs typeface="Arial" pitchFamily="34" charset="0"/>
              </a:rPr>
              <a:t>em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sẽ</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làm</a:t>
            </a:r>
            <a:r>
              <a:rPr lang="en-US" sz="2400" b="1" dirty="0" smtClean="0">
                <a:latin typeface="Arial" pitchFamily="34" charset="0"/>
                <a:cs typeface="Arial" pitchFamily="34" charset="0"/>
              </a:rPr>
              <a:t> </a:t>
            </a:r>
            <a:r>
              <a:rPr lang="en-US" sz="2400" b="1" dirty="0" err="1" smtClean="0">
                <a:latin typeface="Arial" pitchFamily="34" charset="0"/>
                <a:cs typeface="Arial" pitchFamily="34" charset="0"/>
              </a:rPr>
              <a:t>gì</a:t>
            </a:r>
            <a:r>
              <a:rPr lang="en-US" sz="2400" b="1" dirty="0" smtClean="0">
                <a:latin typeface="Arial" pitchFamily="34" charset="0"/>
                <a:cs typeface="Arial" pitchFamily="34" charset="0"/>
              </a:rPr>
              <a:t>?</a:t>
            </a:r>
            <a:endParaRPr lang="en-US" sz="2400" b="1" dirty="0">
              <a:latin typeface="Arial" pitchFamily="34" charset="0"/>
              <a:cs typeface="Arial" pitchFamily="34" charset="0"/>
            </a:endParaRPr>
          </a:p>
        </p:txBody>
      </p:sp>
    </p:spTree>
    <p:extLst>
      <p:ext uri="{BB962C8B-B14F-4D97-AF65-F5344CB8AC3E}">
        <p14:creationId xmlns:p14="http://schemas.microsoft.com/office/powerpoint/2010/main" val="3188306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5"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5"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5"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5"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6"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7"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4"/>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fill="remove" grpId="0" nodeType="clickEffect">
                                  <p:stCondLst>
                                    <p:cond delay="0"/>
                                  </p:stCondLst>
                                  <p:childTnLst>
                                    <p:animClr clrSpc="rgb" dir="cw">
                                      <p:cBhvr override="childStyle">
                                        <p:cTn id="56" dur="250" autoRev="1" fill="remove"/>
                                        <p:tgtEl>
                                          <p:spTgt spid="4"/>
                                        </p:tgtEl>
                                        <p:attrNameLst>
                                          <p:attrName>style.color</p:attrName>
                                        </p:attrNameLst>
                                      </p:cBhvr>
                                      <p:to>
                                        <a:schemeClr val="bg1"/>
                                      </p:to>
                                    </p:animClr>
                                    <p:animClr clrSpc="rgb" dir="cw">
                                      <p:cBhvr>
                                        <p:cTn id="57" dur="250" autoRev="1" fill="remove"/>
                                        <p:tgtEl>
                                          <p:spTgt spid="4"/>
                                        </p:tgtEl>
                                        <p:attrNameLst>
                                          <p:attrName>fillcolor</p:attrName>
                                        </p:attrNameLst>
                                      </p:cBhvr>
                                      <p:to>
                                        <a:schemeClr val="bg1"/>
                                      </p:to>
                                    </p:animClr>
                                    <p:set>
                                      <p:cBhvr>
                                        <p:cTn id="58" dur="250" autoRev="1" fill="remove"/>
                                        <p:tgtEl>
                                          <p:spTgt spid="4"/>
                                        </p:tgtEl>
                                        <p:attrNameLst>
                                          <p:attrName>fill.type</p:attrName>
                                        </p:attrNameLst>
                                      </p:cBhvr>
                                      <p:to>
                                        <p:strVal val="solid"/>
                                      </p:to>
                                    </p:set>
                                    <p:set>
                                      <p:cBhvr>
                                        <p:cTn id="59" dur="250" autoRev="1" fill="remove"/>
                                        <p:tgtEl>
                                          <p:spTgt spid="4"/>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7"/>
                    </p:tgtEl>
                  </p:cond>
                </p:stCondLst>
                <p:endSync evt="end" delay="0">
                  <p:rtn val="all"/>
                </p:endSync>
                <p:childTnLst>
                  <p:par>
                    <p:cTn id="61" fill="hold">
                      <p:stCondLst>
                        <p:cond delay="0"/>
                      </p:stCondLst>
                      <p:childTnLst>
                        <p:par>
                          <p:cTn id="62" fill="hold">
                            <p:stCondLst>
                              <p:cond delay="0"/>
                            </p:stCondLst>
                            <p:childTnLst>
                              <p:par>
                                <p:cTn id="63" presetID="30" presetClass="emph" presetSubtype="0" fill="hold" grpId="0" nodeType="clickEffect">
                                  <p:stCondLst>
                                    <p:cond delay="0"/>
                                  </p:stCondLst>
                                  <p:childTnLst>
                                    <p:animClr clrSpc="hsl" dir="cw">
                                      <p:cBhvr override="childStyle">
                                        <p:cTn id="64" dur="500" fill="hold"/>
                                        <p:tgtEl>
                                          <p:spTgt spid="7"/>
                                        </p:tgtEl>
                                        <p:attrNameLst>
                                          <p:attrName>style.color</p:attrName>
                                        </p:attrNameLst>
                                      </p:cBhvr>
                                      <p:by>
                                        <p:hsl h="0" s="12549" l="25098"/>
                                      </p:by>
                                    </p:animClr>
                                    <p:animClr clrSpc="hsl" dir="cw">
                                      <p:cBhvr>
                                        <p:cTn id="65" dur="500" fill="hold"/>
                                        <p:tgtEl>
                                          <p:spTgt spid="7"/>
                                        </p:tgtEl>
                                        <p:attrNameLst>
                                          <p:attrName>fillcolor</p:attrName>
                                        </p:attrNameLst>
                                      </p:cBhvr>
                                      <p:by>
                                        <p:hsl h="0" s="12549" l="25098"/>
                                      </p:by>
                                    </p:animClr>
                                    <p:animClr clrSpc="hsl" dir="cw">
                                      <p:cBhvr>
                                        <p:cTn id="66" dur="500" fill="hold"/>
                                        <p:tgtEl>
                                          <p:spTgt spid="7"/>
                                        </p:tgtEl>
                                        <p:attrNameLst>
                                          <p:attrName>stroke.color</p:attrName>
                                        </p:attrNameLst>
                                      </p:cBhvr>
                                      <p:by>
                                        <p:hsl h="0" s="12549" l="25098"/>
                                      </p:by>
                                    </p:animClr>
                                    <p:set>
                                      <p:cBhvr>
                                        <p:cTn id="67" dur="500" fill="hold"/>
                                        <p:tgtEl>
                                          <p:spTgt spid="7"/>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9" name="applause.wav"/>
                                        </p:tgtEl>
                                      </p:cMediaNode>
                                    </p:audio>
                                  </p:sub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27" presetClass="emph" presetSubtype="0" fill="remove" grpId="0" nodeType="clickEffect">
                                  <p:stCondLst>
                                    <p:cond delay="0"/>
                                  </p:stCondLst>
                                  <p:childTnLst>
                                    <p:animClr clrSpc="rgb" dir="cw">
                                      <p:cBhvr override="childStyle">
                                        <p:cTn id="72" dur="250" autoRev="1" fill="remove"/>
                                        <p:tgtEl>
                                          <p:spTgt spid="6"/>
                                        </p:tgtEl>
                                        <p:attrNameLst>
                                          <p:attrName>style.color</p:attrName>
                                        </p:attrNameLst>
                                      </p:cBhvr>
                                      <p:to>
                                        <a:schemeClr val="bg1"/>
                                      </p:to>
                                    </p:animClr>
                                    <p:animClr clrSpc="rgb" dir="cw">
                                      <p:cBhvr>
                                        <p:cTn id="73" dur="250" autoRev="1" fill="remove"/>
                                        <p:tgtEl>
                                          <p:spTgt spid="6"/>
                                        </p:tgtEl>
                                        <p:attrNameLst>
                                          <p:attrName>fillcolor</p:attrName>
                                        </p:attrNameLst>
                                      </p:cBhvr>
                                      <p:to>
                                        <a:schemeClr val="bg1"/>
                                      </p:to>
                                    </p:animClr>
                                    <p:set>
                                      <p:cBhvr>
                                        <p:cTn id="74" dur="250" autoRev="1" fill="remove"/>
                                        <p:tgtEl>
                                          <p:spTgt spid="6"/>
                                        </p:tgtEl>
                                        <p:attrNameLst>
                                          <p:attrName>fill.type</p:attrName>
                                        </p:attrNameLst>
                                      </p:cBhvr>
                                      <p:to>
                                        <p:strVal val="solid"/>
                                      </p:to>
                                    </p:set>
                                    <p:set>
                                      <p:cBhvr>
                                        <p:cTn id="75" dur="250" autoRev="1" fill="remove"/>
                                        <p:tgtEl>
                                          <p:spTgt spid="6"/>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8" name="Nhac hieu thua cuoc.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P spid="7" grpId="0" animBg="1"/>
      <p:bldP spid="10"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52592" y="784722"/>
            <a:ext cx="63943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2"/>
          <p:cNvGrpSpPr>
            <a:grpSpLocks/>
          </p:cNvGrpSpPr>
          <p:nvPr/>
        </p:nvGrpSpPr>
        <p:grpSpPr bwMode="auto">
          <a:xfrm rot="5400000">
            <a:off x="7923672" y="434386"/>
            <a:ext cx="611858" cy="609600"/>
            <a:chOff x="2928" y="144"/>
            <a:chExt cx="1392" cy="288"/>
          </a:xfrm>
        </p:grpSpPr>
        <p:sp>
          <p:nvSpPr>
            <p:cNvPr id="27" name="AutoShape 3"/>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28" name="AutoShape 4"/>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29" name="Group 5"/>
          <p:cNvGrpSpPr>
            <a:grpSpLocks/>
          </p:cNvGrpSpPr>
          <p:nvPr/>
        </p:nvGrpSpPr>
        <p:grpSpPr bwMode="auto">
          <a:xfrm rot="5400000">
            <a:off x="1008522" y="542379"/>
            <a:ext cx="611858" cy="342900"/>
            <a:chOff x="2928" y="144"/>
            <a:chExt cx="1392" cy="288"/>
          </a:xfrm>
        </p:grpSpPr>
        <p:sp>
          <p:nvSpPr>
            <p:cNvPr id="30" name="AutoShape 6"/>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1" name="AutoShape 7"/>
            <p:cNvSpPr>
              <a:spLocks noChangeArrowheads="1"/>
            </p:cNvSpPr>
            <p:nvPr/>
          </p:nvSpPr>
          <p:spPr bwMode="auto">
            <a:xfrm>
              <a:off x="2928" y="391"/>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2" name="Group 8"/>
          <p:cNvGrpSpPr>
            <a:grpSpLocks/>
          </p:cNvGrpSpPr>
          <p:nvPr/>
        </p:nvGrpSpPr>
        <p:grpSpPr bwMode="auto">
          <a:xfrm rot="5400000">
            <a:off x="352885" y="505778"/>
            <a:ext cx="611856" cy="358775"/>
            <a:chOff x="2928" y="144"/>
            <a:chExt cx="1392" cy="288"/>
          </a:xfrm>
        </p:grpSpPr>
        <p:sp>
          <p:nvSpPr>
            <p:cNvPr id="33" name="AutoShape 9"/>
            <p:cNvSpPr>
              <a:spLocks noChangeArrowheads="1"/>
            </p:cNvSpPr>
            <p:nvPr/>
          </p:nvSpPr>
          <p:spPr bwMode="auto">
            <a:xfrm>
              <a:off x="2928" y="143"/>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34" name="AutoShape 10"/>
            <p:cNvSpPr>
              <a:spLocks noChangeArrowheads="1"/>
            </p:cNvSpPr>
            <p:nvPr/>
          </p:nvSpPr>
          <p:spPr bwMode="auto">
            <a:xfrm>
              <a:off x="2928" y="392"/>
              <a:ext cx="1392" cy="46"/>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grpSp>
        <p:nvGrpSpPr>
          <p:cNvPr id="35" name="Group 11"/>
          <p:cNvGrpSpPr>
            <a:grpSpLocks/>
          </p:cNvGrpSpPr>
          <p:nvPr/>
        </p:nvGrpSpPr>
        <p:grpSpPr bwMode="auto">
          <a:xfrm>
            <a:off x="1214439" y="136702"/>
            <a:ext cx="7700962" cy="1139680"/>
            <a:chOff x="766" y="149"/>
            <a:chExt cx="4851" cy="868"/>
          </a:xfrm>
        </p:grpSpPr>
        <p:pic>
          <p:nvPicPr>
            <p:cNvPr id="36" name="Picture 12"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4" y="149"/>
              <a:ext cx="2673" cy="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091" y="480"/>
              <a:ext cx="17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90" y="706"/>
              <a:ext cx="487"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 name="AutoShape 16"/>
          <p:cNvSpPr>
            <a:spLocks noChangeArrowheads="1"/>
          </p:cNvSpPr>
          <p:nvPr/>
        </p:nvSpPr>
        <p:spPr bwMode="auto">
          <a:xfrm>
            <a:off x="215901" y="687917"/>
            <a:ext cx="8699500" cy="4836583"/>
          </a:xfrm>
          <a:prstGeom prst="roundRect">
            <a:avLst>
              <a:gd name="adj" fmla="val 3509"/>
            </a:avLst>
          </a:prstGeom>
          <a:solidFill>
            <a:schemeClr val="bg1"/>
          </a:solidFill>
          <a:ln w="57150" cmpd="thinThick">
            <a:solidFill>
              <a:srgbClr val="FFCC66"/>
            </a:solidFill>
            <a:round/>
            <a:headEnd/>
            <a:tailEnd/>
          </a:ln>
          <a:effectLst/>
        </p:spPr>
        <p:txBody>
          <a:bodyPr wrap="none" lIns="71323" tIns="35662" rIns="71323" bIns="35662" anchor="ctr"/>
          <a:lstStyle/>
          <a:p>
            <a:pPr>
              <a:defRPr/>
            </a:pPr>
            <a:endParaRPr lang="en-US" sz="2500">
              <a:solidFill>
                <a:srgbClr val="FF3300"/>
              </a:solidFill>
              <a:effectLst>
                <a:outerShdw blurRad="38100" dist="38100" dir="2700000" algn="tl">
                  <a:srgbClr val="C0C0C0"/>
                </a:outerShdw>
              </a:effectLst>
              <a:latin typeface="Arial" pitchFamily="34" charset="0"/>
            </a:endParaRPr>
          </a:p>
        </p:txBody>
      </p:sp>
      <p:grpSp>
        <p:nvGrpSpPr>
          <p:cNvPr id="40" name="Group 19"/>
          <p:cNvGrpSpPr>
            <a:grpSpLocks/>
          </p:cNvGrpSpPr>
          <p:nvPr/>
        </p:nvGrpSpPr>
        <p:grpSpPr bwMode="auto">
          <a:xfrm>
            <a:off x="4641850" y="108040"/>
            <a:ext cx="4273550" cy="387334"/>
            <a:chOff x="2928" y="144"/>
            <a:chExt cx="1392" cy="288"/>
          </a:xfrm>
        </p:grpSpPr>
        <p:sp>
          <p:nvSpPr>
            <p:cNvPr id="41" name="AutoShape 20"/>
            <p:cNvSpPr>
              <a:spLocks noChangeArrowheads="1"/>
            </p:cNvSpPr>
            <p:nvPr/>
          </p:nvSpPr>
          <p:spPr bwMode="auto">
            <a:xfrm>
              <a:off x="2928" y="144"/>
              <a:ext cx="1392" cy="48"/>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sp>
          <p:nvSpPr>
            <p:cNvPr id="42" name="AutoShape 21"/>
            <p:cNvSpPr>
              <a:spLocks noChangeArrowheads="1"/>
            </p:cNvSpPr>
            <p:nvPr/>
          </p:nvSpPr>
          <p:spPr bwMode="auto">
            <a:xfrm>
              <a:off x="2928" y="385"/>
              <a:ext cx="1392" cy="47"/>
            </a:xfrm>
            <a:prstGeom prst="roundRect">
              <a:avLst>
                <a:gd name="adj" fmla="val 28685"/>
              </a:avLst>
            </a:prstGeom>
            <a:gradFill rotWithShape="1">
              <a:gsLst>
                <a:gs pos="0">
                  <a:schemeClr val="tx1"/>
                </a:gs>
                <a:gs pos="50000">
                  <a:schemeClr val="bg1"/>
                </a:gs>
                <a:gs pos="100000">
                  <a:schemeClr val="tx1"/>
                </a:gs>
              </a:gsLst>
              <a:lin ang="5400000" scaled="1"/>
            </a:gradFill>
            <a:ln w="9525">
              <a:noFill/>
              <a:round/>
              <a:headEnd/>
              <a:tailEnd/>
            </a:ln>
            <a:effectLst/>
          </p:spPr>
          <p:txBody>
            <a:bodyPr wrap="none" anchor="ctr"/>
            <a:lstStyle/>
            <a:p>
              <a:pPr>
                <a:defRPr/>
              </a:pPr>
              <a:endParaRPr lang="en-US">
                <a:latin typeface="Arial" pitchFamily="34" charset="0"/>
              </a:endParaRPr>
            </a:p>
          </p:txBody>
        </p:sp>
      </p:grpSp>
      <p:sp>
        <p:nvSpPr>
          <p:cNvPr id="43" name="AutoShape 22"/>
          <p:cNvSpPr>
            <a:spLocks noChangeArrowheads="1"/>
          </p:cNvSpPr>
          <p:nvPr/>
        </p:nvSpPr>
        <p:spPr bwMode="auto">
          <a:xfrm>
            <a:off x="63500" y="58429"/>
            <a:ext cx="4578350" cy="497625"/>
          </a:xfrm>
          <a:prstGeom prst="roundRect">
            <a:avLst>
              <a:gd name="adj" fmla="val 28685"/>
            </a:avLst>
          </a:prstGeom>
          <a:gradFill rotWithShape="1">
            <a:gsLst>
              <a:gs pos="0">
                <a:srgbClr val="FF0000">
                  <a:alpha val="85001"/>
                </a:srgbClr>
              </a:gs>
              <a:gs pos="100000">
                <a:schemeClr val="tx1"/>
              </a:gs>
            </a:gsLst>
            <a:lin ang="5400000" scaled="1"/>
          </a:gradFill>
          <a:ln w="57150" cmpd="thickThin">
            <a:solidFill>
              <a:srgbClr val="FFCC66"/>
            </a:solidFill>
            <a:round/>
            <a:headEnd/>
            <a:tailEnd/>
          </a:ln>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r"/>
            <a:endParaRPr lang="en-US" altLang="en-US"/>
          </a:p>
        </p:txBody>
      </p:sp>
      <p:sp>
        <p:nvSpPr>
          <p:cNvPr id="44" name="WordArt 25"/>
          <p:cNvSpPr>
            <a:spLocks noChangeArrowheads="1" noChangeShapeType="1" noTextEdit="1"/>
          </p:cNvSpPr>
          <p:nvPr/>
        </p:nvSpPr>
        <p:spPr bwMode="auto">
          <a:xfrm>
            <a:off x="603250" y="108039"/>
            <a:ext cx="3587750" cy="32299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71323" tIns="35662" rIns="71323" bIns="35662" fromWordArt="1">
            <a:prstTxWarp prst="textPlain">
              <a:avLst>
                <a:gd name="adj" fmla="val 50000"/>
              </a:avLst>
            </a:prstTxWarp>
          </a:bodyPr>
          <a:lstStyle/>
          <a:p>
            <a:r>
              <a:rPr lang="en-US" kern="10">
                <a:solidFill>
                  <a:srgbClr val="FFFF00"/>
                </a:solidFill>
                <a:latin typeface="+mj-lt"/>
                <a:ea typeface="+mj-lt"/>
                <a:cs typeface="+mj-lt"/>
              </a:rPr>
              <a:t>Ô SỐ MAY MẮN!</a:t>
            </a:r>
          </a:p>
        </p:txBody>
      </p:sp>
      <p:sp>
        <p:nvSpPr>
          <p:cNvPr id="45" name="AutoShape 2" descr="Kết quả hình ảnh cho chào cô vào lớp"/>
          <p:cNvSpPr>
            <a:spLocks noChangeAspect="1" noChangeArrowheads="1"/>
          </p:cNvSpPr>
          <p:nvPr/>
        </p:nvSpPr>
        <p:spPr bwMode="auto">
          <a:xfrm>
            <a:off x="155575" y="-100321"/>
            <a:ext cx="304800" cy="252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6" name="AutoShape 48"/>
          <p:cNvSpPr>
            <a:spLocks noChangeArrowheads="1"/>
          </p:cNvSpPr>
          <p:nvPr/>
        </p:nvSpPr>
        <p:spPr bwMode="auto">
          <a:xfrm>
            <a:off x="6128545" y="4539134"/>
            <a:ext cx="665162" cy="494998"/>
          </a:xfrm>
          <a:prstGeom prst="hexagon">
            <a:avLst>
              <a:gd name="adj" fmla="val 26563"/>
              <a:gd name="vf" fmla="val 115470"/>
            </a:avLst>
          </a:prstGeom>
          <a:blipFill dpi="0" rotWithShape="1">
            <a:blip r:embed="rId6" cstate="print">
              <a:extLst>
                <a:ext uri="{28A0092B-C50C-407E-A947-70E740481C1C}">
                  <a14:useLocalDpi xmlns:a14="http://schemas.microsoft.com/office/drawing/2010/main" val="0"/>
                </a:ext>
              </a:extLst>
            </a:blip>
            <a:srcRect/>
            <a:stretch>
              <a:fillRect/>
            </a:stretch>
          </a:blipFill>
          <a:ln w="38100" cmpd="dbl" algn="ctr">
            <a:solidFill>
              <a:srgbClr val="0000FF"/>
            </a:solidFill>
            <a:miter lim="800000"/>
            <a:headEnd/>
            <a:tailEnd/>
          </a:ln>
          <a:effectLst/>
          <a:extLst/>
        </p:spPr>
        <p:txBody>
          <a:bodyPr wrap="none" lIns="71323" tIns="35662" rIns="71323" bIns="35662" anchor="ctr"/>
          <a:lstStyle/>
          <a:p>
            <a:pPr algn="ctr">
              <a:defRPr/>
            </a:pPr>
            <a:endParaRPr lang="en-US" b="1" dirty="0">
              <a:solidFill>
                <a:srgbClr val="FF0000"/>
              </a:solidFill>
              <a:latin typeface="+mj-lt"/>
              <a:cs typeface="Calibri" pitchFamily="34" charset="0"/>
            </a:endParaRPr>
          </a:p>
        </p:txBody>
      </p:sp>
      <p:sp>
        <p:nvSpPr>
          <p:cNvPr id="47" name="Rectangle 3"/>
          <p:cNvSpPr>
            <a:spLocks noChangeArrowheads="1"/>
          </p:cNvSpPr>
          <p:nvPr/>
        </p:nvSpPr>
        <p:spPr bwMode="auto">
          <a:xfrm>
            <a:off x="3124200" y="1750531"/>
            <a:ext cx="2286000" cy="1614984"/>
          </a:xfrm>
          <a:prstGeom prst="rect">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48" name="Text Box 4"/>
          <p:cNvSpPr txBox="1">
            <a:spLocks noChangeArrowheads="1"/>
          </p:cNvSpPr>
          <p:nvPr/>
        </p:nvSpPr>
        <p:spPr bwMode="auto">
          <a:xfrm>
            <a:off x="3200401" y="2031651"/>
            <a:ext cx="2387600" cy="108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19" tIns="35660" rIns="71319" bIns="35660">
            <a:spAutoFit/>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pPr algn="ctr" eaLnBrk="1" hangingPunct="1">
              <a:spcBef>
                <a:spcPct val="40000"/>
              </a:spcBef>
            </a:pPr>
            <a:r>
              <a:rPr lang="en-US" altLang="en-US" sz="2200" b="1">
                <a:solidFill>
                  <a:srgbClr val="FF0000"/>
                </a:solidFill>
              </a:rPr>
              <a:t>BẠN NHẬN ĐƯỢC MỘT PHẦN QUÀ</a:t>
            </a:r>
          </a:p>
        </p:txBody>
      </p:sp>
      <p:sp>
        <p:nvSpPr>
          <p:cNvPr id="49" name="Rectangle 5"/>
          <p:cNvSpPr>
            <a:spLocks noChangeArrowheads="1"/>
          </p:cNvSpPr>
          <p:nvPr/>
        </p:nvSpPr>
        <p:spPr bwMode="auto">
          <a:xfrm>
            <a:off x="3217478" y="1661233"/>
            <a:ext cx="762000" cy="1953737"/>
          </a:xfrm>
          <a:prstGeom prst="rect">
            <a:avLst/>
          </a:prstGeom>
          <a:solidFill>
            <a:schemeClr val="accent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0" name="Rectangle 6"/>
          <p:cNvSpPr>
            <a:spLocks noChangeArrowheads="1"/>
          </p:cNvSpPr>
          <p:nvPr/>
        </p:nvSpPr>
        <p:spPr bwMode="auto">
          <a:xfrm>
            <a:off x="3422102"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1" name="Rectangle 7"/>
          <p:cNvSpPr>
            <a:spLocks noChangeArrowheads="1"/>
          </p:cNvSpPr>
          <p:nvPr/>
        </p:nvSpPr>
        <p:spPr bwMode="auto">
          <a:xfrm>
            <a:off x="3586326" y="1661233"/>
            <a:ext cx="762000" cy="1953737"/>
          </a:xfrm>
          <a:prstGeom prst="rect">
            <a:avLst/>
          </a:prstGeom>
          <a:solidFill>
            <a:schemeClr val="bg1"/>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chemeClr val="bg1"/>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2" name="Rectangle 8"/>
          <p:cNvSpPr>
            <a:spLocks noChangeArrowheads="1"/>
          </p:cNvSpPr>
          <p:nvPr/>
        </p:nvSpPr>
        <p:spPr bwMode="auto">
          <a:xfrm>
            <a:off x="3762375" y="1661233"/>
            <a:ext cx="762000" cy="1953737"/>
          </a:xfrm>
          <a:prstGeom prst="rect">
            <a:avLst/>
          </a:prstGeom>
          <a:solidFill>
            <a:srgbClr val="33CC33"/>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33CC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3" name="Rectangle 9"/>
          <p:cNvSpPr>
            <a:spLocks noChangeArrowheads="1"/>
          </p:cNvSpPr>
          <p:nvPr/>
        </p:nvSpPr>
        <p:spPr bwMode="auto">
          <a:xfrm>
            <a:off x="3914775"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4" name="Rectangle 10"/>
          <p:cNvSpPr>
            <a:spLocks noChangeArrowheads="1"/>
          </p:cNvSpPr>
          <p:nvPr/>
        </p:nvSpPr>
        <p:spPr bwMode="auto">
          <a:xfrm>
            <a:off x="4067175" y="1661233"/>
            <a:ext cx="762000" cy="1953737"/>
          </a:xfrm>
          <a:prstGeom prst="rect">
            <a:avLst/>
          </a:prstGeom>
          <a:solidFill>
            <a:srgbClr val="66FF99"/>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66FF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5" name="Rectangle 11"/>
          <p:cNvSpPr>
            <a:spLocks noChangeArrowheads="1"/>
          </p:cNvSpPr>
          <p:nvPr/>
        </p:nvSpPr>
        <p:spPr bwMode="auto">
          <a:xfrm>
            <a:off x="4191000" y="1661233"/>
            <a:ext cx="762000" cy="1953737"/>
          </a:xfrm>
          <a:prstGeom prst="rect">
            <a:avLst/>
          </a:prstGeom>
          <a:solidFill>
            <a:srgbClr val="FFFF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FF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6" name="Rectangle 12"/>
          <p:cNvSpPr>
            <a:spLocks noChangeArrowheads="1"/>
          </p:cNvSpPr>
          <p:nvPr/>
        </p:nvSpPr>
        <p:spPr bwMode="auto">
          <a:xfrm>
            <a:off x="4419600" y="1661233"/>
            <a:ext cx="762000" cy="1953737"/>
          </a:xfrm>
          <a:prstGeom prst="rect">
            <a:avLst/>
          </a:prstGeom>
          <a:solidFill>
            <a:srgbClr val="FF99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99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7" name="Rectangle 13"/>
          <p:cNvSpPr>
            <a:spLocks noChangeArrowheads="1"/>
          </p:cNvSpPr>
          <p:nvPr/>
        </p:nvSpPr>
        <p:spPr bwMode="auto">
          <a:xfrm>
            <a:off x="4648200" y="1661233"/>
            <a:ext cx="762000" cy="1953737"/>
          </a:xfrm>
          <a:prstGeom prst="rect">
            <a:avLst/>
          </a:prstGeom>
          <a:solidFill>
            <a:srgbClr val="00CC00"/>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00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sp>
        <p:nvSpPr>
          <p:cNvPr id="58" name="Rectangle 14"/>
          <p:cNvSpPr>
            <a:spLocks noChangeArrowheads="1"/>
          </p:cNvSpPr>
          <p:nvPr/>
        </p:nvSpPr>
        <p:spPr bwMode="auto">
          <a:xfrm>
            <a:off x="4876800" y="1661233"/>
            <a:ext cx="762000" cy="1953737"/>
          </a:xfrm>
          <a:prstGeom prst="rect">
            <a:avLst/>
          </a:prstGeom>
          <a:solidFill>
            <a:srgbClr val="FF00FF"/>
          </a:solidFill>
          <a:ln w="9525">
            <a:miter lim="800000"/>
            <a:headEnd/>
            <a:tailEnd/>
          </a:ln>
          <a:effectLst/>
          <a:scene3d>
            <a:camera prst="legacyObliqueTopLeft"/>
            <a:lightRig rig="legacyFlat3" dir="t"/>
          </a:scene3d>
          <a:sp3d extrusionH="430200" prstMaterial="legacyMatte">
            <a:bevelT w="13500" h="13500" prst="angle"/>
            <a:bevelB w="13500" h="13500" prst="angle"/>
            <a:extrusionClr>
              <a:srgbClr val="FF00FF"/>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flatTx/>
          </a:bodyPr>
          <a:lstStyle>
            <a:lvl1pPr>
              <a:defRPr sz="2400">
                <a:solidFill>
                  <a:srgbClr val="0000CC"/>
                </a:solidFill>
                <a:latin typeface="Arial" charset="0"/>
              </a:defRPr>
            </a:lvl1pPr>
            <a:lvl2pPr marL="742950" indent="-285750">
              <a:defRPr sz="2400">
                <a:solidFill>
                  <a:srgbClr val="0000CC"/>
                </a:solidFill>
                <a:latin typeface="Arial" charset="0"/>
              </a:defRPr>
            </a:lvl2pPr>
            <a:lvl3pPr marL="1143000" indent="-228600">
              <a:defRPr sz="2400">
                <a:solidFill>
                  <a:srgbClr val="0000CC"/>
                </a:solidFill>
                <a:latin typeface="Arial" charset="0"/>
              </a:defRPr>
            </a:lvl3pPr>
            <a:lvl4pPr marL="1600200" indent="-228600">
              <a:defRPr sz="2400">
                <a:solidFill>
                  <a:srgbClr val="0000CC"/>
                </a:solidFill>
                <a:latin typeface="Arial" charset="0"/>
              </a:defRPr>
            </a:lvl4pPr>
            <a:lvl5pPr marL="2057400" indent="-228600">
              <a:defRPr sz="2400">
                <a:solidFill>
                  <a:srgbClr val="0000CC"/>
                </a:solidFill>
                <a:latin typeface="Arial" charset="0"/>
              </a:defRPr>
            </a:lvl5pPr>
            <a:lvl6pPr marL="2514600" indent="-228600" eaLnBrk="0" fontAlgn="base" hangingPunct="0">
              <a:spcBef>
                <a:spcPct val="0"/>
              </a:spcBef>
              <a:spcAft>
                <a:spcPct val="0"/>
              </a:spcAft>
              <a:defRPr sz="2400">
                <a:solidFill>
                  <a:srgbClr val="0000CC"/>
                </a:solidFill>
                <a:latin typeface="Arial" charset="0"/>
              </a:defRPr>
            </a:lvl6pPr>
            <a:lvl7pPr marL="2971800" indent="-228600" eaLnBrk="0" fontAlgn="base" hangingPunct="0">
              <a:spcBef>
                <a:spcPct val="0"/>
              </a:spcBef>
              <a:spcAft>
                <a:spcPct val="0"/>
              </a:spcAft>
              <a:defRPr sz="2400">
                <a:solidFill>
                  <a:srgbClr val="0000CC"/>
                </a:solidFill>
                <a:latin typeface="Arial" charset="0"/>
              </a:defRPr>
            </a:lvl7pPr>
            <a:lvl8pPr marL="3429000" indent="-228600" eaLnBrk="0" fontAlgn="base" hangingPunct="0">
              <a:spcBef>
                <a:spcPct val="0"/>
              </a:spcBef>
              <a:spcAft>
                <a:spcPct val="0"/>
              </a:spcAft>
              <a:defRPr sz="2400">
                <a:solidFill>
                  <a:srgbClr val="0000CC"/>
                </a:solidFill>
                <a:latin typeface="Arial" charset="0"/>
              </a:defRPr>
            </a:lvl8pPr>
            <a:lvl9pPr marL="3886200" indent="-228600" eaLnBrk="0" fontAlgn="base" hangingPunct="0">
              <a:spcBef>
                <a:spcPct val="0"/>
              </a:spcBef>
              <a:spcAft>
                <a:spcPct val="0"/>
              </a:spcAft>
              <a:defRPr sz="2400">
                <a:solidFill>
                  <a:srgbClr val="0000CC"/>
                </a:solidFill>
                <a:latin typeface="Arial" charset="0"/>
              </a:defRPr>
            </a:lvl9pPr>
          </a:lstStyle>
          <a:p>
            <a:endParaRPr lang="en-US" altLang="en-US"/>
          </a:p>
        </p:txBody>
      </p:sp>
      <p:pic>
        <p:nvPicPr>
          <p:cNvPr id="60" name="Picture 59">
            <a:hlinkClick r:id="rId7"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629156" y="3614971"/>
            <a:ext cx="2514845" cy="1791349"/>
          </a:xfrm>
          <a:prstGeom prst="rect">
            <a:avLst/>
          </a:prstGeom>
        </p:spPr>
      </p:pic>
    </p:spTree>
    <p:extLst>
      <p:ext uri="{BB962C8B-B14F-4D97-AF65-F5344CB8AC3E}">
        <p14:creationId xmlns:p14="http://schemas.microsoft.com/office/powerpoint/2010/main" val="60112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6"/>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grpId="0" nodeType="afterEffect">
                                  <p:stCondLst>
                                    <p:cond delay="0"/>
                                  </p:stCondLst>
                                  <p:childTnLst>
                                    <p:animEffect transition="out" filter="wipe(right)">
                                      <p:cBhvr>
                                        <p:cTn id="6" dur="500"/>
                                        <p:tgtEl>
                                          <p:spTgt spid="58"/>
                                        </p:tgtEl>
                                      </p:cBhvr>
                                    </p:animEffect>
                                    <p:set>
                                      <p:cBhvr>
                                        <p:cTn id="7" dur="1" fill="hold">
                                          <p:stCondLst>
                                            <p:cond delay="499"/>
                                          </p:stCondLst>
                                        </p:cTn>
                                        <p:tgtEl>
                                          <p:spTgt spid="5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par>
                          <p:cTn id="8" fill="hold">
                            <p:stCondLst>
                              <p:cond delay="500"/>
                            </p:stCondLst>
                            <p:childTnLst>
                              <p:par>
                                <p:cTn id="9" presetID="22" presetClass="exit" presetSubtype="2" fill="hold" grpId="0" nodeType="afterEffect">
                                  <p:stCondLst>
                                    <p:cond delay="0"/>
                                  </p:stCondLst>
                                  <p:childTnLst>
                                    <p:animEffect transition="out" filter="wipe(right)">
                                      <p:cBhvr>
                                        <p:cTn id="10" dur="500"/>
                                        <p:tgtEl>
                                          <p:spTgt spid="57"/>
                                        </p:tgtEl>
                                      </p:cBhvr>
                                    </p:animEffect>
                                    <p:set>
                                      <p:cBhvr>
                                        <p:cTn id="11" dur="1" fill="hold">
                                          <p:stCondLst>
                                            <p:cond delay="499"/>
                                          </p:stCondLst>
                                        </p:cTn>
                                        <p:tgtEl>
                                          <p:spTgt spid="57"/>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pplause.wav"/>
                                        </p:tgtEl>
                                      </p:cMediaNode>
                                    </p:audio>
                                  </p:subTnLst>
                                </p:cTn>
                              </p:par>
                            </p:childTnLst>
                          </p:cTn>
                        </p:par>
                        <p:par>
                          <p:cTn id="12" fill="hold">
                            <p:stCondLst>
                              <p:cond delay="1000"/>
                            </p:stCondLst>
                            <p:childTnLst>
                              <p:par>
                                <p:cTn id="13" presetID="22" presetClass="exit" presetSubtype="2" fill="hold" grpId="0" nodeType="afterEffect">
                                  <p:stCondLst>
                                    <p:cond delay="0"/>
                                  </p:stCondLst>
                                  <p:childTnLst>
                                    <p:animEffect transition="out" filter="wipe(right)">
                                      <p:cBhvr>
                                        <p:cTn id="14" dur="500"/>
                                        <p:tgtEl>
                                          <p:spTgt spid="56"/>
                                        </p:tgtEl>
                                      </p:cBhvr>
                                    </p:animEffect>
                                    <p:set>
                                      <p:cBhvr>
                                        <p:cTn id="15" dur="1" fill="hold">
                                          <p:stCondLst>
                                            <p:cond delay="499"/>
                                          </p:stCondLst>
                                        </p:cTn>
                                        <p:tgtEl>
                                          <p:spTgt spid="56"/>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par>
                          <p:cTn id="16" fill="hold">
                            <p:stCondLst>
                              <p:cond delay="1500"/>
                            </p:stCondLst>
                            <p:childTnLst>
                              <p:par>
                                <p:cTn id="17" presetID="22" presetClass="exit" presetSubtype="2" fill="hold" grpId="0" nodeType="afterEffect">
                                  <p:stCondLst>
                                    <p:cond delay="0"/>
                                  </p:stCondLst>
                                  <p:childTnLst>
                                    <p:animEffect transition="out" filter="wipe(right)">
                                      <p:cBhvr>
                                        <p:cTn id="18" dur="500"/>
                                        <p:tgtEl>
                                          <p:spTgt spid="55"/>
                                        </p:tgtEl>
                                      </p:cBhvr>
                                    </p:animEffect>
                                    <p:set>
                                      <p:cBhvr>
                                        <p:cTn id="19" dur="1" fill="hold">
                                          <p:stCondLst>
                                            <p:cond delay="499"/>
                                          </p:stCondLst>
                                        </p:cTn>
                                        <p:tgtEl>
                                          <p:spTgt spid="55"/>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par>
                          <p:cTn id="20" fill="hold">
                            <p:stCondLst>
                              <p:cond delay="2000"/>
                            </p:stCondLst>
                            <p:childTnLst>
                              <p:par>
                                <p:cTn id="21" presetID="22" presetClass="exit" presetSubtype="2" fill="hold" grpId="0" nodeType="afterEffect">
                                  <p:stCondLst>
                                    <p:cond delay="0"/>
                                  </p:stCondLst>
                                  <p:childTnLst>
                                    <p:animEffect transition="out" filter="wipe(right)">
                                      <p:cBhvr>
                                        <p:cTn id="22" dur="500"/>
                                        <p:tgtEl>
                                          <p:spTgt spid="54"/>
                                        </p:tgtEl>
                                      </p:cBhvr>
                                    </p:animEffect>
                                    <p:set>
                                      <p:cBhvr>
                                        <p:cTn id="23" dur="1" fill="hold">
                                          <p:stCondLst>
                                            <p:cond delay="499"/>
                                          </p:stCondLst>
                                        </p:cTn>
                                        <p:tgtEl>
                                          <p:spTgt spid="5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applause.wav"/>
                                        </p:tgtEl>
                                      </p:cMediaNode>
                                    </p:audio>
                                  </p:subTnLst>
                                </p:cTn>
                              </p:par>
                            </p:childTnLst>
                          </p:cTn>
                        </p:par>
                        <p:par>
                          <p:cTn id="24" fill="hold">
                            <p:stCondLst>
                              <p:cond delay="2500"/>
                            </p:stCondLst>
                            <p:childTnLst>
                              <p:par>
                                <p:cTn id="25" presetID="35" presetClass="entr" presetSubtype="0" fill="hold" grpId="0" nodeType="afterEffect">
                                  <p:stCondLst>
                                    <p:cond delay="0"/>
                                  </p:stCondLst>
                                  <p:iterate type="lt">
                                    <p:tmPct val="0"/>
                                  </p:iterate>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fade">
                                      <p:cBhvr>
                                        <p:cTn id="27" dur="2000"/>
                                        <p:tgtEl>
                                          <p:spTgt spid="48">
                                            <p:txEl>
                                              <p:pRg st="0" end="0"/>
                                            </p:txEl>
                                          </p:spTgt>
                                        </p:tgtEl>
                                      </p:cBhvr>
                                    </p:animEffect>
                                    <p:anim calcmode="lin" valueType="num">
                                      <p:cBhvr>
                                        <p:cTn id="28" dur="2000" fill="hold"/>
                                        <p:tgtEl>
                                          <p:spTgt spid="48">
                                            <p:txEl>
                                              <p:pRg st="0" end="0"/>
                                            </p:txEl>
                                          </p:spTgt>
                                        </p:tgtEl>
                                        <p:attrNameLst>
                                          <p:attrName>style.rotation</p:attrName>
                                        </p:attrNameLst>
                                      </p:cBhvr>
                                      <p:tavLst>
                                        <p:tav tm="0">
                                          <p:val>
                                            <p:fltVal val="720"/>
                                          </p:val>
                                        </p:tav>
                                        <p:tav tm="100000">
                                          <p:val>
                                            <p:fltVal val="0"/>
                                          </p:val>
                                        </p:tav>
                                      </p:tavLst>
                                    </p:anim>
                                    <p:anim calcmode="lin" valueType="num">
                                      <p:cBhvr>
                                        <p:cTn id="29" dur="2000" fill="hold"/>
                                        <p:tgtEl>
                                          <p:spTgt spid="48">
                                            <p:txEl>
                                              <p:pRg st="0" end="0"/>
                                            </p:txEl>
                                          </p:spTgt>
                                        </p:tgtEl>
                                        <p:attrNameLst>
                                          <p:attrName>ppt_h</p:attrName>
                                        </p:attrNameLst>
                                      </p:cBhvr>
                                      <p:tavLst>
                                        <p:tav tm="0">
                                          <p:val>
                                            <p:fltVal val="0"/>
                                          </p:val>
                                        </p:tav>
                                        <p:tav tm="100000">
                                          <p:val>
                                            <p:strVal val="#ppt_h"/>
                                          </p:val>
                                        </p:tav>
                                      </p:tavLst>
                                    </p:anim>
                                    <p:anim calcmode="lin" valueType="num">
                                      <p:cBhvr>
                                        <p:cTn id="30" dur="2000" fill="hold"/>
                                        <p:tgtEl>
                                          <p:spTgt spid="48">
                                            <p:txEl>
                                              <p:pRg st="0" end="0"/>
                                            </p:txEl>
                                          </p:spTgt>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childTnLst>
                          </p:cTn>
                        </p:par>
                        <p:par>
                          <p:cTn id="31" fill="hold">
                            <p:stCondLst>
                              <p:cond delay="4500"/>
                            </p:stCondLst>
                            <p:childTnLst>
                              <p:par>
                                <p:cTn id="32" presetID="22" presetClass="exit" presetSubtype="2" fill="hold" grpId="0" nodeType="afterEffect">
                                  <p:stCondLst>
                                    <p:cond delay="0"/>
                                  </p:stCondLst>
                                  <p:childTnLst>
                                    <p:animEffect transition="out" filter="wipe(right)">
                                      <p:cBhvr>
                                        <p:cTn id="33" dur="500"/>
                                        <p:tgtEl>
                                          <p:spTgt spid="53"/>
                                        </p:tgtEl>
                                      </p:cBhvr>
                                    </p:animEffect>
                                    <p:set>
                                      <p:cBhvr>
                                        <p:cTn id="34" dur="1" fill="hold">
                                          <p:stCondLst>
                                            <p:cond delay="499"/>
                                          </p:stCondLst>
                                        </p:cTn>
                                        <p:tgtEl>
                                          <p:spTgt spid="5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par>
                          <p:cTn id="35" fill="hold">
                            <p:stCondLst>
                              <p:cond delay="5000"/>
                            </p:stCondLst>
                            <p:childTnLst>
                              <p:par>
                                <p:cTn id="36" presetID="22" presetClass="exit" presetSubtype="2" fill="hold" grpId="0" nodeType="afterEffect">
                                  <p:stCondLst>
                                    <p:cond delay="0"/>
                                  </p:stCondLst>
                                  <p:childTnLst>
                                    <p:animEffect transition="out" filter="wipe(right)">
                                      <p:cBhvr>
                                        <p:cTn id="37" dur="500"/>
                                        <p:tgtEl>
                                          <p:spTgt spid="52"/>
                                        </p:tgtEl>
                                      </p:cBhvr>
                                    </p:animEffect>
                                    <p:set>
                                      <p:cBhvr>
                                        <p:cTn id="38"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36"/>
                                            </p:cond>
                                          </p:stCondLst>
                                          <p:endCondLst>
                                            <p:cond evt="onStopAudio" delay="0">
                                              <p:tgtEl>
                                                <p:sldTgt/>
                                              </p:tgtEl>
                                            </p:cond>
                                          </p:endCondLst>
                                        </p:cTn>
                                        <p:tgtEl>
                                          <p:sndTgt r:embed="rId2" name="applause.wav"/>
                                        </p:tgtEl>
                                      </p:cMediaNode>
                                    </p:audio>
                                  </p:subTnLst>
                                </p:cTn>
                              </p:par>
                            </p:childTnLst>
                          </p:cTn>
                        </p:par>
                        <p:par>
                          <p:cTn id="39" fill="hold">
                            <p:stCondLst>
                              <p:cond delay="5500"/>
                            </p:stCondLst>
                            <p:childTnLst>
                              <p:par>
                                <p:cTn id="40" presetID="22" presetClass="exit" presetSubtype="2" fill="hold" grpId="0" nodeType="afterEffect">
                                  <p:stCondLst>
                                    <p:cond delay="0"/>
                                  </p:stCondLst>
                                  <p:childTnLst>
                                    <p:animEffect transition="out" filter="wipe(right)">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applause.wav"/>
                                        </p:tgtEl>
                                      </p:cMediaNode>
                                    </p:audio>
                                  </p:subTnLst>
                                </p:cTn>
                              </p:par>
                            </p:childTnLst>
                          </p:cTn>
                        </p:par>
                        <p:par>
                          <p:cTn id="43" fill="hold">
                            <p:stCondLst>
                              <p:cond delay="6000"/>
                            </p:stCondLst>
                            <p:childTnLst>
                              <p:par>
                                <p:cTn id="44" presetID="22" presetClass="exit" presetSubtype="2" fill="hold" grpId="0" nodeType="afterEffect">
                                  <p:stCondLst>
                                    <p:cond delay="0"/>
                                  </p:stCondLst>
                                  <p:childTnLst>
                                    <p:animEffect transition="out" filter="wipe(right)">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par>
                          <p:cTn id="47" fill="hold">
                            <p:stCondLst>
                              <p:cond delay="6500"/>
                            </p:stCondLst>
                            <p:childTnLst>
                              <p:par>
                                <p:cTn id="48" presetID="22" presetClass="exit" presetSubtype="2" fill="hold" grpId="0" nodeType="afterEffect">
                                  <p:stCondLst>
                                    <p:cond delay="0"/>
                                  </p:stCondLst>
                                  <p:childTnLst>
                                    <p:animEffect transition="out" filter="wipe(right)">
                                      <p:cBhvr>
                                        <p:cTn id="49" dur="500"/>
                                        <p:tgtEl>
                                          <p:spTgt spid="49"/>
                                        </p:tgtEl>
                                      </p:cBhvr>
                                    </p:animEffect>
                                    <p:set>
                                      <p:cBhvr>
                                        <p:cTn id="5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2" name="applause.wav"/>
                                        </p:tgtEl>
                                      </p:cMediaNode>
                                    </p:audio>
                                  </p:subTnLst>
                                </p:cTn>
                              </p:par>
                              <p:par>
                                <p:cTn id="51" presetID="3" presetClass="emph" presetSubtype="6" repeatCount="indefinite" fill="hold" nodeType="withEffect">
                                  <p:stCondLst>
                                    <p:cond delay="0"/>
                                  </p:stCondLst>
                                  <p:iterate type="lt">
                                    <p:tmPct val="0"/>
                                  </p:iterate>
                                  <p:childTnLst>
                                    <p:animClr clrSpc="hsl" dir="cw">
                                      <p:cBhvr override="childStyle">
                                        <p:cTn id="52" dur="500" fill="hold"/>
                                        <p:tgtEl>
                                          <p:spTgt spid="48">
                                            <p:txEl>
                                              <p:pRg st="0" end="0"/>
                                            </p:txEl>
                                          </p:spTgt>
                                        </p:tgtEl>
                                        <p:attrNameLst>
                                          <p:attrName>style.color</p:attrName>
                                        </p:attrNameLst>
                                      </p:cBhvr>
                                      <p:to>
                                        <a:srgbClr val="FF00FF"/>
                                      </p:to>
                                    </p:animClr>
                                  </p:childTnLst>
                                  <p:subTnLst>
                                    <p:audio>
                                      <p:cMediaNode>
                                        <p:cTn display="0" masterRel="sameClick">
                                          <p:stCondLst>
                                            <p:cond evt="begin" delay="0">
                                              <p:tn val="5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6"/>
                  </p:tgtEl>
                </p:cond>
              </p:nextCondLst>
            </p:seq>
          </p:childTnLst>
        </p:cTn>
      </p:par>
    </p:tnLst>
    <p:bldLst>
      <p:bldP spid="48" grpId="0" build="allAtOnce"/>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mj-lt"/>
                <a:cs typeface="Arial" pitchFamily="34" charset="0"/>
              </a:rPr>
              <a:t>Câu</a:t>
            </a:r>
            <a:r>
              <a:rPr lang="en-US" sz="2400" b="1" dirty="0">
                <a:solidFill>
                  <a:srgbClr val="FFFF00"/>
                </a:solidFill>
                <a:latin typeface="+mj-lt"/>
                <a:cs typeface="Arial" pitchFamily="34" charset="0"/>
              </a:rPr>
              <a:t> </a:t>
            </a:r>
            <a:r>
              <a:rPr lang="en-US" sz="2400" b="1" dirty="0" err="1">
                <a:solidFill>
                  <a:srgbClr val="FFFF00"/>
                </a:solidFill>
                <a:latin typeface="+mj-lt"/>
                <a:cs typeface="Arial" pitchFamily="34" charset="0"/>
              </a:rPr>
              <a:t>hỏi</a:t>
            </a:r>
            <a:r>
              <a:rPr lang="en-US" sz="2400" b="1" dirty="0">
                <a:solidFill>
                  <a:srgbClr val="FFFF00"/>
                </a:solidFill>
                <a:latin typeface="+mj-lt"/>
                <a:cs typeface="Arial" pitchFamily="34" charset="0"/>
              </a:rPr>
              <a:t> </a:t>
            </a:r>
            <a:r>
              <a:rPr lang="en-US" sz="2400" b="1" dirty="0" smtClean="0">
                <a:solidFill>
                  <a:srgbClr val="FFFF00"/>
                </a:solidFill>
                <a:latin typeface="+mj-lt"/>
                <a:cs typeface="Arial" pitchFamily="34" charset="0"/>
              </a:rPr>
              <a:t>4: </a:t>
            </a:r>
          </a:p>
          <a:p>
            <a:pPr algn="ctr"/>
            <a:r>
              <a:rPr lang="en-US" sz="2400" b="1" dirty="0" err="1" smtClean="0">
                <a:solidFill>
                  <a:srgbClr val="FFFF00"/>
                </a:solidFill>
                <a:latin typeface="Arial" pitchFamily="34" charset="0"/>
                <a:cs typeface="Arial" pitchFamily="34" charset="0"/>
              </a:rPr>
              <a:t>Nội</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quy</a:t>
            </a:r>
            <a:r>
              <a:rPr lang="en-US" sz="2400" b="1" dirty="0" smtClean="0">
                <a:solidFill>
                  <a:srgbClr val="FFFF00"/>
                </a:solidFill>
                <a:latin typeface="Arial" pitchFamily="34" charset="0"/>
                <a:cs typeface="Arial" pitchFamily="34" charset="0"/>
              </a:rPr>
              <a:t> g</a:t>
            </a:r>
            <a:r>
              <a:rPr lang="vi-VN" sz="2400" b="1" dirty="0" smtClean="0">
                <a:solidFill>
                  <a:srgbClr val="FFFF00"/>
                </a:solidFill>
                <a:latin typeface="Arial" pitchFamily="34" charset="0"/>
                <a:cs typeface="Arial" pitchFamily="34" charset="0"/>
              </a:rPr>
              <a:t>iúp</a:t>
            </a:r>
            <a:r>
              <a:rPr lang="en-US" sz="2400" b="1" dirty="0" smtClean="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học</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sinh</a:t>
            </a:r>
            <a:r>
              <a:rPr lang="vi-VN" sz="2400" b="1" dirty="0">
                <a:solidFill>
                  <a:srgbClr val="FFFF00"/>
                </a:solidFill>
                <a:latin typeface="Arial" pitchFamily="34" charset="0"/>
                <a:cs typeface="Arial" pitchFamily="34" charset="0"/>
              </a:rPr>
              <a:t> học tập, sinh hoạt được thuận lợi, giúp các em mau tiến </a:t>
            </a:r>
            <a:r>
              <a:rPr lang="vi-VN" sz="2400" b="1" dirty="0" smtClean="0">
                <a:solidFill>
                  <a:srgbClr val="FFFF00"/>
                </a:solidFill>
                <a:latin typeface="Arial" pitchFamily="34" charset="0"/>
                <a:cs typeface="Arial" pitchFamily="34" charset="0"/>
              </a:rPr>
              <a:t>bộ</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en-US"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5618496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7">
            <a:extLst>
              <a:ext uri="{BEBA8EAE-BF5A-486C-A8C5-ECC9F3942E4B}">
                <a14:imgProps xmlns:a14="http://schemas.microsoft.com/office/drawing/2010/main">
                  <a14:imgLayer r:embed="rId8">
                    <a14:imgEffect>
                      <a14:artisticTexturizer/>
                    </a14:imgEffect>
                  </a14:imgLayer>
                </a14:imgProps>
              </a:ext>
              <a:ext uri="{28A0092B-C50C-407E-A947-70E740481C1C}">
                <a14:useLocalDpi xmlns:a14="http://schemas.microsoft.com/office/drawing/2010/main" val="0"/>
              </a:ext>
            </a:extLst>
          </a:blip>
          <a:stretch>
            <a:fillRect/>
          </a:stretch>
        </p:blipFill>
        <p:spPr>
          <a:xfrm>
            <a:off x="0" y="889000"/>
            <a:ext cx="9144000" cy="4826000"/>
          </a:xfrm>
          <a:prstGeom prst="rect">
            <a:avLst/>
          </a:prstGeom>
        </p:spPr>
      </p:pic>
      <p:pic>
        <p:nvPicPr>
          <p:cNvPr id="9" name="Picture 8">
            <a:hlinkClick r:id="rId9"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a:off x="6568931" y="3746500"/>
            <a:ext cx="2880115" cy="2051534"/>
          </a:xfrm>
          <a:prstGeom prst="rect">
            <a:avLst/>
          </a:prstGeom>
        </p:spPr>
      </p:pic>
      <p:sp>
        <p:nvSpPr>
          <p:cNvPr id="10" name="AutoShape 46"/>
          <p:cNvSpPr>
            <a:spLocks noChangeArrowheads="1"/>
          </p:cNvSpPr>
          <p:nvPr/>
        </p:nvSpPr>
        <p:spPr bwMode="auto">
          <a:xfrm>
            <a:off x="5867400" y="4617395"/>
            <a:ext cx="1028700" cy="750094"/>
          </a:xfrm>
          <a:prstGeom prst="hexagon">
            <a:avLst>
              <a:gd name="adj" fmla="val 26667"/>
              <a:gd name="vf" fmla="val 115470"/>
            </a:avLst>
          </a:prstGeom>
          <a:solidFill>
            <a:srgbClr val="FFFF00"/>
          </a:solidFill>
          <a:ln w="38100" cmpd="dbl" algn="ctr">
            <a:solidFill>
              <a:srgbClr val="FF0000"/>
            </a:solidFill>
            <a:miter lim="800000"/>
            <a:headEnd/>
            <a:tailEnd/>
          </a:ln>
          <a:effectLst/>
          <a:scene3d>
            <a:camera prst="orthographicFront"/>
            <a:lightRig rig="threePt" dir="t"/>
          </a:scene3d>
          <a:sp3d>
            <a:bevelT prst="angle"/>
          </a:sp3d>
          <a:extLst/>
        </p:spPr>
        <p:txBody>
          <a:bodyPr wrap="none" anchor="ctr"/>
          <a:lstStyle/>
          <a:p>
            <a:pPr eaLnBrk="0" hangingPunct="0">
              <a:defRPr/>
            </a:pPr>
            <a:endParaRPr lang="en-US">
              <a:cs typeface="+mn-cs"/>
            </a:endParaRPr>
          </a:p>
        </p:txBody>
      </p:sp>
      <p:pic>
        <p:nvPicPr>
          <p:cNvPr id="11" name="Picture 10" descr="11"/>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6171127" y="4732767"/>
            <a:ext cx="606425" cy="556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2"/>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1127" y="4669267"/>
            <a:ext cx="512763" cy="543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3"/>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171126" y="46692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4"/>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5942526" y="4732767"/>
            <a:ext cx="520700" cy="559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5"/>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094927" y="4669267"/>
            <a:ext cx="5826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descr="bell"/>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6050476" y="4654715"/>
            <a:ext cx="768350" cy="58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 y="6232"/>
            <a:ext cx="9144000" cy="1200268"/>
          </a:xfrm>
          <a:prstGeom prst="rect">
            <a:avLst/>
          </a:prstGeom>
          <a:solidFill>
            <a:srgbClr val="FF0000">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12" y="63500"/>
            <a:ext cx="9002488" cy="1079500"/>
          </a:xfrm>
          <a:prstGeom prst="rect">
            <a:avLst/>
          </a:prstGeom>
          <a:solidFill>
            <a:srgbClr val="FF0000">
              <a:alpha val="72157"/>
            </a:srgbClr>
          </a:solidFill>
          <a:ln w="57150">
            <a:solidFill>
              <a:srgbClr val="FFFF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err="1" smtClean="0">
                <a:solidFill>
                  <a:srgbClr val="FFFF00"/>
                </a:solidFill>
                <a:latin typeface="Arial" pitchFamily="34" charset="0"/>
                <a:cs typeface="Arial" pitchFamily="34" charset="0"/>
              </a:rPr>
              <a:t>Câu</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hỏi</a:t>
            </a:r>
            <a:r>
              <a:rPr lang="en-US" sz="2400" b="1" dirty="0">
                <a:solidFill>
                  <a:srgbClr val="FFFF00"/>
                </a:solidFill>
                <a:latin typeface="Arial" pitchFamily="34" charset="0"/>
                <a:cs typeface="Arial" pitchFamily="34" charset="0"/>
              </a:rPr>
              <a:t> 5</a:t>
            </a:r>
            <a:r>
              <a:rPr lang="en-US" sz="2400" b="1" dirty="0" smtClean="0">
                <a:solidFill>
                  <a:srgbClr val="FFFF00"/>
                </a:solidFill>
                <a:latin typeface="Arial" pitchFamily="34" charset="0"/>
                <a:cs typeface="Arial" pitchFamily="34" charset="0"/>
              </a:rPr>
              <a:t>: </a:t>
            </a:r>
          </a:p>
          <a:p>
            <a:pPr algn="ctr"/>
            <a:r>
              <a:rPr lang="vi-VN" sz="2400" b="1" dirty="0">
                <a:solidFill>
                  <a:srgbClr val="FFFF00"/>
                </a:solidFill>
                <a:latin typeface="Arial" pitchFamily="34" charset="0"/>
                <a:cs typeface="Arial" pitchFamily="34" charset="0"/>
              </a:rPr>
              <a:t>Em nên nhắc nhở khi thấy bạn chưa thực hiện nội quy</a:t>
            </a:r>
            <a:r>
              <a:rPr lang="en-US" sz="2400" b="1" dirty="0" smtClean="0">
                <a:solidFill>
                  <a:srgbClr val="FFFF00"/>
                </a:solidFill>
                <a:latin typeface="Arial" pitchFamily="34" charset="0"/>
                <a:cs typeface="Arial" pitchFamily="34" charset="0"/>
              </a:rPr>
              <a:t>. </a:t>
            </a:r>
            <a:r>
              <a:rPr lang="en-US" sz="2400" b="1" dirty="0" err="1" smtClean="0">
                <a:solidFill>
                  <a:srgbClr val="FFFF00"/>
                </a:solidFill>
                <a:latin typeface="Arial" pitchFamily="34" charset="0"/>
                <a:cs typeface="Arial" pitchFamily="34" charset="0"/>
              </a:rPr>
              <a:t>Đúng</a:t>
            </a:r>
            <a:r>
              <a:rPr lang="en-US" sz="2400" b="1" dirty="0" smtClean="0">
                <a:solidFill>
                  <a:srgbClr val="FFFF00"/>
                </a:solidFill>
                <a:latin typeface="Arial" pitchFamily="34" charset="0"/>
                <a:cs typeface="Arial" pitchFamily="34" charset="0"/>
              </a:rPr>
              <a:t> hay </a:t>
            </a:r>
            <a:r>
              <a:rPr lang="en-US" sz="2400" b="1" dirty="0" err="1" smtClean="0">
                <a:solidFill>
                  <a:srgbClr val="FFFF00"/>
                </a:solidFill>
                <a:latin typeface="Arial" pitchFamily="34" charset="0"/>
                <a:cs typeface="Arial" pitchFamily="34" charset="0"/>
              </a:rPr>
              <a:t>sai</a:t>
            </a:r>
            <a:r>
              <a:rPr lang="en-US" sz="2400" b="1" dirty="0" smtClean="0">
                <a:solidFill>
                  <a:srgbClr val="FFFF00"/>
                </a:solidFill>
                <a:latin typeface="Arial" pitchFamily="34" charset="0"/>
                <a:cs typeface="Arial" pitchFamily="34" charset="0"/>
              </a:rPr>
              <a:t>?</a:t>
            </a:r>
            <a:endParaRPr lang="vi-VN" sz="2400" b="1" dirty="0">
              <a:solidFill>
                <a:srgbClr val="FFFF00"/>
              </a:solidFill>
              <a:latin typeface="Arial" pitchFamily="34" charset="0"/>
              <a:cs typeface="Arial" pitchFamily="34" charset="0"/>
            </a:endParaRPr>
          </a:p>
        </p:txBody>
      </p:sp>
      <p:grpSp>
        <p:nvGrpSpPr>
          <p:cNvPr id="19" name="Group 18"/>
          <p:cNvGrpSpPr/>
          <p:nvPr/>
        </p:nvGrpSpPr>
        <p:grpSpPr>
          <a:xfrm>
            <a:off x="1855673" y="2290802"/>
            <a:ext cx="2710883" cy="523156"/>
            <a:chOff x="1066800" y="4648200"/>
            <a:chExt cx="3076573" cy="929046"/>
          </a:xfrm>
        </p:grpSpPr>
        <p:sp>
          <p:nvSpPr>
            <p:cNvPr id="22" name="Flowchart: Terminator 21"/>
            <p:cNvSpPr/>
            <p:nvPr/>
          </p:nvSpPr>
          <p:spPr>
            <a:xfrm>
              <a:off x="1066800" y="4648200"/>
              <a:ext cx="3076573" cy="929046"/>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        A. Đúng</a:t>
              </a:r>
              <a:endParaRPr lang="en-US" sz="2800" b="1">
                <a:solidFill>
                  <a:schemeClr val="bg1"/>
                </a:solidFill>
              </a:endParaRPr>
            </a:p>
          </p:txBody>
        </p:sp>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90885" y="4666948"/>
              <a:ext cx="770019" cy="865790"/>
            </a:xfrm>
            <a:prstGeom prst="rect">
              <a:avLst/>
            </a:prstGeom>
          </p:spPr>
        </p:pic>
      </p:grpSp>
      <p:grpSp>
        <p:nvGrpSpPr>
          <p:cNvPr id="24" name="Group 23"/>
          <p:cNvGrpSpPr/>
          <p:nvPr/>
        </p:nvGrpSpPr>
        <p:grpSpPr>
          <a:xfrm>
            <a:off x="5013242" y="2284653"/>
            <a:ext cx="2753713" cy="529304"/>
            <a:chOff x="5257800" y="4637281"/>
            <a:chExt cx="2867011" cy="939965"/>
          </a:xfrm>
        </p:grpSpPr>
        <p:sp>
          <p:nvSpPr>
            <p:cNvPr id="25" name="Flowchart: Terminator 24"/>
            <p:cNvSpPr/>
            <p:nvPr/>
          </p:nvSpPr>
          <p:spPr>
            <a:xfrm>
              <a:off x="5257800" y="4637281"/>
              <a:ext cx="2867011" cy="939965"/>
            </a:xfrm>
            <a:prstGeom prst="flowChartTerminator">
              <a:avLst/>
            </a:prstGeom>
            <a:solidFill>
              <a:srgbClr val="660033">
                <a:alpha val="7490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rPr>
                <a:t>B. Sai</a:t>
              </a:r>
              <a:endParaRPr lang="en-US" sz="2800" b="1">
                <a:solidFill>
                  <a:schemeClr val="bg1"/>
                </a:solidFill>
              </a:endParaRPr>
            </a:p>
          </p:txBody>
        </p:sp>
        <p:pic>
          <p:nvPicPr>
            <p:cNvPr id="26" name="Pictur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410200" y="4666948"/>
              <a:ext cx="586459" cy="857552"/>
            </a:xfrm>
            <a:prstGeom prst="rect">
              <a:avLst/>
            </a:prstGeom>
          </p:spPr>
        </p:pic>
      </p:grpSp>
    </p:spTree>
    <p:extLst>
      <p:ext uri="{BB962C8B-B14F-4D97-AF65-F5344CB8AC3E}">
        <p14:creationId xmlns:p14="http://schemas.microsoft.com/office/powerpoint/2010/main" val="3493027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par>
                                <p:cTn id="19" presetID="50" presetClass="entr" presetSubtype="0" decel="10000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ppt_w</p:attrName>
                                        </p:attrNameLst>
                                      </p:cBhvr>
                                      <p:tavLst>
                                        <p:tav tm="0">
                                          <p:val>
                                            <p:strVal val="#ppt_w+.3"/>
                                          </p:val>
                                        </p:tav>
                                        <p:tav tm="100000">
                                          <p:val>
                                            <p:strVal val="#ppt_w"/>
                                          </p:val>
                                        </p:tav>
                                      </p:tavLst>
                                    </p:anim>
                                    <p:anim calcmode="lin" valueType="num">
                                      <p:cBhvr>
                                        <p:cTn id="22" dur="1000" fill="hold"/>
                                        <p:tgtEl>
                                          <p:spTgt spid="15"/>
                                        </p:tgtEl>
                                        <p:attrNameLst>
                                          <p:attrName>ppt_h</p:attrName>
                                        </p:attrNameLst>
                                      </p:cBhvr>
                                      <p:tavLst>
                                        <p:tav tm="0">
                                          <p:val>
                                            <p:strVal val="#ppt_h"/>
                                          </p:val>
                                        </p:tav>
                                        <p:tav tm="100000">
                                          <p:val>
                                            <p:strVal val="#ppt_h"/>
                                          </p:val>
                                        </p:tav>
                                      </p:tavLst>
                                    </p:anim>
                                    <p:animEffect transition="in" filter="fade">
                                      <p:cBhvr>
                                        <p:cTn id="23" dur="1000"/>
                                        <p:tgtEl>
                                          <p:spTgt spid="15"/>
                                        </p:tgtEl>
                                      </p:cBhvr>
                                    </p:animEffect>
                                  </p:childTnLst>
                                  <p:subTnLst>
                                    <p:set>
                                      <p:cBhvr override="childStyle">
                                        <p:cTn dur="1" fill="hold" display="0" masterRel="sameClick" afterEffect="1">
                                          <p:stCondLst>
                                            <p:cond evt="end" delay="0">
                                              <p:tn val="19"/>
                                            </p:cond>
                                          </p:stCondLst>
                                        </p:cTn>
                                        <p:tgtEl>
                                          <p:spTgt spid="15"/>
                                        </p:tgtEl>
                                        <p:attrNameLst>
                                          <p:attrName>style.visibility</p:attrName>
                                        </p:attrNameLst>
                                      </p:cBhvr>
                                      <p:to>
                                        <p:strVal val="hidden"/>
                                      </p:to>
                                    </p:se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4" fill="hold">
                            <p:stCondLst>
                              <p:cond delay="1000"/>
                            </p:stCondLst>
                            <p:childTnLst>
                              <p:par>
                                <p:cTn id="25" presetID="50" presetClass="entr" presetSubtype="0" decel="10000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strVal val="#ppt_w+.3"/>
                                          </p:val>
                                        </p:tav>
                                        <p:tav tm="100000">
                                          <p:val>
                                            <p:strVal val="#ppt_w"/>
                                          </p:val>
                                        </p:tav>
                                      </p:tavLst>
                                    </p:anim>
                                    <p:anim calcmode="lin" valueType="num">
                                      <p:cBhvr>
                                        <p:cTn id="28" dur="1000" fill="hold"/>
                                        <p:tgtEl>
                                          <p:spTgt spid="14"/>
                                        </p:tgtEl>
                                        <p:attrNameLst>
                                          <p:attrName>ppt_h</p:attrName>
                                        </p:attrNameLst>
                                      </p:cBhvr>
                                      <p:tavLst>
                                        <p:tav tm="0">
                                          <p:val>
                                            <p:strVal val="#ppt_h"/>
                                          </p:val>
                                        </p:tav>
                                        <p:tav tm="100000">
                                          <p:val>
                                            <p:strVal val="#ppt_h"/>
                                          </p:val>
                                        </p:tav>
                                      </p:tavLst>
                                    </p:anim>
                                    <p:animEffect transition="in" filter="fade">
                                      <p:cBhvr>
                                        <p:cTn id="29" dur="1000"/>
                                        <p:tgtEl>
                                          <p:spTgt spid="14"/>
                                        </p:tgtEl>
                                      </p:cBhvr>
                                    </p:animEffect>
                                  </p:childTnLst>
                                  <p:subTnLst>
                                    <p:set>
                                      <p:cBhvr override="childStyle">
                                        <p:cTn dur="1" fill="hold" display="0" masterRel="sameClick" afterEffect="1">
                                          <p:stCondLst>
                                            <p:cond evt="end" delay="0">
                                              <p:tn val="25"/>
                                            </p:cond>
                                          </p:stCondLst>
                                        </p:cTn>
                                        <p:tgtEl>
                                          <p:spTgt spid="14"/>
                                        </p:tgtEl>
                                        <p:attrNameLst>
                                          <p:attrName>style.visibility</p:attrName>
                                        </p:attrNameLst>
                                      </p:cBhvr>
                                      <p:to>
                                        <p:strVal val="hidden"/>
                                      </p:to>
                                    </p:se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30" fill="hold">
                            <p:stCondLst>
                              <p:cond delay="2000"/>
                            </p:stCondLst>
                            <p:childTnLst>
                              <p:par>
                                <p:cTn id="31" presetID="50"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3"/>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subTnLst>
                                    <p:set>
                                      <p:cBhvr override="childStyle">
                                        <p:cTn dur="1" fill="hold" display="0" masterRel="sameClick" afterEffect="1">
                                          <p:stCondLst>
                                            <p:cond evt="end" delay="0">
                                              <p:tn val="31"/>
                                            </p:cond>
                                          </p:stCondLst>
                                        </p:cTn>
                                        <p:tgtEl>
                                          <p:spTgt spid="13"/>
                                        </p:tgtEl>
                                        <p:attrNameLst>
                                          <p:attrName>style.visibility</p:attrName>
                                        </p:attrNameLst>
                                      </p:cBhvr>
                                      <p:to>
                                        <p:strVal val="hidden"/>
                                      </p:to>
                                    </p:se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6" fill="hold">
                            <p:stCondLst>
                              <p:cond delay="3000"/>
                            </p:stCondLst>
                            <p:childTnLst>
                              <p:par>
                                <p:cTn id="37" presetID="50" presetClass="entr" presetSubtype="0" decel="100000"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subTnLst>
                                    <p:set>
                                      <p:cBhvr override="childStyle">
                                        <p:cTn dur="1" fill="hold" display="0" masterRel="sameClick" afterEffect="1">
                                          <p:stCondLst>
                                            <p:cond evt="end" delay="0">
                                              <p:tn val="37"/>
                                            </p:cond>
                                          </p:stCondLst>
                                        </p:cTn>
                                        <p:tgtEl>
                                          <p:spTgt spid="12"/>
                                        </p:tgtEl>
                                        <p:attrNameLst>
                                          <p:attrName>style.visibility</p:attrName>
                                        </p:attrNameLst>
                                      </p:cBhvr>
                                      <p:to>
                                        <p:strVal val="hidden"/>
                                      </p:to>
                                    </p:se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childTnLst>
                          </p:cTn>
                        </p:par>
                        <p:par>
                          <p:cTn id="42" fill="hold">
                            <p:stCondLst>
                              <p:cond delay="4000"/>
                            </p:stCondLst>
                            <p:childTnLst>
                              <p:par>
                                <p:cTn id="43" presetID="50" presetClass="entr" presetSubtype="0" decel="10000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1000" fill="hold"/>
                                        <p:tgtEl>
                                          <p:spTgt spid="11"/>
                                        </p:tgtEl>
                                        <p:attrNameLst>
                                          <p:attrName>ppt_w</p:attrName>
                                        </p:attrNameLst>
                                      </p:cBhvr>
                                      <p:tavLst>
                                        <p:tav tm="0">
                                          <p:val>
                                            <p:strVal val="#ppt_w+.3"/>
                                          </p:val>
                                        </p:tav>
                                        <p:tav tm="100000">
                                          <p:val>
                                            <p:strVal val="#ppt_w"/>
                                          </p:val>
                                        </p:tav>
                                      </p:tavLst>
                                    </p:anim>
                                    <p:anim calcmode="lin" valueType="num">
                                      <p:cBhvr>
                                        <p:cTn id="46" dur="1000" fill="hold"/>
                                        <p:tgtEl>
                                          <p:spTgt spid="11"/>
                                        </p:tgtEl>
                                        <p:attrNameLst>
                                          <p:attrName>ppt_h</p:attrName>
                                        </p:attrNameLst>
                                      </p:cBhvr>
                                      <p:tavLst>
                                        <p:tav tm="0">
                                          <p:val>
                                            <p:strVal val="#ppt_h"/>
                                          </p:val>
                                        </p:tav>
                                        <p:tav tm="100000">
                                          <p:val>
                                            <p:strVal val="#ppt_h"/>
                                          </p:val>
                                        </p:tav>
                                      </p:tavLst>
                                    </p:anim>
                                    <p:animEffect transition="in" filter="fade">
                                      <p:cBhvr>
                                        <p:cTn id="47" dur="1000"/>
                                        <p:tgtEl>
                                          <p:spTgt spid="11"/>
                                        </p:tgtEl>
                                      </p:cBhvr>
                                    </p:animEffect>
                                  </p:childTnLst>
                                  <p:subTnLst>
                                    <p:set>
                                      <p:cBhvr override="childStyle">
                                        <p:cTn dur="1" fill="hold" display="0" masterRel="sameClick" afterEffect="1">
                                          <p:stCondLst>
                                            <p:cond evt="end" delay="0">
                                              <p:tn val="43"/>
                                            </p:cond>
                                          </p:stCondLst>
                                        </p:cTn>
                                        <p:tgtEl>
                                          <p:spTgt spid="11"/>
                                        </p:tgtEl>
                                        <p:attrNameLst>
                                          <p:attrName>style.visibility</p:attrName>
                                        </p:attrNameLst>
                                      </p:cBhvr>
                                      <p:to>
                                        <p:strVal val="hidden"/>
                                      </p:to>
                                    </p:se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par>
                          <p:cTn id="48" fill="hold">
                            <p:stCondLst>
                              <p:cond delay="5000"/>
                            </p:stCondLst>
                            <p:childTnLst>
                              <p:par>
                                <p:cTn id="49" presetID="3" presetClass="entr" presetSubtype="10" fill="hold"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subTnLst>
                                    <p:audio>
                                      <p:cMediaNode vol="100000">
                                        <p:cTn display="0" masterRel="sameClick">
                                          <p:stCondLst>
                                            <p:cond evt="begin" delay="0">
                                              <p:tn val="49"/>
                                            </p:cond>
                                          </p:stCondLst>
                                          <p:endCondLst>
                                            <p:cond evt="onStopAudio" delay="0">
                                              <p:tgtEl>
                                                <p:sldTgt/>
                                              </p:tgtEl>
                                            </p:cond>
                                          </p:endCondLst>
                                        </p:cTn>
                                        <p:tgtEl>
                                          <p:sndTgt r:embed="rId4"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19"/>
                                        </p:tgtEl>
                                      </p:cBhvr>
                                    </p:animEffect>
                                    <p:animScale>
                                      <p:cBhvr>
                                        <p:cTn id="57" dur="250" autoRev="1" fill="hold"/>
                                        <p:tgtEl>
                                          <p:spTgt spid="19"/>
                                        </p:tgtEl>
                                      </p:cBhvr>
                                      <p:by x="105000" y="105000"/>
                                    </p:animScale>
                                  </p:childTnLst>
                                  <p:subTnLst>
                                    <p:audio>
                                      <p:cMediaNode>
                                        <p:cTn display="0" masterRel="sameClick">
                                          <p:stCondLst>
                                            <p:cond evt="begin" delay="0">
                                              <p:tn val="5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4"/>
                    </p:tgtEl>
                  </p:cond>
                </p:stCondLst>
                <p:endSync evt="end" delay="0">
                  <p:rtn val="all"/>
                </p:endSync>
                <p:childTnLst>
                  <p:par>
                    <p:cTn id="59" fill="hold">
                      <p:stCondLst>
                        <p:cond delay="0"/>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4"/>
                                        </p:tgtEl>
                                      </p:cBhvr>
                                    </p:animEffect>
                                    <p:animScale>
                                      <p:cBhvr>
                                        <p:cTn id="63" dur="250" autoRev="1" fill="hold"/>
                                        <p:tgtEl>
                                          <p:spTgt spid="24"/>
                                        </p:tgtEl>
                                      </p:cBhvr>
                                      <p:by x="105000" y="105000"/>
                                    </p:animScale>
                                  </p:childTnLst>
                                  <p:subTnLst>
                                    <p:audio>
                                      <p:cMediaNode>
                                        <p:cTn display="0" masterRel="sameClick">
                                          <p:stCondLst>
                                            <p:cond evt="begin" delay="0">
                                              <p:tn val="61"/>
                                            </p:cond>
                                          </p:stCondLst>
                                          <p:endCondLst>
                                            <p:cond evt="onStopAudio" delay="0">
                                              <p:tgtEl>
                                                <p:sldTgt/>
                                              </p:tgtEl>
                                            </p:cond>
                                          </p:endCondLst>
                                        </p:cTn>
                                        <p:tgtEl>
                                          <p:sndTgt r:embed="rId6" name="oisairoi.wav"/>
                                        </p:tgtEl>
                                      </p:cMediaNode>
                                    </p:audio>
                                  </p:subTnLst>
                                </p:cTn>
                              </p:par>
                            </p:childTnLst>
                          </p:cTn>
                        </p:par>
                      </p:childTnLst>
                    </p:cTn>
                  </p:par>
                </p:childTnLst>
              </p:cTn>
              <p:nextCondLst>
                <p:cond evt="onClick" delay="0">
                  <p:tgtEl>
                    <p:spTgt spid="24"/>
                  </p:tgtEl>
                </p:cond>
              </p:nextCondLst>
            </p:seq>
          </p:childTnLst>
        </p:cTn>
      </p:par>
    </p:tnLst>
    <p:bldLst>
      <p:bldP spid="10"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D:\Dao Duc 1 moi\Package - Lesson\Data\image_paste_2007101009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588986" cy="7515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16220" y="1081984"/>
            <a:ext cx="1839093" cy="400110"/>
          </a:xfrm>
          <a:prstGeom prst="rect">
            <a:avLst/>
          </a:prstGeom>
        </p:spPr>
        <p:txBody>
          <a:bodyPr wrap="none">
            <a:spAutoFit/>
          </a:bodyPr>
          <a:lstStyle/>
          <a:p>
            <a:r>
              <a:rPr lang="en-US" sz="2000" dirty="0" err="1">
                <a:solidFill>
                  <a:srgbClr val="C00000"/>
                </a:solidFill>
                <a:latin typeface="Arial" pitchFamily="34" charset="0"/>
                <a:cs typeface="Arial" pitchFamily="34" charset="0"/>
              </a:rPr>
              <a:t>Trong</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giờ</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học</a:t>
            </a:r>
            <a:r>
              <a:rPr lang="en-US" sz="2000" dirty="0">
                <a:solidFill>
                  <a:srgbClr val="C00000"/>
                </a:solidFill>
                <a:latin typeface="Arial" pitchFamily="34" charset="0"/>
                <a:cs typeface="Arial" pitchFamily="34" charset="0"/>
              </a:rPr>
              <a:t>:</a:t>
            </a:r>
          </a:p>
        </p:txBody>
      </p:sp>
      <p:sp>
        <p:nvSpPr>
          <p:cNvPr id="11" name="Rectangle 10"/>
          <p:cNvSpPr/>
          <p:nvPr/>
        </p:nvSpPr>
        <p:spPr>
          <a:xfrm>
            <a:off x="1942347" y="1469913"/>
            <a:ext cx="4894289" cy="400110"/>
          </a:xfrm>
          <a:prstGeom prst="rect">
            <a:avLst/>
          </a:prstGeom>
        </p:spPr>
        <p:txBody>
          <a:bodyPr wrap="none">
            <a:spAutoFit/>
          </a:bodyPr>
          <a:lstStyle/>
          <a:p>
            <a:pPr algn="just"/>
            <a:r>
              <a:rPr lang="en-US" sz="2000" dirty="0">
                <a:solidFill>
                  <a:srgbClr val="006600"/>
                </a:solidFill>
                <a:latin typeface="Arial" pitchFamily="34" charset="0"/>
                <a:cs typeface="Arial" pitchFamily="34" charset="0"/>
              </a:rPr>
              <a:t>1, </a:t>
            </a: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tập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xếp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hàng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khi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ra</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lớp</a:t>
            </a:r>
            <a:r>
              <a:rPr lang="en-US" sz="2000" dirty="0">
                <a:solidFill>
                  <a:srgbClr val="006600"/>
                </a:solidFill>
                <a:latin typeface="Arial" pitchFamily="34" charset="0"/>
                <a:cs typeface="Arial" pitchFamily="34" charset="0"/>
              </a:rPr>
              <a:t>.</a:t>
            </a:r>
          </a:p>
        </p:txBody>
      </p:sp>
      <p:sp>
        <p:nvSpPr>
          <p:cNvPr id="12" name="Rectangle 11"/>
          <p:cNvSpPr/>
          <p:nvPr/>
        </p:nvSpPr>
        <p:spPr>
          <a:xfrm>
            <a:off x="1942347" y="1948884"/>
            <a:ext cx="5291833" cy="400110"/>
          </a:xfrm>
          <a:prstGeom prst="rect">
            <a:avLst/>
          </a:prstGeom>
        </p:spPr>
        <p:txBody>
          <a:bodyPr wrap="none">
            <a:spAutoFit/>
          </a:bodyPr>
          <a:lstStyle/>
          <a:p>
            <a:pPr algn="just"/>
            <a:r>
              <a:rPr lang="en-US" sz="2000" dirty="0">
                <a:solidFill>
                  <a:srgbClr val="006600"/>
                </a:solidFill>
                <a:latin typeface="Arial" pitchFamily="34" charset="0"/>
                <a:cs typeface="Arial" pitchFamily="34" charset="0"/>
              </a:rPr>
              <a:t>2, </a:t>
            </a:r>
            <a:r>
              <a:rPr lang="en-US" sz="2000" dirty="0" err="1">
                <a:solidFill>
                  <a:srgbClr val="006600"/>
                </a:solidFill>
                <a:latin typeface="Arial" pitchFamily="34" charset="0"/>
                <a:cs typeface="Arial" pitchFamily="34" charset="0"/>
              </a:rPr>
              <a:t>Cùng</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bạn</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tập</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chào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khi</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thầy</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cô</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ra</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vào</a:t>
            </a:r>
            <a:r>
              <a:rPr lang="en-US" sz="2000" dirty="0">
                <a:solidFill>
                  <a:srgbClr val="006600"/>
                </a:solidFill>
                <a:latin typeface="Arial" pitchFamily="34" charset="0"/>
                <a:cs typeface="Arial" pitchFamily="34" charset="0"/>
              </a:rPr>
              <a:t> </a:t>
            </a:r>
            <a:r>
              <a:rPr lang="en-US" sz="2000" dirty="0" err="1">
                <a:solidFill>
                  <a:srgbClr val="006600"/>
                </a:solidFill>
                <a:latin typeface="Arial" pitchFamily="34" charset="0"/>
                <a:cs typeface="Arial" pitchFamily="34" charset="0"/>
              </a:rPr>
              <a:t>lớp</a:t>
            </a:r>
            <a:r>
              <a:rPr lang="en-US" sz="2000" dirty="0">
                <a:solidFill>
                  <a:srgbClr val="006600"/>
                </a:solidFill>
                <a:latin typeface="Arial" pitchFamily="34" charset="0"/>
                <a:cs typeface="Arial" pitchFamily="34" charset="0"/>
              </a:rPr>
              <a:t>.</a:t>
            </a:r>
          </a:p>
        </p:txBody>
      </p:sp>
      <p:sp>
        <p:nvSpPr>
          <p:cNvPr id="13" name="Rectangle 12"/>
          <p:cNvSpPr/>
          <p:nvPr/>
        </p:nvSpPr>
        <p:spPr>
          <a:xfrm>
            <a:off x="161127" y="2434789"/>
            <a:ext cx="1635384" cy="400110"/>
          </a:xfrm>
          <a:prstGeom prst="rect">
            <a:avLst/>
          </a:prstGeom>
        </p:spPr>
        <p:txBody>
          <a:bodyPr wrap="none">
            <a:spAutoFit/>
          </a:bodyPr>
          <a:lstStyle/>
          <a:p>
            <a:r>
              <a:rPr lang="en-US" sz="2000" dirty="0" err="1">
                <a:solidFill>
                  <a:srgbClr val="C00000"/>
                </a:solidFill>
                <a:latin typeface="Arial" pitchFamily="34" charset="0"/>
                <a:cs typeface="Arial" pitchFamily="34" charset="0"/>
              </a:rPr>
              <a:t>Sau</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giờ</a:t>
            </a:r>
            <a:r>
              <a:rPr lang="en-US" sz="2000" dirty="0">
                <a:solidFill>
                  <a:srgbClr val="C00000"/>
                </a:solidFill>
                <a:latin typeface="Arial" pitchFamily="34" charset="0"/>
                <a:cs typeface="Arial" pitchFamily="34" charset="0"/>
              </a:rPr>
              <a:t> </a:t>
            </a:r>
            <a:r>
              <a:rPr lang="en-US" sz="2000" dirty="0" err="1">
                <a:solidFill>
                  <a:srgbClr val="C00000"/>
                </a:solidFill>
                <a:latin typeface="Arial" pitchFamily="34" charset="0"/>
                <a:cs typeface="Arial" pitchFamily="34" charset="0"/>
              </a:rPr>
              <a:t>học</a:t>
            </a:r>
            <a:r>
              <a:rPr lang="en-US" sz="2000" dirty="0">
                <a:solidFill>
                  <a:srgbClr val="C00000"/>
                </a:solidFill>
                <a:latin typeface="Arial" pitchFamily="34" charset="0"/>
                <a:cs typeface="Arial" pitchFamily="34" charset="0"/>
              </a:rPr>
              <a:t>:</a:t>
            </a:r>
          </a:p>
        </p:txBody>
      </p:sp>
      <p:sp>
        <p:nvSpPr>
          <p:cNvPr id="14" name="Rectangle 13"/>
          <p:cNvSpPr/>
          <p:nvPr/>
        </p:nvSpPr>
        <p:spPr>
          <a:xfrm>
            <a:off x="734176" y="2937723"/>
            <a:ext cx="6130204" cy="400110"/>
          </a:xfrm>
          <a:prstGeom prst="rect">
            <a:avLst/>
          </a:prstGeom>
        </p:spPr>
        <p:txBody>
          <a:bodyPr wrap="none">
            <a:spAutoFit/>
          </a:bodyPr>
          <a:lstStyle/>
          <a:p>
            <a:pPr algn="just"/>
            <a:r>
              <a:rPr lang="vi-VN" sz="2000" dirty="0">
                <a:solidFill>
                  <a:srgbClr val="006600"/>
                </a:solidFill>
                <a:latin typeface="Arial" pitchFamily="34" charset="0"/>
                <a:cs typeface="Arial" pitchFamily="34" charset="0"/>
              </a:rPr>
              <a:t>1, Hằng ngày nhớ thực hiện nội qui nhà trường, lớp.</a:t>
            </a:r>
          </a:p>
        </p:txBody>
      </p:sp>
      <p:sp>
        <p:nvSpPr>
          <p:cNvPr id="15" name="Rectangle 14"/>
          <p:cNvSpPr/>
          <p:nvPr/>
        </p:nvSpPr>
        <p:spPr>
          <a:xfrm>
            <a:off x="734176" y="3534620"/>
            <a:ext cx="6215356" cy="400110"/>
          </a:xfrm>
          <a:prstGeom prst="rect">
            <a:avLst/>
          </a:prstGeom>
        </p:spPr>
        <p:txBody>
          <a:bodyPr wrap="none">
            <a:spAutoFit/>
          </a:bodyPr>
          <a:lstStyle/>
          <a:p>
            <a:pPr algn="just"/>
            <a:r>
              <a:rPr lang="vi-VN" sz="2000" dirty="0">
                <a:solidFill>
                  <a:srgbClr val="006600"/>
                </a:solidFill>
                <a:latin typeface="Arial" pitchFamily="34" charset="0"/>
                <a:cs typeface="Arial" pitchFamily="34" charset="0"/>
              </a:rPr>
              <a:t>2, Nhắc nhở khi thấy bạn em chưa thực hiện nội quy.</a:t>
            </a:r>
          </a:p>
        </p:txBody>
      </p:sp>
      <p:sp>
        <p:nvSpPr>
          <p:cNvPr id="16" name="Rectangle 15"/>
          <p:cNvSpPr/>
          <p:nvPr/>
        </p:nvSpPr>
        <p:spPr>
          <a:xfrm>
            <a:off x="714606" y="4050659"/>
            <a:ext cx="7946571" cy="1015663"/>
          </a:xfrm>
          <a:prstGeom prst="rect">
            <a:avLst/>
          </a:prstGeom>
        </p:spPr>
        <p:txBody>
          <a:bodyPr wrap="square">
            <a:spAutoFit/>
          </a:bodyPr>
          <a:lstStyle/>
          <a:p>
            <a:pPr algn="just"/>
            <a:r>
              <a:rPr lang="vi-VN" sz="2000" dirty="0" smtClean="0">
                <a:solidFill>
                  <a:srgbClr val="006600"/>
                </a:solidFill>
                <a:latin typeface="Arial" pitchFamily="34" charset="0"/>
                <a:cs typeface="Arial" pitchFamily="34" charset="0"/>
              </a:rPr>
              <a:t>3,</a:t>
            </a:r>
            <a:r>
              <a:rPr lang="en-US" sz="2000" dirty="0" smtClean="0">
                <a:solidFill>
                  <a:srgbClr val="006600"/>
                </a:solidFill>
                <a:latin typeface="Arial" pitchFamily="34" charset="0"/>
                <a:cs typeface="Arial" pitchFamily="34" charset="0"/>
              </a:rPr>
              <a:t> </a:t>
            </a:r>
            <a:r>
              <a:rPr lang="vi-VN" sz="2000" dirty="0" smtClean="0">
                <a:solidFill>
                  <a:srgbClr val="006600"/>
                </a:solidFill>
                <a:latin typeface="Arial" pitchFamily="34" charset="0"/>
                <a:cs typeface="Arial" pitchFamily="34" charset="0"/>
              </a:rPr>
              <a:t>Thả </a:t>
            </a:r>
            <a:r>
              <a:rPr lang="vi-VN" sz="2000" dirty="0">
                <a:solidFill>
                  <a:srgbClr val="006600"/>
                </a:solidFill>
                <a:latin typeface="Arial" pitchFamily="34" charset="0"/>
                <a:cs typeface="Arial" pitchFamily="34" charset="0"/>
              </a:rPr>
              <a:t>hình chiếc lá/bông hoa/viên sỏi vào "Giỏ việc tốt" mỗi ngày em thực hiện đúng nội quy. Cuối mỗi tuần chia sẻ với thầy cô giáo và các bạn trong nhóm.</a:t>
            </a:r>
          </a:p>
        </p:txBody>
      </p:sp>
      <p:pic>
        <p:nvPicPr>
          <p:cNvPr id="17"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18"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Tree>
    <p:extLst>
      <p:ext uri="{BB962C8B-B14F-4D97-AF65-F5344CB8AC3E}">
        <p14:creationId xmlns:p14="http://schemas.microsoft.com/office/powerpoint/2010/main" val="18601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Dao Duc 1 moi\Package - Lesson\Data\image_paste_2007101010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741" y="572862"/>
            <a:ext cx="8540137" cy="24751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891" y="3154891"/>
            <a:ext cx="2560109" cy="2560109"/>
          </a:xfrm>
          <a:prstGeom prst="rect">
            <a:avLst/>
          </a:prstGeom>
        </p:spPr>
      </p:pic>
    </p:spTree>
    <p:extLst>
      <p:ext uri="{BB962C8B-B14F-4D97-AF65-F5344CB8AC3E}">
        <p14:creationId xmlns:p14="http://schemas.microsoft.com/office/powerpoint/2010/main" val="23807018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txBox="1">
            <a:spLocks noChangeArrowheads="1"/>
          </p:cNvSpPr>
          <p:nvPr/>
        </p:nvSpPr>
        <p:spPr>
          <a:xfrm>
            <a:off x="228600" y="254000"/>
            <a:ext cx="8610600" cy="5207000"/>
          </a:xfrm>
          <a:prstGeom prst="rect">
            <a:avLst/>
          </a:prstGeom>
          <a:gradFill rotWithShape="1">
            <a:gsLst>
              <a:gs pos="0">
                <a:srgbClr val="FFFF99"/>
              </a:gs>
              <a:gs pos="100000">
                <a:srgbClr val="FF9933"/>
              </a:gs>
            </a:gsLst>
            <a:path path="shape">
              <a:fillToRect l="50000" t="50000" r="50000" b="50000"/>
            </a:path>
          </a:gra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a:solidFill>
                <a:srgbClr val="0000CC"/>
              </a:solidFill>
              <a:latin typeface="Times New Roman" pitchFamily="18" charset="0"/>
            </a:endParaRPr>
          </a:p>
        </p:txBody>
      </p:sp>
      <p:pic>
        <p:nvPicPr>
          <p:cNvPr id="2050" name="Picture 2" descr="Nội quy lớp ngang (60X80)"/>
          <p:cNvPicPr>
            <a:picLocks noChangeAspect="1" noChangeArrowheads="1"/>
          </p:cNvPicPr>
          <p:nvPr/>
        </p:nvPicPr>
        <p:blipFill rotWithShape="1">
          <a:blip r:embed="rId3">
            <a:extLst>
              <a:ext uri="{28A0092B-C50C-407E-A947-70E740481C1C}">
                <a14:useLocalDpi xmlns:a14="http://schemas.microsoft.com/office/drawing/2010/main" val="0"/>
              </a:ext>
            </a:extLst>
          </a:blip>
          <a:srcRect r="2892" b="9279"/>
          <a:stretch/>
        </p:blipFill>
        <p:spPr bwMode="auto">
          <a:xfrm>
            <a:off x="344260" y="370115"/>
            <a:ext cx="8378825" cy="5018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333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4999"/>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625" y="390226"/>
            <a:ext cx="7260318" cy="1916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D:\Dao Duc 1 moi\Package - Lesson\Data\dd1b001tr004h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8387" y="2307219"/>
            <a:ext cx="3618793" cy="2833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Dao Duc 1 moi\Package - Lesson\Data\dd1b001tr003h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641848" y="226679"/>
            <a:ext cx="5602265" cy="502908"/>
          </a:xfrm>
          <a:prstGeom prst="rect">
            <a:avLst/>
          </a:prstGeom>
        </p:spPr>
        <p:txBody>
          <a:bodyPr wrap="none" lIns="71323" tIns="35662" rIns="71323" bIns="35662">
            <a:spAutoFit/>
          </a:bodyPr>
          <a:lstStyle/>
          <a:p>
            <a:pPr algn="ctr"/>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Tìm</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hiểu</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nội</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quy</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trường</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lớp</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pic>
        <p:nvPicPr>
          <p:cNvPr id="8" name="Picture 2" descr="D:\Dao Duc 1 moi\Package - Lesson\Data\image_paste_200709160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221" y="-20231"/>
            <a:ext cx="2331160" cy="7100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Dao Duc 1 moi\Package - Lesson\Data\dd1b001tr004h0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315" y="729587"/>
            <a:ext cx="7068456" cy="498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9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900" y="250697"/>
            <a:ext cx="4433458" cy="461665"/>
          </a:xfrm>
          <a:prstGeom prst="rect">
            <a:avLst/>
          </a:prstGeom>
        </p:spPr>
        <p:txBody>
          <a:bodyPr wrap="none">
            <a:spAutoFit/>
          </a:bodyPr>
          <a:lstStyle/>
          <a:p>
            <a:r>
              <a:rPr lang="vi-VN" sz="2400" dirty="0">
                <a:solidFill>
                  <a:srgbClr val="FF0000"/>
                </a:solidFill>
              </a:rPr>
              <a:t>a. Tìm hiểu nội quy trường, lớp</a:t>
            </a:r>
          </a:p>
        </p:txBody>
      </p:sp>
      <p:sp>
        <p:nvSpPr>
          <p:cNvPr id="5" name="Rectangle 4"/>
          <p:cNvSpPr/>
          <p:nvPr/>
        </p:nvSpPr>
        <p:spPr>
          <a:xfrm>
            <a:off x="602342" y="771229"/>
            <a:ext cx="8193315" cy="892552"/>
          </a:xfrm>
          <a:prstGeom prst="rect">
            <a:avLst/>
          </a:prstGeom>
        </p:spPr>
        <p:txBody>
          <a:bodyPr wrap="square">
            <a:spAutoFit/>
          </a:bodyPr>
          <a:lstStyle/>
          <a:p>
            <a:pPr algn="just"/>
            <a:r>
              <a:rPr lang="vi-VN" sz="2600" dirty="0">
                <a:solidFill>
                  <a:srgbClr val="006600"/>
                </a:solidFill>
              </a:rPr>
              <a:t>- Nội quy trường, lớp qui định học sinh cần thực hiện những gì?</a:t>
            </a:r>
          </a:p>
        </p:txBody>
      </p:sp>
      <p:sp>
        <p:nvSpPr>
          <p:cNvPr id="6" name="Rectangle 5"/>
          <p:cNvSpPr/>
          <p:nvPr/>
        </p:nvSpPr>
        <p:spPr>
          <a:xfrm>
            <a:off x="602342" y="1666970"/>
            <a:ext cx="8207829" cy="892552"/>
          </a:xfrm>
          <a:prstGeom prst="rect">
            <a:avLst/>
          </a:prstGeom>
        </p:spPr>
        <p:txBody>
          <a:bodyPr wrap="square">
            <a:spAutoFit/>
          </a:bodyPr>
          <a:lstStyle/>
          <a:p>
            <a:pPr algn="just"/>
            <a:r>
              <a:rPr lang="vi-VN" sz="2600" dirty="0">
                <a:solidFill>
                  <a:srgbClr val="006600"/>
                </a:solidFill>
              </a:rPr>
              <a:t>- Thực hiện nội quy giúp ích gì cho học sinh trong học tập và các hoạt động khác ở trường, lớp?</a:t>
            </a:r>
          </a:p>
        </p:txBody>
      </p:sp>
      <p:sp>
        <p:nvSpPr>
          <p:cNvPr id="7" name="Rectangle 6"/>
          <p:cNvSpPr/>
          <p:nvPr/>
        </p:nvSpPr>
        <p:spPr>
          <a:xfrm>
            <a:off x="689426" y="2693784"/>
            <a:ext cx="7772401" cy="1228028"/>
          </a:xfrm>
          <a:prstGeom prst="rect">
            <a:avLst/>
          </a:prstGeom>
          <a:ln w="38100">
            <a:solidFill>
              <a:srgbClr val="FF0000"/>
            </a:solidFill>
            <a:prstDash val="sysDash"/>
          </a:ln>
        </p:spPr>
        <p:txBody>
          <a:bodyPr wrap="square">
            <a:spAutoFit/>
          </a:bodyPr>
          <a:lstStyle/>
          <a:p>
            <a:pPr algn="just">
              <a:lnSpc>
                <a:spcPct val="150000"/>
              </a:lnSpc>
            </a:pPr>
            <a:r>
              <a:rPr lang="vi-VN" sz="2600" dirty="0">
                <a:solidFill>
                  <a:srgbClr val="0000CC"/>
                </a:solidFill>
              </a:rPr>
              <a:t>Việc thực hiện nội qui giúp cho HS học tập, sinh hoạt được thuận lợi, giúp các em mau tiến bộ</a:t>
            </a:r>
            <a:endParaRPr lang="en-US" sz="2600" dirty="0">
              <a:solidFill>
                <a:srgbClr val="0000CC"/>
              </a:solidFill>
            </a:endParaRPr>
          </a:p>
        </p:txBody>
      </p:sp>
    </p:spTree>
    <p:extLst>
      <p:ext uri="{BB962C8B-B14F-4D97-AF65-F5344CB8AC3E}">
        <p14:creationId xmlns:p14="http://schemas.microsoft.com/office/powerpoint/2010/main" val="175774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3755"/>
          <a:stretch/>
        </p:blipFill>
        <p:spPr>
          <a:xfrm>
            <a:off x="0" y="1366970"/>
            <a:ext cx="9144000" cy="4348030"/>
          </a:xfrm>
          <a:prstGeom prst="rect">
            <a:avLst/>
          </a:prstGeom>
        </p:spPr>
      </p:pic>
      <p:pic>
        <p:nvPicPr>
          <p:cNvPr id="4" name="Picture 2" descr="D:\Dao Duc 1 moi\Package - Lesson\Data\dd1b001tr003h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4113" y="128599"/>
            <a:ext cx="899887" cy="5612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3137" y="864062"/>
            <a:ext cx="5602265" cy="502908"/>
          </a:xfrm>
          <a:prstGeom prst="rect">
            <a:avLst/>
          </a:prstGeom>
        </p:spPr>
        <p:txBody>
          <a:bodyPr wrap="none" lIns="71323" tIns="35662" rIns="71323" bIns="35662">
            <a:spAutoFit/>
          </a:bodyPr>
          <a:lstStyle/>
          <a:p>
            <a:pPr algn="ctr"/>
            <a:r>
              <a:rPr lang="en-US" sz="2800" b="1" dirty="0" smtClean="0">
                <a:solidFill>
                  <a:srgbClr val="C00000"/>
                </a:solidFill>
                <a:latin typeface="Arial" pitchFamily="34" charset="0"/>
                <a:cs typeface="Arial" pitchFamily="34" charset="0"/>
              </a:rPr>
              <a:t>a. </a:t>
            </a:r>
            <a:r>
              <a:rPr lang="en-US" sz="2800" b="1" dirty="0" err="1" smtClean="0">
                <a:solidFill>
                  <a:srgbClr val="C00000"/>
                </a:solidFill>
                <a:latin typeface="Arial" pitchFamily="34" charset="0"/>
                <a:cs typeface="Arial" pitchFamily="34" charset="0"/>
              </a:rPr>
              <a:t>Tìm</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hiểu</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nội</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quy</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trường</a:t>
            </a:r>
            <a:r>
              <a:rPr lang="en-US" sz="2800" b="1" dirty="0" smtClean="0">
                <a:solidFill>
                  <a:srgbClr val="C00000"/>
                </a:solidFill>
                <a:latin typeface="Arial" pitchFamily="34" charset="0"/>
                <a:cs typeface="Arial" pitchFamily="34" charset="0"/>
              </a:rPr>
              <a:t>, </a:t>
            </a:r>
            <a:r>
              <a:rPr lang="en-US" sz="2800" b="1" dirty="0" err="1" smtClean="0">
                <a:solidFill>
                  <a:srgbClr val="C00000"/>
                </a:solidFill>
                <a:latin typeface="Arial" pitchFamily="34" charset="0"/>
                <a:cs typeface="Arial" pitchFamily="34" charset="0"/>
              </a:rPr>
              <a:t>lớp</a:t>
            </a:r>
            <a:r>
              <a:rPr lang="en-US" sz="2800" b="1" dirty="0" smtClean="0">
                <a:solidFill>
                  <a:srgbClr val="C00000"/>
                </a:solidFill>
                <a:latin typeface="Arial" pitchFamily="34" charset="0"/>
                <a:cs typeface="Arial" pitchFamily="34" charset="0"/>
              </a:rPr>
              <a:t>:</a:t>
            </a:r>
            <a:endParaRPr lang="en-US" sz="2800" b="1" dirty="0">
              <a:solidFill>
                <a:srgbClr val="C00000"/>
              </a:solidFill>
              <a:latin typeface="Arial" pitchFamily="34" charset="0"/>
              <a:cs typeface="Arial" pitchFamily="34" charset="0"/>
            </a:endParaRPr>
          </a:p>
        </p:txBody>
      </p:sp>
      <p:sp>
        <p:nvSpPr>
          <p:cNvPr id="6"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pic>
        <p:nvPicPr>
          <p:cNvPr id="8" name="Picture 2" descr="D:\Dao Duc 1 moi\Package - Lesson\Data\image_paste_2007091608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221" y="100704"/>
            <a:ext cx="2331160" cy="710066"/>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191659" y="1494972"/>
            <a:ext cx="6792684" cy="3294742"/>
          </a:xfrm>
          <a:prstGeom prst="roundRec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Nội</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quy</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quy</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định</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học</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sinh</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Chăm</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chỉ</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học</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tập</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tham</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gia</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vệ</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sinh</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đi</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học</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đều</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và</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đúng</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giờ</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lễ</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phép</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với</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thầy</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cô</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giáo</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và</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người</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lớn</a:t>
            </a:r>
            <a:r>
              <a:rPr lang="en-US" sz="2800" dirty="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tuổi</a:t>
            </a:r>
            <a:r>
              <a:rPr lang="en-US" sz="2800" dirty="0">
                <a:solidFill>
                  <a:srgbClr val="006600"/>
                </a:solidFill>
                <a:latin typeface="Arial" pitchFamily="34" charset="0"/>
                <a:cs typeface="Arial" pitchFamily="34" charset="0"/>
              </a:rPr>
              <a:t>….</a:t>
            </a:r>
          </a:p>
          <a:p>
            <a:pPr algn="just">
              <a:lnSpc>
                <a:spcPct val="130000"/>
              </a:lnSpc>
            </a:pPr>
            <a:r>
              <a:rPr lang="en-US" sz="2800" dirty="0">
                <a:solidFill>
                  <a:srgbClr val="006600"/>
                </a:solidFill>
                <a:latin typeface="Arial" pitchFamily="34" charset="0"/>
                <a:cs typeface="Arial" pitchFamily="34" charset="0"/>
              </a:rPr>
              <a:t>- </a:t>
            </a:r>
            <a:r>
              <a:rPr lang="en-US" sz="2800" dirty="0" smtClean="0">
                <a:solidFill>
                  <a:srgbClr val="006600"/>
                </a:solidFill>
                <a:latin typeface="Arial" pitchFamily="34" charset="0"/>
                <a:cs typeface="Arial" pitchFamily="34" charset="0"/>
              </a:rPr>
              <a:t>G</a:t>
            </a:r>
            <a:r>
              <a:rPr lang="vi-VN" sz="2800" dirty="0" smtClean="0">
                <a:solidFill>
                  <a:srgbClr val="006600"/>
                </a:solidFill>
                <a:latin typeface="Arial" pitchFamily="34" charset="0"/>
                <a:cs typeface="Arial" pitchFamily="34" charset="0"/>
              </a:rPr>
              <a:t>iúp</a:t>
            </a:r>
            <a:r>
              <a:rPr lang="en-US" sz="2800" dirty="0" smtClean="0">
                <a:solidFill>
                  <a:srgbClr val="006600"/>
                </a:solidFill>
                <a:latin typeface="Arial" pitchFamily="34" charset="0"/>
                <a:cs typeface="Arial" pitchFamily="34" charset="0"/>
              </a:rPr>
              <a:t> </a:t>
            </a:r>
            <a:r>
              <a:rPr lang="en-US" sz="2800" dirty="0" err="1" smtClean="0">
                <a:solidFill>
                  <a:srgbClr val="006600"/>
                </a:solidFill>
                <a:latin typeface="Arial" pitchFamily="34" charset="0"/>
                <a:cs typeface="Arial" pitchFamily="34" charset="0"/>
              </a:rPr>
              <a:t>học</a:t>
            </a:r>
            <a:r>
              <a:rPr lang="en-US" sz="2800" dirty="0" smtClean="0">
                <a:solidFill>
                  <a:srgbClr val="006600"/>
                </a:solidFill>
                <a:latin typeface="Arial" pitchFamily="34" charset="0"/>
                <a:cs typeface="Arial" pitchFamily="34" charset="0"/>
              </a:rPr>
              <a:t> </a:t>
            </a:r>
            <a:r>
              <a:rPr lang="en-US" sz="2800" dirty="0" err="1">
                <a:solidFill>
                  <a:srgbClr val="006600"/>
                </a:solidFill>
                <a:latin typeface="Arial" pitchFamily="34" charset="0"/>
                <a:cs typeface="Arial" pitchFamily="34" charset="0"/>
              </a:rPr>
              <a:t>sinh</a:t>
            </a:r>
            <a:r>
              <a:rPr lang="vi-VN" sz="2800" dirty="0">
                <a:solidFill>
                  <a:srgbClr val="006600"/>
                </a:solidFill>
                <a:latin typeface="Arial" pitchFamily="34" charset="0"/>
                <a:cs typeface="Arial" pitchFamily="34" charset="0"/>
              </a:rPr>
              <a:t> học tập, sinh hoạt được thuận lợi, giúp các em mau tiến </a:t>
            </a:r>
            <a:r>
              <a:rPr lang="vi-VN" sz="2800" dirty="0" smtClean="0">
                <a:solidFill>
                  <a:srgbClr val="006600"/>
                </a:solidFill>
                <a:latin typeface="Arial" pitchFamily="34" charset="0"/>
                <a:cs typeface="Arial" pitchFamily="34" charset="0"/>
              </a:rPr>
              <a:t>bộ</a:t>
            </a:r>
            <a:r>
              <a:rPr lang="en-US" sz="2800" dirty="0" smtClean="0">
                <a:solidFill>
                  <a:srgbClr val="006600"/>
                </a:solidFill>
                <a:latin typeface="Arial" pitchFamily="34" charset="0"/>
                <a:cs typeface="Arial" pitchFamily="34" charset="0"/>
              </a:rPr>
              <a:t>,</a:t>
            </a:r>
            <a:endParaRPr lang="en-US" sz="2800"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1414705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1900" y="250697"/>
            <a:ext cx="5656548" cy="707886"/>
          </a:xfrm>
          <a:prstGeom prst="rect">
            <a:avLst/>
          </a:prstGeom>
        </p:spPr>
        <p:txBody>
          <a:bodyPr wrap="none">
            <a:spAutoFit/>
          </a:bodyPr>
          <a:lstStyle/>
          <a:p>
            <a:r>
              <a:rPr lang="en-US" sz="4000" dirty="0">
                <a:solidFill>
                  <a:srgbClr val="FF0000"/>
                </a:solidFill>
              </a:rPr>
              <a:t>b</a:t>
            </a:r>
            <a:r>
              <a:rPr lang="vi-VN" sz="4000" dirty="0" smtClean="0">
                <a:solidFill>
                  <a:srgbClr val="FF0000"/>
                </a:solidFill>
              </a:rPr>
              <a:t>. </a:t>
            </a:r>
            <a:r>
              <a:rPr lang="en-US" sz="4000" dirty="0" err="1" smtClean="0">
                <a:solidFill>
                  <a:srgbClr val="FF0000"/>
                </a:solidFill>
              </a:rPr>
              <a:t>Xem</a:t>
            </a:r>
            <a:r>
              <a:rPr lang="en-US" sz="4000" dirty="0" smtClean="0">
                <a:solidFill>
                  <a:srgbClr val="FF0000"/>
                </a:solidFill>
              </a:rPr>
              <a:t> </a:t>
            </a:r>
            <a:r>
              <a:rPr lang="en-US" sz="4000" dirty="0" err="1" smtClean="0">
                <a:solidFill>
                  <a:srgbClr val="FF0000"/>
                </a:solidFill>
              </a:rPr>
              <a:t>tranh</a:t>
            </a:r>
            <a:r>
              <a:rPr lang="en-US" sz="4000" dirty="0" smtClean="0">
                <a:solidFill>
                  <a:srgbClr val="FF0000"/>
                </a:solidFill>
              </a:rPr>
              <a:t> </a:t>
            </a:r>
            <a:r>
              <a:rPr lang="en-US" sz="4000" dirty="0" err="1" smtClean="0">
                <a:solidFill>
                  <a:srgbClr val="FF0000"/>
                </a:solidFill>
              </a:rPr>
              <a:t>và</a:t>
            </a:r>
            <a:r>
              <a:rPr lang="en-US" sz="4000" dirty="0" smtClean="0">
                <a:solidFill>
                  <a:srgbClr val="FF0000"/>
                </a:solidFill>
              </a:rPr>
              <a:t> </a:t>
            </a:r>
            <a:r>
              <a:rPr lang="en-US" sz="4000" dirty="0" err="1" smtClean="0">
                <a:solidFill>
                  <a:srgbClr val="FF0000"/>
                </a:solidFill>
              </a:rPr>
              <a:t>nhận</a:t>
            </a:r>
            <a:r>
              <a:rPr lang="en-US" sz="4000" dirty="0" smtClean="0">
                <a:solidFill>
                  <a:srgbClr val="FF0000"/>
                </a:solidFill>
              </a:rPr>
              <a:t> </a:t>
            </a:r>
            <a:r>
              <a:rPr lang="en-US" sz="4000" dirty="0" err="1" smtClean="0">
                <a:solidFill>
                  <a:srgbClr val="FF0000"/>
                </a:solidFill>
              </a:rPr>
              <a:t>xét</a:t>
            </a:r>
            <a:r>
              <a:rPr lang="en-US" sz="4000" dirty="0" smtClean="0">
                <a:solidFill>
                  <a:srgbClr val="FF0000"/>
                </a:solidFill>
              </a:rPr>
              <a:t>: </a:t>
            </a:r>
            <a:endParaRPr lang="vi-VN" sz="4000" dirty="0">
              <a:solidFill>
                <a:srgbClr val="FF0000"/>
              </a:solidFill>
            </a:endParaRPr>
          </a:p>
        </p:txBody>
      </p:sp>
      <p:sp>
        <p:nvSpPr>
          <p:cNvPr id="5" name="Rectangle 4"/>
          <p:cNvSpPr/>
          <p:nvPr/>
        </p:nvSpPr>
        <p:spPr>
          <a:xfrm>
            <a:off x="0" y="1297574"/>
            <a:ext cx="8193315" cy="707886"/>
          </a:xfrm>
          <a:prstGeom prst="rect">
            <a:avLst/>
          </a:prstGeom>
        </p:spPr>
        <p:txBody>
          <a:bodyPr wrap="square">
            <a:spAutoFit/>
          </a:bodyPr>
          <a:lstStyle/>
          <a:p>
            <a:pPr algn="just"/>
            <a:r>
              <a:rPr lang="vi-VN" sz="4000" dirty="0">
                <a:solidFill>
                  <a:srgbClr val="006600"/>
                </a:solidFill>
              </a:rPr>
              <a:t>- </a:t>
            </a:r>
            <a:r>
              <a:rPr lang="en-US" sz="4000" dirty="0" err="1" smtClean="0">
                <a:solidFill>
                  <a:srgbClr val="006600"/>
                </a:solidFill>
              </a:rPr>
              <a:t>Bạn</a:t>
            </a:r>
            <a:r>
              <a:rPr lang="en-US" sz="4000" dirty="0" smtClean="0">
                <a:solidFill>
                  <a:srgbClr val="006600"/>
                </a:solidFill>
              </a:rPr>
              <a:t> </a:t>
            </a:r>
            <a:r>
              <a:rPr lang="en-US" sz="4000" dirty="0" err="1" smtClean="0">
                <a:solidFill>
                  <a:srgbClr val="006600"/>
                </a:solidFill>
              </a:rPr>
              <a:t>nào</a:t>
            </a:r>
            <a:r>
              <a:rPr lang="en-US" sz="4000" dirty="0" smtClean="0">
                <a:solidFill>
                  <a:srgbClr val="006600"/>
                </a:solidFill>
              </a:rPr>
              <a:t> </a:t>
            </a:r>
            <a:r>
              <a:rPr lang="en-US" sz="4000" dirty="0" err="1" smtClean="0">
                <a:solidFill>
                  <a:srgbClr val="006600"/>
                </a:solidFill>
              </a:rPr>
              <a:t>thực</a:t>
            </a:r>
            <a:r>
              <a:rPr lang="en-US" sz="4000" dirty="0" smtClean="0">
                <a:solidFill>
                  <a:srgbClr val="006600"/>
                </a:solidFill>
              </a:rPr>
              <a:t> </a:t>
            </a:r>
            <a:r>
              <a:rPr lang="en-US" sz="4000" dirty="0" err="1" smtClean="0">
                <a:solidFill>
                  <a:srgbClr val="006600"/>
                </a:solidFill>
              </a:rPr>
              <a:t>hiện</a:t>
            </a:r>
            <a:r>
              <a:rPr lang="en-US" sz="4000" dirty="0" smtClean="0">
                <a:solidFill>
                  <a:srgbClr val="006600"/>
                </a:solidFill>
              </a:rPr>
              <a:t> </a:t>
            </a:r>
            <a:r>
              <a:rPr lang="en-US" sz="4000" dirty="0" err="1" smtClean="0">
                <a:solidFill>
                  <a:srgbClr val="006600"/>
                </a:solidFill>
              </a:rPr>
              <a:t>đúng</a:t>
            </a:r>
            <a:r>
              <a:rPr lang="en-US" sz="4000" dirty="0" smtClean="0">
                <a:solidFill>
                  <a:srgbClr val="006600"/>
                </a:solidFill>
              </a:rPr>
              <a:t> </a:t>
            </a:r>
            <a:r>
              <a:rPr lang="en-US" sz="4000" dirty="0" err="1" smtClean="0">
                <a:solidFill>
                  <a:srgbClr val="006600"/>
                </a:solidFill>
              </a:rPr>
              <a:t>nội</a:t>
            </a:r>
            <a:r>
              <a:rPr lang="en-US" sz="4000" dirty="0" smtClean="0">
                <a:solidFill>
                  <a:srgbClr val="006600"/>
                </a:solidFill>
              </a:rPr>
              <a:t> </a:t>
            </a:r>
            <a:r>
              <a:rPr lang="en-US" sz="4000" dirty="0" err="1" smtClean="0">
                <a:solidFill>
                  <a:srgbClr val="006600"/>
                </a:solidFill>
              </a:rPr>
              <a:t>quy</a:t>
            </a:r>
            <a:r>
              <a:rPr lang="vi-VN" sz="4000" dirty="0" smtClean="0">
                <a:solidFill>
                  <a:srgbClr val="006600"/>
                </a:solidFill>
              </a:rPr>
              <a:t>?</a:t>
            </a:r>
            <a:endParaRPr lang="vi-VN" sz="4000" dirty="0">
              <a:solidFill>
                <a:srgbClr val="006600"/>
              </a:solidFill>
            </a:endParaRPr>
          </a:p>
        </p:txBody>
      </p:sp>
      <p:sp>
        <p:nvSpPr>
          <p:cNvPr id="6" name="Rectangle 5"/>
          <p:cNvSpPr/>
          <p:nvPr/>
        </p:nvSpPr>
        <p:spPr>
          <a:xfrm>
            <a:off x="0" y="2405634"/>
            <a:ext cx="8810171" cy="707886"/>
          </a:xfrm>
          <a:prstGeom prst="rect">
            <a:avLst/>
          </a:prstGeom>
        </p:spPr>
        <p:txBody>
          <a:bodyPr wrap="square">
            <a:spAutoFit/>
          </a:bodyPr>
          <a:lstStyle/>
          <a:p>
            <a:pPr algn="just"/>
            <a:r>
              <a:rPr lang="vi-VN" sz="4000" dirty="0" smtClean="0">
                <a:solidFill>
                  <a:srgbClr val="006600"/>
                </a:solidFill>
              </a:rPr>
              <a:t>-</a:t>
            </a:r>
            <a:r>
              <a:rPr lang="en-US" sz="4000" dirty="0">
                <a:solidFill>
                  <a:srgbClr val="006600"/>
                </a:solidFill>
              </a:rPr>
              <a:t> </a:t>
            </a:r>
            <a:r>
              <a:rPr lang="en-US" sz="4000" dirty="0" err="1">
                <a:solidFill>
                  <a:srgbClr val="006600"/>
                </a:solidFill>
              </a:rPr>
              <a:t>Bạn</a:t>
            </a:r>
            <a:r>
              <a:rPr lang="en-US" sz="4000" dirty="0">
                <a:solidFill>
                  <a:srgbClr val="006600"/>
                </a:solidFill>
              </a:rPr>
              <a:t> </a:t>
            </a:r>
            <a:r>
              <a:rPr lang="en-US" sz="4000" dirty="0" err="1">
                <a:solidFill>
                  <a:srgbClr val="006600"/>
                </a:solidFill>
              </a:rPr>
              <a:t>nào</a:t>
            </a:r>
            <a:r>
              <a:rPr lang="en-US" sz="4000" dirty="0">
                <a:solidFill>
                  <a:srgbClr val="006600"/>
                </a:solidFill>
              </a:rPr>
              <a:t> </a:t>
            </a:r>
            <a:r>
              <a:rPr lang="en-US" sz="4000" dirty="0" err="1" smtClean="0">
                <a:solidFill>
                  <a:srgbClr val="006600"/>
                </a:solidFill>
              </a:rPr>
              <a:t>chưa</a:t>
            </a:r>
            <a:r>
              <a:rPr lang="en-US" sz="4000" dirty="0" smtClean="0">
                <a:solidFill>
                  <a:srgbClr val="006600"/>
                </a:solidFill>
              </a:rPr>
              <a:t> </a:t>
            </a:r>
            <a:r>
              <a:rPr lang="en-US" sz="4000" dirty="0" err="1" smtClean="0">
                <a:solidFill>
                  <a:srgbClr val="006600"/>
                </a:solidFill>
              </a:rPr>
              <a:t>thực</a:t>
            </a:r>
            <a:r>
              <a:rPr lang="en-US" sz="4000" dirty="0" smtClean="0">
                <a:solidFill>
                  <a:srgbClr val="006600"/>
                </a:solidFill>
              </a:rPr>
              <a:t> </a:t>
            </a:r>
            <a:r>
              <a:rPr lang="en-US" sz="4000" dirty="0" err="1">
                <a:solidFill>
                  <a:srgbClr val="006600"/>
                </a:solidFill>
              </a:rPr>
              <a:t>hiện</a:t>
            </a:r>
            <a:r>
              <a:rPr lang="en-US" sz="4000" dirty="0">
                <a:solidFill>
                  <a:srgbClr val="006600"/>
                </a:solidFill>
              </a:rPr>
              <a:t> </a:t>
            </a:r>
            <a:r>
              <a:rPr lang="en-US" sz="4000" dirty="0" err="1">
                <a:solidFill>
                  <a:srgbClr val="006600"/>
                </a:solidFill>
              </a:rPr>
              <a:t>đúng</a:t>
            </a:r>
            <a:r>
              <a:rPr lang="en-US" sz="4000" dirty="0">
                <a:solidFill>
                  <a:srgbClr val="006600"/>
                </a:solidFill>
              </a:rPr>
              <a:t> </a:t>
            </a:r>
            <a:r>
              <a:rPr lang="en-US" sz="4000" dirty="0" err="1">
                <a:solidFill>
                  <a:srgbClr val="006600"/>
                </a:solidFill>
              </a:rPr>
              <a:t>nội</a:t>
            </a:r>
            <a:r>
              <a:rPr lang="en-US" sz="4000" dirty="0">
                <a:solidFill>
                  <a:srgbClr val="006600"/>
                </a:solidFill>
              </a:rPr>
              <a:t> </a:t>
            </a:r>
            <a:r>
              <a:rPr lang="en-US" sz="4000" dirty="0" err="1" smtClean="0">
                <a:solidFill>
                  <a:srgbClr val="006600"/>
                </a:solidFill>
              </a:rPr>
              <a:t>quy</a:t>
            </a:r>
            <a:r>
              <a:rPr lang="en-US" sz="4000" dirty="0" smtClean="0">
                <a:solidFill>
                  <a:srgbClr val="006600"/>
                </a:solidFill>
              </a:rPr>
              <a:t>?</a:t>
            </a:r>
            <a:endParaRPr lang="vi-VN" sz="4000" dirty="0">
              <a:solidFill>
                <a:srgbClr val="006600"/>
              </a:solidFill>
            </a:endParaRPr>
          </a:p>
        </p:txBody>
      </p:sp>
      <p:sp>
        <p:nvSpPr>
          <p:cNvPr id="8" name="Rectangle 7"/>
          <p:cNvSpPr/>
          <p:nvPr/>
        </p:nvSpPr>
        <p:spPr>
          <a:xfrm>
            <a:off x="14515" y="3625357"/>
            <a:ext cx="8795656" cy="1323439"/>
          </a:xfrm>
          <a:prstGeom prst="rect">
            <a:avLst/>
          </a:prstGeom>
        </p:spPr>
        <p:txBody>
          <a:bodyPr wrap="square">
            <a:spAutoFit/>
          </a:bodyPr>
          <a:lstStyle/>
          <a:p>
            <a:pPr algn="just"/>
            <a:r>
              <a:rPr lang="vi-VN" sz="4000" dirty="0" smtClean="0">
                <a:solidFill>
                  <a:srgbClr val="006600"/>
                </a:solidFill>
              </a:rPr>
              <a:t>-</a:t>
            </a:r>
            <a:r>
              <a:rPr lang="en-US" sz="4000" dirty="0">
                <a:solidFill>
                  <a:srgbClr val="006600"/>
                </a:solidFill>
              </a:rPr>
              <a:t> </a:t>
            </a:r>
            <a:r>
              <a:rPr lang="en-US" sz="4000" dirty="0" err="1" smtClean="0">
                <a:solidFill>
                  <a:srgbClr val="006600"/>
                </a:solidFill>
              </a:rPr>
              <a:t>Em</a:t>
            </a:r>
            <a:r>
              <a:rPr lang="en-US" sz="4000" dirty="0" smtClean="0">
                <a:solidFill>
                  <a:srgbClr val="006600"/>
                </a:solidFill>
              </a:rPr>
              <a:t> </a:t>
            </a:r>
            <a:r>
              <a:rPr lang="en-US" sz="4000" dirty="0" err="1" smtClean="0">
                <a:solidFill>
                  <a:srgbClr val="006600"/>
                </a:solidFill>
              </a:rPr>
              <a:t>sẽ</a:t>
            </a:r>
            <a:r>
              <a:rPr lang="en-US" sz="4000" dirty="0" smtClean="0">
                <a:solidFill>
                  <a:srgbClr val="006600"/>
                </a:solidFill>
              </a:rPr>
              <a:t> </a:t>
            </a:r>
            <a:r>
              <a:rPr lang="en-US" sz="4000" dirty="0" err="1" smtClean="0">
                <a:solidFill>
                  <a:srgbClr val="006600"/>
                </a:solidFill>
              </a:rPr>
              <a:t>làm</a:t>
            </a:r>
            <a:r>
              <a:rPr lang="en-US" sz="4000" dirty="0" smtClean="0">
                <a:solidFill>
                  <a:srgbClr val="006600"/>
                </a:solidFill>
              </a:rPr>
              <a:t> </a:t>
            </a:r>
            <a:r>
              <a:rPr lang="en-US" sz="4000" dirty="0" err="1" smtClean="0">
                <a:solidFill>
                  <a:srgbClr val="006600"/>
                </a:solidFill>
              </a:rPr>
              <a:t>gì</a:t>
            </a:r>
            <a:r>
              <a:rPr lang="en-US" sz="4000" dirty="0" smtClean="0">
                <a:solidFill>
                  <a:srgbClr val="006600"/>
                </a:solidFill>
              </a:rPr>
              <a:t> </a:t>
            </a:r>
            <a:r>
              <a:rPr lang="en-US" sz="4000" dirty="0" err="1" smtClean="0">
                <a:solidFill>
                  <a:srgbClr val="006600"/>
                </a:solidFill>
              </a:rPr>
              <a:t>khi</a:t>
            </a:r>
            <a:r>
              <a:rPr lang="en-US" sz="4000" dirty="0" smtClean="0">
                <a:solidFill>
                  <a:srgbClr val="006600"/>
                </a:solidFill>
              </a:rPr>
              <a:t> </a:t>
            </a:r>
            <a:r>
              <a:rPr lang="en-US" sz="4000" dirty="0" err="1" smtClean="0">
                <a:solidFill>
                  <a:srgbClr val="006600"/>
                </a:solidFill>
              </a:rPr>
              <a:t>thấy</a:t>
            </a:r>
            <a:r>
              <a:rPr lang="en-US" sz="4000" dirty="0" smtClean="0">
                <a:solidFill>
                  <a:srgbClr val="006600"/>
                </a:solidFill>
              </a:rPr>
              <a:t> </a:t>
            </a:r>
            <a:r>
              <a:rPr lang="en-US" sz="4000" dirty="0" err="1" smtClean="0">
                <a:solidFill>
                  <a:srgbClr val="006600"/>
                </a:solidFill>
              </a:rPr>
              <a:t>bạn</a:t>
            </a:r>
            <a:r>
              <a:rPr lang="en-US" sz="4000" dirty="0" smtClean="0">
                <a:solidFill>
                  <a:srgbClr val="006600"/>
                </a:solidFill>
              </a:rPr>
              <a:t> </a:t>
            </a:r>
            <a:r>
              <a:rPr lang="en-US" sz="4000" dirty="0" err="1" smtClean="0">
                <a:solidFill>
                  <a:srgbClr val="006600"/>
                </a:solidFill>
              </a:rPr>
              <a:t>chưa</a:t>
            </a:r>
            <a:r>
              <a:rPr lang="en-US" sz="4000" dirty="0" smtClean="0">
                <a:solidFill>
                  <a:srgbClr val="006600"/>
                </a:solidFill>
              </a:rPr>
              <a:t> </a:t>
            </a:r>
            <a:r>
              <a:rPr lang="en-US" sz="4000" dirty="0" err="1" smtClean="0">
                <a:solidFill>
                  <a:srgbClr val="006600"/>
                </a:solidFill>
              </a:rPr>
              <a:t>thực</a:t>
            </a:r>
            <a:r>
              <a:rPr lang="en-US" sz="4000" dirty="0" smtClean="0">
                <a:solidFill>
                  <a:srgbClr val="006600"/>
                </a:solidFill>
              </a:rPr>
              <a:t> </a:t>
            </a:r>
            <a:r>
              <a:rPr lang="en-US" sz="4000" dirty="0" err="1" smtClean="0">
                <a:solidFill>
                  <a:srgbClr val="006600"/>
                </a:solidFill>
              </a:rPr>
              <a:t>hiện</a:t>
            </a:r>
            <a:r>
              <a:rPr lang="en-US" sz="4000" dirty="0" smtClean="0">
                <a:solidFill>
                  <a:srgbClr val="006600"/>
                </a:solidFill>
              </a:rPr>
              <a:t> </a:t>
            </a:r>
            <a:r>
              <a:rPr lang="en-US" sz="4000" dirty="0" err="1">
                <a:solidFill>
                  <a:srgbClr val="006600"/>
                </a:solidFill>
              </a:rPr>
              <a:t>nội</a:t>
            </a:r>
            <a:r>
              <a:rPr lang="en-US" sz="4000" dirty="0">
                <a:solidFill>
                  <a:srgbClr val="006600"/>
                </a:solidFill>
              </a:rPr>
              <a:t> </a:t>
            </a:r>
            <a:r>
              <a:rPr lang="en-US" sz="4000" dirty="0" err="1" smtClean="0">
                <a:solidFill>
                  <a:srgbClr val="006600"/>
                </a:solidFill>
              </a:rPr>
              <a:t>quy</a:t>
            </a:r>
            <a:r>
              <a:rPr lang="en-US" sz="4000" dirty="0" smtClean="0">
                <a:solidFill>
                  <a:srgbClr val="006600"/>
                </a:solidFill>
              </a:rPr>
              <a:t>?</a:t>
            </a:r>
            <a:endParaRPr lang="vi-VN" sz="4000" dirty="0">
              <a:solidFill>
                <a:srgbClr val="006600"/>
              </a:solidFill>
            </a:endParaRPr>
          </a:p>
        </p:txBody>
      </p:sp>
    </p:spTree>
    <p:extLst>
      <p:ext uri="{BB962C8B-B14F-4D97-AF65-F5344CB8AC3E}">
        <p14:creationId xmlns:p14="http://schemas.microsoft.com/office/powerpoint/2010/main" val="122914034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2FC370A4-C799-4A35-A923-5910F3EE156F}_12.png&quot;/&gt;&lt;left val=&quot;48&quot;/&gt;&lt;top val=&quot;479&quot;/&gt;&lt;width val=&quot;274&quot;/&gt;&lt;height val=&quot;51&quot;/&gt;&lt;hasText val=&quot;1&quot;/&gt;&lt;/Image&gt;&lt;/ThreeDShapeInfo&gt;"/>
  <p:tag name="PRESENTER_SHAPEINFO" val="&lt;ThreeDShapeInfo&gt;&lt;uuid val=&quot;{F9EA4630-C5DC-4EDA-AB1D-F4F67978EBC3}&quot;/&gt;&lt;isInvalidForFieldText val=&quot;1&quot;/&gt;&lt;Image&gt;&lt;filename val=&quot;C:\Users\HP\Documents\My Adobe Presentations\Cac mua trong nam\data\asimages\{F9EA4630-C5DC-4EDA-AB1D-F4F67978EBC3}_12_S.png&quot;/&gt;&lt;left val=&quot;45&quot;/&gt;&lt;top val=&quot;477&quot;/&gt;&lt;width val=&quot;280&quot;/&gt;&lt;height val=&quot;46&quot;/&gt;&lt;hasText val=&quot;0&quot;/&gt;&lt;/Image&gt;&lt;/ThreeDShapeInfo&gt;"/>
  <p:tag name="PRESENTER_SHAPETEXTINFO" val="&lt;ShapeTextInfo&gt;&lt;TableIndex row=&quot;-1&quot; col=&quot;-1&quot;&gt;&lt;linesCount val=&quot;1&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1B91F007-CB12-4190-A256-B23A8160302E}_12.png&quot;/&gt;&lt;left val=&quot;402&quot;/&gt;&lt;top val=&quot;480&quot;/&gt;&lt;width val=&quot;278&quot;/&gt;&lt;height val=&quot;52&quot;/&gt;&lt;hasText val=&quot;1&quot;/&gt;&lt;/Image&gt;&lt;/ThreeDShapeInfo&gt;"/>
  <p:tag name="PRESENTER_SHAPEINFO" val="&lt;ThreeDShapeInfo&gt;&lt;uuid val=&quot;{3FF6E482-D4B8-444A-85AA-52825FFB47B6}&quot;/&gt;&lt;isInvalidForFieldText val=&quot;1&quot;/&gt;&lt;Image&gt;&lt;filename val=&quot;C:\Users\HP\Documents\My Adobe Presentations\Cac mua trong nam\data\asimages\{3FF6E482-D4B8-444A-85AA-52825FFB47B6}_12_S.png&quot;/&gt;&lt;left val=&quot;399&quot;/&gt;&lt;top val=&quot;477&quot;/&gt;&lt;width val=&quot;284&quot;/&gt;&lt;height val=&quot;51&quot;/&gt;&lt;hasText val=&quot;0&quot;/&gt;&lt;/Image&gt;&lt;/ThreeDShapeInfo&gt;"/>
  <p:tag name="PRESENTER_SHAPETEXTINFO" val="&lt;ShapeTextInfo&gt;&lt;TableIndex row=&quot;-1&quot; col=&quot;-1&quot;&gt;&lt;linesCount val=&quot;1&quot;/&gt;&lt;lineCharCount val=&quot;1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HP\Documents\My Adobe Presentations\Cac mua trong nam\data\asimages\{C143B106-680C-4A8F-AF21-BA32E66D905C}_12.png&quot;/&gt;&lt;left val=&quot;48&quot;/&gt;&lt;top val=&quot;246&quot;/&gt;&lt;width val=&quot;274&quot;/&gt;&lt;height val=&quot;51&quot;/&gt;&lt;hasText val=&quot;1&quot;/&gt;&lt;/Image&gt;&lt;/ThreeDShapeInfo&gt;"/>
  <p:tag name="PRESENTER_SHAPEINFO" val="&lt;ThreeDShapeInfo&gt;&lt;uuid val=&quot;{3A75290D-B652-4D2F-9669-B75DB99BC20B}&quot;/&gt;&lt;isInvalidForFieldText val=&quot;1&quot;/&gt;&lt;Image&gt;&lt;filename val=&quot;C:\Users\HP\Documents\My Adobe Presentations\Cac mua trong nam\data\asimages\{3A75290D-B652-4D2F-9669-B75DB99BC20B}_12_S.png&quot;/&gt;&lt;left val=&quot;45&quot;/&gt;&lt;top val=&quot;245&quot;/&gt;&lt;width val=&quot;280&quot;/&gt;&lt;height val=&quot;46&quot;/&gt;&lt;hasText val=&quot;0&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990</TotalTime>
  <Words>898</Words>
  <Application>Microsoft Office PowerPoint</Application>
  <PresentationFormat>On-screen Show (16:10)</PresentationFormat>
  <Paragraphs>92</Paragraphs>
  <Slides>40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Calibri</vt:lpstr>
      <vt:lpstr>宋体</vt:lpstr>
      <vt:lpstr>VNI-Thufap2</vt:lpstr>
      <vt:lpstr>.VnTifani HeavyH</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Vui</cp:lastModifiedBy>
  <cp:revision>114</cp:revision>
  <dcterms:created xsi:type="dcterms:W3CDTF">2020-02-10T09:35:50Z</dcterms:created>
  <dcterms:modified xsi:type="dcterms:W3CDTF">2021-09-22T08:20:33Z</dcterms:modified>
</cp:coreProperties>
</file>