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362" r:id="rId2"/>
    <p:sldId id="256" r:id="rId3"/>
    <p:sldId id="257" r:id="rId4"/>
    <p:sldId id="354" r:id="rId5"/>
    <p:sldId id="353" r:id="rId6"/>
    <p:sldId id="367" r:id="rId7"/>
    <p:sldId id="336" r:id="rId8"/>
    <p:sldId id="340" r:id="rId9"/>
    <p:sldId id="364" r:id="rId10"/>
    <p:sldId id="351" r:id="rId11"/>
    <p:sldId id="365" r:id="rId12"/>
    <p:sldId id="357" r:id="rId13"/>
    <p:sldId id="358" r:id="rId14"/>
    <p:sldId id="359" r:id="rId15"/>
    <p:sldId id="360" r:id="rId16"/>
    <p:sldId id="361" r:id="rId17"/>
    <p:sldId id="366" r:id="rId18"/>
    <p:sldId id="350" r:id="rId19"/>
  </p:sldIdLst>
  <p:sldSz cx="9144000" cy="5715000" type="screen16x10"/>
  <p:notesSz cx="6858000" cy="9144000"/>
  <p:embeddedFontLst>
    <p:embeddedFont>
      <p:font typeface="Tahoma" pitchFamily="34" charset="0"/>
      <p:regular r:id="rId21"/>
      <p:bold r:id="rId22"/>
    </p:embeddedFont>
    <p:embeddedFont>
      <p:font typeface=".VnAvant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66"/>
    <a:srgbClr val="99FFCC"/>
    <a:srgbClr val="00CCFF"/>
    <a:srgbClr val="FF66FF"/>
    <a:srgbClr val="FFFF99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gif"/><Relationship Id="rId12" Type="http://schemas.openxmlformats.org/officeDocument/2006/relationships/image" Target="../media/image2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1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12" Type="http://schemas.openxmlformats.org/officeDocument/2006/relationships/image" Target="../media/image35.gif"/><Relationship Id="rId17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4.gif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openxmlformats.org/officeDocument/2006/relationships/image" Target="../media/image22.gif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image" Target="../media/image35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microsoft.com/office/2007/relationships/hdphoto" Target="../media/hdphoto5.wdp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6.wm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01488" y="1359357"/>
            <a:ext cx="7271656" cy="1542572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530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4248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197" y="70543"/>
            <a:ext cx="839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64236"/>
            <a:ext cx="7823200" cy="44722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/>
          <p:cNvSpPr/>
          <p:nvPr/>
        </p:nvSpPr>
        <p:spPr>
          <a:xfrm>
            <a:off x="3381825" y="4367189"/>
            <a:ext cx="2554515" cy="82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41714" y="4352675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85148" y="4323647"/>
            <a:ext cx="783771" cy="7563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14057" y="4366384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4513" y="4365579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55888" y="4281718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2339" y="4297213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797" y="4313801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9401" y="4286325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5139" y="4315994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4248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70543"/>
            <a:ext cx="8157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64236"/>
            <a:ext cx="7823200" cy="44722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/>
          <p:cNvSpPr/>
          <p:nvPr/>
        </p:nvSpPr>
        <p:spPr>
          <a:xfrm>
            <a:off x="3381825" y="4367189"/>
            <a:ext cx="2554515" cy="82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41714" y="4352675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85148" y="4323647"/>
            <a:ext cx="783771" cy="7563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14057" y="4366384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4513" y="4365579"/>
            <a:ext cx="783772" cy="7128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55888" y="4281718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2339" y="4297213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3797" y="4313801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19401" y="4286325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5139" y="4315994"/>
            <a:ext cx="68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 B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    B 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1" dirty="0"/>
              <a:t>Hãy viết phép tính phù hợp với tranh dưới đây.</a:t>
            </a:r>
            <a:endParaRPr lang="en-US" sz="2600" b="1" dirty="0"/>
          </a:p>
        </p:txBody>
      </p:sp>
      <p:sp>
        <p:nvSpPr>
          <p:cNvPr id="39" name="Bevel 38"/>
          <p:cNvSpPr/>
          <p:nvPr/>
        </p:nvSpPr>
        <p:spPr>
          <a:xfrm>
            <a:off x="1700929" y="122291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+ 2 = 4</a:t>
            </a:r>
          </a:p>
        </p:txBody>
      </p:sp>
      <p:sp>
        <p:nvSpPr>
          <p:cNvPr id="41" name="Bevel 40"/>
          <p:cNvSpPr/>
          <p:nvPr/>
        </p:nvSpPr>
        <p:spPr>
          <a:xfrm>
            <a:off x="1700587" y="212704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1090089"/>
            <a:ext cx="3149600" cy="208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Bevel 52"/>
          <p:cNvSpPr/>
          <p:nvPr/>
        </p:nvSpPr>
        <p:spPr>
          <a:xfrm>
            <a:off x="6963153" y="120097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+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54" name="Bevel 53"/>
          <p:cNvSpPr/>
          <p:nvPr/>
        </p:nvSpPr>
        <p:spPr>
          <a:xfrm>
            <a:off x="6962811" y="210510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+ 3 = 4</a:t>
            </a:r>
          </a:p>
        </p:txBody>
      </p:sp>
    </p:spTree>
    <p:extLst>
      <p:ext uri="{BB962C8B-B14F-4D97-AF65-F5344CB8AC3E}">
        <p14:creationId xmlns:p14="http://schemas.microsoft.com/office/powerpoint/2010/main" val="27078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53" grpId="0" animBg="1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1" y="-3931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C 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 tất cả bao nhiêu con vật trong tranh dưới đây?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32150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>
                <a:solidFill>
                  <a:schemeClr val="bg1"/>
                </a:solidFill>
              </a:rPr>
              <a:t>2 + 2 = 4</a:t>
            </a:r>
          </a:p>
        </p:txBody>
      </p:sp>
      <p:sp>
        <p:nvSpPr>
          <p:cNvPr id="36" name="Bevel 35"/>
          <p:cNvSpPr/>
          <p:nvPr/>
        </p:nvSpPr>
        <p:spPr>
          <a:xfrm>
            <a:off x="7015087" y="1328031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>
                <a:solidFill>
                  <a:schemeClr val="bg1"/>
                </a:solidFill>
              </a:rPr>
              <a:t>1 + 2 = 3</a:t>
            </a:r>
          </a:p>
        </p:txBody>
      </p:sp>
      <p:sp>
        <p:nvSpPr>
          <p:cNvPr id="37" name="Bevel 36"/>
          <p:cNvSpPr/>
          <p:nvPr/>
        </p:nvSpPr>
        <p:spPr>
          <a:xfrm>
            <a:off x="1545987" y="2150216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>
                <a:solidFill>
                  <a:schemeClr val="bg1"/>
                </a:solidFill>
              </a:rPr>
              <a:t>2 + 3 = 5</a:t>
            </a:r>
          </a:p>
        </p:txBody>
      </p:sp>
      <p:sp>
        <p:nvSpPr>
          <p:cNvPr id="38" name="Bevel 37"/>
          <p:cNvSpPr/>
          <p:nvPr/>
        </p:nvSpPr>
        <p:spPr>
          <a:xfrm>
            <a:off x="7015087" y="2164730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>
                <a:solidFill>
                  <a:schemeClr val="bg1"/>
                </a:solidFill>
              </a:rPr>
              <a:t>1 + 3 = 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12" y="1109145"/>
            <a:ext cx="3396424" cy="21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2522" y="1554373"/>
            <a:ext cx="4171950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161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314"/>
            <a:ext cx="9144000" cy="437968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4168" y="-522504"/>
            <a:ext cx="8425890" cy="2569025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: 14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quen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dấu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cộng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Toan-1-Trang34-1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897" b="12818"/>
          <a:stretch/>
        </p:blipFill>
        <p:spPr>
          <a:xfrm>
            <a:off x="284243" y="593276"/>
            <a:ext cx="8560999" cy="45828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93261" y="95585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0343" y="143332"/>
            <a:ext cx="489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®o¹n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phim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Toan-1-Trang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2816"/>
          <a:stretch/>
        </p:blipFill>
        <p:spPr>
          <a:xfrm>
            <a:off x="719670" y="728108"/>
            <a:ext cx="7707087" cy="43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06192"/>
            <a:ext cx="9141569" cy="52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0619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36818"/>
            <a:ext cx="8868228" cy="495118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6278" y="8501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636818"/>
            <a:ext cx="8345715" cy="49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TEDD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413000"/>
            <a:ext cx="993775" cy="8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2" descr="DOLPH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32" descr="ANIFLOW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32" descr="ANIFLOW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32" descr="ANIFLOW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4455583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2" descr="ANIFLOW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150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2" descr="DOLPH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4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2" descr="DOLPHI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2" descr="TEDD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413000"/>
            <a:ext cx="993775" cy="8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027409" y="2507596"/>
            <a:ext cx="5003457" cy="76944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5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522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0" y="1161143"/>
            <a:ext cx="3860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0" y="769255"/>
            <a:ext cx="3788229" cy="3744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0594" y="3612024"/>
            <a:ext cx="581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3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0756" y="3833949"/>
            <a:ext cx="66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.VnAvant" pitchFamily="34" charset="0"/>
              </a:rPr>
              <a:t>4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718" y="43542"/>
            <a:ext cx="210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5220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7" y="56029"/>
            <a:ext cx="761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4" b="92256" l="68216" r="98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03"/>
          <a:stretch/>
        </p:blipFill>
        <p:spPr>
          <a:xfrm>
            <a:off x="6154055" y="1232574"/>
            <a:ext cx="2924855" cy="28289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1661423"/>
            <a:ext cx="1988458" cy="81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3079507"/>
            <a:ext cx="1988458" cy="79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8" b="95960" l="865" r="33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438"/>
          <a:stretch/>
        </p:blipFill>
        <p:spPr>
          <a:xfrm>
            <a:off x="14516" y="1232573"/>
            <a:ext cx="3135313" cy="282892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756229" y="2206171"/>
            <a:ext cx="2002971" cy="75474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457371" y="2786743"/>
            <a:ext cx="2032000" cy="73362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64248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0" y="636818"/>
            <a:ext cx="5500915" cy="26537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743" y="3465146"/>
            <a:ext cx="550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bao nhiêu bông hoa màu đỏ</a:t>
            </a:r>
            <a:r>
              <a:rPr lang="vi-VN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0121" y="3469287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2757" y="4023581"/>
            <a:ext cx="4455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0768" y="4023581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257" y="4579209"/>
            <a:ext cx="873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 trong lọ có tất cả bao nhiêu bông hoa? Em hãy viết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vi-VN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 ứng.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43086" y="2743200"/>
            <a:ext cx="1981200" cy="54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2" y="70543"/>
            <a:ext cx="799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367" y="2737426"/>
            <a:ext cx="2128774" cy="633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58139" y="2722912"/>
            <a:ext cx="653147" cy="545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4" y="2693884"/>
            <a:ext cx="653146" cy="5787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30482" y="2736621"/>
            <a:ext cx="653147" cy="545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4826" y="2735816"/>
            <a:ext cx="653147" cy="545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4257" y="2680983"/>
            <a:ext cx="50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3042" y="2667450"/>
            <a:ext cx="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4500" y="2684038"/>
            <a:ext cx="57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75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2807</TotalTime>
  <Words>335</Words>
  <Application>Microsoft Office PowerPoint</Application>
  <PresentationFormat>On-screen Show (16:10)</PresentationFormat>
  <Paragraphs>61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Tahoma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265</cp:revision>
  <dcterms:created xsi:type="dcterms:W3CDTF">2020-02-10T09:35:50Z</dcterms:created>
  <dcterms:modified xsi:type="dcterms:W3CDTF">2021-10-18T08:15:53Z</dcterms:modified>
</cp:coreProperties>
</file>