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57" r:id="rId4"/>
    <p:sldId id="259" r:id="rId5"/>
    <p:sldId id="260" r:id="rId6"/>
    <p:sldId id="261" r:id="rId7"/>
    <p:sldId id="284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85" r:id="rId17"/>
    <p:sldId id="286" r:id="rId18"/>
    <p:sldId id="287" r:id="rId19"/>
    <p:sldId id="271" r:id="rId20"/>
    <p:sldId id="272" r:id="rId21"/>
    <p:sldId id="273" r:id="rId22"/>
    <p:sldId id="283" r:id="rId23"/>
    <p:sldId id="274" r:id="rId24"/>
    <p:sldId id="276" r:id="rId25"/>
    <p:sldId id="282" r:id="rId26"/>
    <p:sldId id="281" r:id="rId27"/>
    <p:sldId id="278" r:id="rId28"/>
    <p:sldId id="27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E2015-9215-4EB2-BB82-6FEF0A794C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9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BA8DE-1F30-4B79-9773-769ECB91D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40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6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8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>
                <a:solidFill>
                  <a:prstClr val="black"/>
                </a:solidFill>
              </a:rPr>
              <a:pPr/>
              <a:t>14/10/2021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>
                <a:solidFill>
                  <a:prstClr val="black"/>
                </a:solidFill>
              </a:rPr>
              <a:pPr/>
              <a:t>14/10/2021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6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2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14/10/2021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9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2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5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C2E6-0D2D-48B7-81A1-9620146FA045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>
                <a:solidFill>
                  <a:prstClr val="black"/>
                </a:solidFill>
              </a:rPr>
              <a:pPr/>
              <a:t>14/10/2021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8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1359" y="1328878"/>
            <a:ext cx="27446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LỊCH 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6" y="230960"/>
            <a:ext cx="2020011" cy="19760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4867" y="2614862"/>
            <a:ext cx="7534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Cuộc phản công ở kinh thành Huế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4" descr="sungthanc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3" y="0"/>
            <a:ext cx="8928849" cy="62055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904565" y="6338887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SÚNG THẦN CÔNG TRIỀU NGUYỄN</a:t>
            </a:r>
          </a:p>
        </p:txBody>
      </p:sp>
    </p:spTree>
    <p:extLst>
      <p:ext uri="{BB962C8B-B14F-4D97-AF65-F5344CB8AC3E}">
        <p14:creationId xmlns:p14="http://schemas.microsoft.com/office/powerpoint/2010/main" val="2377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0988" y="140467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8917" y="992095"/>
            <a:ext cx="11134165" cy="4456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5-7-1885,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do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52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s_imageresizer_container_4" descr="sodokinhthanhh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28" y="0"/>
            <a:ext cx="8771965" cy="68686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180"/>
          </a:xfrm>
          <a:prstGeom prst="rect">
            <a:avLst/>
          </a:prstGeom>
        </p:spPr>
      </p:pic>
      <p:pic>
        <p:nvPicPr>
          <p:cNvPr id="13314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"/>
            <a:ext cx="5428130" cy="696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562165" y="2383483"/>
            <a:ext cx="449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6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38" name="Picture 7" descr="Trung%20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0"/>
            <a:ext cx="10201836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3477745" y="6132046"/>
            <a:ext cx="56791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PHỦ KHÂM SAI - TRUNG KÌ</a:t>
            </a:r>
          </a:p>
        </p:txBody>
      </p:sp>
    </p:spTree>
    <p:extLst>
      <p:ext uri="{BB962C8B-B14F-4D97-AF65-F5344CB8AC3E}">
        <p14:creationId xmlns:p14="http://schemas.microsoft.com/office/powerpoint/2010/main" val="27567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0"/>
            <a:ext cx="1156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80"/>
            <a:ext cx="12192000" cy="696818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6615" y="45135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altLang="en-US" sz="32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6615" y="1465767"/>
            <a:ext cx="10814798" cy="57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86615" y="2045205"/>
            <a:ext cx="1120056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615" y="4236061"/>
            <a:ext cx="1120056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30297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80"/>
            <a:ext cx="12192000" cy="6968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-110180"/>
            <a:ext cx="11272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3753" y="679957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666780"/>
            <a:ext cx="11963400" cy="144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8600" y="2532430"/>
            <a:ext cx="1171500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723"/>
          </a:xfrm>
          <a:prstGeom prst="rect">
            <a:avLst/>
          </a:prstGeom>
        </p:spPr>
      </p:pic>
      <p:pic>
        <p:nvPicPr>
          <p:cNvPr id="15363" name="Picture 3" descr="Imag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80" y="17551"/>
            <a:ext cx="9672639" cy="618795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024312" y="6330826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CHIẾU CẦN VƯƠNG</a:t>
            </a:r>
          </a:p>
        </p:txBody>
      </p:sp>
    </p:spTree>
    <p:extLst>
      <p:ext uri="{BB962C8B-B14F-4D97-AF65-F5344CB8AC3E}">
        <p14:creationId xmlns:p14="http://schemas.microsoft.com/office/powerpoint/2010/main" val="8126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1974" y="336308"/>
            <a:ext cx="35670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KHỞI ĐỘNG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49622" y="1721302"/>
            <a:ext cx="109728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251014" y="1813634"/>
            <a:ext cx="109593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5827" y="2275300"/>
            <a:ext cx="108965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2159" y="2829297"/>
            <a:ext cx="1093026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3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  <p:bldP spid="7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723"/>
          </a:xfrm>
          <a:prstGeom prst="rect">
            <a:avLst/>
          </a:prstGeom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397416" y="6334780"/>
            <a:ext cx="3439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TÔN THẤT THUYẾT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1329" y="6334780"/>
            <a:ext cx="2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VUA HÀM NGHI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0"/>
            <a:ext cx="4462463" cy="63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67" y="-9224"/>
            <a:ext cx="4595813" cy="63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a Hàm Ng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234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685800"/>
            <a:ext cx="7105650" cy="5486400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(1872–1943) 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1-7– 1884.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13-7-1885,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69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4949" y="161926"/>
            <a:ext cx="6543676" cy="4525963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1-11-1888,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Angiêri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ng trào Cần v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1" y="971551"/>
            <a:ext cx="12053889" cy="17827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clip,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0988" y="2754314"/>
            <a:ext cx="11630024" cy="378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37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71675" y="1700213"/>
            <a:ext cx="8658225" cy="34290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1885,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66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FFFF">
              <a:shade val="85000"/>
            </a:srgb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" y="0"/>
            <a:ext cx="2513208" cy="1496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723146-B9E9-40DC-80F1-A59F35D442CC}"/>
              </a:ext>
            </a:extLst>
          </p:cNvPr>
          <p:cNvSpPr txBox="1"/>
          <p:nvPr/>
        </p:nvSpPr>
        <p:spPr>
          <a:xfrm>
            <a:off x="5028772" y="748145"/>
            <a:ext cx="28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VỞ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839C83-092D-4BAC-A16E-5C007E07EF73}"/>
              </a:ext>
            </a:extLst>
          </p:cNvPr>
          <p:cNvSpPr txBox="1"/>
          <p:nvPr/>
        </p:nvSpPr>
        <p:spPr>
          <a:xfrm>
            <a:off x="1550853" y="1496291"/>
            <a:ext cx="9768310" cy="4897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chiến: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Diễn 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– 7 - 1885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nghĩa: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2793" y="1721791"/>
            <a:ext cx="11145660" cy="182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2940" y="4450173"/>
            <a:ext cx="115961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-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21367" y="262135"/>
            <a:ext cx="65085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dụng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,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trải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nghiệm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2793" y="3421404"/>
            <a:ext cx="111558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thêm các câu chuyện về các nhân vật của phong trào Cần Vương?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611" y="3013501"/>
            <a:ext cx="11082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</a:rPr>
              <a:t>CUỘC PHẢN CÔNG Ở KINH THÀNH HUẾ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957348" y="12789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Yêu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cầu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cần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đạt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63410" y="1074090"/>
            <a:ext cx="10665733" cy="1750788"/>
            <a:chOff x="1163410" y="1074090"/>
            <a:chExt cx="10665733" cy="1750788"/>
          </a:xfrm>
        </p:grpSpPr>
        <p:grpSp>
          <p:nvGrpSpPr>
            <p:cNvPr id="30723" name="Group 13"/>
            <p:cNvGrpSpPr>
              <a:grpSpLocks/>
            </p:cNvGrpSpPr>
            <p:nvPr/>
          </p:nvGrpSpPr>
          <p:grpSpPr bwMode="auto">
            <a:xfrm>
              <a:off x="1163410" y="1074090"/>
              <a:ext cx="10562897" cy="1374775"/>
              <a:chOff x="1292225" y="1295400"/>
              <a:chExt cx="2822575" cy="1498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2225" y="1295400"/>
                <a:ext cx="2822575" cy="38070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292225" y="1740134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0"/>
            <p:cNvSpPr/>
            <p:nvPr/>
          </p:nvSpPr>
          <p:spPr>
            <a:xfrm>
              <a:off x="1454829" y="1594740"/>
              <a:ext cx="630238" cy="681038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2233272" y="1532216"/>
              <a:ext cx="9595871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en-U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6217" y="2714999"/>
            <a:ext cx="10702926" cy="1423988"/>
            <a:chOff x="1126217" y="2714999"/>
            <a:chExt cx="10702926" cy="1423988"/>
          </a:xfrm>
        </p:grpSpPr>
        <p:grpSp>
          <p:nvGrpSpPr>
            <p:cNvPr id="30724" name="Group 13"/>
            <p:cNvGrpSpPr>
              <a:grpSpLocks/>
            </p:cNvGrpSpPr>
            <p:nvPr/>
          </p:nvGrpSpPr>
          <p:grpSpPr bwMode="auto">
            <a:xfrm>
              <a:off x="1126217" y="2714999"/>
              <a:ext cx="10702926" cy="1423988"/>
              <a:chOff x="1292225" y="1295400"/>
              <a:chExt cx="2849958" cy="1498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19608" y="173311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1440057" y="3295767"/>
              <a:ext cx="573087" cy="63128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2233272" y="3130924"/>
              <a:ext cx="9233014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6217" y="4610475"/>
            <a:ext cx="10600090" cy="1522843"/>
            <a:chOff x="1126217" y="4610475"/>
            <a:chExt cx="10600090" cy="1522843"/>
          </a:xfrm>
        </p:grpSpPr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1126217" y="4610475"/>
              <a:ext cx="10600090" cy="1457816"/>
              <a:chOff x="1292225" y="1295400"/>
              <a:chExt cx="2822575" cy="14112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92225" y="1295400"/>
                <a:ext cx="2822575" cy="1411259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 18"/>
            <p:cNvSpPr/>
            <p:nvPr/>
          </p:nvSpPr>
          <p:spPr>
            <a:xfrm>
              <a:off x="1381319" y="5118192"/>
              <a:ext cx="631825" cy="62230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233272" y="5120733"/>
              <a:ext cx="9059199" cy="101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2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0819" y="339436"/>
            <a:ext cx="87630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</a:pPr>
            <a:r>
              <a:rPr lang="en-US" altLang="en-US" sz="30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1884 </a:t>
            </a:r>
            <a:endParaRPr lang="en-US" altLang="en-US" sz="30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819" y="1260764"/>
            <a:ext cx="1141282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4041" y="1842656"/>
            <a:ext cx="11566381" cy="2743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38100" cmpd="dbl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 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>
          <a:xfrm>
            <a:off x="320819" y="1271156"/>
            <a:ext cx="1109115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642" y="2264613"/>
            <a:ext cx="8718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42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 build="p"/>
      <p:bldP spid="5" grpId="1" build="allAtOnce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58" y="1167373"/>
            <a:ext cx="9336741" cy="42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20818" y="4150826"/>
            <a:ext cx="8229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    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0818" y="1081056"/>
            <a:ext cx="11028499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3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817" y="2981275"/>
            <a:ext cx="113578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818" y="2165705"/>
            <a:ext cx="90492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7817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810375" y="2429436"/>
            <a:ext cx="36576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-35285"/>
            <a:ext cx="5772150" cy="68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0988" y="602533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39574" y="2137279"/>
            <a:ext cx="9318813" cy="5794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8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0001082.potx" id="{C7E6B991-3A23-437A-8D29-ED281D521976}" vid="{F26B006C-EE13-4475-892D-508C9086EC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1250</Words>
  <Application>Microsoft Office PowerPoint</Application>
  <PresentationFormat>Custom</PresentationFormat>
  <Paragraphs>68</Paragraphs>
  <Slides>28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Back to School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thuật lại diễn biên cuộc phản công ở kinh thành Huế?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đoạn clip, hãy nêu tên các cuộc khởi nghĩa tiêu biểu hưởng ứng chiếu Cần Vương?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Administrator_PC</cp:lastModifiedBy>
  <cp:revision>31</cp:revision>
  <dcterms:created xsi:type="dcterms:W3CDTF">2021-08-27T12:59:47Z</dcterms:created>
  <dcterms:modified xsi:type="dcterms:W3CDTF">2021-10-14T14:48:51Z</dcterms:modified>
</cp:coreProperties>
</file>