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3" r:id="rId1"/>
  </p:sldMasterIdLst>
  <p:notesMasterIdLst>
    <p:notesMasterId r:id="rId41"/>
  </p:notesMasterIdLst>
  <p:sldIdLst>
    <p:sldId id="582" r:id="rId2"/>
    <p:sldId id="322" r:id="rId3"/>
    <p:sldId id="341" r:id="rId4"/>
    <p:sldId id="591" r:id="rId5"/>
    <p:sldId id="595" r:id="rId6"/>
    <p:sldId id="318" r:id="rId7"/>
    <p:sldId id="266" r:id="rId8"/>
    <p:sldId id="315" r:id="rId9"/>
    <p:sldId id="267" r:id="rId10"/>
    <p:sldId id="319" r:id="rId11"/>
    <p:sldId id="320" r:id="rId12"/>
    <p:sldId id="343" r:id="rId13"/>
    <p:sldId id="344" r:id="rId14"/>
    <p:sldId id="348" r:id="rId15"/>
    <p:sldId id="346" r:id="rId16"/>
    <p:sldId id="573" r:id="rId17"/>
    <p:sldId id="307" r:id="rId18"/>
    <p:sldId id="569" r:id="rId19"/>
    <p:sldId id="325" r:id="rId20"/>
    <p:sldId id="583" r:id="rId21"/>
    <p:sldId id="545" r:id="rId22"/>
    <p:sldId id="258" r:id="rId23"/>
    <p:sldId id="570" r:id="rId24"/>
    <p:sldId id="555" r:id="rId25"/>
    <p:sldId id="590" r:id="rId26"/>
    <p:sldId id="556" r:id="rId27"/>
    <p:sldId id="313" r:id="rId28"/>
    <p:sldId id="594" r:id="rId29"/>
    <p:sldId id="563" r:id="rId30"/>
    <p:sldId id="596" r:id="rId31"/>
    <p:sldId id="598" r:id="rId32"/>
    <p:sldId id="599" r:id="rId33"/>
    <p:sldId id="560" r:id="rId34"/>
    <p:sldId id="561" r:id="rId35"/>
    <p:sldId id="393" r:id="rId36"/>
    <p:sldId id="584" r:id="rId37"/>
    <p:sldId id="323" r:id="rId38"/>
    <p:sldId id="564" r:id="rId39"/>
    <p:sldId id="289" r:id="rId40"/>
  </p:sldIdLst>
  <p:sldSz cx="12192000" cy="6858000"/>
  <p:notesSz cx="6735763" cy="9869488"/>
  <p:embeddedFontLst>
    <p:embeddedFont>
      <p:font typeface="等线" panose="02010600030101010101" pitchFamily="2" charset="-122"/>
      <p:regular r:id="rId42"/>
    </p:embeddedFont>
    <p:embeddedFont>
      <p:font typeface="微软雅黑" panose="020B0503020204020204" pitchFamily="34" charset="-122"/>
      <p:regular r:id="rId43"/>
      <p:bold r:id="rId44"/>
    </p:embeddedFont>
    <p:embeddedFont>
      <p:font typeface="仓耳羽辰体-谷力 W05" panose="020B0604020202020204" charset="-122"/>
      <p:regular r:id="rId45"/>
    </p:embeddedFont>
    <p:embeddedFont>
      <p:font typeface=".VnCommercial Script" panose="020B7200000000000000"/>
      <p:italic r:id="rId46"/>
    </p:embeddedFont>
    <p:embeddedFont>
      <p:font typeface=".VnTime" panose="020B720000000000000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Lst>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75"/>
    <a:srgbClr val="E5BD89"/>
    <a:srgbClr val="0000FF"/>
    <a:srgbClr val="E54DCF"/>
    <a:srgbClr val="FFD07B"/>
    <a:srgbClr val="69E1F2"/>
    <a:srgbClr val="D0EBFE"/>
    <a:srgbClr val="FFA74A"/>
    <a:srgbClr val="FFC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8" autoAdjust="0"/>
    <p:restoredTop sz="94660"/>
  </p:normalViewPr>
  <p:slideViewPr>
    <p:cSldViewPr snapToGrid="0">
      <p:cViewPr varScale="1">
        <p:scale>
          <a:sx n="77" d="100"/>
          <a:sy n="77" d="100"/>
        </p:scale>
        <p:origin x="27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B5A14181-9786-470E-ABF7-F2E4446A2803}" type="datetimeFigureOut">
              <a:rPr lang="zh-CN" altLang="en-US" smtClean="0"/>
              <a:t>2021/10/15</a:t>
            </a:fld>
            <a:endParaRPr lang="zh-CN" altLang="en-US"/>
          </a:p>
        </p:txBody>
      </p:sp>
      <p:sp>
        <p:nvSpPr>
          <p:cNvPr id="4" name="幻灯片图像占位符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B0B7DE55-BD7B-401C-AA40-53BBCE2CBCE0}" type="slidenum">
              <a:rPr lang="zh-CN" altLang="en-US" smtClean="0"/>
              <a:t>‹#›</a:t>
            </a:fld>
            <a:endParaRPr lang="zh-CN" altLang="en-US"/>
          </a:p>
        </p:txBody>
      </p:sp>
    </p:spTree>
    <p:extLst>
      <p:ext uri="{BB962C8B-B14F-4D97-AF65-F5344CB8AC3E}">
        <p14:creationId xmlns:p14="http://schemas.microsoft.com/office/powerpoint/2010/main" val="84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1</a:t>
            </a:fld>
            <a:endParaRPr lang="zh-CN" altLang="en-US"/>
          </a:p>
        </p:txBody>
      </p:sp>
    </p:spTree>
    <p:extLst>
      <p:ext uri="{BB962C8B-B14F-4D97-AF65-F5344CB8AC3E}">
        <p14:creationId xmlns:p14="http://schemas.microsoft.com/office/powerpoint/2010/main" val="310678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15</a:t>
            </a:fld>
            <a:endParaRPr lang="zh-CN" altLang="en-US"/>
          </a:p>
        </p:txBody>
      </p:sp>
    </p:spTree>
    <p:extLst>
      <p:ext uri="{BB962C8B-B14F-4D97-AF65-F5344CB8AC3E}">
        <p14:creationId xmlns:p14="http://schemas.microsoft.com/office/powerpoint/2010/main" val="249713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89518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71289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07000"/>
              </a:lnSpc>
              <a:spcBef>
                <a:spcPts val="0"/>
              </a:spcBef>
              <a:spcAft>
                <a:spcPts val="800"/>
              </a:spcAft>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5659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15921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8330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68979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0AA7AF0-BFC4-4837-8F90-4570319A58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60ACFBE-3E49-4799-A0E7-2562DFBED4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E5E3D1B3-6C24-4D63-846E-092AD28CE9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16BF2-F632-4559-8363-6A38244505EA}" type="slidenum">
              <a:rPr lang="en-US" altLang="en-US" smtClean="0">
                <a:latin typeface=".VnCommercial Script" pitchFamily="34" charset="0"/>
              </a:rPr>
              <a:pPr>
                <a:spcBef>
                  <a:spcPct val="0"/>
                </a:spcBef>
              </a:pPr>
              <a:t>22</a:t>
            </a:fld>
            <a:endParaRPr lang="en-US" altLang="en-US">
              <a:latin typeface=".VnCommercial Script" pitchFamily="34" charset="0"/>
            </a:endParaRPr>
          </a:p>
        </p:txBody>
      </p:sp>
    </p:spTree>
    <p:extLst>
      <p:ext uri="{BB962C8B-B14F-4D97-AF65-F5344CB8AC3E}">
        <p14:creationId xmlns:p14="http://schemas.microsoft.com/office/powerpoint/2010/main" val="1412440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41131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1349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18292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25</a:t>
            </a:fld>
            <a:endParaRPr lang="zh-CN" altLang="en-US"/>
          </a:p>
        </p:txBody>
      </p:sp>
    </p:spTree>
    <p:extLst>
      <p:ext uri="{BB962C8B-B14F-4D97-AF65-F5344CB8AC3E}">
        <p14:creationId xmlns:p14="http://schemas.microsoft.com/office/powerpoint/2010/main" val="7758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122653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27</a:t>
            </a:fld>
            <a:endParaRPr lang="zh-CN" altLang="en-US"/>
          </a:p>
        </p:txBody>
      </p:sp>
    </p:spTree>
    <p:extLst>
      <p:ext uri="{BB962C8B-B14F-4D97-AF65-F5344CB8AC3E}">
        <p14:creationId xmlns:p14="http://schemas.microsoft.com/office/powerpoint/2010/main" val="950097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07000"/>
              </a:lnSpc>
              <a:spcBef>
                <a:spcPts val="0"/>
              </a:spcBef>
              <a:spcAft>
                <a:spcPts val="8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S29:</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qúa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ạ!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Phi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giềng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385657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847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567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3376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83608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6849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35</a:t>
            </a:fld>
            <a:endParaRPr lang="zh-CN" altLang="en-US"/>
          </a:p>
        </p:txBody>
      </p:sp>
    </p:spTree>
    <p:extLst>
      <p:ext uri="{BB962C8B-B14F-4D97-AF65-F5344CB8AC3E}">
        <p14:creationId xmlns:p14="http://schemas.microsoft.com/office/powerpoint/2010/main" val="139862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3</a:t>
            </a:fld>
            <a:endParaRPr lang="zh-CN" altLang="en-US"/>
          </a:p>
        </p:txBody>
      </p:sp>
    </p:spTree>
    <p:extLst>
      <p:ext uri="{BB962C8B-B14F-4D97-AF65-F5344CB8AC3E}">
        <p14:creationId xmlns:p14="http://schemas.microsoft.com/office/powerpoint/2010/main" val="792453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08347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197720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227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4048D16-AABB-4FF8-9F15-6D5468E372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1690ECD-859E-4A5E-B56C-CFA8B6CD5431}"/>
              </a:ext>
            </a:extLst>
          </p:cNvPr>
          <p:cNvSpPr>
            <a:spLocks noGrp="1"/>
          </p:cNvSpPr>
          <p:nvPr>
            <p:ph type="body" idx="1"/>
          </p:nvPr>
        </p:nvSpPr>
        <p:spPr/>
        <p:txBody>
          <a:bodyPr/>
          <a:lstStyle/>
          <a:p>
            <a:pPr>
              <a:defRPr/>
            </a:pPr>
            <a:endParaRPr lang="en-US" dirty="0"/>
          </a:p>
        </p:txBody>
      </p:sp>
      <p:sp>
        <p:nvSpPr>
          <p:cNvPr id="64516" name="Slide Number Placeholder 3">
            <a:extLst>
              <a:ext uri="{FF2B5EF4-FFF2-40B4-BE49-F238E27FC236}">
                <a16:creationId xmlns:a16="http://schemas.microsoft.com/office/drawing/2014/main" id="{B1AAB54E-F9C8-461C-87BC-825B37F904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21495DD-7DC2-453F-AD59-CF075D1D15A6}" type="slidenum">
              <a:rPr lang="en-US" altLang="en-US" smtClean="0"/>
              <a:pPr/>
              <a:t>39</a:t>
            </a:fld>
            <a:endParaRPr lang="en-US" altLang="en-US"/>
          </a:p>
        </p:txBody>
      </p:sp>
    </p:spTree>
    <p:extLst>
      <p:ext uri="{BB962C8B-B14F-4D97-AF65-F5344CB8AC3E}">
        <p14:creationId xmlns:p14="http://schemas.microsoft.com/office/powerpoint/2010/main" val="246916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4</a:t>
            </a:fld>
            <a:endParaRPr lang="zh-CN" altLang="en-US"/>
          </a:p>
        </p:txBody>
      </p:sp>
    </p:spTree>
    <p:extLst>
      <p:ext uri="{BB962C8B-B14F-4D97-AF65-F5344CB8AC3E}">
        <p14:creationId xmlns:p14="http://schemas.microsoft.com/office/powerpoint/2010/main" val="71199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412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6</a:t>
            </a:fld>
            <a:endParaRPr lang="zh-CN" altLang="en-US"/>
          </a:p>
        </p:txBody>
      </p:sp>
    </p:spTree>
    <p:extLst>
      <p:ext uri="{BB962C8B-B14F-4D97-AF65-F5344CB8AC3E}">
        <p14:creationId xmlns:p14="http://schemas.microsoft.com/office/powerpoint/2010/main" val="288305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11</a:t>
            </a:fld>
            <a:endParaRPr lang="zh-CN" altLang="en-US"/>
          </a:p>
        </p:txBody>
      </p:sp>
    </p:spTree>
    <p:extLst>
      <p:ext uri="{BB962C8B-B14F-4D97-AF65-F5344CB8AC3E}">
        <p14:creationId xmlns:p14="http://schemas.microsoft.com/office/powerpoint/2010/main" val="228217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13</a:t>
            </a:fld>
            <a:endParaRPr lang="zh-CN" altLang="en-US"/>
          </a:p>
        </p:txBody>
      </p:sp>
    </p:spTree>
    <p:extLst>
      <p:ext uri="{BB962C8B-B14F-4D97-AF65-F5344CB8AC3E}">
        <p14:creationId xmlns:p14="http://schemas.microsoft.com/office/powerpoint/2010/main" val="373972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14</a:t>
            </a:fld>
            <a:endParaRPr lang="zh-CN" altLang="en-US"/>
          </a:p>
        </p:txBody>
      </p:sp>
    </p:spTree>
    <p:extLst>
      <p:ext uri="{BB962C8B-B14F-4D97-AF65-F5344CB8AC3E}">
        <p14:creationId xmlns:p14="http://schemas.microsoft.com/office/powerpoint/2010/main" val="229113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0303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816162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93962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9002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1ABA2A4-85C7-412A-BB5F-FB601847BFD3}"/>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3FFC9AC-C8DE-4864-8DB5-0E358CA503EC}"/>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EDE7417-0CDC-4A32-BCF8-4F114C29510A}"/>
              </a:ext>
            </a:extLst>
          </p:cNvPr>
          <p:cNvSpPr>
            <a:spLocks noGrp="1" noChangeArrowheads="1"/>
          </p:cNvSpPr>
          <p:nvPr>
            <p:ph type="sldNum" sz="quarter" idx="12"/>
          </p:nvPr>
        </p:nvSpPr>
        <p:spPr/>
        <p:txBody>
          <a:bodyPr/>
          <a:lstStyle>
            <a:lvl1pPr>
              <a:defRPr/>
            </a:lvl1pPr>
          </a:lstStyle>
          <a:p>
            <a:pPr>
              <a:defRPr/>
            </a:pPr>
            <a:fld id="{8341809A-A3A1-4E31-BD99-1384F2BEC348}" type="slidenum">
              <a:rPr lang="en-US" altLang="en-US"/>
              <a:pPr>
                <a:defRPr/>
              </a:pPr>
              <a:t>‹#›</a:t>
            </a:fld>
            <a:endParaRPr lang="en-US" altLang="en-US"/>
          </a:p>
        </p:txBody>
      </p:sp>
    </p:spTree>
    <p:extLst>
      <p:ext uri="{BB962C8B-B14F-4D97-AF65-F5344CB8AC3E}">
        <p14:creationId xmlns:p14="http://schemas.microsoft.com/office/powerpoint/2010/main" val="355552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1"/>
            <a:ext cx="8534401"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95D6EC-BD3B-45E3-837E-05A52125EC07}"/>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2CFE162-BF46-43CE-81AE-5CB01203FA74}"/>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E7AA5E-2C07-42E9-B3FA-1202B66F5523}"/>
              </a:ext>
            </a:extLst>
          </p:cNvPr>
          <p:cNvSpPr>
            <a:spLocks noGrp="1"/>
          </p:cNvSpPr>
          <p:nvPr>
            <p:ph type="sldNum" sz="quarter" idx="16"/>
          </p:nvPr>
        </p:nvSpPr>
        <p:spPr/>
        <p:txBody>
          <a:bodyPr/>
          <a:lstStyle>
            <a:lvl1pPr>
              <a:defRPr/>
            </a:lvl1pPr>
          </a:lstStyle>
          <a:p>
            <a:pPr>
              <a:defRPr/>
            </a:pPr>
            <a:fld id="{B795E129-EEB8-4409-9C55-90C936C60947}" type="slidenum">
              <a:rPr lang="en-US" altLang="en-US"/>
              <a:pPr>
                <a:defRPr/>
              </a:pPr>
              <a:t>‹#›</a:t>
            </a:fld>
            <a:endParaRPr lang="en-US" altLang="en-US"/>
          </a:p>
        </p:txBody>
      </p:sp>
    </p:spTree>
    <p:extLst>
      <p:ext uri="{BB962C8B-B14F-4D97-AF65-F5344CB8AC3E}">
        <p14:creationId xmlns:p14="http://schemas.microsoft.com/office/powerpoint/2010/main" val="187403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02555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808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7598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52510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11884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7442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20952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C1D54-5805-4D40-B801-1A331E8BC5DA}" type="datetimeFigureOut">
              <a:rPr lang="zh-CN" altLang="en-US" smtClean="0"/>
              <a:t>2021/10/15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02174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2021/10/15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7" name="图片 7">
            <a:extLst>
              <a:ext uri="{FF2B5EF4-FFF2-40B4-BE49-F238E27FC236}">
                <a16:creationId xmlns:a16="http://schemas.microsoft.com/office/drawing/2014/main" id="{548E1000-7E8E-4D4E-AC61-3FAD946ED41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77711307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4.wav"/><Relationship Id="rId7" Type="http://schemas.openxmlformats.org/officeDocument/2006/relationships/image" Target="../media/image31.jpg"/><Relationship Id="rId12"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fif"/><Relationship Id="rId11" Type="http://schemas.microsoft.com/office/2007/relationships/hdphoto" Target="../media/hdphoto4.wdp"/><Relationship Id="rId5" Type="http://schemas.openxmlformats.org/officeDocument/2006/relationships/image" Target="../media/image22.jpg"/><Relationship Id="rId10" Type="http://schemas.openxmlformats.org/officeDocument/2006/relationships/image" Target="../media/image15.png"/><Relationship Id="rId4" Type="http://schemas.openxmlformats.org/officeDocument/2006/relationships/image" Target="../media/image10.jp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1.xml"/><Relationship Id="rId6" Type="http://schemas.openxmlformats.org/officeDocument/2006/relationships/image" Target="../media/image41.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4.xm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7.jpeg"/><Relationship Id="rId5" Type="http://schemas.openxmlformats.org/officeDocument/2006/relationships/image" Target="../media/image5.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9.gif"/><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48.png"/><Relationship Id="rId5" Type="http://schemas.openxmlformats.org/officeDocument/2006/relationships/audio" Target="../media/audio5.wav"/><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notesSlide" Target="../notesSlides/notesSlide5.xml"/><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slideLayout" Target="../slideLayouts/slideLayout1.xml"/><Relationship Id="rId16" Type="http://schemas.microsoft.com/office/2007/relationships/hdphoto" Target="../media/hdphoto6.wdp"/><Relationship Id="rId1" Type="http://schemas.openxmlformats.org/officeDocument/2006/relationships/tags" Target="../tags/tag5.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slide" Target="slide6.xml"/><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gif"/><Relationship Id="rId9" Type="http://schemas.microsoft.com/office/2007/relationships/hdphoto" Target="../media/hdphoto3.wdp"/><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slide" Target="slide1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2.jpg"/><Relationship Id="rId4" Type="http://schemas.openxmlformats.org/officeDocument/2006/relationships/audio" Target="../media/audio1.wav"/><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6.png"/><Relationship Id="rId3" Type="http://schemas.openxmlformats.org/officeDocument/2006/relationships/image" Target="../media/image12.gif"/><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8.wdp"/><Relationship Id="rId11" Type="http://schemas.openxmlformats.org/officeDocument/2006/relationships/image" Target="../media/image15.png"/><Relationship Id="rId5" Type="http://schemas.openxmlformats.org/officeDocument/2006/relationships/image" Target="../media/image23.png"/><Relationship Id="rId10" Type="http://schemas.microsoft.com/office/2007/relationships/hdphoto" Target="../media/hdphoto6.wdp"/><Relationship Id="rId4" Type="http://schemas.openxmlformats.org/officeDocument/2006/relationships/slide" Target="slide8.xml"/><Relationship Id="rId9" Type="http://schemas.openxmlformats.org/officeDocument/2006/relationships/image" Target="../media/image18.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audio" Target="../media/audio2.wav"/><Relationship Id="rId7" Type="http://schemas.microsoft.com/office/2007/relationships/hdphoto" Target="../media/hdphoto10.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slide" Target="slide17.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microsoft.com/office/2007/relationships/hdphoto" Target="../media/hdphoto5.wdp"/><Relationship Id="rId3" Type="http://schemas.openxmlformats.org/officeDocument/2006/relationships/image" Target="../media/image12.gif"/><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8.png"/><Relationship Id="rId11"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image" Target="../media/image28.jpeg"/><Relationship Id="rId9"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tải xuống (1).jpg">
            <a:extLst>
              <a:ext uri="{FF2B5EF4-FFF2-40B4-BE49-F238E27FC236}">
                <a16:creationId xmlns:a16="http://schemas.microsoft.com/office/drawing/2014/main" id="{0E5B8D79-3296-46D0-81C1-05506B5199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5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Ã¬nh áº£nh cÃ³ liÃªn quan">
            <a:extLst>
              <a:ext uri="{FF2B5EF4-FFF2-40B4-BE49-F238E27FC236}">
                <a16:creationId xmlns:a16="http://schemas.microsoft.com/office/drawing/2014/main" id="{4E76E036-66BE-4619-B118-F714DE443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816" b="9492"/>
          <a:stretch>
            <a:fillRect/>
          </a:stretch>
        </p:blipFill>
        <p:spPr bwMode="auto">
          <a:xfrm>
            <a:off x="2136458" y="4266474"/>
            <a:ext cx="5548856" cy="268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a:extLst>
              <a:ext uri="{FF2B5EF4-FFF2-40B4-BE49-F238E27FC236}">
                <a16:creationId xmlns:a16="http://schemas.microsoft.com/office/drawing/2014/main" id="{0EBADC6E-ABCF-4EC2-848F-DFA3B55DA2DE}"/>
              </a:ext>
            </a:extLst>
          </p:cNvPr>
          <p:cNvSpPr txBox="1">
            <a:spLocks noChangeArrowheads="1"/>
          </p:cNvSpPr>
          <p:nvPr/>
        </p:nvSpPr>
        <p:spPr bwMode="auto">
          <a:xfrm>
            <a:off x="4821511" y="1700683"/>
            <a:ext cx="39608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vi-VN" altLang="en-US" b="1" dirty="0">
                <a:solidFill>
                  <a:srgbClr val="0070C0"/>
                </a:solidFill>
                <a:latin typeface="Times New Roman" panose="02020603050405020304" pitchFamily="18" charset="0"/>
                <a:cs typeface="Times New Roman" panose="02020603050405020304" pitchFamily="18" charset="0"/>
              </a:rPr>
              <a:t>TẬP ĐỌC</a:t>
            </a:r>
            <a:endParaRPr lang="en-US" altLang="en-US"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7779918C-B4C1-486F-A9DF-AF454612EF4A}"/>
              </a:ext>
            </a:extLst>
          </p:cNvPr>
          <p:cNvSpPr txBox="1">
            <a:spLocks noChangeArrowheads="1"/>
          </p:cNvSpPr>
          <p:nvPr/>
        </p:nvSpPr>
        <p:spPr bwMode="auto">
          <a:xfrm>
            <a:off x="2329656" y="2421670"/>
            <a:ext cx="7532687" cy="1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vi-VN" altLang="en-US" b="1">
                <a:solidFill>
                  <a:srgbClr val="C00000"/>
                </a:solidFill>
                <a:latin typeface="Times New Roman" panose="02020603050405020304" pitchFamily="18" charset="0"/>
                <a:cs typeface="Times New Roman" panose="02020603050405020304" pitchFamily="18" charset="0"/>
              </a:rPr>
              <a:t>SỰ SỤP ĐỔ CỦA CHẾ ĐỘ A-PÁC-THAI</a:t>
            </a:r>
            <a:endParaRPr lang="en-US" altLang="en-US" b="1" dirty="0">
              <a:solidFill>
                <a:srgbClr val="C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3A55B0F-2B63-4501-A407-E66E5A88B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481033" cy="220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761BF7E9-E023-4496-90C5-8BE1161A9CE9}"/>
              </a:ext>
            </a:extLst>
          </p:cNvPr>
          <p:cNvSpPr txBox="1"/>
          <p:nvPr/>
        </p:nvSpPr>
        <p:spPr>
          <a:xfrm>
            <a:off x="2136458" y="348809"/>
            <a:ext cx="8986344" cy="95410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Times New Roman" panose="02020603050405020304" pitchFamily="18" charset="0"/>
                <a:cs typeface="Times New Roman" panose="02020603050405020304" pitchFamily="18" charset="0"/>
              </a:rPr>
              <a:t>PHÒNG GIÁO DỤC VÀ ĐÀO TẠO QUẬN LONG BIÊN</a:t>
            </a:r>
          </a:p>
          <a:p>
            <a:r>
              <a:rPr lang="en-US" sz="2800" b="1" dirty="0">
                <a:latin typeface="Times New Roman" panose="02020603050405020304" pitchFamily="18" charset="0"/>
                <a:cs typeface="Times New Roman" panose="02020603050405020304" pitchFamily="18" charset="0"/>
              </a:rPr>
              <a:t>              TRƯỜNG TIỂU HỌC ĐOÀN KẾT</a:t>
            </a:r>
          </a:p>
        </p:txBody>
      </p:sp>
      <p:sp>
        <p:nvSpPr>
          <p:cNvPr id="10" name="TextBox 9">
            <a:extLst>
              <a:ext uri="{FF2B5EF4-FFF2-40B4-BE49-F238E27FC236}">
                <a16:creationId xmlns:a16="http://schemas.microsoft.com/office/drawing/2014/main" id="{C0FA0370-1C1B-4776-9F32-647D12AAEEE6}"/>
              </a:ext>
            </a:extLst>
          </p:cNvPr>
          <p:cNvSpPr txBox="1"/>
          <p:nvPr/>
        </p:nvSpPr>
        <p:spPr>
          <a:xfrm>
            <a:off x="3438624" y="3277858"/>
            <a:ext cx="61815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5952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A1FE23-A457-4BD3-9FBF-D8A3A5B3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D0A87C5-E539-4283-817E-B0A4CE3AC7B4}"/>
              </a:ext>
            </a:extLst>
          </p:cNvPr>
          <p:cNvPicPr>
            <a:picLocks noChangeAspect="1"/>
          </p:cNvPicPr>
          <p:nvPr/>
        </p:nvPicPr>
        <p:blipFill rotWithShape="1">
          <a:blip r:embed="rId4">
            <a:clrChange>
              <a:clrFrom>
                <a:srgbClr val="3D0560"/>
              </a:clrFrom>
              <a:clrTo>
                <a:srgbClr val="3D0560">
                  <a:alpha val="0"/>
                </a:srgbClr>
              </a:clrTo>
            </a:clrChange>
            <a:extLst>
              <a:ext uri="{28A0092B-C50C-407E-A947-70E740481C1C}">
                <a14:useLocalDpi xmlns:a14="http://schemas.microsoft.com/office/drawing/2010/main" val="0"/>
              </a:ext>
            </a:extLst>
          </a:blip>
          <a:srcRect t="5734" r="1260" b="3599"/>
          <a:stretch/>
        </p:blipFill>
        <p:spPr>
          <a:xfrm>
            <a:off x="1562100" y="2895599"/>
            <a:ext cx="1724866" cy="1663701"/>
          </a:xfrm>
          <a:prstGeom prst="rect">
            <a:avLst/>
          </a:prstGeom>
        </p:spPr>
      </p:pic>
      <p:sp>
        <p:nvSpPr>
          <p:cNvPr id="11" name="Explosion: 8 Points 10">
            <a:extLst>
              <a:ext uri="{FF2B5EF4-FFF2-40B4-BE49-F238E27FC236}">
                <a16:creationId xmlns:a16="http://schemas.microsoft.com/office/drawing/2014/main" id="{DC875ECF-8B54-4397-923D-930BF9C1DC08}"/>
              </a:ext>
            </a:extLst>
          </p:cNvPr>
          <p:cNvSpPr/>
          <p:nvPr/>
        </p:nvSpPr>
        <p:spPr>
          <a:xfrm>
            <a:off x="3530600" y="546100"/>
            <a:ext cx="5842000" cy="4152900"/>
          </a:xfrm>
          <a:prstGeom prst="irregularSeal1">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Chúc mừng bạn đã được 1 hộp kim cương</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70739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14:presetBounceEnd="43000">
                                      <p:stCondLst>
                                        <p:cond delay="0"/>
                                      </p:stCondLst>
                                      <p:childTnLst>
                                        <p:animScale p14:bounceEnd="43000">
                                          <p:cBhvr>
                                            <p:cTn id="6" dur="1250" fill="hold"/>
                                            <p:tgtEl>
                                              <p:spTgt spid="9"/>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25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2" name="Word_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250" fill="hold"/>
                                            <p:tgtEl>
                                              <p:spTgt spid="9"/>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25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5" name="Word_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73379-EBF8-4567-8807-F9F117D7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8DCF3E-5082-475A-8101-24F21B45104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095267" y="4637250"/>
            <a:ext cx="2453991" cy="2577721"/>
          </a:xfrm>
          <a:prstGeom prst="rect">
            <a:avLst/>
          </a:prstGeom>
        </p:spPr>
      </p:pic>
      <p:pic>
        <p:nvPicPr>
          <p:cNvPr id="13" name="Picture 12">
            <a:extLst>
              <a:ext uri="{FF2B5EF4-FFF2-40B4-BE49-F238E27FC236}">
                <a16:creationId xmlns:a16="http://schemas.microsoft.com/office/drawing/2014/main" id="{3839A2FC-E5E6-4ADB-A807-02282AA5972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9679" y="5533023"/>
            <a:ext cx="1613870" cy="1401518"/>
          </a:xfrm>
          <a:prstGeom prst="rect">
            <a:avLst/>
          </a:prstGeom>
        </p:spPr>
      </p:pic>
      <p:pic>
        <p:nvPicPr>
          <p:cNvPr id="14" name="Picture 13">
            <a:extLst>
              <a:ext uri="{FF2B5EF4-FFF2-40B4-BE49-F238E27FC236}">
                <a16:creationId xmlns:a16="http://schemas.microsoft.com/office/drawing/2014/main" id="{3C973BBE-1EA0-4AB7-9CFF-F743B0FED54F}"/>
              </a:ext>
            </a:extLst>
          </p:cNvPr>
          <p:cNvPicPr>
            <a:picLocks noChangeAspect="1"/>
          </p:cNvPicPr>
          <p:nvPr/>
        </p:nvPicPr>
        <p:blipFill rotWithShape="1">
          <a:blip r:embed="rId7">
            <a:clrChange>
              <a:clrFrom>
                <a:srgbClr val="3D0560"/>
              </a:clrFrom>
              <a:clrTo>
                <a:srgbClr val="3D0560">
                  <a:alpha val="0"/>
                </a:srgbClr>
              </a:clrTo>
            </a:clrChange>
            <a:extLst>
              <a:ext uri="{28A0092B-C50C-407E-A947-70E740481C1C}">
                <a14:useLocalDpi xmlns:a14="http://schemas.microsoft.com/office/drawing/2010/main" val="0"/>
              </a:ext>
            </a:extLst>
          </a:blip>
          <a:srcRect t="5734" r="1260" b="3599"/>
          <a:stretch/>
        </p:blipFill>
        <p:spPr>
          <a:xfrm>
            <a:off x="4583428" y="4009973"/>
            <a:ext cx="2106420" cy="2031725"/>
          </a:xfrm>
          <a:prstGeom prst="rect">
            <a:avLst/>
          </a:prstGeom>
        </p:spPr>
      </p:pic>
      <p:pic>
        <p:nvPicPr>
          <p:cNvPr id="6" name="16 Imagen">
            <a:extLst>
              <a:ext uri="{FF2B5EF4-FFF2-40B4-BE49-F238E27FC236}">
                <a16:creationId xmlns:a16="http://schemas.microsoft.com/office/drawing/2014/main" id="{2F42570C-0601-4BE0-B446-6644CE3A4D0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5636638" y="1400662"/>
            <a:ext cx="3852116" cy="4833120"/>
          </a:xfrm>
          <a:prstGeom prst="rect">
            <a:avLst/>
          </a:prstGeom>
          <a:effectLst>
            <a:outerShdw blurRad="50800" dist="38100" dir="2700000" algn="tl" rotWithShape="0">
              <a:prstClr val="black">
                <a:alpha val="40000"/>
              </a:prstClr>
            </a:outerShdw>
          </a:effectLst>
        </p:spPr>
      </p:pic>
      <p:pic>
        <p:nvPicPr>
          <p:cNvPr id="7" name="14 Imagen">
            <a:extLst>
              <a:ext uri="{FF2B5EF4-FFF2-40B4-BE49-F238E27FC236}">
                <a16:creationId xmlns:a16="http://schemas.microsoft.com/office/drawing/2014/main" id="{179E6CCC-B80F-415B-8209-B7AECE562DB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2139814" y="2031999"/>
            <a:ext cx="2557328" cy="3728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2353921"/>
      </p:ext>
    </p:extLst>
  </p:cSld>
  <p:clrMapOvr>
    <a:masterClrMapping/>
  </p:clrMapOvr>
  <mc:AlternateContent xmlns:mc="http://schemas.openxmlformats.org/markup-compatibility/2006" xmlns:p14="http://schemas.microsoft.com/office/powerpoint/2010/main">
    <mc:Choice Requires="p14">
      <p:transition spd="slow" p14:dur="4250">
        <p:sndAc>
          <p:stSnd>
            <p:snd r:embed="rId3" name="Âm thanh chiến thắng.wav"/>
          </p:stSnd>
        </p:sndAc>
      </p:transition>
    </mc:Choice>
    <mc:Fallback xmlns="">
      <p:transition spd="slow">
        <p:sndAc>
          <p:stSnd>
            <p:snd r:embed="rId12" name="Âm thanh chiến thắ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54EF2FAF-598F-491C-BAAC-38333D5E9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12192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8">
            <a:extLst>
              <a:ext uri="{FF2B5EF4-FFF2-40B4-BE49-F238E27FC236}">
                <a16:creationId xmlns:a16="http://schemas.microsoft.com/office/drawing/2014/main" id="{93BFEA81-6320-4C07-B8AB-9A0AA51A6CFE}"/>
              </a:ext>
            </a:extLst>
          </p:cNvPr>
          <p:cNvSpPr txBox="1">
            <a:spLocks noChangeArrowheads="1"/>
          </p:cNvSpPr>
          <p:nvPr/>
        </p:nvSpPr>
        <p:spPr bwMode="auto">
          <a:xfrm>
            <a:off x="2439058" y="0"/>
            <a:ext cx="68100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8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Tập</a:t>
            </a:r>
            <a:r>
              <a:rPr lang="en-US"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đọc</a:t>
            </a:r>
            <a:endParaRPr lang="en-US"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eaLnBrk="1" hangingPunct="1">
              <a:spcBef>
                <a:spcPct val="0"/>
              </a:spcBef>
              <a:buClrTx/>
              <a:buSzTx/>
              <a:buFontTx/>
              <a:buNone/>
            </a:pP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Sự</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sụp</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đổ</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của</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chế</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độ</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pác</a:t>
            </a: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en-US" sz="36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thai</a:t>
            </a:r>
            <a:endPar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460" name="TextBox 9">
            <a:extLst>
              <a:ext uri="{FF2B5EF4-FFF2-40B4-BE49-F238E27FC236}">
                <a16:creationId xmlns:a16="http://schemas.microsoft.com/office/drawing/2014/main" id="{A1D7E246-4229-473A-93B8-A272BDB13A76}"/>
              </a:ext>
            </a:extLst>
          </p:cNvPr>
          <p:cNvSpPr txBox="1">
            <a:spLocks noChangeArrowheads="1"/>
          </p:cNvSpPr>
          <p:nvPr/>
        </p:nvSpPr>
        <p:spPr bwMode="auto">
          <a:xfrm>
            <a:off x="4776517" y="1077913"/>
            <a:ext cx="6011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vi-VN" altLang="en-US" sz="2000" b="1" i="1" dirty="0">
                <a:solidFill>
                  <a:srgbClr val="0070C0"/>
                </a:solidFill>
                <a:latin typeface="Times New Roman" panose="02020603050405020304" pitchFamily="18" charset="0"/>
                <a:cs typeface="Times New Roman" panose="02020603050405020304" pitchFamily="18" charset="0"/>
              </a:rPr>
              <a:t>Theo </a:t>
            </a:r>
            <a:r>
              <a:rPr lang="vi-VN" altLang="en-US" sz="2000" b="1" dirty="0">
                <a:solidFill>
                  <a:srgbClr val="0070C0"/>
                </a:solidFill>
                <a:latin typeface="Times New Roman" panose="02020603050405020304" pitchFamily="18" charset="0"/>
                <a:cs typeface="Times New Roman" panose="02020603050405020304" pitchFamily="18" charset="0"/>
              </a:rPr>
              <a:t>NHỮNG MẨU CHUYỆN LỊCH SỬ THẾ GIỚI</a:t>
            </a:r>
            <a:endParaRPr lang="en-US" altLang="en-US" sz="2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fade">
                                      <p:cBhvr>
                                        <p:cTn id="10" dur="500"/>
                                        <p:tgtEl>
                                          <p:spTgt spid="194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wipe(down)">
                                      <p:cBhvr>
                                        <p:cTn id="15"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RENCANA PELAKSANAAN PEMBELAJARAN (RPP) - PDF Free Download">
            <a:extLst>
              <a:ext uri="{FF2B5EF4-FFF2-40B4-BE49-F238E27FC236}">
                <a16:creationId xmlns:a16="http://schemas.microsoft.com/office/drawing/2014/main" id="{441D4B42-5B3A-4139-A31C-B2851B726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12787313" cy="71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7">
            <a:extLst>
              <a:ext uri="{FF2B5EF4-FFF2-40B4-BE49-F238E27FC236}">
                <a16:creationId xmlns:a16="http://schemas.microsoft.com/office/drawing/2014/main" id="{605BB76F-2589-4045-9DF9-73139072FDD6}"/>
              </a:ext>
            </a:extLst>
          </p:cNvPr>
          <p:cNvSpPr txBox="1">
            <a:spLocks noChangeArrowheads="1"/>
          </p:cNvSpPr>
          <p:nvPr/>
        </p:nvSpPr>
        <p:spPr bwMode="auto">
          <a:xfrm>
            <a:off x="3150750" y="1676400"/>
            <a:ext cx="87106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br>
              <a:rPr lang="vi-VN" altLang="en-US" sz="5400" b="1" dirty="0">
                <a:solidFill>
                  <a:srgbClr val="00B0F0"/>
                </a:solidFill>
                <a:latin typeface="Times New Roman" panose="02020603050405020304" pitchFamily="18" charset="0"/>
                <a:cs typeface="Times New Roman" panose="02020603050405020304" pitchFamily="18" charset="0"/>
              </a:rPr>
            </a:br>
            <a:r>
              <a:rPr lang="en-US" altLang="en-US" sz="5400" b="1" dirty="0">
                <a:solidFill>
                  <a:srgbClr val="00B0F0"/>
                </a:solidFill>
                <a:latin typeface="Times New Roman" panose="02020603050405020304" pitchFamily="18" charset="0"/>
                <a:cs typeface="Times New Roman" panose="02020603050405020304" pitchFamily="18" charset="0"/>
              </a:rPr>
              <a:t>   </a:t>
            </a:r>
            <a:r>
              <a:rPr lang="vi-VN" altLang="en-US" sz="5400" b="1" dirty="0">
                <a:solidFill>
                  <a:schemeClr val="bg1"/>
                </a:solidFill>
                <a:latin typeface="Times New Roman" panose="02020603050405020304" pitchFamily="18" charset="0"/>
                <a:cs typeface="Times New Roman" panose="02020603050405020304" pitchFamily="18" charset="0"/>
              </a:rPr>
              <a:t>Khám phá</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9E7222-AE7D-4A20-88FC-E307646FF143}"/>
              </a:ext>
            </a:extLst>
          </p:cNvPr>
          <p:cNvSpPr txBox="1"/>
          <p:nvPr/>
        </p:nvSpPr>
        <p:spPr>
          <a:xfrm>
            <a:off x="6017612" y="1879607"/>
            <a:ext cx="6495392" cy="769441"/>
          </a:xfrm>
          <a:prstGeom prst="rect">
            <a:avLst/>
          </a:prstGeom>
          <a:noFill/>
        </p:spPr>
        <p:txBody>
          <a:bodyPr wrap="square">
            <a:spAutoFit/>
          </a:bodyPr>
          <a:lstStyle/>
          <a:p>
            <a:r>
              <a:rPr lang="vi-VN" altLang="en-US" sz="4400" b="1" dirty="0">
                <a:solidFill>
                  <a:srgbClr val="00B0F0"/>
                </a:solidFill>
                <a:latin typeface="Times New Roman" panose="02020603050405020304" pitchFamily="18" charset="0"/>
                <a:cs typeface="Times New Roman" panose="02020603050405020304" pitchFamily="18" charset="0"/>
              </a:rPr>
              <a:t>Hoạt động 2</a:t>
            </a:r>
            <a:endParaRPr lang="en-US" sz="4400" dirty="0"/>
          </a:p>
        </p:txBody>
      </p:sp>
    </p:spTree>
    <p:custDataLst>
      <p:tags r:id="rId1"/>
    </p:custData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0B4C0362-3320-4A93-AAF3-F7BBAB337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a16="http://schemas.microsoft.com/office/drawing/2014/main" id="{75C0929F-2214-4D2E-9D56-D9623A727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rgbClr val="FFCE75"/>
          </a:fgClr>
          <a:bgClr>
            <a:schemeClr val="bg1"/>
          </a:bgClr>
        </a:pattFill>
        <a:effectLst/>
      </p:bgPr>
    </p:bg>
    <p:spTree>
      <p:nvGrpSpPr>
        <p:cNvPr id="1" name=""/>
        <p:cNvGrpSpPr/>
        <p:nvPr/>
      </p:nvGrpSpPr>
      <p:grpSpPr>
        <a:xfrm>
          <a:off x="0" y="0"/>
          <a:ext cx="0" cy="0"/>
          <a:chOff x="0" y="0"/>
          <a:chExt cx="0" cy="0"/>
        </a:xfrm>
      </p:grpSpPr>
      <p:sp>
        <p:nvSpPr>
          <p:cNvPr id="25602" name="TextBox 7">
            <a:extLst>
              <a:ext uri="{FF2B5EF4-FFF2-40B4-BE49-F238E27FC236}">
                <a16:creationId xmlns:a16="http://schemas.microsoft.com/office/drawing/2014/main" id="{8791C98B-D078-4B48-811B-D64DA944DD8A}"/>
              </a:ext>
            </a:extLst>
          </p:cNvPr>
          <p:cNvSpPr txBox="1">
            <a:spLocks noChangeArrowheads="1"/>
          </p:cNvSpPr>
          <p:nvPr/>
        </p:nvSpPr>
        <p:spPr bwMode="auto">
          <a:xfrm>
            <a:off x="165100" y="243512"/>
            <a:ext cx="118618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vi-VN" altLang="en-US" sz="3600" b="1" dirty="0">
                <a:solidFill>
                  <a:srgbClr val="FF0000"/>
                </a:solidFill>
                <a:latin typeface="Times New Roman" panose="02020603050405020304" pitchFamily="18" charset="0"/>
                <a:cs typeface="Times New Roman" panose="02020603050405020304" pitchFamily="18" charset="0"/>
              </a:rPr>
              <a:t>Sự sụp đổ của chế độ a-pác-thai</a:t>
            </a:r>
          </a:p>
          <a:p>
            <a:pPr algn="just" eaLnBrk="1" hangingPunct="1">
              <a:spcBef>
                <a:spcPct val="0"/>
              </a:spcBef>
              <a:buClrTx/>
              <a:buSzTx/>
              <a:buFontTx/>
              <a:buNone/>
            </a:pPr>
            <a:r>
              <a:rPr lang="vi-VN" altLang="en-US" sz="2400" dirty="0">
                <a:solidFill>
                  <a:schemeClr val="tx1"/>
                </a:solidFill>
                <a:latin typeface="Times New Roman" panose="02020603050405020304" pitchFamily="18" charset="0"/>
                <a:cs typeface="Times New Roman" panose="02020603050405020304" pitchFamily="18" charset="0"/>
              </a:rPr>
              <a:t>     Nam Phi là một nước nổi tiếng nhiều vàng, kim cương, nhưng cũng nổi tiếng về nạn phân biệt chủng tộc. Chế độ phân biệt chủng tộc ở đây được toàn thế giới biết đến với tên gọi a-pác-thai.</a:t>
            </a:r>
          </a:p>
          <a:p>
            <a:pPr algn="just" eaLnBrk="1" hangingPunct="1">
              <a:spcBef>
                <a:spcPct val="0"/>
              </a:spcBef>
              <a:buClrTx/>
              <a:buSzTx/>
              <a:buFontTx/>
              <a:buNone/>
            </a:pPr>
            <a:r>
              <a:rPr lang="vi-VN" altLang="en-US" sz="2400" dirty="0">
                <a:solidFill>
                  <a:schemeClr val="tx1"/>
                </a:solidFill>
                <a:latin typeface="Times New Roman" panose="02020603050405020304" pitchFamily="18" charset="0"/>
                <a:cs typeface="Times New Roman" panose="02020603050405020304" pitchFamily="18" charset="0"/>
              </a:rPr>
              <a:t>     Ở nước này, người da trắng chỉ chiếm 1/5 dân số, nhưng lại nắm gần 9/10 đất trồng trọt. 3/4 tổng thu nhập và toàn bộ hầm mỏ, xí nghiệp, ngân hàng,… Ngược lại, người da đen phải làm những công việc nặng nhọc, bẩn thỉu; lương chỉ bằng 1/7 hay 1/10 lương của công nhân da trắng. Họ phải sống, chữa bệnh, đi học ở những khu riêng và không được hưởng một chút tự do, dân chủ nào.</a:t>
            </a:r>
          </a:p>
          <a:p>
            <a:pPr algn="just" eaLnBrk="1" hangingPunct="1">
              <a:spcBef>
                <a:spcPct val="0"/>
              </a:spcBef>
              <a:buClrTx/>
              <a:buSzTx/>
              <a:buFontTx/>
              <a:buNone/>
            </a:pPr>
            <a:r>
              <a:rPr lang="vi-VN" altLang="en-US" sz="2400" dirty="0">
                <a:solidFill>
                  <a:schemeClr val="tx1"/>
                </a:solidFill>
                <a:latin typeface="Times New Roman" panose="02020603050405020304" pitchFamily="18" charset="0"/>
                <a:cs typeface="Times New Roman" panose="02020603050405020304" pitchFamily="18" charset="0"/>
              </a:rPr>
              <a:t>     Bất bình với chế độ a-pác-thai, người da đen đã đứng lên đòi bình đẳng. Cuộc đấu tranh dũng cảm và bền bỉ của họ được sự ủng hộ của những người yêu chuộng tự do và công lí trên toàn thế giới, cuối cùng đã giành được thắng lợi. Ngày 17- 6 -1991, chính quyền Nam Phi buộc phải hủy bỏ sắc lệnh phân biệt chủng tộc. Ngày 27 - 4 - 1994, cuộc tổng tuyển cử đa sắc tộc đầu tiên được tổ chức. Luật sư da đen Nen-xơn Man-đe-la, người từng bị giam cầm suốt 27 năm vì đấu tranh chống chế độ a-pác-thai, được bầu làm Tổng thống. Chế độ phân biệt chủng tộc xấu xa nhất hành tinh đã chấm dứt trước khi nhân loại bước vào thế kỉ XXI.</a:t>
            </a:r>
          </a:p>
          <a:p>
            <a:pPr eaLnBrk="1" hangingPunct="1">
              <a:spcBef>
                <a:spcPct val="0"/>
              </a:spcBef>
              <a:buClrTx/>
              <a:buSzTx/>
              <a:buFontTx/>
              <a:buNone/>
            </a:pPr>
            <a:r>
              <a:rPr lang="vi-VN" altLang="en-US" sz="2400" dirty="0">
                <a:solidFill>
                  <a:schemeClr val="tx1"/>
                </a:solidFill>
                <a:latin typeface="Times New Roman" panose="02020603050405020304" pitchFamily="18" charset="0"/>
                <a:cs typeface="Times New Roman" panose="02020603050405020304" pitchFamily="18" charset="0"/>
              </a:rPr>
              <a:t>                                                   </a:t>
            </a:r>
            <a:r>
              <a:rPr lang="vi-VN" altLang="en-US" sz="2400" i="1" dirty="0">
                <a:solidFill>
                  <a:schemeClr val="tx1"/>
                </a:solidFill>
                <a:latin typeface="Times New Roman" panose="02020603050405020304" pitchFamily="18" charset="0"/>
                <a:cs typeface="Times New Roman" panose="02020603050405020304" pitchFamily="18" charset="0"/>
              </a:rPr>
              <a:t>Theo</a:t>
            </a:r>
            <a:r>
              <a:rPr lang="vi-VN" altLang="en-US" sz="2400" dirty="0">
                <a:solidFill>
                  <a:schemeClr val="tx1"/>
                </a:solidFill>
                <a:latin typeface="Times New Roman" panose="02020603050405020304" pitchFamily="18" charset="0"/>
                <a:cs typeface="Times New Roman" panose="02020603050405020304" pitchFamily="18" charset="0"/>
              </a:rPr>
              <a:t> NHỮNG MẨU CHUYỆN LỊCH SỬ THẾ GIỚI</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11" name="Picture 10">
            <a:extLst>
              <a:ext uri="{FF2B5EF4-FFF2-40B4-BE49-F238E27FC236}">
                <a16:creationId xmlns:a16="http://schemas.microsoft.com/office/drawing/2014/main" id="{5ACA99FD-E7B5-4258-9EC4-912B2B3CC4D4}"/>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6956"/>
          <a:stretch/>
        </p:blipFill>
        <p:spPr>
          <a:xfrm>
            <a:off x="1696357" y="266700"/>
            <a:ext cx="9289143" cy="5936343"/>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sp>
        <p:nvSpPr>
          <p:cNvPr id="14" name="文本框 14">
            <a:extLst>
              <a:ext uri="{FF2B5EF4-FFF2-40B4-BE49-F238E27FC236}">
                <a16:creationId xmlns:a16="http://schemas.microsoft.com/office/drawing/2014/main" id="{9849DB3A-9544-43E5-9772-77F4A025D365}"/>
              </a:ext>
            </a:extLst>
          </p:cNvPr>
          <p:cNvSpPr txBox="1"/>
          <p:nvPr/>
        </p:nvSpPr>
        <p:spPr>
          <a:xfrm>
            <a:off x="4497764" y="2082348"/>
            <a:ext cx="419374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1. Luyện đọc đúng</a:t>
            </a:r>
            <a:endParaRPr kumimoji="0" lang="zh-CN" altLang="en-US" sz="4000" b="1" i="0" u="none" strike="noStrike" kern="1200" cap="none" spc="0" normalizeH="0" baseline="0" noProof="0" dirty="0">
              <a:ln>
                <a:solidFill>
                  <a:prstClr val="white"/>
                </a:solidFill>
              </a:ln>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endParaRPr>
          </a:p>
        </p:txBody>
      </p:sp>
    </p:spTree>
    <p:custDataLst>
      <p:tags r:id="rId1"/>
    </p:custDataLst>
    <p:extLst>
      <p:ext uri="{BB962C8B-B14F-4D97-AF65-F5344CB8AC3E}">
        <p14:creationId xmlns:p14="http://schemas.microsoft.com/office/powerpoint/2010/main" val="116586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3142146" y="1105579"/>
            <a:ext cx="6763854"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7" y="642812"/>
            <a:ext cx="1543286" cy="579967"/>
          </a:xfrm>
          <a:prstGeom prst="rect">
            <a:avLst/>
          </a:prstGeom>
          <a:noFill/>
        </p:spPr>
        <p:txBody>
          <a:bodyPr wrap="square" rtlCol="0">
            <a:spAutoFit/>
          </a:bodyPr>
          <a:lstStyle/>
          <a:p>
            <a:pPr>
              <a:lnSpc>
                <a:spcPct val="150000"/>
              </a:lnSpc>
            </a:pPr>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4" name="Text Box 6">
            <a:extLst>
              <a:ext uri="{FF2B5EF4-FFF2-40B4-BE49-F238E27FC236}">
                <a16:creationId xmlns:a16="http://schemas.microsoft.com/office/drawing/2014/main" id="{D7CEA270-48E5-4D79-8CD2-869EF03E13E1}"/>
              </a:ext>
            </a:extLst>
          </p:cNvPr>
          <p:cNvSpPr txBox="1">
            <a:spLocks noChangeArrowheads="1"/>
          </p:cNvSpPr>
          <p:nvPr/>
        </p:nvSpPr>
        <p:spPr>
          <a:xfrm>
            <a:off x="1641537" y="2196303"/>
            <a:ext cx="9248136" cy="220866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vi-VN" sz="3200" b="1" dirty="0" err="1">
                <a:solidFill>
                  <a:schemeClr val="accent2"/>
                </a:solidFill>
                <a:latin typeface="Times New Roman" panose="02020603050405020304" pitchFamily="18" charset="0"/>
                <a:cs typeface="Times New Roman" panose="02020603050405020304" pitchFamily="18" charset="0"/>
              </a:rPr>
              <a:t>Bài</a:t>
            </a:r>
            <a:r>
              <a:rPr lang="en-GB" altLang="vi-VN" sz="3200" b="1" dirty="0">
                <a:solidFill>
                  <a:schemeClr val="accent2"/>
                </a:solidFill>
                <a:latin typeface="Times New Roman" panose="02020603050405020304" pitchFamily="18" charset="0"/>
                <a:cs typeface="Times New Roman" panose="02020603050405020304" pitchFamily="18" charset="0"/>
              </a:rPr>
              <a:t> </a:t>
            </a:r>
            <a:r>
              <a:rPr lang="en-GB" altLang="vi-VN" sz="3200" b="1" dirty="0" err="1">
                <a:solidFill>
                  <a:schemeClr val="accent2"/>
                </a:solidFill>
                <a:latin typeface="Times New Roman" panose="02020603050405020304" pitchFamily="18" charset="0"/>
                <a:cs typeface="Times New Roman" panose="02020603050405020304" pitchFamily="18" charset="0"/>
              </a:rPr>
              <a:t>văn</a:t>
            </a:r>
            <a:r>
              <a:rPr lang="en-GB" altLang="vi-VN" sz="3200" b="1" dirty="0">
                <a:solidFill>
                  <a:schemeClr val="accent2"/>
                </a:solidFill>
                <a:latin typeface="Times New Roman" panose="02020603050405020304" pitchFamily="18" charset="0"/>
                <a:cs typeface="Times New Roman" panose="02020603050405020304" pitchFamily="18" charset="0"/>
              </a:rPr>
              <a:t> </a:t>
            </a:r>
            <a:r>
              <a:rPr lang="en-GB" altLang="vi-VN" sz="3200" b="1" dirty="0" err="1">
                <a:solidFill>
                  <a:schemeClr val="accent2"/>
                </a:solidFill>
                <a:latin typeface="Times New Roman" panose="02020603050405020304" pitchFamily="18" charset="0"/>
                <a:cs typeface="Times New Roman" panose="02020603050405020304" pitchFamily="18" charset="0"/>
              </a:rPr>
              <a:t>gồm</a:t>
            </a:r>
            <a:r>
              <a:rPr lang="en-GB" altLang="vi-VN" sz="3200" b="1" dirty="0">
                <a:solidFill>
                  <a:schemeClr val="accent2"/>
                </a:solidFill>
                <a:latin typeface="Times New Roman" panose="02020603050405020304" pitchFamily="18" charset="0"/>
                <a:cs typeface="Times New Roman" panose="02020603050405020304" pitchFamily="18" charset="0"/>
              </a:rPr>
              <a:t> 3 </a:t>
            </a:r>
            <a:r>
              <a:rPr lang="en-GB" altLang="vi-VN" sz="3200" b="1" dirty="0" err="1">
                <a:solidFill>
                  <a:schemeClr val="accent2"/>
                </a:solidFill>
                <a:latin typeface="Times New Roman" panose="02020603050405020304" pitchFamily="18" charset="0"/>
                <a:cs typeface="Times New Roman" panose="02020603050405020304" pitchFamily="18" charset="0"/>
              </a:rPr>
              <a:t>đoạn</a:t>
            </a:r>
            <a:r>
              <a:rPr lang="en-GB" altLang="vi-VN" sz="3200" b="1" dirty="0">
                <a:solidFill>
                  <a:schemeClr val="accent2"/>
                </a:solidFill>
                <a:latin typeface="Times New Roman" panose="02020603050405020304" pitchFamily="18" charset="0"/>
                <a:cs typeface="Times New Roman" panose="02020603050405020304" pitchFamily="18" charset="0"/>
              </a:rPr>
              <a:t>:</a:t>
            </a:r>
          </a:p>
          <a:p>
            <a:pPr>
              <a:buFontTx/>
              <a:buNone/>
            </a:pPr>
            <a:r>
              <a:rPr lang="en-GB" altLang="vi-VN" sz="3200" b="1" dirty="0">
                <a:latin typeface="Times New Roman" panose="02020603050405020304" pitchFamily="18" charset="0"/>
                <a:cs typeface="Times New Roman" panose="02020603050405020304" pitchFamily="18" charset="0"/>
              </a:rPr>
              <a:t>+ </a:t>
            </a:r>
            <a:r>
              <a:rPr lang="en-GB" altLang="vi-VN" sz="3200" b="1" dirty="0" err="1">
                <a:solidFill>
                  <a:schemeClr val="accent2"/>
                </a:solidFill>
                <a:latin typeface="Times New Roman" panose="02020603050405020304" pitchFamily="18" charset="0"/>
                <a:cs typeface="Times New Roman" panose="02020603050405020304" pitchFamily="18" charset="0"/>
              </a:rPr>
              <a:t>Đoạn</a:t>
            </a:r>
            <a:r>
              <a:rPr lang="en-GB" altLang="vi-VN" sz="3200" b="1" dirty="0">
                <a:solidFill>
                  <a:schemeClr val="accent2"/>
                </a:solidFill>
                <a:latin typeface="Times New Roman" panose="02020603050405020304" pitchFamily="18" charset="0"/>
                <a:cs typeface="Times New Roman" panose="02020603050405020304" pitchFamily="18" charset="0"/>
              </a:rPr>
              <a:t> 1:</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Từ</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đầu</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đến</a:t>
            </a:r>
            <a:r>
              <a:rPr lang="en-GB" altLang="vi-VN" sz="3200" b="1" dirty="0">
                <a:latin typeface="Times New Roman" panose="02020603050405020304" pitchFamily="18" charset="0"/>
                <a:cs typeface="Times New Roman" panose="02020603050405020304" pitchFamily="18" charset="0"/>
              </a:rPr>
              <a:t> “… </a:t>
            </a:r>
            <a:r>
              <a:rPr lang="en-GB" altLang="vi-VN" sz="3200" b="1" dirty="0" err="1">
                <a:latin typeface="Times New Roman" panose="02020603050405020304" pitchFamily="18" charset="0"/>
                <a:cs typeface="Times New Roman" panose="02020603050405020304" pitchFamily="18" charset="0"/>
              </a:rPr>
              <a:t>tên</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gọi</a:t>
            </a:r>
            <a:r>
              <a:rPr lang="en-GB" altLang="vi-VN" sz="3200" b="1" dirty="0">
                <a:latin typeface="Times New Roman" panose="02020603050405020304" pitchFamily="18" charset="0"/>
                <a:cs typeface="Times New Roman" panose="02020603050405020304" pitchFamily="18" charset="0"/>
              </a:rPr>
              <a:t> a-</a:t>
            </a:r>
            <a:r>
              <a:rPr lang="en-GB" altLang="vi-VN" sz="3200" b="1" dirty="0" err="1">
                <a:latin typeface="Times New Roman" panose="02020603050405020304" pitchFamily="18" charset="0"/>
                <a:cs typeface="Times New Roman" panose="02020603050405020304" pitchFamily="18" charset="0"/>
              </a:rPr>
              <a:t>pác</a:t>
            </a:r>
            <a:r>
              <a:rPr lang="en-GB" altLang="vi-VN" sz="3200" b="1" dirty="0">
                <a:latin typeface="Times New Roman" panose="02020603050405020304" pitchFamily="18" charset="0"/>
                <a:cs typeface="Times New Roman" panose="02020603050405020304" pitchFamily="18" charset="0"/>
              </a:rPr>
              <a:t>-</a:t>
            </a:r>
            <a:r>
              <a:rPr lang="en-GB" altLang="vi-VN" sz="3200" b="1" dirty="0" err="1">
                <a:latin typeface="Times New Roman" panose="02020603050405020304" pitchFamily="18" charset="0"/>
                <a:cs typeface="Times New Roman" panose="02020603050405020304" pitchFamily="18" charset="0"/>
              </a:rPr>
              <a:t>thai</a:t>
            </a:r>
            <a:r>
              <a:rPr lang="en-GB" altLang="vi-VN" sz="3200" b="1" dirty="0">
                <a:latin typeface="Times New Roman" panose="02020603050405020304" pitchFamily="18" charset="0"/>
                <a:cs typeface="Times New Roman" panose="02020603050405020304" pitchFamily="18" charset="0"/>
              </a:rPr>
              <a:t>”.</a:t>
            </a:r>
          </a:p>
          <a:p>
            <a:pPr>
              <a:buFontTx/>
              <a:buNone/>
            </a:pPr>
            <a:r>
              <a:rPr lang="en-GB" altLang="vi-VN" sz="3200" b="1" dirty="0">
                <a:latin typeface="Times New Roman" panose="02020603050405020304" pitchFamily="18" charset="0"/>
                <a:cs typeface="Times New Roman" panose="02020603050405020304" pitchFamily="18" charset="0"/>
              </a:rPr>
              <a:t>+ </a:t>
            </a:r>
            <a:r>
              <a:rPr lang="en-GB" altLang="vi-VN" sz="3200" b="1" dirty="0" err="1">
                <a:solidFill>
                  <a:schemeClr val="accent2"/>
                </a:solidFill>
                <a:latin typeface="Times New Roman" panose="02020603050405020304" pitchFamily="18" charset="0"/>
                <a:cs typeface="Times New Roman" panose="02020603050405020304" pitchFamily="18" charset="0"/>
              </a:rPr>
              <a:t>Đoạn</a:t>
            </a:r>
            <a:r>
              <a:rPr lang="en-GB" altLang="vi-VN" sz="3200" b="1" dirty="0">
                <a:solidFill>
                  <a:schemeClr val="accent2"/>
                </a:solidFill>
                <a:latin typeface="Times New Roman" panose="02020603050405020304" pitchFamily="18" charset="0"/>
                <a:cs typeface="Times New Roman" panose="02020603050405020304" pitchFamily="18" charset="0"/>
              </a:rPr>
              <a:t> 2:</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Từ</a:t>
            </a:r>
            <a:r>
              <a:rPr lang="en-GB" altLang="vi-VN" sz="3200" b="1" dirty="0">
                <a:latin typeface="Times New Roman" panose="02020603050405020304" pitchFamily="18" charset="0"/>
                <a:cs typeface="Times New Roman" panose="02020603050405020304" pitchFamily="18" charset="0"/>
              </a:rPr>
              <a:t>  “ Ở </a:t>
            </a:r>
            <a:r>
              <a:rPr lang="en-GB" altLang="vi-VN" sz="3200" b="1" dirty="0" err="1">
                <a:latin typeface="Times New Roman" panose="02020603050405020304" pitchFamily="18" charset="0"/>
                <a:cs typeface="Times New Roman" panose="02020603050405020304" pitchFamily="18" charset="0"/>
              </a:rPr>
              <a:t>nước</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này</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tự</a:t>
            </a:r>
            <a:r>
              <a:rPr lang="en-GB" altLang="vi-VN" sz="3200" b="1" dirty="0">
                <a:latin typeface="Times New Roman" panose="02020603050405020304" pitchFamily="18" charset="0"/>
                <a:cs typeface="Times New Roman" panose="02020603050405020304" pitchFamily="18" charset="0"/>
              </a:rPr>
              <a:t> do, </a:t>
            </a:r>
            <a:r>
              <a:rPr lang="en-GB" altLang="vi-VN" sz="3200" b="1" dirty="0" err="1">
                <a:latin typeface="Times New Roman" panose="02020603050405020304" pitchFamily="18" charset="0"/>
                <a:cs typeface="Times New Roman" panose="02020603050405020304" pitchFamily="18" charset="0"/>
              </a:rPr>
              <a:t>dân</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chủ</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nào</a:t>
            </a:r>
            <a:r>
              <a:rPr lang="en-GB" altLang="vi-VN" sz="3200" b="1" dirty="0">
                <a:latin typeface="Times New Roman" panose="02020603050405020304" pitchFamily="18" charset="0"/>
                <a:cs typeface="Times New Roman" panose="02020603050405020304" pitchFamily="18" charset="0"/>
              </a:rPr>
              <a:t>”.</a:t>
            </a:r>
          </a:p>
          <a:p>
            <a:pPr>
              <a:buFontTx/>
              <a:buNone/>
            </a:pPr>
            <a:r>
              <a:rPr lang="en-GB" altLang="vi-VN" sz="3200" b="1" dirty="0">
                <a:latin typeface="Times New Roman" panose="02020603050405020304" pitchFamily="18" charset="0"/>
                <a:cs typeface="Times New Roman" panose="02020603050405020304" pitchFamily="18" charset="0"/>
              </a:rPr>
              <a:t>+ </a:t>
            </a:r>
            <a:r>
              <a:rPr lang="en-GB" altLang="vi-VN" sz="3200" b="1" dirty="0" err="1">
                <a:solidFill>
                  <a:schemeClr val="accent2"/>
                </a:solidFill>
                <a:latin typeface="Times New Roman" panose="02020603050405020304" pitchFamily="18" charset="0"/>
                <a:cs typeface="Times New Roman" panose="02020603050405020304" pitchFamily="18" charset="0"/>
              </a:rPr>
              <a:t>Đoạn</a:t>
            </a:r>
            <a:r>
              <a:rPr lang="en-GB" altLang="vi-VN" sz="3200" b="1" dirty="0">
                <a:solidFill>
                  <a:schemeClr val="accent2"/>
                </a:solidFill>
                <a:latin typeface="Times New Roman" panose="02020603050405020304" pitchFamily="18" charset="0"/>
                <a:cs typeface="Times New Roman" panose="02020603050405020304" pitchFamily="18" charset="0"/>
              </a:rPr>
              <a:t> 3:</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Đoạn</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còn</a:t>
            </a:r>
            <a:r>
              <a:rPr lang="en-GB" altLang="vi-VN" sz="3200" b="1" dirty="0">
                <a:latin typeface="Times New Roman" panose="02020603050405020304" pitchFamily="18" charset="0"/>
                <a:cs typeface="Times New Roman" panose="02020603050405020304" pitchFamily="18" charset="0"/>
              </a:rPr>
              <a:t> </a:t>
            </a:r>
            <a:r>
              <a:rPr lang="en-GB" altLang="vi-VN" sz="3200" b="1" dirty="0" err="1">
                <a:latin typeface="Times New Roman" panose="02020603050405020304" pitchFamily="18" charset="0"/>
                <a:cs typeface="Times New Roman" panose="02020603050405020304" pitchFamily="18" charset="0"/>
              </a:rPr>
              <a:t>lại</a:t>
            </a:r>
            <a:r>
              <a:rPr lang="en-GB" altLang="vi-VN" sz="3200" b="1" dirty="0">
                <a:latin typeface="Times New Roman" panose="02020603050405020304" pitchFamily="18" charset="0"/>
                <a:cs typeface="Times New Roman" panose="02020603050405020304" pitchFamily="18" charset="0"/>
              </a:rPr>
              <a:t>.</a:t>
            </a: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350044" y="4607984"/>
            <a:ext cx="3719632" cy="2007128"/>
          </a:xfrm>
          <a:prstGeom prst="rect">
            <a:avLst/>
          </a:prstGeom>
        </p:spPr>
      </p:pic>
    </p:spTree>
    <p:custDataLst>
      <p:tags r:id="rId1"/>
    </p:custDataLst>
    <p:extLst>
      <p:ext uri="{BB962C8B-B14F-4D97-AF65-F5344CB8AC3E}">
        <p14:creationId xmlns:p14="http://schemas.microsoft.com/office/powerpoint/2010/main" val="606854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3142146" y="972229"/>
            <a:ext cx="6530174"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7" y="557087"/>
            <a:ext cx="1543286" cy="579967"/>
          </a:xfrm>
          <a:prstGeom prst="rect">
            <a:avLst/>
          </a:prstGeom>
          <a:noFill/>
        </p:spPr>
        <p:txBody>
          <a:bodyPr wrap="square" rtlCol="0">
            <a:spAutoFit/>
          </a:bodyPr>
          <a:lstStyle/>
          <a:p>
            <a:pPr>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469729" y="4399281"/>
            <a:ext cx="3719632" cy="2007128"/>
          </a:xfrm>
          <a:prstGeom prst="rect">
            <a:avLst/>
          </a:prstGeom>
        </p:spPr>
      </p:pic>
      <p:sp>
        <p:nvSpPr>
          <p:cNvPr id="14" name="TextBox 13">
            <a:extLst>
              <a:ext uri="{FF2B5EF4-FFF2-40B4-BE49-F238E27FC236}">
                <a16:creationId xmlns:a16="http://schemas.microsoft.com/office/drawing/2014/main" id="{5B686CB8-3FFA-4193-93CB-1EBAB176B0F4}"/>
              </a:ext>
            </a:extLst>
          </p:cNvPr>
          <p:cNvSpPr txBox="1"/>
          <p:nvPr/>
        </p:nvSpPr>
        <p:spPr>
          <a:xfrm>
            <a:off x="4698881" y="2041321"/>
            <a:ext cx="2854443" cy="646331"/>
          </a:xfrm>
          <a:prstGeom prst="rect">
            <a:avLst/>
          </a:prstGeom>
          <a:noFill/>
        </p:spPr>
        <p:txBody>
          <a:bodyPr wrap="square">
            <a:spAutoFit/>
          </a:bodyPr>
          <a:lstStyle/>
          <a:p>
            <a:pPr eaLnBrk="1" hangingPunct="1">
              <a:defRPr/>
            </a:pPr>
            <a:r>
              <a:rPr lang="vi-VN" sz="3600" b="1" dirty="0">
                <a:latin typeface="Times New Roman" panose="02020603050405020304" pitchFamily="18" charset="0"/>
                <a:cs typeface="Times New Roman" panose="02020603050405020304" pitchFamily="18" charset="0"/>
              </a:rPr>
              <a:t>a-pác-thai</a:t>
            </a:r>
            <a:endParaRPr lang="en-US" sz="36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21E949A-FBD3-4F54-9AE9-51912A3ED846}"/>
              </a:ext>
            </a:extLst>
          </p:cNvPr>
          <p:cNvSpPr txBox="1"/>
          <p:nvPr/>
        </p:nvSpPr>
        <p:spPr>
          <a:xfrm>
            <a:off x="4733924" y="2752061"/>
            <a:ext cx="4200526" cy="646331"/>
          </a:xfrm>
          <a:prstGeom prst="rect">
            <a:avLst/>
          </a:prstGeom>
          <a:noFill/>
        </p:spPr>
        <p:txBody>
          <a:bodyPr wrap="square">
            <a:spAutoFit/>
          </a:bodyPr>
          <a:lstStyle/>
          <a:p>
            <a:pPr eaLnBrk="1" hangingPunct="1">
              <a:defRPr/>
            </a:pPr>
            <a:r>
              <a:rPr lang="vi-VN" sz="3600" b="1" dirty="0">
                <a:latin typeface="Times New Roman" panose="02020603050405020304" pitchFamily="18" charset="0"/>
                <a:cs typeface="Times New Roman" panose="02020603050405020304" pitchFamily="18" charset="0"/>
              </a:rPr>
              <a:t>Nen-xơn Man-đê-la  </a:t>
            </a:r>
            <a:endParaRPr lang="en-US" sz="36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5DBB741-B2B3-4C8C-A38E-306A7F0F623D}"/>
              </a:ext>
            </a:extLst>
          </p:cNvPr>
          <p:cNvSpPr txBox="1"/>
          <p:nvPr/>
        </p:nvSpPr>
        <p:spPr>
          <a:xfrm>
            <a:off x="4733924" y="3570663"/>
            <a:ext cx="6096000" cy="646331"/>
          </a:xfrm>
          <a:prstGeom prst="rect">
            <a:avLst/>
          </a:prstGeom>
          <a:noFill/>
        </p:spPr>
        <p:txBody>
          <a:bodyPr wrap="square">
            <a:spAutoFit/>
          </a:bodyPr>
          <a:lstStyle/>
          <a:p>
            <a:pPr eaLnBrk="1" hangingPunct="1">
              <a:defRPr/>
            </a:pPr>
            <a:r>
              <a:rPr lang="vi-VN" sz="3600" b="1" dirty="0">
                <a:latin typeface="Times New Roman" panose="02020603050405020304" pitchFamily="18" charset="0"/>
                <a:cs typeface="Times New Roman" panose="02020603050405020304" pitchFamily="18" charset="0"/>
              </a:rPr>
              <a:t>trồng trọt</a:t>
            </a:r>
            <a:endParaRPr lang="en-US" sz="36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4774E0F-8F11-4CCA-B650-CC3CEE55BBE2}"/>
              </a:ext>
            </a:extLst>
          </p:cNvPr>
          <p:cNvSpPr txBox="1"/>
          <p:nvPr/>
        </p:nvSpPr>
        <p:spPr>
          <a:xfrm>
            <a:off x="4733924" y="4406632"/>
            <a:ext cx="6096000" cy="646331"/>
          </a:xfrm>
          <a:prstGeom prst="rect">
            <a:avLst/>
          </a:prstGeom>
          <a:noFill/>
        </p:spPr>
        <p:txBody>
          <a:bodyPr wrap="square">
            <a:spAutoFit/>
          </a:bodyPr>
          <a:lstStyle/>
          <a:p>
            <a:pPr eaLnBrk="1" hangingPunct="1">
              <a:defRPr/>
            </a:pPr>
            <a:r>
              <a:rPr lang="vi-VN" sz="3600" b="1" dirty="0">
                <a:latin typeface="Times New Roman" panose="02020603050405020304" pitchFamily="18" charset="0"/>
                <a:cs typeface="Times New Roman" panose="02020603050405020304" pitchFamily="18" charset="0"/>
              </a:rPr>
              <a:t>yêu chuộng</a:t>
            </a:r>
            <a:endParaRPr lang="en-US" sz="3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CE3C09-B617-4EB1-B32D-52A7E33F5B74}"/>
              </a:ext>
            </a:extLst>
          </p:cNvPr>
          <p:cNvSpPr txBox="1"/>
          <p:nvPr/>
        </p:nvSpPr>
        <p:spPr>
          <a:xfrm>
            <a:off x="4733924" y="3570838"/>
            <a:ext cx="6096000" cy="646331"/>
          </a:xfrm>
          <a:prstGeom prst="rect">
            <a:avLst/>
          </a:prstGeom>
          <a:noFill/>
        </p:spPr>
        <p:txBody>
          <a:bodyPr wrap="square">
            <a:spAutoFit/>
          </a:bodyPr>
          <a:lstStyle/>
          <a:p>
            <a:pPr eaLnBrk="1" hangingPunct="1">
              <a:defRPr/>
            </a:pPr>
            <a:r>
              <a:rPr lang="vi-VN" sz="3600" b="1" dirty="0">
                <a:solidFill>
                  <a:srgbClr val="FF0000"/>
                </a:solidFill>
                <a:latin typeface="Times New Roman" panose="02020603050405020304" pitchFamily="18" charset="0"/>
                <a:cs typeface="Times New Roman" panose="02020603050405020304" pitchFamily="18" charset="0"/>
              </a:rPr>
              <a:t>tr</a:t>
            </a:r>
            <a:r>
              <a:rPr lang="vi-VN" sz="3600" b="1" dirty="0">
                <a:latin typeface="Times New Roman" panose="02020603050405020304" pitchFamily="18" charset="0"/>
                <a:cs typeface="Times New Roman" panose="02020603050405020304" pitchFamily="18" charset="0"/>
              </a:rPr>
              <a:t>ồng </a:t>
            </a:r>
            <a:r>
              <a:rPr lang="vi-VN" sz="3600" b="1" dirty="0">
                <a:solidFill>
                  <a:srgbClr val="FF0000"/>
                </a:solidFill>
                <a:latin typeface="Times New Roman" panose="02020603050405020304" pitchFamily="18" charset="0"/>
                <a:cs typeface="Times New Roman" panose="02020603050405020304" pitchFamily="18" charset="0"/>
              </a:rPr>
              <a:t>tr</a:t>
            </a:r>
            <a:r>
              <a:rPr lang="vi-VN" sz="3600" b="1" dirty="0">
                <a:latin typeface="Times New Roman" panose="02020603050405020304" pitchFamily="18" charset="0"/>
                <a:cs typeface="Times New Roman" panose="02020603050405020304" pitchFamily="18" charset="0"/>
              </a:rPr>
              <a:t>ọt</a:t>
            </a:r>
            <a:endParaRPr lang="en-US" sz="36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9978016-0929-4419-89F0-E3234FF4CB5B}"/>
              </a:ext>
            </a:extLst>
          </p:cNvPr>
          <p:cNvSpPr txBox="1"/>
          <p:nvPr/>
        </p:nvSpPr>
        <p:spPr>
          <a:xfrm>
            <a:off x="4733924" y="4390940"/>
            <a:ext cx="6096000" cy="646331"/>
          </a:xfrm>
          <a:prstGeom prst="rect">
            <a:avLst/>
          </a:prstGeom>
          <a:noFill/>
        </p:spPr>
        <p:txBody>
          <a:bodyPr wrap="square">
            <a:spAutoFit/>
          </a:bodyPr>
          <a:lstStyle/>
          <a:p>
            <a:pPr eaLnBrk="1" hangingPunct="1">
              <a:defRPr/>
            </a:pPr>
            <a:r>
              <a:rPr lang="vi-VN" sz="3600" b="1" dirty="0">
                <a:latin typeface="Times New Roman" panose="02020603050405020304" pitchFamily="18" charset="0"/>
                <a:cs typeface="Times New Roman" panose="02020603050405020304" pitchFamily="18" charset="0"/>
              </a:rPr>
              <a:t>yêu ch</a:t>
            </a:r>
            <a:r>
              <a:rPr lang="vi-VN" sz="3600" b="1" dirty="0">
                <a:solidFill>
                  <a:srgbClr val="FF0000"/>
                </a:solidFill>
                <a:latin typeface="Times New Roman" panose="02020603050405020304" pitchFamily="18" charset="0"/>
                <a:cs typeface="Times New Roman" panose="02020603050405020304" pitchFamily="18" charset="0"/>
              </a:rPr>
              <a:t>uộng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2324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P spid="20" grpId="0"/>
      <p:bldP spid="1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3142146" y="1105579"/>
            <a:ext cx="6499694"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7" y="642812"/>
            <a:ext cx="1543286" cy="579967"/>
          </a:xfrm>
          <a:prstGeom prst="rect">
            <a:avLst/>
          </a:prstGeom>
          <a:noFill/>
        </p:spPr>
        <p:txBody>
          <a:bodyPr wrap="square" rtlCol="0">
            <a:spAutoFit/>
          </a:bodyPr>
          <a:lstStyle/>
          <a:p>
            <a:pPr>
              <a:lnSpc>
                <a:spcPct val="150000"/>
              </a:lnSpc>
            </a:pPr>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611969" y="4439921"/>
            <a:ext cx="3719632" cy="2007128"/>
          </a:xfrm>
          <a:prstGeom prst="rect">
            <a:avLst/>
          </a:prstGeom>
        </p:spPr>
      </p:pic>
      <p:sp>
        <p:nvSpPr>
          <p:cNvPr id="8" name="Text Box 19">
            <a:extLst>
              <a:ext uri="{FF2B5EF4-FFF2-40B4-BE49-F238E27FC236}">
                <a16:creationId xmlns:a16="http://schemas.microsoft.com/office/drawing/2014/main" id="{D616D1E7-7AA3-47E6-9FA6-BD25CECFA913}"/>
              </a:ext>
            </a:extLst>
          </p:cNvPr>
          <p:cNvSpPr txBox="1">
            <a:spLocks noChangeArrowheads="1"/>
          </p:cNvSpPr>
          <p:nvPr/>
        </p:nvSpPr>
        <p:spPr bwMode="auto">
          <a:xfrm>
            <a:off x="899886" y="2281012"/>
            <a:ext cx="107695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2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Cuộc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đấu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tranh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dũng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cảm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bỉ</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của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họ</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được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sự</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ủng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của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những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người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yêu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chuộng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tự</a:t>
            </a:r>
            <a:r>
              <a:rPr lang="en-US" altLang="vi-VN" sz="3600" dirty="0">
                <a:latin typeface="Times New Roman" panose="02020603050405020304" pitchFamily="18" charset="0"/>
                <a:cs typeface="Times New Roman" panose="02020603050405020304" pitchFamily="18" charset="0"/>
              </a:rPr>
              <a:t> do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công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lí</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trên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toàn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giới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cuối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cùng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đã</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giành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được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thắng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lợi</a:t>
            </a:r>
            <a:r>
              <a:rPr lang="en-US" altLang="vi-VN" sz="3600" dirty="0">
                <a:latin typeface="Times New Roman" panose="02020603050405020304" pitchFamily="18" charset="0"/>
                <a:cs typeface="Times New Roman" panose="02020603050405020304" pitchFamily="18" charset="0"/>
              </a:rPr>
              <a:t>.</a:t>
            </a:r>
          </a:p>
        </p:txBody>
      </p:sp>
      <p:sp>
        <p:nvSpPr>
          <p:cNvPr id="17" name="Line 22">
            <a:extLst>
              <a:ext uri="{FF2B5EF4-FFF2-40B4-BE49-F238E27FC236}">
                <a16:creationId xmlns:a16="http://schemas.microsoft.com/office/drawing/2014/main" id="{2E86145B-A202-415E-B1BA-5BB1142E0519}"/>
              </a:ext>
            </a:extLst>
          </p:cNvPr>
          <p:cNvSpPr>
            <a:spLocks noChangeShapeType="1"/>
          </p:cNvSpPr>
          <p:nvPr/>
        </p:nvSpPr>
        <p:spPr bwMode="auto">
          <a:xfrm flipH="1">
            <a:off x="9406708" y="2456120"/>
            <a:ext cx="76200" cy="36285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8" name="Line 23">
            <a:extLst>
              <a:ext uri="{FF2B5EF4-FFF2-40B4-BE49-F238E27FC236}">
                <a16:creationId xmlns:a16="http://schemas.microsoft.com/office/drawing/2014/main" id="{45C31671-B5D3-4766-97AF-7EC7909A098D}"/>
              </a:ext>
            </a:extLst>
          </p:cNvPr>
          <p:cNvSpPr>
            <a:spLocks noChangeShapeType="1"/>
          </p:cNvSpPr>
          <p:nvPr/>
        </p:nvSpPr>
        <p:spPr bwMode="auto">
          <a:xfrm flipH="1">
            <a:off x="3447871" y="3458501"/>
            <a:ext cx="97969" cy="43576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Tree>
    <p:custDataLst>
      <p:tags r:id="rId1"/>
    </p:custDataLst>
    <p:extLst>
      <p:ext uri="{BB962C8B-B14F-4D97-AF65-F5344CB8AC3E}">
        <p14:creationId xmlns:p14="http://schemas.microsoft.com/office/powerpoint/2010/main" val="1914586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grpSp>
        <p:nvGrpSpPr>
          <p:cNvPr id="8" name="组合 4">
            <a:extLst>
              <a:ext uri="{FF2B5EF4-FFF2-40B4-BE49-F238E27FC236}">
                <a16:creationId xmlns:a16="http://schemas.microsoft.com/office/drawing/2014/main" id="{F3DAD9FC-8CEC-44D7-92FC-C5A2258C42B0}"/>
              </a:ext>
            </a:extLst>
          </p:cNvPr>
          <p:cNvGrpSpPr/>
          <p:nvPr/>
        </p:nvGrpSpPr>
        <p:grpSpPr>
          <a:xfrm>
            <a:off x="66675" y="728424"/>
            <a:ext cx="3959999" cy="3959999"/>
            <a:chOff x="490942" y="1134738"/>
            <a:chExt cx="3224535" cy="3224535"/>
          </a:xfrm>
        </p:grpSpPr>
        <p:pic>
          <p:nvPicPr>
            <p:cNvPr id="9" name="图片 1">
              <a:extLst>
                <a:ext uri="{FF2B5EF4-FFF2-40B4-BE49-F238E27FC236}">
                  <a16:creationId xmlns:a16="http://schemas.microsoft.com/office/drawing/2014/main" id="{4758BBF5-B4DC-46EE-82D8-833EBFE67B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42" y="1134738"/>
              <a:ext cx="3224535" cy="3224535"/>
            </a:xfrm>
            <a:prstGeom prst="rect">
              <a:avLst/>
            </a:prstGeom>
          </p:spPr>
        </p:pic>
        <p:sp>
          <p:nvSpPr>
            <p:cNvPr id="11" name="文本框 7">
              <a:extLst>
                <a:ext uri="{FF2B5EF4-FFF2-40B4-BE49-F238E27FC236}">
                  <a16:creationId xmlns:a16="http://schemas.microsoft.com/office/drawing/2014/main" id="{07F6DA78-923D-4735-AA51-5103DBA8AA5E}"/>
                </a:ext>
              </a:extLst>
            </p:cNvPr>
            <p:cNvSpPr txBox="1"/>
            <p:nvPr/>
          </p:nvSpPr>
          <p:spPr>
            <a:xfrm>
              <a:off x="1260301" y="2671519"/>
              <a:ext cx="1618506" cy="476169"/>
            </a:xfrm>
            <a:prstGeom prst="rect">
              <a:avLst/>
            </a:prstGeom>
            <a:noFill/>
          </p:spPr>
          <p:txBody>
            <a:bodyPr wrap="square" rtlCol="0">
              <a:spAutoFit/>
            </a:bodyPr>
            <a:lstStyle/>
            <a:p>
              <a:r>
                <a:rPr lang="vi-VN" altLang="zh-CN" sz="3200" dirty="0">
                  <a:solidFill>
                    <a:srgbClr val="920000"/>
                  </a:solidFill>
                  <a:latin typeface="Times New Roman" panose="02020603050405020304" pitchFamily="18" charset="0"/>
                  <a:cs typeface="Times New Roman" panose="02020603050405020304" pitchFamily="18" charset="0"/>
                  <a:sym typeface="+mn-lt"/>
                </a:rPr>
                <a:t>Khởi động</a:t>
              </a:r>
              <a:endParaRPr lang="zh-CN" altLang="en-US" sz="3200" dirty="0">
                <a:solidFill>
                  <a:srgbClr val="920000"/>
                </a:solidFill>
                <a:latin typeface="Times New Roman" panose="02020603050405020304" pitchFamily="18" charset="0"/>
                <a:cs typeface="Times New Roman" panose="02020603050405020304" pitchFamily="18" charset="0"/>
                <a:sym typeface="+mn-lt"/>
              </a:endParaRPr>
            </a:p>
          </p:txBody>
        </p:sp>
        <p:sp>
          <p:nvSpPr>
            <p:cNvPr id="12" name="矩形 8">
              <a:extLst>
                <a:ext uri="{FF2B5EF4-FFF2-40B4-BE49-F238E27FC236}">
                  <a16:creationId xmlns:a16="http://schemas.microsoft.com/office/drawing/2014/main" id="{AA408D90-3EF3-462D-8C63-94A25031414B}"/>
                </a:ext>
              </a:extLst>
            </p:cNvPr>
            <p:cNvSpPr/>
            <p:nvPr/>
          </p:nvSpPr>
          <p:spPr>
            <a:xfrm>
              <a:off x="1199658" y="2147443"/>
              <a:ext cx="1940248" cy="476169"/>
            </a:xfrm>
            <a:prstGeom prst="rect">
              <a:avLst/>
            </a:prstGeom>
          </p:spPr>
          <p:txBody>
            <a:bodyPr wrap="square">
              <a:spAutoFit/>
            </a:bodyPr>
            <a:lstStyle/>
            <a:p>
              <a:r>
                <a:rPr lang="en-US" altLang="zh-CN" sz="3200" b="1" dirty="0" err="1">
                  <a:solidFill>
                    <a:srgbClr val="920000"/>
                  </a:solidFill>
                  <a:latin typeface="Times New Roman" panose="02020603050405020304" pitchFamily="18" charset="0"/>
                  <a:cs typeface="Times New Roman" panose="02020603050405020304" pitchFamily="18" charset="0"/>
                  <a:sym typeface="+mn-lt"/>
                </a:rPr>
                <a:t>Hoạt</a:t>
              </a:r>
              <a:r>
                <a:rPr lang="en-US" altLang="zh-CN" sz="3200" b="1" dirty="0">
                  <a:solidFill>
                    <a:srgbClr val="92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920000"/>
                  </a:solidFill>
                  <a:latin typeface="Times New Roman" panose="02020603050405020304" pitchFamily="18" charset="0"/>
                  <a:cs typeface="Times New Roman" panose="02020603050405020304" pitchFamily="18" charset="0"/>
                  <a:sym typeface="+mn-lt"/>
                </a:rPr>
                <a:t>động</a:t>
              </a:r>
              <a:r>
                <a:rPr lang="en-US" altLang="zh-CN" sz="3200" b="1" dirty="0">
                  <a:solidFill>
                    <a:srgbClr val="920000"/>
                  </a:solidFill>
                  <a:latin typeface="Times New Roman" panose="02020603050405020304" pitchFamily="18" charset="0"/>
                  <a:cs typeface="Times New Roman" panose="02020603050405020304" pitchFamily="18" charset="0"/>
                  <a:sym typeface="+mn-lt"/>
                </a:rPr>
                <a:t> 1</a:t>
              </a:r>
              <a:endParaRPr lang="zh-CN" altLang="en-US" sz="3200" b="1" dirty="0">
                <a:latin typeface="Times New Roman" panose="02020603050405020304" pitchFamily="18" charset="0"/>
                <a:cs typeface="Times New Roman" panose="02020603050405020304" pitchFamily="18" charset="0"/>
                <a:sym typeface="+mn-lt"/>
              </a:endParaRPr>
            </a:p>
          </p:txBody>
        </p:sp>
      </p:grpSp>
      <p:grpSp>
        <p:nvGrpSpPr>
          <p:cNvPr id="13" name="组合 5">
            <a:extLst>
              <a:ext uri="{FF2B5EF4-FFF2-40B4-BE49-F238E27FC236}">
                <a16:creationId xmlns:a16="http://schemas.microsoft.com/office/drawing/2014/main" id="{ACA145D4-07D7-404C-AE44-0F810D6F2B38}"/>
              </a:ext>
            </a:extLst>
          </p:cNvPr>
          <p:cNvGrpSpPr/>
          <p:nvPr/>
        </p:nvGrpSpPr>
        <p:grpSpPr>
          <a:xfrm>
            <a:off x="3599312" y="260695"/>
            <a:ext cx="5016203" cy="5016203"/>
            <a:chOff x="3041697" y="859315"/>
            <a:chExt cx="3000582" cy="2988000"/>
          </a:xfrm>
        </p:grpSpPr>
        <p:pic>
          <p:nvPicPr>
            <p:cNvPr id="14" name="图片 2">
              <a:extLst>
                <a:ext uri="{FF2B5EF4-FFF2-40B4-BE49-F238E27FC236}">
                  <a16:creationId xmlns:a16="http://schemas.microsoft.com/office/drawing/2014/main" id="{9FE88446-5F58-4525-AF39-43C7CD952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697" y="859315"/>
              <a:ext cx="3000582" cy="2988000"/>
            </a:xfrm>
            <a:prstGeom prst="rect">
              <a:avLst/>
            </a:prstGeom>
          </p:spPr>
        </p:pic>
        <p:sp>
          <p:nvSpPr>
            <p:cNvPr id="17" name="文本框 9">
              <a:extLst>
                <a:ext uri="{FF2B5EF4-FFF2-40B4-BE49-F238E27FC236}">
                  <a16:creationId xmlns:a16="http://schemas.microsoft.com/office/drawing/2014/main" id="{C554FD1E-35B4-47FE-8C03-1D068C8990E6}"/>
                </a:ext>
              </a:extLst>
            </p:cNvPr>
            <p:cNvSpPr txBox="1"/>
            <p:nvPr/>
          </p:nvSpPr>
          <p:spPr>
            <a:xfrm>
              <a:off x="3860301" y="2251541"/>
              <a:ext cx="1869422" cy="348333"/>
            </a:xfrm>
            <a:prstGeom prst="rect">
              <a:avLst/>
            </a:prstGeom>
            <a:noFill/>
          </p:spPr>
          <p:txBody>
            <a:bodyPr wrap="square" rtlCol="0">
              <a:spAutoFit/>
            </a:bodyPr>
            <a:lstStyle/>
            <a:p>
              <a:r>
                <a:rPr lang="vi-VN" altLang="zh-CN" sz="3200" dirty="0">
                  <a:solidFill>
                    <a:srgbClr val="00B0F0"/>
                  </a:solidFill>
                  <a:latin typeface="Times New Roman" panose="02020603050405020304" pitchFamily="18" charset="0"/>
                  <a:cs typeface="Times New Roman" panose="02020603050405020304" pitchFamily="18" charset="0"/>
                  <a:sym typeface="+mn-lt"/>
                </a:rPr>
                <a:t>Khám phá</a:t>
              </a:r>
              <a:endParaRPr lang="zh-CN" altLang="en-US" sz="3200" dirty="0">
                <a:solidFill>
                  <a:srgbClr val="00B0F0"/>
                </a:solidFill>
                <a:latin typeface="Times New Roman" panose="02020603050405020304" pitchFamily="18" charset="0"/>
                <a:cs typeface="Times New Roman" panose="02020603050405020304" pitchFamily="18" charset="0"/>
                <a:sym typeface="+mn-lt"/>
              </a:endParaRPr>
            </a:p>
          </p:txBody>
        </p:sp>
        <p:sp>
          <p:nvSpPr>
            <p:cNvPr id="18" name="矩形 10">
              <a:extLst>
                <a:ext uri="{FF2B5EF4-FFF2-40B4-BE49-F238E27FC236}">
                  <a16:creationId xmlns:a16="http://schemas.microsoft.com/office/drawing/2014/main" id="{8F47FBCF-291B-4EB3-9D87-D2ACBE1FD2A7}"/>
                </a:ext>
              </a:extLst>
            </p:cNvPr>
            <p:cNvSpPr/>
            <p:nvPr/>
          </p:nvSpPr>
          <p:spPr>
            <a:xfrm>
              <a:off x="3837673" y="1884457"/>
              <a:ext cx="1452896" cy="348333"/>
            </a:xfrm>
            <a:prstGeom prst="rect">
              <a:avLst/>
            </a:prstGeom>
          </p:spPr>
          <p:txBody>
            <a:bodyPr wrap="none">
              <a:spAutoFit/>
            </a:bodyPr>
            <a:lstStyle/>
            <a:p>
              <a:r>
                <a:rPr lang="en-US" altLang="zh-CN" sz="3200" b="1" dirty="0" err="1">
                  <a:solidFill>
                    <a:srgbClr val="00B0F0"/>
                  </a:solidFill>
                  <a:latin typeface="Times New Roman" panose="02020603050405020304" pitchFamily="18" charset="0"/>
                  <a:cs typeface="Times New Roman" panose="02020603050405020304" pitchFamily="18" charset="0"/>
                  <a:sym typeface="+mn-lt"/>
                </a:rPr>
                <a:t>Hoạt</a:t>
              </a:r>
              <a:r>
                <a:rPr lang="en-US" altLang="zh-CN" sz="3200" b="1" dirty="0">
                  <a:solidFill>
                    <a:srgbClr val="00B0F0"/>
                  </a:solidFill>
                  <a:latin typeface="Times New Roman" panose="02020603050405020304" pitchFamily="18" charset="0"/>
                  <a:cs typeface="Times New Roman" panose="02020603050405020304" pitchFamily="18" charset="0"/>
                  <a:sym typeface="+mn-lt"/>
                </a:rPr>
                <a:t> </a:t>
              </a:r>
              <a:r>
                <a:rPr lang="en-US" altLang="zh-CN" sz="3200" b="1" dirty="0" err="1">
                  <a:solidFill>
                    <a:srgbClr val="00B0F0"/>
                  </a:solidFill>
                  <a:latin typeface="Times New Roman" panose="02020603050405020304" pitchFamily="18" charset="0"/>
                  <a:cs typeface="Times New Roman" panose="02020603050405020304" pitchFamily="18" charset="0"/>
                  <a:sym typeface="+mn-lt"/>
                </a:rPr>
                <a:t>động</a:t>
              </a:r>
              <a:r>
                <a:rPr lang="en-US" altLang="zh-CN" sz="3200" b="1" dirty="0">
                  <a:solidFill>
                    <a:srgbClr val="00B0F0"/>
                  </a:solidFill>
                  <a:latin typeface="Times New Roman" panose="02020603050405020304" pitchFamily="18" charset="0"/>
                  <a:cs typeface="Times New Roman" panose="02020603050405020304" pitchFamily="18" charset="0"/>
                  <a:sym typeface="+mn-lt"/>
                </a:rPr>
                <a:t> 2 </a:t>
              </a:r>
              <a:endParaRPr lang="zh-CN" altLang="en-US" sz="3200" b="1" dirty="0">
                <a:solidFill>
                  <a:srgbClr val="00B0F0"/>
                </a:solidFill>
                <a:latin typeface="Times New Roman" panose="02020603050405020304" pitchFamily="18" charset="0"/>
                <a:cs typeface="Times New Roman" panose="02020603050405020304" pitchFamily="18" charset="0"/>
                <a:sym typeface="+mn-lt"/>
              </a:endParaRPr>
            </a:p>
          </p:txBody>
        </p:sp>
      </p:grpSp>
      <p:grpSp>
        <p:nvGrpSpPr>
          <p:cNvPr id="19" name="组合 6">
            <a:extLst>
              <a:ext uri="{FF2B5EF4-FFF2-40B4-BE49-F238E27FC236}">
                <a16:creationId xmlns:a16="http://schemas.microsoft.com/office/drawing/2014/main" id="{CE18F820-78FD-476E-A0AD-3D4D337C175D}"/>
              </a:ext>
            </a:extLst>
          </p:cNvPr>
          <p:cNvGrpSpPr/>
          <p:nvPr/>
        </p:nvGrpSpPr>
        <p:grpSpPr>
          <a:xfrm>
            <a:off x="7637067" y="295146"/>
            <a:ext cx="5016203" cy="5016203"/>
            <a:chOff x="9955077" y="841928"/>
            <a:chExt cx="2993724" cy="2988000"/>
          </a:xfrm>
        </p:grpSpPr>
        <p:pic>
          <p:nvPicPr>
            <p:cNvPr id="20" name="图片 3">
              <a:extLst>
                <a:ext uri="{FF2B5EF4-FFF2-40B4-BE49-F238E27FC236}">
                  <a16:creationId xmlns:a16="http://schemas.microsoft.com/office/drawing/2014/main" id="{834959CA-885D-4848-9C56-02552CC18F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5077" y="841928"/>
              <a:ext cx="2993724" cy="2988000"/>
            </a:xfrm>
            <a:prstGeom prst="rect">
              <a:avLst/>
            </a:prstGeom>
          </p:spPr>
        </p:pic>
        <p:sp>
          <p:nvSpPr>
            <p:cNvPr id="21" name="文本框 11">
              <a:extLst>
                <a:ext uri="{FF2B5EF4-FFF2-40B4-BE49-F238E27FC236}">
                  <a16:creationId xmlns:a16="http://schemas.microsoft.com/office/drawing/2014/main" id="{28ACE214-61F5-423E-9E98-4ECF88F5CCA3}"/>
                </a:ext>
              </a:extLst>
            </p:cNvPr>
            <p:cNvSpPr txBox="1"/>
            <p:nvPr/>
          </p:nvSpPr>
          <p:spPr>
            <a:xfrm>
              <a:off x="10572823" y="2154057"/>
              <a:ext cx="1618506" cy="348333"/>
            </a:xfrm>
            <a:prstGeom prst="rect">
              <a:avLst/>
            </a:prstGeom>
            <a:noFill/>
          </p:spPr>
          <p:txBody>
            <a:bodyPr wrap="square" rtlCol="0">
              <a:spAutoFit/>
            </a:bodyPr>
            <a:lstStyle/>
            <a:p>
              <a:pPr algn="ctr"/>
              <a:r>
                <a:rPr lang="en-US" altLang="zh-CN" sz="3200" dirty="0" err="1">
                  <a:solidFill>
                    <a:srgbClr val="679C31"/>
                  </a:solidFill>
                  <a:latin typeface="Times New Roman" panose="02020603050405020304" pitchFamily="18" charset="0"/>
                  <a:cs typeface="Times New Roman" panose="02020603050405020304" pitchFamily="18" charset="0"/>
                  <a:sym typeface="+mn-lt"/>
                </a:rPr>
                <a:t>Vận</a:t>
              </a:r>
              <a:r>
                <a:rPr lang="en-US" altLang="zh-CN" sz="3200" dirty="0">
                  <a:solidFill>
                    <a:srgbClr val="679C31"/>
                  </a:solidFill>
                  <a:latin typeface="Times New Roman" panose="02020603050405020304" pitchFamily="18" charset="0"/>
                  <a:cs typeface="Times New Roman" panose="02020603050405020304" pitchFamily="18" charset="0"/>
                  <a:sym typeface="+mn-lt"/>
                </a:rPr>
                <a:t> </a:t>
              </a:r>
              <a:r>
                <a:rPr lang="en-US" altLang="zh-CN" sz="3200" dirty="0" err="1">
                  <a:solidFill>
                    <a:srgbClr val="679C31"/>
                  </a:solidFill>
                  <a:latin typeface="Times New Roman" panose="02020603050405020304" pitchFamily="18" charset="0"/>
                  <a:cs typeface="Times New Roman" panose="02020603050405020304" pitchFamily="18" charset="0"/>
                  <a:sym typeface="+mn-lt"/>
                </a:rPr>
                <a:t>dụng</a:t>
              </a:r>
              <a:endParaRPr lang="en-US" altLang="zh-CN" sz="3200" dirty="0">
                <a:solidFill>
                  <a:srgbClr val="679C31"/>
                </a:solidFill>
                <a:latin typeface="Times New Roman" panose="02020603050405020304" pitchFamily="18" charset="0"/>
                <a:cs typeface="Times New Roman" panose="02020603050405020304" pitchFamily="18" charset="0"/>
                <a:sym typeface="+mn-lt"/>
              </a:endParaRPr>
            </a:p>
          </p:txBody>
        </p:sp>
        <p:sp>
          <p:nvSpPr>
            <p:cNvPr id="22" name="矩形 12">
              <a:extLst>
                <a:ext uri="{FF2B5EF4-FFF2-40B4-BE49-F238E27FC236}">
                  <a16:creationId xmlns:a16="http://schemas.microsoft.com/office/drawing/2014/main" id="{92B6C3AB-FE4F-449B-8540-C6CDE2CC1277}"/>
                </a:ext>
              </a:extLst>
            </p:cNvPr>
            <p:cNvSpPr/>
            <p:nvPr/>
          </p:nvSpPr>
          <p:spPr>
            <a:xfrm>
              <a:off x="10782407" y="1816325"/>
              <a:ext cx="1388348" cy="348333"/>
            </a:xfrm>
            <a:prstGeom prst="rect">
              <a:avLst/>
            </a:prstGeom>
          </p:spPr>
          <p:txBody>
            <a:bodyPr wrap="none">
              <a:spAutoFit/>
            </a:bodyPr>
            <a:lstStyle/>
            <a:p>
              <a:r>
                <a:rPr lang="en-US" altLang="zh-CN" sz="3200" b="1">
                  <a:solidFill>
                    <a:srgbClr val="679C31"/>
                  </a:solidFill>
                  <a:latin typeface="Times New Roman" panose="02020603050405020304" pitchFamily="18" charset="0"/>
                  <a:cs typeface="Times New Roman" panose="02020603050405020304" pitchFamily="18" charset="0"/>
                  <a:sym typeface="+mn-lt"/>
                </a:rPr>
                <a:t>Hoạt động 3</a:t>
              </a:r>
              <a:endParaRPr lang="zh-CN" altLang="en-US" sz="3200" b="1" dirty="0">
                <a:solidFill>
                  <a:srgbClr val="679C31"/>
                </a:solidFill>
                <a:latin typeface="Times New Roman" panose="02020603050405020304" pitchFamily="18" charset="0"/>
                <a:cs typeface="Times New Roman" panose="02020603050405020304" pitchFamily="18" charset="0"/>
                <a:sym typeface="+mn-lt"/>
              </a:endParaRPr>
            </a:p>
          </p:txBody>
        </p:sp>
      </p:grpSp>
    </p:spTree>
    <p:custDataLst>
      <p:tags r:id="rId1"/>
    </p:custDataLst>
    <p:extLst>
      <p:ext uri="{BB962C8B-B14F-4D97-AF65-F5344CB8AC3E}">
        <p14:creationId xmlns:p14="http://schemas.microsoft.com/office/powerpoint/2010/main" val="1447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5162550" y="5209911"/>
            <a:ext cx="3719632" cy="1527439"/>
          </a:xfrm>
          <a:prstGeom prst="rect">
            <a:avLst/>
          </a:prstGeom>
        </p:spPr>
      </p:pic>
      <p:sp>
        <p:nvSpPr>
          <p:cNvPr id="10" name="Rectangle 8">
            <a:extLst>
              <a:ext uri="{FF2B5EF4-FFF2-40B4-BE49-F238E27FC236}">
                <a16:creationId xmlns:a16="http://schemas.microsoft.com/office/drawing/2014/main" id="{253BA2ED-B0F1-43FD-AB16-09FDA0CF5EB2}"/>
              </a:ext>
            </a:extLst>
          </p:cNvPr>
          <p:cNvSpPr>
            <a:spLocks noChangeArrowheads="1"/>
          </p:cNvSpPr>
          <p:nvPr/>
        </p:nvSpPr>
        <p:spPr bwMode="auto">
          <a:xfrm>
            <a:off x="2487613" y="120650"/>
            <a:ext cx="72151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3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Tập</a:t>
            </a:r>
            <a:r>
              <a:rPr lang="en-US"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đọc</a:t>
            </a:r>
            <a:endParaRPr lang="en-US" altLang="en-US"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eaLnBrk="1" hangingPunct="1">
              <a:spcBef>
                <a:spcPct val="0"/>
              </a:spcBef>
              <a:buClrTx/>
              <a:buSzTx/>
              <a:buFontTx/>
              <a:buNone/>
            </a:pPr>
            <a:r>
              <a:rPr lang="en-US"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Sự</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sụp</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đổ</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của</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chế</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độ</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pác</a:t>
            </a:r>
            <a:r>
              <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en-US"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thai</a:t>
            </a:r>
            <a:endParaRPr lang="en-US"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eaLnBrk="1" hangingPunct="1">
              <a:spcBef>
                <a:spcPct val="0"/>
              </a:spcBef>
              <a:buClrTx/>
              <a:buSzTx/>
              <a:buFontTx/>
              <a:buNone/>
            </a:pPr>
            <a:endParaRPr lang="en-US" altLang="en-US" sz="3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5">
            <a:extLst>
              <a:ext uri="{FF2B5EF4-FFF2-40B4-BE49-F238E27FC236}">
                <a16:creationId xmlns:a16="http://schemas.microsoft.com/office/drawing/2014/main" id="{D70156C1-2051-40A9-882E-9BA488E19722}"/>
              </a:ext>
            </a:extLst>
          </p:cNvPr>
          <p:cNvSpPr txBox="1">
            <a:spLocks noChangeArrowheads="1"/>
          </p:cNvSpPr>
          <p:nvPr/>
        </p:nvSpPr>
        <p:spPr bwMode="auto">
          <a:xfrm>
            <a:off x="655638" y="1419225"/>
            <a:ext cx="108410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vi-VN" altLang="en-US" sz="2800" dirty="0">
                <a:solidFill>
                  <a:schemeClr val="tx1"/>
                </a:solidFill>
                <a:latin typeface="Times New Roman" panose="02020603050405020304" pitchFamily="18" charset="0"/>
                <a:cs typeface="Times New Roman" panose="02020603050405020304" pitchFamily="18" charset="0"/>
              </a:rPr>
              <a:t>- </a:t>
            </a:r>
            <a:r>
              <a:rPr lang="vi-VN" altLang="en-US" sz="2800" b="1" dirty="0">
                <a:solidFill>
                  <a:schemeClr val="tx1"/>
                </a:solidFill>
                <a:latin typeface="Times New Roman" panose="02020603050405020304" pitchFamily="18" charset="0"/>
                <a:cs typeface="Times New Roman" panose="02020603050405020304" pitchFamily="18" charset="0"/>
              </a:rPr>
              <a:t>Chế độ phân biệt chủng tộc</a:t>
            </a:r>
            <a:r>
              <a:rPr lang="vi-VN" altLang="en-US" sz="2800" dirty="0">
                <a:solidFill>
                  <a:schemeClr val="tx1"/>
                </a:solidFill>
                <a:latin typeface="Times New Roman" panose="02020603050405020304" pitchFamily="18" charset="0"/>
                <a:cs typeface="Times New Roman" panose="02020603050405020304" pitchFamily="18" charset="0"/>
              </a:rPr>
              <a:t>: chế độ đối xử bất công với người da đen nói riêng và da màu nói chung.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14" name="TextBox 9">
            <a:extLst>
              <a:ext uri="{FF2B5EF4-FFF2-40B4-BE49-F238E27FC236}">
                <a16:creationId xmlns:a16="http://schemas.microsoft.com/office/drawing/2014/main" id="{F860A79E-46B7-4ABC-B8A8-1570A4DB0BD2}"/>
              </a:ext>
            </a:extLst>
          </p:cNvPr>
          <p:cNvSpPr txBox="1">
            <a:spLocks noChangeArrowheads="1"/>
          </p:cNvSpPr>
          <p:nvPr/>
        </p:nvSpPr>
        <p:spPr bwMode="auto">
          <a:xfrm>
            <a:off x="644525" y="2509838"/>
            <a:ext cx="947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vi-VN" altLang="en-US" sz="2800">
                <a:solidFill>
                  <a:schemeClr val="tx1"/>
                </a:solidFill>
                <a:latin typeface="Times New Roman" panose="02020603050405020304" pitchFamily="18" charset="0"/>
                <a:cs typeface="Times New Roman" panose="02020603050405020304" pitchFamily="18" charset="0"/>
              </a:rPr>
              <a:t>- </a:t>
            </a:r>
            <a:r>
              <a:rPr lang="vi-VN" altLang="en-US" sz="2800" b="1">
                <a:solidFill>
                  <a:schemeClr val="tx1"/>
                </a:solidFill>
                <a:latin typeface="Times New Roman" panose="02020603050405020304" pitchFamily="18" charset="0"/>
                <a:cs typeface="Times New Roman" panose="02020603050405020304" pitchFamily="18" charset="0"/>
              </a:rPr>
              <a:t>Công lí</a:t>
            </a:r>
            <a:r>
              <a:rPr lang="vi-VN" altLang="en-US" sz="2800">
                <a:solidFill>
                  <a:schemeClr val="tx1"/>
                </a:solidFill>
                <a:latin typeface="Times New Roman" panose="02020603050405020304" pitchFamily="18" charset="0"/>
                <a:cs typeface="Times New Roman" panose="02020603050405020304" pitchFamily="18" charset="0"/>
              </a:rPr>
              <a:t>: lẽ phải, phù hợp với đạo lí và lợi ích chung của xã hội.</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16" name="TextBox 10">
            <a:extLst>
              <a:ext uri="{FF2B5EF4-FFF2-40B4-BE49-F238E27FC236}">
                <a16:creationId xmlns:a16="http://schemas.microsoft.com/office/drawing/2014/main" id="{63674277-3629-4D73-9D33-E34CA841BE4F}"/>
              </a:ext>
            </a:extLst>
          </p:cNvPr>
          <p:cNvSpPr txBox="1">
            <a:spLocks noChangeArrowheads="1"/>
          </p:cNvSpPr>
          <p:nvPr/>
        </p:nvSpPr>
        <p:spPr bwMode="auto">
          <a:xfrm>
            <a:off x="661988" y="3267075"/>
            <a:ext cx="11576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vi-VN" altLang="en-US" sz="2800">
                <a:solidFill>
                  <a:schemeClr val="tx1"/>
                </a:solidFill>
                <a:latin typeface="Times New Roman" panose="02020603050405020304" pitchFamily="18" charset="0"/>
                <a:cs typeface="Times New Roman" panose="02020603050405020304" pitchFamily="18" charset="0"/>
              </a:rPr>
              <a:t>- </a:t>
            </a:r>
            <a:r>
              <a:rPr lang="vi-VN" altLang="en-US" sz="2800" b="1">
                <a:solidFill>
                  <a:schemeClr val="tx1"/>
                </a:solidFill>
                <a:latin typeface="Times New Roman" panose="02020603050405020304" pitchFamily="18" charset="0"/>
                <a:cs typeface="Times New Roman" panose="02020603050405020304" pitchFamily="18" charset="0"/>
              </a:rPr>
              <a:t>Sắc lệnh</a:t>
            </a:r>
            <a:r>
              <a:rPr lang="vi-VN" altLang="en-US" sz="2800">
                <a:solidFill>
                  <a:schemeClr val="tx1"/>
                </a:solidFill>
                <a:latin typeface="Times New Roman" panose="02020603050405020304" pitchFamily="18" charset="0"/>
                <a:cs typeface="Times New Roman" panose="02020603050405020304" pitchFamily="18" charset="0"/>
              </a:rPr>
              <a:t>: văn bản do người đứng đầu nhà nước ban hành, có giá trị như luật.</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19" name="TextBox 11">
            <a:extLst>
              <a:ext uri="{FF2B5EF4-FFF2-40B4-BE49-F238E27FC236}">
                <a16:creationId xmlns:a16="http://schemas.microsoft.com/office/drawing/2014/main" id="{7143058E-7794-4513-BA1C-AD2765E0E3D6}"/>
              </a:ext>
            </a:extLst>
          </p:cNvPr>
          <p:cNvSpPr txBox="1">
            <a:spLocks noChangeArrowheads="1"/>
          </p:cNvSpPr>
          <p:nvPr/>
        </p:nvSpPr>
        <p:spPr bwMode="auto">
          <a:xfrm>
            <a:off x="655638" y="4064000"/>
            <a:ext cx="10469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vi-VN" altLang="en-US" sz="2800" dirty="0">
                <a:solidFill>
                  <a:schemeClr val="tx1"/>
                </a:solidFill>
                <a:latin typeface="Times New Roman" panose="02020603050405020304" pitchFamily="18" charset="0"/>
                <a:cs typeface="Times New Roman" panose="02020603050405020304" pitchFamily="18" charset="0"/>
              </a:rPr>
              <a:t>- </a:t>
            </a:r>
            <a:r>
              <a:rPr lang="vi-VN" altLang="en-US" sz="2800" b="1" dirty="0">
                <a:solidFill>
                  <a:schemeClr val="tx1"/>
                </a:solidFill>
                <a:latin typeface="Times New Roman" panose="02020603050405020304" pitchFamily="18" charset="0"/>
                <a:cs typeface="Times New Roman" panose="02020603050405020304" pitchFamily="18" charset="0"/>
              </a:rPr>
              <a:t>Tổng tuyển cử</a:t>
            </a:r>
            <a:r>
              <a:rPr lang="vi-VN" altLang="en-US" sz="2800" dirty="0">
                <a:solidFill>
                  <a:schemeClr val="tx1"/>
                </a:solidFill>
                <a:latin typeface="Times New Roman" panose="02020603050405020304" pitchFamily="18" charset="0"/>
                <a:cs typeface="Times New Roman" panose="02020603050405020304" pitchFamily="18" charset="0"/>
              </a:rPr>
              <a:t>: cuộc bỏ phiếu trên toàn quốc, để bầu ra cơ quan quyền lực cao nhất của một nước.</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20" name="TextBox 12">
            <a:extLst>
              <a:ext uri="{FF2B5EF4-FFF2-40B4-BE49-F238E27FC236}">
                <a16:creationId xmlns:a16="http://schemas.microsoft.com/office/drawing/2014/main" id="{14544E72-7F3C-4EEE-8BBC-6907960C3930}"/>
              </a:ext>
            </a:extLst>
          </p:cNvPr>
          <p:cNvSpPr txBox="1">
            <a:spLocks noChangeArrowheads="1"/>
          </p:cNvSpPr>
          <p:nvPr/>
        </p:nvSpPr>
        <p:spPr bwMode="auto">
          <a:xfrm>
            <a:off x="644525" y="5176838"/>
            <a:ext cx="451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vi-VN" altLang="en-US" sz="2800">
                <a:solidFill>
                  <a:schemeClr val="tx1"/>
                </a:solidFill>
                <a:latin typeface="Times New Roman" panose="02020603050405020304" pitchFamily="18" charset="0"/>
                <a:cs typeface="Times New Roman" panose="02020603050405020304" pitchFamily="18" charset="0"/>
              </a:rPr>
              <a:t>- </a:t>
            </a:r>
            <a:r>
              <a:rPr lang="vi-VN" altLang="en-US" sz="2800" b="1">
                <a:solidFill>
                  <a:schemeClr val="tx1"/>
                </a:solidFill>
                <a:latin typeface="Times New Roman" panose="02020603050405020304" pitchFamily="18" charset="0"/>
                <a:cs typeface="Times New Roman" panose="02020603050405020304" pitchFamily="18" charset="0"/>
              </a:rPr>
              <a:t>Đa sắc tộc</a:t>
            </a:r>
            <a:r>
              <a:rPr lang="vi-VN" altLang="en-US" sz="2800">
                <a:solidFill>
                  <a:schemeClr val="tx1"/>
                </a:solidFill>
                <a:latin typeface="Times New Roman" panose="02020603050405020304" pitchFamily="18" charset="0"/>
                <a:cs typeface="Times New Roman" panose="02020603050405020304" pitchFamily="18" charset="0"/>
              </a:rPr>
              <a:t>: nhiều chủng tộc.</a:t>
            </a:r>
            <a:endParaRPr lang="en-US" altLang="en-US" sz="280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593766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11" name="Picture 10">
            <a:extLst>
              <a:ext uri="{FF2B5EF4-FFF2-40B4-BE49-F238E27FC236}">
                <a16:creationId xmlns:a16="http://schemas.microsoft.com/office/drawing/2014/main" id="{5ACA99FD-E7B5-4258-9EC4-912B2B3CC4D4}"/>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6956"/>
          <a:stretch/>
        </p:blipFill>
        <p:spPr>
          <a:xfrm>
            <a:off x="1696357" y="304800"/>
            <a:ext cx="9289143" cy="5936343"/>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sp>
        <p:nvSpPr>
          <p:cNvPr id="14" name="文本框 14">
            <a:extLst>
              <a:ext uri="{FF2B5EF4-FFF2-40B4-BE49-F238E27FC236}">
                <a16:creationId xmlns:a16="http://schemas.microsoft.com/office/drawing/2014/main" id="{9849DB3A-9544-43E5-9772-77F4A025D365}"/>
              </a:ext>
            </a:extLst>
          </p:cNvPr>
          <p:cNvSpPr txBox="1"/>
          <p:nvPr/>
        </p:nvSpPr>
        <p:spPr>
          <a:xfrm>
            <a:off x="4686300" y="2234749"/>
            <a:ext cx="354700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2.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Tìm</a:t>
            </a:r>
            <a:r>
              <a:rPr lang="en-US"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hiểu</a:t>
            </a:r>
            <a:r>
              <a:rPr lang="en-US"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bài</a:t>
            </a:r>
            <a:endParaRPr kumimoji="0" lang="zh-CN" altLang="en-US" sz="4000" b="1" i="0" u="none" strike="noStrike" kern="1200" cap="none" spc="0" normalizeH="0" baseline="0" noProof="0" dirty="0">
              <a:ln>
                <a:solidFill>
                  <a:prstClr val="white"/>
                </a:solidFill>
              </a:ln>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endParaRPr>
          </a:p>
        </p:txBody>
      </p:sp>
    </p:spTree>
    <p:custDataLst>
      <p:tags r:id="rId1"/>
    </p:custDataLst>
    <p:extLst>
      <p:ext uri="{BB962C8B-B14F-4D97-AF65-F5344CB8AC3E}">
        <p14:creationId xmlns:p14="http://schemas.microsoft.com/office/powerpoint/2010/main" val="31997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6">
            <a:extLst>
              <a:ext uri="{FF2B5EF4-FFF2-40B4-BE49-F238E27FC236}">
                <a16:creationId xmlns:a16="http://schemas.microsoft.com/office/drawing/2014/main" id="{18B59F88-7233-4550-B547-054F4D506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a:extLst>
              <a:ext uri="{FF2B5EF4-FFF2-40B4-BE49-F238E27FC236}">
                <a16:creationId xmlns:a16="http://schemas.microsoft.com/office/drawing/2014/main" id="{BD9DB323-114D-4F74-AF9E-0B31C438A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38" y="115888"/>
            <a:ext cx="5375275"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Freeform 10">
            <a:extLst>
              <a:ext uri="{FF2B5EF4-FFF2-40B4-BE49-F238E27FC236}">
                <a16:creationId xmlns:a16="http://schemas.microsoft.com/office/drawing/2014/main" id="{5C9AECAE-595D-4FD4-9455-C7AFFA905169}"/>
              </a:ext>
            </a:extLst>
          </p:cNvPr>
          <p:cNvSpPr>
            <a:spLocks/>
          </p:cNvSpPr>
          <p:nvPr/>
        </p:nvSpPr>
        <p:spPr bwMode="auto">
          <a:xfrm>
            <a:off x="3082925" y="5248275"/>
            <a:ext cx="1035050" cy="898525"/>
          </a:xfrm>
          <a:custGeom>
            <a:avLst/>
            <a:gdLst>
              <a:gd name="T0" fmla="*/ 2147483646 w 522"/>
              <a:gd name="T1" fmla="*/ 2147483646 h 467"/>
              <a:gd name="T2" fmla="*/ 2147483646 w 522"/>
              <a:gd name="T3" fmla="*/ 2147483646 h 467"/>
              <a:gd name="T4" fmla="*/ 2147483646 w 522"/>
              <a:gd name="T5" fmla="*/ 2147483646 h 467"/>
              <a:gd name="T6" fmla="*/ 2147483646 w 522"/>
              <a:gd name="T7" fmla="*/ 2147483646 h 467"/>
              <a:gd name="T8" fmla="*/ 2147483646 w 522"/>
              <a:gd name="T9" fmla="*/ 2147483646 h 467"/>
              <a:gd name="T10" fmla="*/ 2147483646 w 522"/>
              <a:gd name="T11" fmla="*/ 2147483646 h 467"/>
              <a:gd name="T12" fmla="*/ 2147483646 w 522"/>
              <a:gd name="T13" fmla="*/ 2147483646 h 467"/>
              <a:gd name="T14" fmla="*/ 2147483646 w 522"/>
              <a:gd name="T15" fmla="*/ 2147483646 h 467"/>
              <a:gd name="T16" fmla="*/ 2147483646 w 522"/>
              <a:gd name="T17" fmla="*/ 2147483646 h 467"/>
              <a:gd name="T18" fmla="*/ 2147483646 w 522"/>
              <a:gd name="T19" fmla="*/ 2147483646 h 467"/>
              <a:gd name="T20" fmla="*/ 2147483646 w 522"/>
              <a:gd name="T21" fmla="*/ 2147483646 h 467"/>
              <a:gd name="T22" fmla="*/ 2147483646 w 522"/>
              <a:gd name="T23" fmla="*/ 2147483646 h 467"/>
              <a:gd name="T24" fmla="*/ 2147483646 w 522"/>
              <a:gd name="T25" fmla="*/ 2147483646 h 467"/>
              <a:gd name="T26" fmla="*/ 2147483646 w 522"/>
              <a:gd name="T27" fmla="*/ 2147483646 h 467"/>
              <a:gd name="T28" fmla="*/ 2147483646 w 522"/>
              <a:gd name="T29" fmla="*/ 2147483646 h 467"/>
              <a:gd name="T30" fmla="*/ 2147483646 w 522"/>
              <a:gd name="T31" fmla="*/ 2147483646 h 467"/>
              <a:gd name="T32" fmla="*/ 2147483646 w 522"/>
              <a:gd name="T33" fmla="*/ 2147483646 h 467"/>
              <a:gd name="T34" fmla="*/ 2147483646 w 522"/>
              <a:gd name="T35" fmla="*/ 2147483646 h 467"/>
              <a:gd name="T36" fmla="*/ 2147483646 w 522"/>
              <a:gd name="T37" fmla="*/ 2147483646 h 467"/>
              <a:gd name="T38" fmla="*/ 2147483646 w 522"/>
              <a:gd name="T39" fmla="*/ 2147483646 h 467"/>
              <a:gd name="T40" fmla="*/ 2147483646 w 522"/>
              <a:gd name="T41" fmla="*/ 2147483646 h 467"/>
              <a:gd name="T42" fmla="*/ 2147483646 w 522"/>
              <a:gd name="T43" fmla="*/ 2147483646 h 467"/>
              <a:gd name="T44" fmla="*/ 2147483646 w 522"/>
              <a:gd name="T45" fmla="*/ 2147483646 h 467"/>
              <a:gd name="T46" fmla="*/ 2147483646 w 522"/>
              <a:gd name="T47" fmla="*/ 2147483646 h 467"/>
              <a:gd name="T48" fmla="*/ 2147483646 w 522"/>
              <a:gd name="T49" fmla="*/ 2147483646 h 467"/>
              <a:gd name="T50" fmla="*/ 0 w 522"/>
              <a:gd name="T51" fmla="*/ 2147483646 h 4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2"/>
              <a:gd name="T79" fmla="*/ 0 h 467"/>
              <a:gd name="T80" fmla="*/ 522 w 522"/>
              <a:gd name="T81" fmla="*/ 467 h 4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2" h="467">
                <a:moveTo>
                  <a:pt x="45" y="233"/>
                </a:moveTo>
                <a:cubicBezTo>
                  <a:pt x="60" y="236"/>
                  <a:pt x="76" y="240"/>
                  <a:pt x="91" y="233"/>
                </a:cubicBezTo>
                <a:cubicBezTo>
                  <a:pt x="106" y="226"/>
                  <a:pt x="129" y="203"/>
                  <a:pt x="136" y="188"/>
                </a:cubicBezTo>
                <a:cubicBezTo>
                  <a:pt x="143" y="173"/>
                  <a:pt x="129" y="150"/>
                  <a:pt x="136" y="143"/>
                </a:cubicBezTo>
                <a:cubicBezTo>
                  <a:pt x="143" y="136"/>
                  <a:pt x="158" y="151"/>
                  <a:pt x="181" y="143"/>
                </a:cubicBezTo>
                <a:cubicBezTo>
                  <a:pt x="204" y="135"/>
                  <a:pt x="242" y="112"/>
                  <a:pt x="272" y="97"/>
                </a:cubicBezTo>
                <a:cubicBezTo>
                  <a:pt x="302" y="82"/>
                  <a:pt x="340" y="67"/>
                  <a:pt x="363" y="52"/>
                </a:cubicBezTo>
                <a:cubicBezTo>
                  <a:pt x="386" y="37"/>
                  <a:pt x="393" y="14"/>
                  <a:pt x="408" y="7"/>
                </a:cubicBezTo>
                <a:cubicBezTo>
                  <a:pt x="423" y="0"/>
                  <a:pt x="446" y="0"/>
                  <a:pt x="453" y="7"/>
                </a:cubicBezTo>
                <a:cubicBezTo>
                  <a:pt x="460" y="14"/>
                  <a:pt x="445" y="45"/>
                  <a:pt x="453" y="52"/>
                </a:cubicBezTo>
                <a:cubicBezTo>
                  <a:pt x="461" y="59"/>
                  <a:pt x="491" y="45"/>
                  <a:pt x="499" y="52"/>
                </a:cubicBezTo>
                <a:cubicBezTo>
                  <a:pt x="507" y="59"/>
                  <a:pt x="499" y="82"/>
                  <a:pt x="499" y="97"/>
                </a:cubicBezTo>
                <a:cubicBezTo>
                  <a:pt x="499" y="112"/>
                  <a:pt x="499" y="128"/>
                  <a:pt x="499" y="143"/>
                </a:cubicBezTo>
                <a:cubicBezTo>
                  <a:pt x="499" y="158"/>
                  <a:pt x="499" y="173"/>
                  <a:pt x="499" y="188"/>
                </a:cubicBezTo>
                <a:cubicBezTo>
                  <a:pt x="499" y="203"/>
                  <a:pt x="499" y="218"/>
                  <a:pt x="499" y="233"/>
                </a:cubicBezTo>
                <a:cubicBezTo>
                  <a:pt x="499" y="248"/>
                  <a:pt x="522" y="249"/>
                  <a:pt x="499" y="279"/>
                </a:cubicBezTo>
                <a:cubicBezTo>
                  <a:pt x="476" y="309"/>
                  <a:pt x="401" y="385"/>
                  <a:pt x="363" y="415"/>
                </a:cubicBezTo>
                <a:cubicBezTo>
                  <a:pt x="325" y="445"/>
                  <a:pt x="302" y="460"/>
                  <a:pt x="272" y="460"/>
                </a:cubicBezTo>
                <a:cubicBezTo>
                  <a:pt x="242" y="460"/>
                  <a:pt x="196" y="415"/>
                  <a:pt x="181" y="415"/>
                </a:cubicBezTo>
                <a:cubicBezTo>
                  <a:pt x="166" y="415"/>
                  <a:pt x="188" y="453"/>
                  <a:pt x="181" y="460"/>
                </a:cubicBezTo>
                <a:cubicBezTo>
                  <a:pt x="174" y="467"/>
                  <a:pt x="159" y="467"/>
                  <a:pt x="136" y="460"/>
                </a:cubicBezTo>
                <a:cubicBezTo>
                  <a:pt x="113" y="453"/>
                  <a:pt x="52" y="430"/>
                  <a:pt x="45" y="415"/>
                </a:cubicBezTo>
                <a:cubicBezTo>
                  <a:pt x="38" y="400"/>
                  <a:pt x="91" y="385"/>
                  <a:pt x="91" y="370"/>
                </a:cubicBezTo>
                <a:cubicBezTo>
                  <a:pt x="91" y="355"/>
                  <a:pt x="53" y="339"/>
                  <a:pt x="45" y="324"/>
                </a:cubicBezTo>
                <a:cubicBezTo>
                  <a:pt x="37" y="309"/>
                  <a:pt x="52" y="294"/>
                  <a:pt x="45" y="279"/>
                </a:cubicBezTo>
                <a:cubicBezTo>
                  <a:pt x="38" y="264"/>
                  <a:pt x="19" y="248"/>
                  <a:pt x="0" y="233"/>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TextBox 9">
            <a:extLst>
              <a:ext uri="{FF2B5EF4-FFF2-40B4-BE49-F238E27FC236}">
                <a16:creationId xmlns:a16="http://schemas.microsoft.com/office/drawing/2014/main" id="{6A4812B4-94BD-419A-B89B-5E1EDA52CF5E}"/>
              </a:ext>
            </a:extLst>
          </p:cNvPr>
          <p:cNvSpPr txBox="1">
            <a:spLocks noChangeArrowheads="1"/>
          </p:cNvSpPr>
          <p:nvPr/>
        </p:nvSpPr>
        <p:spPr bwMode="auto">
          <a:xfrm>
            <a:off x="6383338" y="311150"/>
            <a:ext cx="5330824" cy="7232749"/>
          </a:xfrm>
          <a:prstGeom prst="rect">
            <a:avLst/>
          </a:prstGeom>
          <a:noFill/>
          <a:ln w="19050">
            <a:solidFill>
              <a:srgbClr val="130E01"/>
            </a:solidFill>
            <a:miter lim="800000"/>
            <a:headEnd/>
            <a:tailEnd/>
          </a:ln>
        </p:spPr>
        <p:txBody>
          <a:bodyPr wrap="square">
            <a:spAutoFit/>
          </a:bodyPr>
          <a:lstStyle/>
          <a:p>
            <a:pPr marL="58738" indent="-58738" eaLnBrk="1" hangingPunct="1">
              <a:defRPr/>
            </a:pPr>
            <a:r>
              <a:rPr lang="en-US" sz="2800" dirty="0">
                <a:solidFill>
                  <a:schemeClr val="bg2"/>
                </a:solidFill>
                <a:latin typeface="Times New Roman" pitchFamily="18" charset="0"/>
                <a:cs typeface="Times New Roman" pitchFamily="18" charset="0"/>
              </a:rPr>
              <a:t> </a:t>
            </a:r>
          </a:p>
          <a:p>
            <a:pPr marL="58738" indent="-58738" algn="just" eaLnBrk="1" hangingPunct="1">
              <a:defRPr/>
            </a:pPr>
            <a:r>
              <a:rPr lang="en-US" sz="2800" dirty="0">
                <a:solidFill>
                  <a:srgbClr val="130E01"/>
                </a:solidFill>
                <a:latin typeface="Times New Roman" pitchFamily="18" charset="0"/>
                <a:cs typeface="Times New Roman" pitchFamily="18" charset="0"/>
              </a:rPr>
              <a:t> </a:t>
            </a:r>
          </a:p>
          <a:p>
            <a:pPr marL="58738" indent="-58738" algn="just" eaLnBrk="1" hangingPunct="1">
              <a:defRPr/>
            </a:pPr>
            <a:endParaRPr lang="en-US" sz="2800" dirty="0">
              <a:solidFill>
                <a:srgbClr val="130E01"/>
              </a:solidFill>
              <a:latin typeface="Times New Roman" pitchFamily="18" charset="0"/>
              <a:cs typeface="Times New Roman" pitchFamily="18" charset="0"/>
            </a:endParaRPr>
          </a:p>
          <a:p>
            <a:pPr marL="58738" indent="-58738" algn="just" eaLnBrk="1" hangingPunct="1">
              <a:defRPr/>
            </a:pPr>
            <a:r>
              <a:rPr lang="en-US" sz="3200" b="1" dirty="0">
                <a:solidFill>
                  <a:srgbClr val="130E01"/>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Nam Phi </a:t>
            </a:r>
            <a:r>
              <a:rPr lang="en-US" sz="3200" b="1" dirty="0" err="1">
                <a:solidFill>
                  <a:srgbClr val="130E01"/>
                </a:solidFill>
                <a:latin typeface="Times New Roman" pitchFamily="18" charset="0"/>
                <a:cs typeface="Times New Roman" pitchFamily="18" charset="0"/>
              </a:rPr>
              <a:t>là</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quốc</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gia</a:t>
            </a:r>
            <a:r>
              <a:rPr lang="en-US" sz="3200" b="1" dirty="0">
                <a:solidFill>
                  <a:srgbClr val="130E01"/>
                </a:solidFill>
                <a:latin typeface="Times New Roman" pitchFamily="18" charset="0"/>
                <a:cs typeface="Times New Roman" pitchFamily="18" charset="0"/>
              </a:rPr>
              <a:t> ở </a:t>
            </a:r>
            <a:r>
              <a:rPr lang="en-US" sz="3200" b="1" dirty="0" err="1">
                <a:solidFill>
                  <a:srgbClr val="130E01"/>
                </a:solidFill>
                <a:latin typeface="Times New Roman" pitchFamily="18" charset="0"/>
                <a:cs typeface="Times New Roman" pitchFamily="18" charset="0"/>
              </a:rPr>
              <a:t>cực</a:t>
            </a:r>
            <a:r>
              <a:rPr lang="en-US" sz="3200" b="1" dirty="0">
                <a:solidFill>
                  <a:srgbClr val="130E01"/>
                </a:solidFill>
                <a:latin typeface="Times New Roman" pitchFamily="18" charset="0"/>
                <a:cs typeface="Times New Roman" pitchFamily="18" charset="0"/>
              </a:rPr>
              <a:t>               </a:t>
            </a:r>
            <a:r>
              <a:rPr lang="vi-VN" sz="3200" b="1" dirty="0">
                <a:solidFill>
                  <a:srgbClr val="130E01"/>
                </a:solidFill>
                <a:latin typeface="Times New Roman" pitchFamily="18" charset="0"/>
                <a:cs typeface="Times New Roman" pitchFamily="18" charset="0"/>
              </a:rPr>
              <a:t>N</a:t>
            </a:r>
            <a:r>
              <a:rPr lang="en-US" sz="3200" b="1" dirty="0">
                <a:solidFill>
                  <a:srgbClr val="130E01"/>
                </a:solidFill>
                <a:latin typeface="Times New Roman" pitchFamily="18" charset="0"/>
                <a:cs typeface="Times New Roman" pitchFamily="18" charset="0"/>
              </a:rPr>
              <a:t>am </a:t>
            </a:r>
            <a:r>
              <a:rPr lang="en-US" sz="3200" b="1" dirty="0" err="1">
                <a:solidFill>
                  <a:srgbClr val="130E01"/>
                </a:solidFill>
                <a:latin typeface="Times New Roman" pitchFamily="18" charset="0"/>
                <a:cs typeface="Times New Roman" pitchFamily="18" charset="0"/>
              </a:rPr>
              <a:t>châu</a:t>
            </a:r>
            <a:r>
              <a:rPr lang="en-US" sz="3200" b="1" dirty="0">
                <a:solidFill>
                  <a:srgbClr val="130E01"/>
                </a:solidFill>
                <a:latin typeface="Times New Roman" pitchFamily="18" charset="0"/>
                <a:cs typeface="Times New Roman" pitchFamily="18" charset="0"/>
              </a:rPr>
              <a:t> Phi,</a:t>
            </a:r>
            <a:r>
              <a:rPr lang="vi-VN"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có</a:t>
            </a:r>
            <a:r>
              <a:rPr lang="en-US" sz="3200" b="1" dirty="0">
                <a:solidFill>
                  <a:srgbClr val="130E01"/>
                </a:solidFill>
                <a:latin typeface="Times New Roman" pitchFamily="18" charset="0"/>
                <a:cs typeface="Times New Roman" pitchFamily="18" charset="0"/>
              </a:rPr>
              <a:t>:</a:t>
            </a:r>
          </a:p>
          <a:p>
            <a:pPr algn="just" eaLnBrk="1" hangingPunct="1">
              <a:defRPr/>
            </a:pPr>
            <a:r>
              <a:rPr lang="en-US" sz="3200" b="1" dirty="0">
                <a:solidFill>
                  <a:srgbClr val="130E01"/>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tích</a:t>
            </a:r>
            <a:r>
              <a:rPr lang="en-US" sz="3200" b="1" dirty="0">
                <a:solidFill>
                  <a:srgbClr val="FF0000"/>
                </a:solidFill>
                <a:latin typeface="Times New Roman" pitchFamily="18" charset="0"/>
                <a:cs typeface="Times New Roman" pitchFamily="18" charset="0"/>
              </a:rPr>
              <a:t>: </a:t>
            </a:r>
            <a:r>
              <a:rPr lang="en-US" sz="3200" b="1" dirty="0">
                <a:solidFill>
                  <a:srgbClr val="130E01"/>
                </a:solidFill>
                <a:latin typeface="Times New Roman" pitchFamily="18" charset="0"/>
                <a:cs typeface="Times New Roman" pitchFamily="18" charset="0"/>
              </a:rPr>
              <a:t>1 219 000 km</a:t>
            </a:r>
            <a:r>
              <a:rPr lang="en-US" sz="3200" b="1" baseline="30000" dirty="0">
                <a:solidFill>
                  <a:srgbClr val="130E01"/>
                </a:solidFill>
                <a:latin typeface="Times New Roman" pitchFamily="18" charset="0"/>
                <a:cs typeface="Times New Roman" pitchFamily="18" charset="0"/>
              </a:rPr>
              <a:t>2</a:t>
            </a:r>
          </a:p>
          <a:p>
            <a:pPr algn="just" eaLnBrk="1" hangingPunct="1">
              <a:defRPr/>
            </a:pPr>
            <a:r>
              <a:rPr lang="en-US" sz="3200" b="1" dirty="0">
                <a:solidFill>
                  <a:srgbClr val="130E01"/>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số: </a:t>
            </a:r>
            <a:r>
              <a:rPr lang="vi-VN" sz="3200" b="1" dirty="0">
                <a:solidFill>
                  <a:srgbClr val="130E01"/>
                </a:solidFill>
                <a:latin typeface="Times New Roman" pitchFamily="18" charset="0"/>
                <a:cs typeface="Times New Roman" pitchFamily="18" charset="0"/>
              </a:rPr>
              <a:t>trên</a:t>
            </a:r>
            <a:r>
              <a:rPr lang="en-US" sz="3200" b="1" dirty="0">
                <a:solidFill>
                  <a:srgbClr val="130E01"/>
                </a:solidFill>
                <a:latin typeface="Times New Roman" pitchFamily="18" charset="0"/>
                <a:cs typeface="Times New Roman" pitchFamily="18" charset="0"/>
              </a:rPr>
              <a:t> 60 </a:t>
            </a:r>
            <a:r>
              <a:rPr lang="en-US" sz="3200" b="1" dirty="0" err="1">
                <a:solidFill>
                  <a:srgbClr val="130E01"/>
                </a:solidFill>
                <a:latin typeface="Times New Roman" pitchFamily="18" charset="0"/>
                <a:cs typeface="Times New Roman" pitchFamily="18" charset="0"/>
              </a:rPr>
              <a:t>triệu</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người</a:t>
            </a:r>
            <a:r>
              <a:rPr lang="en-US" sz="3200" b="1" dirty="0">
                <a:solidFill>
                  <a:srgbClr val="130E01"/>
                </a:solidFill>
                <a:latin typeface="Times New Roman" pitchFamily="18" charset="0"/>
                <a:cs typeface="Times New Roman" pitchFamily="18" charset="0"/>
              </a:rPr>
              <a:t>.</a:t>
            </a:r>
          </a:p>
          <a:p>
            <a:pPr algn="just" eaLnBrk="1" hangingPunct="1">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Thủ</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đô</a:t>
            </a:r>
            <a:r>
              <a:rPr lang="en-US" sz="3200" b="1" dirty="0">
                <a:solidFill>
                  <a:srgbClr val="FF0000"/>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Prê</a:t>
            </a:r>
            <a:r>
              <a:rPr lang="en-US" sz="3200" b="1" dirty="0">
                <a:solidFill>
                  <a:srgbClr val="130E01"/>
                </a:solidFill>
                <a:latin typeface="Times New Roman" pitchFamily="18" charset="0"/>
                <a:cs typeface="Times New Roman" pitchFamily="18" charset="0"/>
              </a:rPr>
              <a:t>-</a:t>
            </a:r>
            <a:r>
              <a:rPr lang="en-US" sz="3200" b="1" dirty="0" err="1">
                <a:solidFill>
                  <a:srgbClr val="130E01"/>
                </a:solidFill>
                <a:latin typeface="Times New Roman" pitchFamily="18" charset="0"/>
                <a:cs typeface="Times New Roman" pitchFamily="18" charset="0"/>
              </a:rPr>
              <a:t>tô</a:t>
            </a:r>
            <a:r>
              <a:rPr lang="en-US" sz="3200" b="1" dirty="0">
                <a:solidFill>
                  <a:srgbClr val="130E01"/>
                </a:solidFill>
                <a:latin typeface="Times New Roman" pitchFamily="18" charset="0"/>
                <a:cs typeface="Times New Roman" pitchFamily="18" charset="0"/>
              </a:rPr>
              <a:t>-</a:t>
            </a:r>
            <a:r>
              <a:rPr lang="en-US" sz="3200" b="1" dirty="0" err="1">
                <a:solidFill>
                  <a:srgbClr val="130E01"/>
                </a:solidFill>
                <a:latin typeface="Times New Roman" pitchFamily="18" charset="0"/>
                <a:cs typeface="Times New Roman" pitchFamily="18" charset="0"/>
              </a:rPr>
              <a:t>ri</a:t>
            </a:r>
            <a:r>
              <a:rPr lang="en-US" sz="3200" b="1" dirty="0">
                <a:solidFill>
                  <a:srgbClr val="130E01"/>
                </a:solidFill>
                <a:latin typeface="Times New Roman" pitchFamily="18" charset="0"/>
                <a:cs typeface="Times New Roman" pitchFamily="18" charset="0"/>
              </a:rPr>
              <a:t>-a,</a:t>
            </a:r>
            <a:r>
              <a:rPr lang="vi-VN"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nổi</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tiếng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nhiều</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vàng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và</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kim</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cương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nhưng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cũng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nổi</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tiếng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về</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chế</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độ</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phân</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biệt</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chủng</a:t>
            </a:r>
            <a:r>
              <a:rPr lang="en-US" sz="3200" b="1" dirty="0">
                <a:solidFill>
                  <a:srgbClr val="130E01"/>
                </a:solidFill>
                <a:latin typeface="Times New Roman" pitchFamily="18" charset="0"/>
                <a:cs typeface="Times New Roman" pitchFamily="18" charset="0"/>
              </a:rPr>
              <a:t> </a:t>
            </a:r>
            <a:r>
              <a:rPr lang="en-US" sz="3200" b="1" dirty="0" err="1">
                <a:solidFill>
                  <a:srgbClr val="130E01"/>
                </a:solidFill>
                <a:latin typeface="Times New Roman" pitchFamily="18" charset="0"/>
                <a:cs typeface="Times New Roman" pitchFamily="18" charset="0"/>
              </a:rPr>
              <a:t>tộc</a:t>
            </a:r>
            <a:r>
              <a:rPr lang="en-US" sz="3200" b="1" dirty="0">
                <a:solidFill>
                  <a:srgbClr val="130E01"/>
                </a:solidFill>
                <a:latin typeface="Times New Roman" pitchFamily="18" charset="0"/>
                <a:cs typeface="Times New Roman" pitchFamily="18" charset="0"/>
              </a:rPr>
              <a:t>.</a:t>
            </a:r>
          </a:p>
          <a:p>
            <a:pPr algn="just" eaLnBrk="1" hangingPunct="1">
              <a:defRPr/>
            </a:pPr>
            <a:endParaRPr lang="en-US" sz="3200" b="1" dirty="0">
              <a:solidFill>
                <a:srgbClr val="130E01"/>
              </a:solidFill>
              <a:latin typeface="Times New Roman" pitchFamily="18" charset="0"/>
              <a:cs typeface="Times New Roman" pitchFamily="18" charset="0"/>
            </a:endParaRPr>
          </a:p>
          <a:p>
            <a:pPr algn="just" eaLnBrk="1" hangingPunct="1">
              <a:defRPr/>
            </a:pPr>
            <a:endParaRPr lang="en-US" sz="3200" b="1" dirty="0">
              <a:solidFill>
                <a:srgbClr val="130E01"/>
              </a:solidFill>
              <a:latin typeface="Times New Roman" pitchFamily="18" charset="0"/>
              <a:cs typeface="Times New Roman" pitchFamily="18" charset="0"/>
            </a:endParaRPr>
          </a:p>
          <a:p>
            <a:pPr algn="just" eaLnBrk="1" hangingPunct="1">
              <a:defRPr/>
            </a:pPr>
            <a:endParaRPr lang="en-US" sz="3200" b="1" dirty="0">
              <a:solidFill>
                <a:srgbClr val="130E01"/>
              </a:solidFill>
              <a:latin typeface="Times New Roman" pitchFamily="18" charset="0"/>
              <a:cs typeface="Times New Roman" pitchFamily="18" charset="0"/>
            </a:endParaRPr>
          </a:p>
          <a:p>
            <a:pPr eaLnBrk="1" hangingPunct="1">
              <a:defRPr/>
            </a:pPr>
            <a:endParaRPr lang="en-US" sz="2800" dirty="0">
              <a:solidFill>
                <a:srgbClr val="130E01"/>
              </a:solidFill>
              <a:latin typeface="Times New Roman" pitchFamily="18" charset="0"/>
              <a:cs typeface="Times New Roman" pitchFamily="18" charset="0"/>
            </a:endParaRPr>
          </a:p>
        </p:txBody>
      </p:sp>
    </p:spTree>
    <p:custDataLst>
      <p:tags r:id="rId1"/>
    </p:custData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wheel(4)">
                                      <p:cBhvr>
                                        <p:cTn id="7" dur="2000"/>
                                        <p:tgtEl>
                                          <p:spTgt spid="4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3197050" y="474984"/>
            <a:ext cx="6546390"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6" y="177271"/>
            <a:ext cx="1543286" cy="579967"/>
          </a:xfrm>
          <a:prstGeom prst="rect">
            <a:avLst/>
          </a:prstGeom>
          <a:noFill/>
        </p:spPr>
        <p:txBody>
          <a:bodyPr wrap="square" rtlCol="0">
            <a:spAutoFit/>
          </a:bodyPr>
          <a:lstStyle/>
          <a:p>
            <a:pPr>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7" name="TextBox 11">
            <a:extLst>
              <a:ext uri="{FF2B5EF4-FFF2-40B4-BE49-F238E27FC236}">
                <a16:creationId xmlns:a16="http://schemas.microsoft.com/office/drawing/2014/main" id="{0BEB268C-9F45-4F23-85C6-4B2DBB75CCDD}"/>
              </a:ext>
            </a:extLst>
          </p:cNvPr>
          <p:cNvSpPr txBox="1">
            <a:spLocks noChangeArrowheads="1"/>
          </p:cNvSpPr>
          <p:nvPr/>
        </p:nvSpPr>
        <p:spPr bwMode="auto">
          <a:xfrm>
            <a:off x="317325" y="1418166"/>
            <a:ext cx="57594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0"/>
              </a:spcBef>
              <a:buClrTx/>
              <a:buSzTx/>
              <a:buFontTx/>
              <a:buNone/>
            </a:pPr>
            <a:r>
              <a:rPr lang="vi-VN" altLang="en-US" sz="2400" dirty="0">
                <a:solidFill>
                  <a:srgbClr val="000000"/>
                </a:solidFill>
                <a:latin typeface="Times New Roman" panose="02020603050405020304" pitchFamily="18" charset="0"/>
                <a:cs typeface="Times New Roman" panose="02020603050405020304" pitchFamily="18" charset="0"/>
              </a:rPr>
              <a:t>     Nam Phi là một nước nổi tiếng nhiều vàng, kim cương, nhưng cũng nổi tiếng về nạn phân biệt chủng tộc. Chế độ phân biệt chủng tộc ở đây được toàn thế giới biết đến với tên gọi a-pác-thai.</a:t>
            </a:r>
          </a:p>
          <a:p>
            <a:pPr algn="just" eaLnBrk="1" hangingPunct="1">
              <a:spcBef>
                <a:spcPct val="0"/>
              </a:spcBef>
              <a:buClrTx/>
              <a:buSzTx/>
              <a:buFontTx/>
              <a:buNone/>
            </a:pPr>
            <a:r>
              <a:rPr lang="vi-VN" altLang="en-US" sz="2400" dirty="0">
                <a:solidFill>
                  <a:srgbClr val="000000"/>
                </a:solidFill>
                <a:latin typeface="Times New Roman" panose="02020603050405020304" pitchFamily="18" charset="0"/>
                <a:cs typeface="Times New Roman" panose="02020603050405020304" pitchFamily="18" charset="0"/>
              </a:rPr>
              <a:t>     Ở nước này, người da trắng chỉ chiếm 1/5 dân số, nhưng lại nắm gần 9/10 đất trồng trọt. 3/4 tổng thu nhập và toàn bộ hầm mỏ, xí nghiệp, ngân hàng,… Ngược lại, người da đen phải làm những công việc nặng nhọc, bẩn thỉu; lương chỉ bằng 1/7 hay 1/10 lương của công nhân da trắng. Họ phải sống, chữa bệnh, đi học ở những khu riêng và không được hưởng một chút tự do, dân chủ nào.</a:t>
            </a:r>
          </a:p>
        </p:txBody>
      </p:sp>
      <p:sp>
        <p:nvSpPr>
          <p:cNvPr id="18" name="TextBox 17">
            <a:extLst>
              <a:ext uri="{FF2B5EF4-FFF2-40B4-BE49-F238E27FC236}">
                <a16:creationId xmlns:a16="http://schemas.microsoft.com/office/drawing/2014/main" id="{621C2481-826A-4B50-B61B-0943894F245D}"/>
              </a:ext>
            </a:extLst>
          </p:cNvPr>
          <p:cNvSpPr txBox="1">
            <a:spLocks noChangeArrowheads="1"/>
          </p:cNvSpPr>
          <p:nvPr/>
        </p:nvSpPr>
        <p:spPr bwMode="auto">
          <a:xfrm>
            <a:off x="6381265" y="1267050"/>
            <a:ext cx="56927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800" b="1" dirty="0">
                <a:solidFill>
                  <a:srgbClr val="FF6600"/>
                </a:solidFill>
                <a:latin typeface="Times New Roman" panose="02020603050405020304" pitchFamily="18" charset="0"/>
                <a:cs typeface="Times New Roman" panose="02020603050405020304" pitchFamily="18" charset="0"/>
              </a:rPr>
              <a:t>1.</a:t>
            </a:r>
            <a:r>
              <a:rPr lang="vi-VN"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Dưới</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chế</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độ</a:t>
            </a:r>
            <a:r>
              <a:rPr lang="en-US" altLang="en-US" sz="2800" b="1" dirty="0">
                <a:solidFill>
                  <a:srgbClr val="FF6600"/>
                </a:solidFill>
                <a:latin typeface="Times New Roman" panose="02020603050405020304" pitchFamily="18" charset="0"/>
                <a:cs typeface="Times New Roman" panose="02020603050405020304" pitchFamily="18" charset="0"/>
              </a:rPr>
              <a:t> a-</a:t>
            </a:r>
            <a:r>
              <a:rPr lang="en-US" altLang="en-US" sz="2800" b="1" dirty="0" err="1">
                <a:solidFill>
                  <a:srgbClr val="FF6600"/>
                </a:solidFill>
                <a:latin typeface="Times New Roman" panose="02020603050405020304" pitchFamily="18" charset="0"/>
                <a:cs typeface="Times New Roman" panose="02020603050405020304" pitchFamily="18" charset="0"/>
              </a:rPr>
              <a:t>pác</a:t>
            </a:r>
            <a:r>
              <a:rPr lang="en-US" altLang="en-US" sz="2800" b="1" dirty="0">
                <a:solidFill>
                  <a:srgbClr val="FF6600"/>
                </a:solidFill>
                <a:latin typeface="Times New Roman" panose="02020603050405020304" pitchFamily="18" charset="0"/>
                <a:cs typeface="Times New Roman" panose="02020603050405020304" pitchFamily="18" charset="0"/>
              </a:rPr>
              <a:t>-</a:t>
            </a:r>
            <a:r>
              <a:rPr lang="en-US" altLang="en-US" sz="2800" b="1" dirty="0" err="1">
                <a:solidFill>
                  <a:srgbClr val="FF6600"/>
                </a:solidFill>
                <a:latin typeface="Times New Roman" panose="02020603050405020304" pitchFamily="18" charset="0"/>
                <a:cs typeface="Times New Roman" panose="02020603050405020304" pitchFamily="18" charset="0"/>
              </a:rPr>
              <a:t>thai</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người</a:t>
            </a:r>
            <a:r>
              <a:rPr lang="en-US" altLang="en-US" sz="2800" b="1" dirty="0">
                <a:solidFill>
                  <a:srgbClr val="FF6600"/>
                </a:solidFill>
                <a:latin typeface="Times New Roman" panose="02020603050405020304" pitchFamily="18" charset="0"/>
                <a:cs typeface="Times New Roman" panose="02020603050405020304" pitchFamily="18" charset="0"/>
              </a:rPr>
              <a:t> da </a:t>
            </a:r>
            <a:r>
              <a:rPr lang="en-US" altLang="en-US" sz="2800" b="1" dirty="0" err="1">
                <a:solidFill>
                  <a:srgbClr val="FF6600"/>
                </a:solidFill>
                <a:latin typeface="Times New Roman" panose="02020603050405020304" pitchFamily="18" charset="0"/>
                <a:cs typeface="Times New Roman" panose="02020603050405020304" pitchFamily="18" charset="0"/>
              </a:rPr>
              <a:t>đen</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bị</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đối</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xử</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như</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thế</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nào</a:t>
            </a:r>
            <a:r>
              <a:rPr lang="en-US" altLang="en-US" sz="2800" b="1" dirty="0">
                <a:solidFill>
                  <a:srgbClr val="FF660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441C2E9-99A8-4FA8-8E95-12C2B9AA8E08}"/>
              </a:ext>
            </a:extLst>
          </p:cNvPr>
          <p:cNvSpPr txBox="1">
            <a:spLocks noChangeArrowheads="1"/>
          </p:cNvSpPr>
          <p:nvPr/>
        </p:nvSpPr>
        <p:spPr bwMode="auto">
          <a:xfrm>
            <a:off x="6381265" y="2232362"/>
            <a:ext cx="540433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0"/>
              </a:spcBef>
              <a:buClrTx/>
              <a:buSzTx/>
              <a:buFontTx/>
              <a:buNone/>
            </a:pPr>
            <a:r>
              <a:rPr lang="en-US" altLang="en-US" sz="2800" b="1" dirty="0">
                <a:solidFill>
                  <a:srgbClr val="206F01"/>
                </a:solidFill>
                <a:latin typeface="Times New Roman" panose="02020603050405020304" pitchFamily="18" charset="0"/>
                <a:cs typeface="Times New Roman" panose="02020603050405020304" pitchFamily="18" charset="0"/>
              </a:rPr>
              <a:t>    </a:t>
            </a:r>
            <a:r>
              <a:rPr lang="vi-VN" altLang="en-US" sz="2800" b="1" dirty="0">
                <a:solidFill>
                  <a:srgbClr val="206F01"/>
                </a:solidFill>
                <a:latin typeface="Times New Roman" panose="02020603050405020304" pitchFamily="18" charset="0"/>
                <a:cs typeface="Times New Roman" panose="02020603050405020304" pitchFamily="18" charset="0"/>
              </a:rPr>
              <a:t>Người da đen phải làm những công việc nặng nhọc, bẩn thỉu; bị trả lương thấp; phải sống, chữa bệnh, làm việc ở những khu riêng; không được hưởng một chút tự do, dân chủ nào.</a:t>
            </a:r>
            <a:endParaRPr lang="en-US" altLang="en-US" sz="2800" b="1" dirty="0">
              <a:solidFill>
                <a:srgbClr val="206F01"/>
              </a:solidFill>
              <a:latin typeface="Times New Roman" panose="02020603050405020304" pitchFamily="18" charset="0"/>
              <a:cs typeface="Times New Roman" panose="02020603050405020304" pitchFamily="18" charset="0"/>
            </a:endParaRPr>
          </a:p>
        </p:txBody>
      </p:sp>
      <p:pic>
        <p:nvPicPr>
          <p:cNvPr id="11" name="图片 3">
            <a:extLst>
              <a:ext uri="{FF2B5EF4-FFF2-40B4-BE49-F238E27FC236}">
                <a16:creationId xmlns:a16="http://schemas.microsoft.com/office/drawing/2014/main" id="{57A93DB5-E3AF-4CBC-AAA2-2F53F591AF2B}"/>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7470989" y="4921243"/>
            <a:ext cx="3224886" cy="1679416"/>
          </a:xfrm>
          <a:prstGeom prst="rect">
            <a:avLst/>
          </a:prstGeom>
        </p:spPr>
      </p:pic>
    </p:spTree>
    <p:custDataLst>
      <p:tags r:id="rId1"/>
    </p:custDataLst>
    <p:extLst>
      <p:ext uri="{BB962C8B-B14F-4D97-AF65-F5344CB8AC3E}">
        <p14:creationId xmlns:p14="http://schemas.microsoft.com/office/powerpoint/2010/main" val="198392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11219656" y="297522"/>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7" name="Rectangle 16">
            <a:extLst>
              <a:ext uri="{FF2B5EF4-FFF2-40B4-BE49-F238E27FC236}">
                <a16:creationId xmlns:a16="http://schemas.microsoft.com/office/drawing/2014/main" id="{7441FBE3-BCC9-4025-AA24-207A59341991}"/>
              </a:ext>
            </a:extLst>
          </p:cNvPr>
          <p:cNvSpPr/>
          <p:nvPr/>
        </p:nvSpPr>
        <p:spPr>
          <a:xfrm>
            <a:off x="1982017" y="5369174"/>
            <a:ext cx="3071813" cy="71437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rgbClr val="FF0000"/>
                </a:solidFill>
                <a:latin typeface="Times New Roman" pitchFamily="18" charset="0"/>
                <a:cs typeface="Times New Roman" pitchFamily="18" charset="0"/>
              </a:rPr>
              <a:t>DÂN SỐ</a:t>
            </a:r>
          </a:p>
        </p:txBody>
      </p:sp>
      <p:grpSp>
        <p:nvGrpSpPr>
          <p:cNvPr id="18" name="Group 15">
            <a:extLst>
              <a:ext uri="{FF2B5EF4-FFF2-40B4-BE49-F238E27FC236}">
                <a16:creationId xmlns:a16="http://schemas.microsoft.com/office/drawing/2014/main" id="{DF40188C-B038-4EFD-981A-40FE398B4F8E}"/>
              </a:ext>
            </a:extLst>
          </p:cNvPr>
          <p:cNvGrpSpPr/>
          <p:nvPr/>
        </p:nvGrpSpPr>
        <p:grpSpPr>
          <a:xfrm>
            <a:off x="1839112" y="911452"/>
            <a:ext cx="3643338" cy="3429024"/>
            <a:chOff x="500034" y="500042"/>
            <a:chExt cx="3643338" cy="3429024"/>
          </a:xfrm>
          <a:solidFill>
            <a:schemeClr val="bg1"/>
          </a:solidFill>
        </p:grpSpPr>
        <p:sp>
          <p:nvSpPr>
            <p:cNvPr id="19" name="Rectangle 18">
              <a:extLst>
                <a:ext uri="{FF2B5EF4-FFF2-40B4-BE49-F238E27FC236}">
                  <a16:creationId xmlns:a16="http://schemas.microsoft.com/office/drawing/2014/main" id="{60A3A768-3639-434E-89C7-E87AEC12B3F1}"/>
                </a:ext>
              </a:extLst>
            </p:cNvPr>
            <p:cNvSpPr/>
            <p:nvPr/>
          </p:nvSpPr>
          <p:spPr>
            <a:xfrm>
              <a:off x="500034" y="500042"/>
              <a:ext cx="3643338" cy="857256"/>
            </a:xfrm>
            <a:prstGeom prst="rect">
              <a:avLst/>
            </a:prstGeom>
            <a:grpFill/>
            <a:ln w="28575">
              <a:solidFill>
                <a:srgbClr val="E54D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94DBB735-30B2-4963-82DC-1F903F28C545}"/>
                </a:ext>
              </a:extLst>
            </p:cNvPr>
            <p:cNvSpPr/>
            <p:nvPr/>
          </p:nvSpPr>
          <p:spPr>
            <a:xfrm>
              <a:off x="500034" y="1357298"/>
              <a:ext cx="3643338" cy="857256"/>
            </a:xfrm>
            <a:prstGeom prst="rect">
              <a:avLst/>
            </a:prstGeom>
            <a:grpFill/>
            <a:ln w="28575">
              <a:solidFill>
                <a:srgbClr val="E54D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solidFill>
                  <a:schemeClr val="tx1"/>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D1F9981C-EE52-472C-AD44-3A6FD7ADFC78}"/>
                </a:ext>
              </a:extLst>
            </p:cNvPr>
            <p:cNvSpPr/>
            <p:nvPr/>
          </p:nvSpPr>
          <p:spPr>
            <a:xfrm>
              <a:off x="500034" y="2214554"/>
              <a:ext cx="3643338" cy="857256"/>
            </a:xfrm>
            <a:prstGeom prst="rect">
              <a:avLst/>
            </a:prstGeom>
            <a:grpFill/>
            <a:ln w="28575">
              <a:solidFill>
                <a:srgbClr val="E54D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Rectangle 21">
              <a:extLst>
                <a:ext uri="{FF2B5EF4-FFF2-40B4-BE49-F238E27FC236}">
                  <a16:creationId xmlns:a16="http://schemas.microsoft.com/office/drawing/2014/main" id="{C2A289AF-DB55-4215-BC1E-FB835EEE26BF}"/>
                </a:ext>
              </a:extLst>
            </p:cNvPr>
            <p:cNvSpPr/>
            <p:nvPr/>
          </p:nvSpPr>
          <p:spPr>
            <a:xfrm>
              <a:off x="500034" y="3071810"/>
              <a:ext cx="3643338" cy="857256"/>
            </a:xfrm>
            <a:prstGeom prst="rect">
              <a:avLst/>
            </a:prstGeom>
            <a:grpFill/>
            <a:ln w="28575">
              <a:solidFill>
                <a:srgbClr val="E54D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3" name="Rectangle 22">
            <a:extLst>
              <a:ext uri="{FF2B5EF4-FFF2-40B4-BE49-F238E27FC236}">
                <a16:creationId xmlns:a16="http://schemas.microsoft.com/office/drawing/2014/main" id="{A4A9657C-D5F7-4ACF-A9FA-D154E263BDE3}"/>
              </a:ext>
            </a:extLst>
          </p:cNvPr>
          <p:cNvSpPr/>
          <p:nvPr/>
        </p:nvSpPr>
        <p:spPr>
          <a:xfrm>
            <a:off x="1839142" y="4340473"/>
            <a:ext cx="3643313" cy="857250"/>
          </a:xfrm>
          <a:prstGeom prst="rect">
            <a:avLst/>
          </a:prstGeom>
          <a:solidFill>
            <a:schemeClr val="bg1"/>
          </a:solidFill>
          <a:ln w="28575">
            <a:solidFill>
              <a:srgbClr val="E54D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latin typeface="Times New Roman" pitchFamily="18" charset="0"/>
              <a:cs typeface="Times New Roman" pitchFamily="18" charset="0"/>
            </a:endParaRPr>
          </a:p>
        </p:txBody>
      </p:sp>
      <p:sp>
        <p:nvSpPr>
          <p:cNvPr id="29" name="Rectangle 28">
            <a:extLst>
              <a:ext uri="{FF2B5EF4-FFF2-40B4-BE49-F238E27FC236}">
                <a16:creationId xmlns:a16="http://schemas.microsoft.com/office/drawing/2014/main" id="{A05934B0-1199-4888-A3EA-81F3174F7594}"/>
              </a:ext>
            </a:extLst>
          </p:cNvPr>
          <p:cNvSpPr/>
          <p:nvPr/>
        </p:nvSpPr>
        <p:spPr>
          <a:xfrm>
            <a:off x="1874281" y="4375635"/>
            <a:ext cx="3564000" cy="792000"/>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latin typeface="Times New Roman" pitchFamily="18" charset="0"/>
              <a:cs typeface="Times New Roman" pitchFamily="18" charset="0"/>
            </a:endParaRPr>
          </a:p>
        </p:txBody>
      </p:sp>
      <p:sp>
        <p:nvSpPr>
          <p:cNvPr id="30" name="Rectangle 22">
            <a:extLst>
              <a:ext uri="{FF2B5EF4-FFF2-40B4-BE49-F238E27FC236}">
                <a16:creationId xmlns:a16="http://schemas.microsoft.com/office/drawing/2014/main" id="{63A12334-D5A6-4BDE-AF1D-F587F84D448D}"/>
              </a:ext>
            </a:extLst>
          </p:cNvPr>
          <p:cNvSpPr>
            <a:spLocks noChangeArrowheads="1"/>
          </p:cNvSpPr>
          <p:nvPr/>
        </p:nvSpPr>
        <p:spPr bwMode="auto">
          <a:xfrm>
            <a:off x="6625455" y="2840286"/>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a:solidFill>
                  <a:schemeClr val="bg1"/>
                </a:solidFill>
                <a:latin typeface="Times New Roman" panose="02020603050405020304" pitchFamily="18" charset="0"/>
                <a:cs typeface="Times New Roman" panose="02020603050405020304" pitchFamily="18" charset="0"/>
              </a:rPr>
              <a:t>DA TRẮNG</a:t>
            </a:r>
          </a:p>
        </p:txBody>
      </p:sp>
      <p:grpSp>
        <p:nvGrpSpPr>
          <p:cNvPr id="31" name="Group 51">
            <a:extLst>
              <a:ext uri="{FF2B5EF4-FFF2-40B4-BE49-F238E27FC236}">
                <a16:creationId xmlns:a16="http://schemas.microsoft.com/office/drawing/2014/main" id="{322A26AC-71EF-4868-8128-1F5F08FC05CD}"/>
              </a:ext>
            </a:extLst>
          </p:cNvPr>
          <p:cNvGrpSpPr>
            <a:grpSpLocks/>
          </p:cNvGrpSpPr>
          <p:nvPr/>
        </p:nvGrpSpPr>
        <p:grpSpPr bwMode="auto">
          <a:xfrm>
            <a:off x="6053955" y="768599"/>
            <a:ext cx="4357687" cy="5305424"/>
            <a:chOff x="4500562" y="571480"/>
            <a:chExt cx="4357718" cy="5305465"/>
          </a:xfrm>
        </p:grpSpPr>
        <p:sp>
          <p:nvSpPr>
            <p:cNvPr id="32" name="Rectangle 31">
              <a:extLst>
                <a:ext uri="{FF2B5EF4-FFF2-40B4-BE49-F238E27FC236}">
                  <a16:creationId xmlns:a16="http://schemas.microsoft.com/office/drawing/2014/main" id="{28CA1009-4F70-481B-9F97-C27F6FDB6583}"/>
                </a:ext>
              </a:extLst>
            </p:cNvPr>
            <p:cNvSpPr/>
            <p:nvPr/>
          </p:nvSpPr>
          <p:spPr>
            <a:xfrm>
              <a:off x="4786314" y="5162565"/>
              <a:ext cx="4000528" cy="714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rgbClr val="FF0000"/>
                  </a:solidFill>
                  <a:latin typeface="Times New Roman" pitchFamily="18" charset="0"/>
                  <a:cs typeface="Times New Roman" pitchFamily="18" charset="0"/>
                </a:rPr>
                <a:t>TỔNG THU NHẬP</a:t>
              </a:r>
            </a:p>
          </p:txBody>
        </p:sp>
        <p:sp>
          <p:nvSpPr>
            <p:cNvPr id="33" name="Flowchart: Or 32">
              <a:extLst>
                <a:ext uri="{FF2B5EF4-FFF2-40B4-BE49-F238E27FC236}">
                  <a16:creationId xmlns:a16="http://schemas.microsoft.com/office/drawing/2014/main" id="{F36CA334-5F68-45CA-AFA4-8830F914E175}"/>
                </a:ext>
              </a:extLst>
            </p:cNvPr>
            <p:cNvSpPr/>
            <p:nvPr/>
          </p:nvSpPr>
          <p:spPr>
            <a:xfrm>
              <a:off x="4500562" y="571480"/>
              <a:ext cx="4357718" cy="4286280"/>
            </a:xfrm>
            <a:prstGeom prst="flowChartOr">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
        <p:nvSpPr>
          <p:cNvPr id="36" name="Rectangle 34">
            <a:extLst>
              <a:ext uri="{FF2B5EF4-FFF2-40B4-BE49-F238E27FC236}">
                <a16:creationId xmlns:a16="http://schemas.microsoft.com/office/drawing/2014/main" id="{2AA9DB0C-A281-4B90-960B-48B4D43224DF}"/>
              </a:ext>
            </a:extLst>
          </p:cNvPr>
          <p:cNvSpPr>
            <a:spLocks noChangeArrowheads="1"/>
          </p:cNvSpPr>
          <p:nvPr/>
        </p:nvSpPr>
        <p:spPr bwMode="auto">
          <a:xfrm>
            <a:off x="6755634" y="1700453"/>
            <a:ext cx="2928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a:solidFill>
                  <a:schemeClr val="bg1"/>
                </a:solidFill>
                <a:latin typeface="Times New Roman" panose="02020603050405020304" pitchFamily="18" charset="0"/>
                <a:cs typeface="Times New Roman" panose="02020603050405020304" pitchFamily="18" charset="0"/>
              </a:rPr>
              <a:t>DA TRẮNG</a:t>
            </a:r>
          </a:p>
        </p:txBody>
      </p:sp>
      <p:sp>
        <p:nvSpPr>
          <p:cNvPr id="42" name="Rectangle 41">
            <a:extLst>
              <a:ext uri="{FF2B5EF4-FFF2-40B4-BE49-F238E27FC236}">
                <a16:creationId xmlns:a16="http://schemas.microsoft.com/office/drawing/2014/main" id="{43CC8402-10D4-4003-A86C-7FF80A40D942}"/>
              </a:ext>
            </a:extLst>
          </p:cNvPr>
          <p:cNvSpPr/>
          <p:nvPr/>
        </p:nvSpPr>
        <p:spPr>
          <a:xfrm>
            <a:off x="2535057" y="4424003"/>
            <a:ext cx="2242447" cy="71437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bg1"/>
                </a:solidFill>
                <a:latin typeface="Times New Roman" pitchFamily="18" charset="0"/>
                <a:cs typeface="Times New Roman" pitchFamily="18" charset="0"/>
              </a:rPr>
              <a:t>DA TRẮNG</a:t>
            </a:r>
          </a:p>
        </p:txBody>
      </p:sp>
      <p:pic>
        <p:nvPicPr>
          <p:cNvPr id="43" name="Picture 2">
            <a:extLst>
              <a:ext uri="{FF2B5EF4-FFF2-40B4-BE49-F238E27FC236}">
                <a16:creationId xmlns:a16="http://schemas.microsoft.com/office/drawing/2014/main" id="{B77DABE7-072E-4A07-83A1-48410638267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22" b="49769"/>
          <a:stretch/>
        </p:blipFill>
        <p:spPr bwMode="auto">
          <a:xfrm>
            <a:off x="6042232" y="727933"/>
            <a:ext cx="4418499" cy="219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a:extLst>
              <a:ext uri="{FF2B5EF4-FFF2-40B4-BE49-F238E27FC236}">
                <a16:creationId xmlns:a16="http://schemas.microsoft.com/office/drawing/2014/main" id="{6AD5F05C-E9CC-4EB4-8B2C-D90FEF3BF06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7943" t="49566" r="208" b="-1"/>
          <a:stretch/>
        </p:blipFill>
        <p:spPr bwMode="auto">
          <a:xfrm>
            <a:off x="8164106" y="2888278"/>
            <a:ext cx="2321169" cy="220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34">
            <a:extLst>
              <a:ext uri="{FF2B5EF4-FFF2-40B4-BE49-F238E27FC236}">
                <a16:creationId xmlns:a16="http://schemas.microsoft.com/office/drawing/2014/main" id="{4B22359F-D623-44BC-80C4-77F6EDB8C83E}"/>
              </a:ext>
            </a:extLst>
          </p:cNvPr>
          <p:cNvSpPr>
            <a:spLocks noChangeArrowheads="1"/>
          </p:cNvSpPr>
          <p:nvPr/>
        </p:nvSpPr>
        <p:spPr bwMode="auto">
          <a:xfrm>
            <a:off x="6875476" y="1815800"/>
            <a:ext cx="2928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a:solidFill>
                  <a:schemeClr val="bg1"/>
                </a:solidFill>
                <a:latin typeface="Times New Roman" panose="02020603050405020304" pitchFamily="18" charset="0"/>
                <a:cs typeface="Times New Roman" panose="02020603050405020304" pitchFamily="18" charset="0"/>
              </a:rPr>
              <a:t>DA TRẮNG</a:t>
            </a:r>
          </a:p>
        </p:txBody>
      </p:sp>
      <p:sp>
        <p:nvSpPr>
          <p:cNvPr id="46" name="Rectangle 45">
            <a:extLst>
              <a:ext uri="{FF2B5EF4-FFF2-40B4-BE49-F238E27FC236}">
                <a16:creationId xmlns:a16="http://schemas.microsoft.com/office/drawing/2014/main" id="{47DB9AE7-A4DA-4635-9387-BF45B5F07654}"/>
              </a:ext>
            </a:extLst>
          </p:cNvPr>
          <p:cNvSpPr/>
          <p:nvPr/>
        </p:nvSpPr>
        <p:spPr>
          <a:xfrm>
            <a:off x="1874281" y="952524"/>
            <a:ext cx="3564000" cy="792000"/>
          </a:xfrm>
          <a:prstGeom prst="rect">
            <a:avLst/>
          </a:prstGeom>
          <a:solidFill>
            <a:srgbClr val="E54D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id="{5343307A-3F83-4E75-905F-2C9D08784BDE}"/>
              </a:ext>
            </a:extLst>
          </p:cNvPr>
          <p:cNvSpPr/>
          <p:nvPr/>
        </p:nvSpPr>
        <p:spPr>
          <a:xfrm>
            <a:off x="1874281" y="1801336"/>
            <a:ext cx="3564000" cy="792000"/>
          </a:xfrm>
          <a:prstGeom prst="rect">
            <a:avLst/>
          </a:prstGeom>
          <a:solidFill>
            <a:srgbClr val="E54D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latin typeface="Times New Roman" pitchFamily="18" charset="0"/>
              <a:cs typeface="Times New Roman" pitchFamily="18" charset="0"/>
            </a:endParaRPr>
          </a:p>
        </p:txBody>
      </p:sp>
      <p:sp>
        <p:nvSpPr>
          <p:cNvPr id="53" name="Rectangle 52">
            <a:extLst>
              <a:ext uri="{FF2B5EF4-FFF2-40B4-BE49-F238E27FC236}">
                <a16:creationId xmlns:a16="http://schemas.microsoft.com/office/drawing/2014/main" id="{69960CBE-9F10-4CFD-8079-6CED551920E2}"/>
              </a:ext>
            </a:extLst>
          </p:cNvPr>
          <p:cNvSpPr/>
          <p:nvPr/>
        </p:nvSpPr>
        <p:spPr>
          <a:xfrm>
            <a:off x="1874281" y="2650148"/>
            <a:ext cx="3564000" cy="792000"/>
          </a:xfrm>
          <a:prstGeom prst="rect">
            <a:avLst/>
          </a:prstGeom>
          <a:solidFill>
            <a:srgbClr val="E54D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id="{0A9DDC85-2EDA-4090-9E4C-E33281E9C942}"/>
              </a:ext>
            </a:extLst>
          </p:cNvPr>
          <p:cNvSpPr/>
          <p:nvPr/>
        </p:nvSpPr>
        <p:spPr>
          <a:xfrm>
            <a:off x="1874280" y="3507401"/>
            <a:ext cx="3564000" cy="792000"/>
          </a:xfrm>
          <a:prstGeom prst="rect">
            <a:avLst/>
          </a:prstGeom>
          <a:solidFill>
            <a:srgbClr val="E54D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latin typeface="Times New Roman" pitchFamily="18" charset="0"/>
              <a:cs typeface="Times New Roman" pitchFamily="18" charset="0"/>
            </a:endParaRPr>
          </a:p>
        </p:txBody>
      </p:sp>
      <p:sp>
        <p:nvSpPr>
          <p:cNvPr id="55" name="Rectangle 54">
            <a:extLst>
              <a:ext uri="{FF2B5EF4-FFF2-40B4-BE49-F238E27FC236}">
                <a16:creationId xmlns:a16="http://schemas.microsoft.com/office/drawing/2014/main" id="{203BEA8E-31A7-4F12-98A5-E9BCF3FB93E0}"/>
              </a:ext>
            </a:extLst>
          </p:cNvPr>
          <p:cNvSpPr/>
          <p:nvPr/>
        </p:nvSpPr>
        <p:spPr bwMode="auto">
          <a:xfrm>
            <a:off x="2648215" y="1782177"/>
            <a:ext cx="1739415" cy="8572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bg1"/>
                </a:solidFill>
                <a:latin typeface="Times New Roman" pitchFamily="18" charset="0"/>
                <a:cs typeface="Times New Roman" pitchFamily="18" charset="0"/>
              </a:rPr>
              <a:t>DA ĐEN</a:t>
            </a:r>
          </a:p>
        </p:txBody>
      </p:sp>
      <p:pic>
        <p:nvPicPr>
          <p:cNvPr id="56" name="Picture 2">
            <a:extLst>
              <a:ext uri="{FF2B5EF4-FFF2-40B4-BE49-F238E27FC236}">
                <a16:creationId xmlns:a16="http://schemas.microsoft.com/office/drawing/2014/main" id="{B8071EDD-370B-4D36-8F76-8911AB56F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083" y="2917294"/>
            <a:ext cx="2219309" cy="215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a:extLst>
              <a:ext uri="{FF2B5EF4-FFF2-40B4-BE49-F238E27FC236}">
                <a16:creationId xmlns:a16="http://schemas.microsoft.com/office/drawing/2014/main" id="{09593F13-9883-4003-B7CF-2BED7942FBED}"/>
              </a:ext>
            </a:extLst>
          </p:cNvPr>
          <p:cNvSpPr>
            <a:spLocks noChangeArrowheads="1"/>
          </p:cNvSpPr>
          <p:nvPr/>
        </p:nvSpPr>
        <p:spPr bwMode="auto">
          <a:xfrm>
            <a:off x="6196828" y="3477102"/>
            <a:ext cx="2143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a:solidFill>
                  <a:schemeClr val="bg1"/>
                </a:solidFill>
                <a:latin typeface="Times New Roman" panose="02020603050405020304" pitchFamily="18" charset="0"/>
                <a:cs typeface="Times New Roman" panose="02020603050405020304" pitchFamily="18" charset="0"/>
              </a:rPr>
              <a:t>DA ĐEN</a:t>
            </a:r>
          </a:p>
        </p:txBody>
      </p:sp>
      <p:cxnSp>
        <p:nvCxnSpPr>
          <p:cNvPr id="58" name="Straight Arrow Connector 57">
            <a:extLst>
              <a:ext uri="{FF2B5EF4-FFF2-40B4-BE49-F238E27FC236}">
                <a16:creationId xmlns:a16="http://schemas.microsoft.com/office/drawing/2014/main" id="{A8784254-7EF7-48AE-9A8F-AA6B4EBF0995}"/>
              </a:ext>
            </a:extLst>
          </p:cNvPr>
          <p:cNvCxnSpPr>
            <a:cxnSpLocks noChangeShapeType="1"/>
          </p:cNvCxnSpPr>
          <p:nvPr/>
        </p:nvCxnSpPr>
        <p:spPr bwMode="auto">
          <a:xfrm>
            <a:off x="4253486" y="2335446"/>
            <a:ext cx="2815795" cy="1253655"/>
          </a:xfrm>
          <a:prstGeom prst="straightConnector1">
            <a:avLst/>
          </a:prstGeom>
          <a:noFill/>
          <a:ln w="57150"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59" name="Straight Arrow Connector 58">
            <a:extLst>
              <a:ext uri="{FF2B5EF4-FFF2-40B4-BE49-F238E27FC236}">
                <a16:creationId xmlns:a16="http://schemas.microsoft.com/office/drawing/2014/main" id="{3DCD3516-240D-4686-A454-9153C4559AA2}"/>
              </a:ext>
            </a:extLst>
          </p:cNvPr>
          <p:cNvCxnSpPr>
            <a:cxnSpLocks noChangeShapeType="1"/>
          </p:cNvCxnSpPr>
          <p:nvPr/>
        </p:nvCxnSpPr>
        <p:spPr bwMode="auto">
          <a:xfrm flipV="1">
            <a:off x="4777506" y="2223673"/>
            <a:ext cx="2494548" cy="2384600"/>
          </a:xfrm>
          <a:prstGeom prst="straightConnector1">
            <a:avLst/>
          </a:prstGeom>
          <a:noFill/>
          <a:ln w="5715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34" name="矩形 12">
            <a:extLst>
              <a:ext uri="{FF2B5EF4-FFF2-40B4-BE49-F238E27FC236}">
                <a16:creationId xmlns:a16="http://schemas.microsoft.com/office/drawing/2014/main" id="{93103B9C-0C7E-4DD0-AB38-0CD53072B1A6}"/>
              </a:ext>
            </a:extLst>
          </p:cNvPr>
          <p:cNvSpPr/>
          <p:nvPr/>
        </p:nvSpPr>
        <p:spPr>
          <a:xfrm>
            <a:off x="-700088" y="16603"/>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Tree>
    <p:custDataLst>
      <p:tags r:id="rId1"/>
    </p:custDataLst>
    <p:extLst>
      <p:ext uri="{BB962C8B-B14F-4D97-AF65-F5344CB8AC3E}">
        <p14:creationId xmlns:p14="http://schemas.microsoft.com/office/powerpoint/2010/main" val="383761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1000"/>
                                        <p:tgtEl>
                                          <p:spTgt spid="43"/>
                                        </p:tgtEl>
                                      </p:cBhvr>
                                    </p:animEffect>
                                  </p:childTnLst>
                                </p:cTn>
                              </p:par>
                              <p:par>
                                <p:cTn id="17" presetID="22" presetClass="entr" presetSubtype="8" fill="hold" grpId="0" nodeType="withEffect">
                                  <p:stCondLst>
                                    <p:cond delay="0"/>
                                  </p:stCondLst>
                                  <p:iterate type="lt">
                                    <p:tmPct val="10000"/>
                                  </p:iterate>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par>
                                <p:cTn id="20" presetID="22" presetClass="entr" presetSubtype="1" fill="hold"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1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1000"/>
                                        <p:tgtEl>
                                          <p:spTgt spid="4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1000"/>
                                        <p:tgtEl>
                                          <p:spTgt spid="52"/>
                                        </p:tgtEl>
                                      </p:cBhvr>
                                    </p:animEffect>
                                  </p:childTnLst>
                                </p:cTn>
                              </p:par>
                              <p:par>
                                <p:cTn id="31" presetID="22" presetClass="entr" presetSubtype="8" fill="hold" grpId="0" nodeType="withEffect">
                                  <p:stCondLst>
                                    <p:cond delay="0"/>
                                  </p:stCondLst>
                                  <p:iterate type="lt">
                                    <p:tmPct val="10000"/>
                                  </p:iterate>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left)">
                                      <p:cBhvr>
                                        <p:cTn id="36" dur="1000"/>
                                        <p:tgtEl>
                                          <p:spTgt spid="5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up)">
                                      <p:cBhvr>
                                        <p:cTn id="44" dur="500"/>
                                        <p:tgtEl>
                                          <p:spTgt spid="56"/>
                                        </p:tgtEl>
                                      </p:cBhvr>
                                    </p:animEffect>
                                  </p:childTnLst>
                                </p:cTn>
                              </p:par>
                              <p:par>
                                <p:cTn id="45" presetID="22" presetClass="entr" presetSubtype="8" fill="hold" grpId="0" nodeType="withEffect">
                                  <p:stCondLst>
                                    <p:cond delay="0"/>
                                  </p:stCondLst>
                                  <p:iterate type="lt">
                                    <p:tmPct val="10000"/>
                                  </p:iterate>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up)">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p:bldP spid="45" grpId="0"/>
      <p:bldP spid="46" grpId="0" animBg="1"/>
      <p:bldP spid="52" grpId="0" animBg="1"/>
      <p:bldP spid="53" grpId="0" animBg="1"/>
      <p:bldP spid="54" grpId="0" animBg="1"/>
      <p:bldP spid="55"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37137331190933790">
            <a:hlinkClick r:id="" action="ppaction://media"/>
            <a:extLst>
              <a:ext uri="{FF2B5EF4-FFF2-40B4-BE49-F238E27FC236}">
                <a16:creationId xmlns:a16="http://schemas.microsoft.com/office/drawing/2014/main" id="{0C7038C1-3652-499A-808E-97DC8A4297F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1124" y="130174"/>
            <a:ext cx="11917045" cy="6633845"/>
          </a:xfrm>
          <a:prstGeom prst="rect">
            <a:avLst/>
          </a:prstGeom>
        </p:spPr>
      </p:pic>
    </p:spTree>
    <p:custDataLst>
      <p:tags r:id="rId1"/>
    </p:custDataLst>
    <p:extLst>
      <p:ext uri="{BB962C8B-B14F-4D97-AF65-F5344CB8AC3E}">
        <p14:creationId xmlns:p14="http://schemas.microsoft.com/office/powerpoint/2010/main" val="703016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2774724" y="460892"/>
            <a:ext cx="7598550"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6" y="177271"/>
            <a:ext cx="1543286" cy="579967"/>
          </a:xfrm>
          <a:prstGeom prst="rect">
            <a:avLst/>
          </a:prstGeom>
          <a:noFill/>
        </p:spPr>
        <p:txBody>
          <a:bodyPr wrap="square" rtlCol="0">
            <a:spAutoFit/>
          </a:bodyPr>
          <a:lstStyle/>
          <a:p>
            <a:pPr>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7367837" y="4330436"/>
            <a:ext cx="3719632" cy="2007128"/>
          </a:xfrm>
          <a:prstGeom prst="rect">
            <a:avLst/>
          </a:prstGeom>
        </p:spPr>
      </p:pic>
      <p:sp>
        <p:nvSpPr>
          <p:cNvPr id="10" name="TextBox 10">
            <a:extLst>
              <a:ext uri="{FF2B5EF4-FFF2-40B4-BE49-F238E27FC236}">
                <a16:creationId xmlns:a16="http://schemas.microsoft.com/office/drawing/2014/main" id="{85A1FFBD-4B20-48A7-86B2-918DF5599F64}"/>
              </a:ext>
            </a:extLst>
          </p:cNvPr>
          <p:cNvSpPr txBox="1">
            <a:spLocks noChangeArrowheads="1"/>
          </p:cNvSpPr>
          <p:nvPr/>
        </p:nvSpPr>
        <p:spPr bwMode="auto">
          <a:xfrm>
            <a:off x="317325" y="1352549"/>
            <a:ext cx="60928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a:spcBef>
                <a:spcPct val="0"/>
              </a:spcBef>
              <a:buClrTx/>
              <a:buSzTx/>
              <a:buFontTx/>
              <a:buNone/>
            </a:pPr>
            <a:r>
              <a:rPr lang="vi-VN" altLang="en-US" sz="2400" dirty="0">
                <a:solidFill>
                  <a:srgbClr val="000000"/>
                </a:solidFill>
                <a:latin typeface="Times New Roman" panose="02020603050405020304" pitchFamily="18" charset="0"/>
                <a:cs typeface="Times New Roman" panose="02020603050405020304" pitchFamily="18" charset="0"/>
              </a:rPr>
              <a:t>      Bất bình với chế độ a-pác-thai, người da đen đã đứng lên đòi bình đẳng. Cuộc đấu tranh dũng cảm và bền bỉ của họ được sự ủng hộ của những người yêu chuộng tự do và công lí trên toàn thế giới, cuối cùng đã giành được thắng lợi. Ngày 17- 6 -1991, chính quyền Nam Phi buộc phải hủy bỏ sắc lệnh phân biệt chủng tộc. Ngày 27 - 4 - 1994, cuộc tổng tuyển cử đa sắc tộc đầu tiên được tổ chức. Luật sư da đen Nen-xơn Man-đe-la, người từng bị giam cầm suốt 27 năm vì đấu tranh chống chế độ a-pác-thai, được bầu làm Tổng thống. Chế độ phân biệt chủng tộc xấu xa nhất hành tinh đã chấm dứt trước khi nhân loại bước vào thế kỉ XXI.</a:t>
            </a:r>
            <a:endParaRPr lang="en-US" altLang="en-US" sz="1800" dirty="0">
              <a:solidFill>
                <a:schemeClr val="tx1"/>
              </a:solidFill>
              <a:latin typeface=".VnCommercial Script" pitchFamily="34" charset="0"/>
            </a:endParaRPr>
          </a:p>
        </p:txBody>
      </p:sp>
      <p:sp>
        <p:nvSpPr>
          <p:cNvPr id="14" name="TextBox 13">
            <a:extLst>
              <a:ext uri="{FF2B5EF4-FFF2-40B4-BE49-F238E27FC236}">
                <a16:creationId xmlns:a16="http://schemas.microsoft.com/office/drawing/2014/main" id="{956DEE8D-7DEA-4C95-9206-1BAE960285D5}"/>
              </a:ext>
            </a:extLst>
          </p:cNvPr>
          <p:cNvSpPr txBox="1">
            <a:spLocks noChangeArrowheads="1"/>
          </p:cNvSpPr>
          <p:nvPr/>
        </p:nvSpPr>
        <p:spPr bwMode="auto">
          <a:xfrm>
            <a:off x="6426200" y="1252538"/>
            <a:ext cx="56927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800" b="1" dirty="0">
                <a:solidFill>
                  <a:srgbClr val="FF6600"/>
                </a:solidFill>
                <a:latin typeface="Times New Roman" panose="02020603050405020304" pitchFamily="18" charset="0"/>
                <a:cs typeface="Times New Roman" panose="02020603050405020304" pitchFamily="18" charset="0"/>
              </a:rPr>
              <a:t>2.</a:t>
            </a:r>
            <a:r>
              <a:rPr lang="vi-VN"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Người</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dân</a:t>
            </a:r>
            <a:r>
              <a:rPr lang="en-US" altLang="en-US" sz="2800" b="1" dirty="0">
                <a:solidFill>
                  <a:srgbClr val="FF6600"/>
                </a:solidFill>
                <a:latin typeface="Times New Roman" panose="02020603050405020304" pitchFamily="18" charset="0"/>
                <a:cs typeface="Times New Roman" panose="02020603050405020304" pitchFamily="18" charset="0"/>
              </a:rPr>
              <a:t> Nam Phi </a:t>
            </a:r>
            <a:r>
              <a:rPr lang="en-US" altLang="en-US" sz="2800" b="1" dirty="0" err="1">
                <a:solidFill>
                  <a:srgbClr val="FF6600"/>
                </a:solidFill>
                <a:latin typeface="Times New Roman" panose="02020603050405020304" pitchFamily="18" charset="0"/>
                <a:cs typeface="Times New Roman" panose="02020603050405020304" pitchFamily="18" charset="0"/>
              </a:rPr>
              <a:t>đã</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làm</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gì</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để</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xóa</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bỏ</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chế</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độ</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phân</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biệt</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chủng</a:t>
            </a:r>
            <a:r>
              <a:rPr lang="en-US" altLang="en-US" sz="2800" b="1" dirty="0">
                <a:solidFill>
                  <a:srgbClr val="FF6600"/>
                </a:solidFill>
                <a:latin typeface="Times New Roman" panose="02020603050405020304" pitchFamily="18" charset="0"/>
                <a:cs typeface="Times New Roman" panose="02020603050405020304" pitchFamily="18" charset="0"/>
              </a:rPr>
              <a:t> </a:t>
            </a:r>
            <a:r>
              <a:rPr lang="en-US" altLang="en-US" sz="2800" b="1" dirty="0" err="1">
                <a:solidFill>
                  <a:srgbClr val="FF6600"/>
                </a:solidFill>
                <a:latin typeface="Times New Roman" panose="02020603050405020304" pitchFamily="18" charset="0"/>
                <a:cs typeface="Times New Roman" panose="02020603050405020304" pitchFamily="18" charset="0"/>
              </a:rPr>
              <a:t>tộc</a:t>
            </a:r>
            <a:r>
              <a:rPr lang="en-US" altLang="en-US" sz="2800" b="1" dirty="0">
                <a:solidFill>
                  <a:srgbClr val="FF6600"/>
                </a:solidFill>
                <a:latin typeface="Times New Roman" panose="02020603050405020304" pitchFamily="18" charset="0"/>
                <a:cs typeface="Times New Roman" panose="02020603050405020304" pitchFamily="18" charset="0"/>
              </a:rPr>
              <a:t>? </a:t>
            </a:r>
          </a:p>
          <a:p>
            <a:pPr eaLnBrk="1" hangingPunct="1">
              <a:spcBef>
                <a:spcPct val="0"/>
              </a:spcBef>
              <a:buClrTx/>
              <a:buSzTx/>
              <a:buFontTx/>
              <a:buNone/>
            </a:pPr>
            <a:endParaRPr lang="en-US" altLang="en-US" sz="2800" b="1" dirty="0">
              <a:solidFill>
                <a:srgbClr val="FF66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1C52232-4307-4BC6-B19E-F33DE668E092}"/>
              </a:ext>
            </a:extLst>
          </p:cNvPr>
          <p:cNvSpPr txBox="1">
            <a:spLocks noChangeArrowheads="1"/>
          </p:cNvSpPr>
          <p:nvPr/>
        </p:nvSpPr>
        <p:spPr bwMode="auto">
          <a:xfrm>
            <a:off x="6426200" y="2236788"/>
            <a:ext cx="556006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0"/>
              </a:spcBef>
              <a:buClrTx/>
              <a:buSzTx/>
              <a:buFontTx/>
              <a:buNone/>
            </a:pPr>
            <a:r>
              <a:rPr lang="en-US" altLang="en-US" sz="2800" b="1" dirty="0">
                <a:solidFill>
                  <a:srgbClr val="206F01"/>
                </a:solidFill>
                <a:latin typeface="Times New Roman" panose="02020603050405020304" pitchFamily="18" charset="0"/>
                <a:cs typeface="Times New Roman" panose="02020603050405020304" pitchFamily="18" charset="0"/>
              </a:rPr>
              <a:t>   </a:t>
            </a:r>
            <a:r>
              <a:rPr lang="vi-VN" altLang="en-US" sz="2800" b="1" dirty="0">
                <a:solidFill>
                  <a:srgbClr val="206F01"/>
                </a:solidFill>
                <a:latin typeface="Times New Roman" panose="02020603050405020304" pitchFamily="18" charset="0"/>
                <a:cs typeface="Times New Roman" panose="02020603050405020304" pitchFamily="18" charset="0"/>
              </a:rPr>
              <a:t>Người da đen ở Nam Phi đã đứng lên đòi bình đẳng. Cuộc đấu tranh của họ cuối cùng đã dành được thắng lợi.</a:t>
            </a:r>
            <a:endParaRPr lang="en-US" altLang="en-US" sz="2800" b="1" dirty="0">
              <a:solidFill>
                <a:srgbClr val="206F0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E08453-30FB-4A06-870B-56254E6DDB24}"/>
              </a:ext>
            </a:extLst>
          </p:cNvPr>
          <p:cNvSpPr txBox="1"/>
          <p:nvPr/>
        </p:nvSpPr>
        <p:spPr>
          <a:xfrm>
            <a:off x="7589520" y="2668159"/>
            <a:ext cx="1924444" cy="523220"/>
          </a:xfrm>
          <a:prstGeom prst="rect">
            <a:avLst/>
          </a:prstGeom>
          <a:noFill/>
        </p:spPr>
        <p:txBody>
          <a:bodyPr wrap="square">
            <a:spAutoFit/>
          </a:bodyPr>
          <a:lstStyle/>
          <a:p>
            <a:r>
              <a:rPr lang="vi-VN" altLang="en-US" sz="2800" b="1" dirty="0">
                <a:solidFill>
                  <a:srgbClr val="FF0000"/>
                </a:solidFill>
                <a:latin typeface="Times New Roman" panose="02020603050405020304" pitchFamily="18" charset="0"/>
                <a:cs typeface="Times New Roman" panose="02020603050405020304" pitchFamily="18" charset="0"/>
              </a:rPr>
              <a:t>bình đẳng</a:t>
            </a:r>
            <a:endParaRPr lang="en-US" sz="2800" dirty="0">
              <a:solidFill>
                <a:srgbClr val="FF0000"/>
              </a:solidFill>
            </a:endParaRPr>
          </a:p>
        </p:txBody>
      </p:sp>
    </p:spTree>
    <p:custDataLst>
      <p:tags r:id="rId1"/>
    </p:custDataLst>
    <p:extLst>
      <p:ext uri="{BB962C8B-B14F-4D97-AF65-F5344CB8AC3E}">
        <p14:creationId xmlns:p14="http://schemas.microsoft.com/office/powerpoint/2010/main" val="3514214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ẢNH\ANH CƠ QUAN BA NAM\7.jpeg">
            <a:extLst>
              <a:ext uri="{FF2B5EF4-FFF2-40B4-BE49-F238E27FC236}">
                <a16:creationId xmlns:a16="http://schemas.microsoft.com/office/drawing/2014/main" id="{E96E3C15-6464-48E6-A9CC-8A1D9FB39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a:extLst>
              <a:ext uri="{FF2B5EF4-FFF2-40B4-BE49-F238E27FC236}">
                <a16:creationId xmlns:a16="http://schemas.microsoft.com/office/drawing/2014/main" id="{17BC06EA-49E7-4396-863F-249DFC79B93A}"/>
              </a:ext>
            </a:extLst>
          </p:cNvPr>
          <p:cNvSpPr txBox="1">
            <a:spLocks noChangeArrowheads="1"/>
          </p:cNvSpPr>
          <p:nvPr/>
        </p:nvSpPr>
        <p:spPr bwMode="auto">
          <a:xfrm>
            <a:off x="-168275" y="5732463"/>
            <a:ext cx="122618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Cuộc tổng tuyển cử đầu tiên diễn ra sau khi chế độ phân biệt chủng tộc chấm dứt. Ngày 27/4/1994  gần 20 triệu người dân Nam Phi xếp hàng đi bỏ </a:t>
            </a:r>
            <a:r>
              <a:rPr lang="vi-VN" altLang="en-US" sz="2800" b="1">
                <a:solidFill>
                  <a:srgbClr val="FF0000"/>
                </a:solidFill>
                <a:latin typeface="Times New Roman" panose="02020603050405020304" pitchFamily="18" charset="0"/>
                <a:cs typeface="Times New Roman" panose="02020603050405020304" pitchFamily="18" charset="0"/>
              </a:rPr>
              <a:t>phiếu.</a:t>
            </a:r>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200806290903572_29">
            <a:extLst>
              <a:ext uri="{FF2B5EF4-FFF2-40B4-BE49-F238E27FC236}">
                <a16:creationId xmlns:a16="http://schemas.microsoft.com/office/drawing/2014/main" id="{6C1789DD-D845-4506-A38C-20435AB72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688" y="714375"/>
            <a:ext cx="45720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7">
            <a:extLst>
              <a:ext uri="{FF2B5EF4-FFF2-40B4-BE49-F238E27FC236}">
                <a16:creationId xmlns:a16="http://schemas.microsoft.com/office/drawing/2014/main" id="{BDD06EE0-EE63-45A3-A64B-A73E3C8C4281}"/>
              </a:ext>
            </a:extLst>
          </p:cNvPr>
          <p:cNvSpPr txBox="1">
            <a:spLocks noChangeArrowheads="1"/>
          </p:cNvSpPr>
          <p:nvPr/>
        </p:nvSpPr>
        <p:spPr bwMode="auto">
          <a:xfrm>
            <a:off x="6240463" y="5911850"/>
            <a:ext cx="403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50000"/>
              </a:spcBef>
              <a:buClrTx/>
              <a:buSzTx/>
              <a:buFontTx/>
              <a:buNone/>
            </a:pPr>
            <a:r>
              <a:rPr lang="en-GB" altLang="en-US" b="1">
                <a:solidFill>
                  <a:srgbClr val="990099"/>
                </a:solidFill>
                <a:latin typeface="Arial" panose="020B0604020202020204" pitchFamily="34" charset="0"/>
              </a:rPr>
              <a:t>Nen-xơn Man-đê-la </a:t>
            </a:r>
          </a:p>
        </p:txBody>
      </p:sp>
      <p:sp>
        <p:nvSpPr>
          <p:cNvPr id="28676" name="TextBox 4">
            <a:extLst>
              <a:ext uri="{FF2B5EF4-FFF2-40B4-BE49-F238E27FC236}">
                <a16:creationId xmlns:a16="http://schemas.microsoft.com/office/drawing/2014/main" id="{1FEC42DF-FA47-4F12-BDA1-E58999E5F355}"/>
              </a:ext>
            </a:extLst>
          </p:cNvPr>
          <p:cNvSpPr txBox="1">
            <a:spLocks noChangeArrowheads="1"/>
          </p:cNvSpPr>
          <p:nvPr/>
        </p:nvSpPr>
        <p:spPr bwMode="auto">
          <a:xfrm>
            <a:off x="284480" y="797510"/>
            <a:ext cx="5252720" cy="5262979"/>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0"/>
              </a:spcBef>
              <a:buClrTx/>
              <a:buSzTx/>
              <a:buFontTx/>
              <a:buNone/>
            </a:pPr>
            <a:r>
              <a:rPr lang="en-US" altLang="en-US" sz="2800" dirty="0">
                <a:solidFill>
                  <a:schemeClr val="bg1"/>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None/>
            </a:pP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Nen-xơn</a:t>
            </a:r>
            <a:r>
              <a:rPr lang="en-US" altLang="en-US" sz="2800" dirty="0">
                <a:solidFill>
                  <a:schemeClr val="bg1"/>
                </a:solidFill>
                <a:latin typeface="Times New Roman" panose="02020603050405020304" pitchFamily="18" charset="0"/>
                <a:cs typeface="Times New Roman" panose="02020603050405020304" pitchFamily="18" charset="0"/>
              </a:rPr>
              <a:t> Man-de-la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luật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sư</a:t>
            </a:r>
            <a:r>
              <a:rPr lang="en-US" altLang="en-US" sz="2800" dirty="0">
                <a:solidFill>
                  <a:schemeClr val="bg1"/>
                </a:solidFill>
                <a:latin typeface="Times New Roman" panose="02020603050405020304" pitchFamily="18" charset="0"/>
                <a:cs typeface="Times New Roman" panose="02020603050405020304" pitchFamily="18" charset="0"/>
              </a:rPr>
              <a:t> da </a:t>
            </a:r>
            <a:r>
              <a:rPr lang="en-US" altLang="en-US" sz="2800" dirty="0" err="1">
                <a:solidFill>
                  <a:schemeClr val="bg1"/>
                </a:solidFill>
                <a:latin typeface="Times New Roman" panose="02020603050405020304" pitchFamily="18" charset="0"/>
                <a:cs typeface="Times New Roman" panose="02020603050405020304" pitchFamily="18" charset="0"/>
              </a:rPr>
              <a:t>đen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sinh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năm</a:t>
            </a:r>
            <a:r>
              <a:rPr lang="en-US" altLang="en-US" sz="2800" dirty="0">
                <a:solidFill>
                  <a:schemeClr val="bg1"/>
                </a:solidFill>
                <a:latin typeface="Times New Roman" panose="02020603050405020304" pitchFamily="18" charset="0"/>
                <a:cs typeface="Times New Roman" panose="02020603050405020304" pitchFamily="18" charset="0"/>
              </a:rPr>
              <a:t> 1918-2013. </a:t>
            </a:r>
            <a:r>
              <a:rPr lang="en-US" altLang="en-US" sz="2800" dirty="0" err="1">
                <a:solidFill>
                  <a:schemeClr val="bg1"/>
                </a:solidFill>
                <a:latin typeface="Times New Roman" panose="02020603050405020304" pitchFamily="18" charset="0"/>
                <a:cs typeface="Times New Roman" panose="02020603050405020304" pitchFamily="18" charset="0"/>
              </a:rPr>
              <a:t>Vì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đấu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tranh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chống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độ</a:t>
            </a:r>
            <a:r>
              <a:rPr lang="en-US" altLang="en-US" sz="2800" dirty="0">
                <a:solidFill>
                  <a:schemeClr val="bg1"/>
                </a:solidFill>
                <a:latin typeface="Times New Roman" panose="02020603050405020304" pitchFamily="18" charset="0"/>
                <a:cs typeface="Times New Roman" panose="02020603050405020304" pitchFamily="18" charset="0"/>
              </a:rPr>
              <a:t> a-</a:t>
            </a:r>
            <a:r>
              <a:rPr lang="en-US" altLang="en-US" sz="2800" dirty="0" err="1">
                <a:solidFill>
                  <a:schemeClr val="bg1"/>
                </a:solidFill>
                <a:latin typeface="Times New Roman" panose="02020603050405020304" pitchFamily="18" charset="0"/>
                <a:cs typeface="Times New Roman" panose="02020603050405020304" pitchFamily="18" charset="0"/>
              </a:rPr>
              <a:t>pac</a:t>
            </a:r>
            <a:r>
              <a:rPr lang="en-US" altLang="en-US" sz="2800" dirty="0">
                <a:solidFill>
                  <a:schemeClr val="bg1"/>
                </a:solidFill>
                <a:latin typeface="Times New Roman" panose="02020603050405020304" pitchFamily="18" charset="0"/>
                <a:cs typeface="Times New Roman" panose="02020603050405020304" pitchFamily="18" charset="0"/>
              </a:rPr>
              <a:t>-</a:t>
            </a:r>
            <a:r>
              <a:rPr lang="en-US" altLang="en-US" sz="2800" dirty="0" err="1">
                <a:solidFill>
                  <a:schemeClr val="bg1"/>
                </a:solidFill>
                <a:latin typeface="Times New Roman" panose="02020603050405020304" pitchFamily="18" charset="0"/>
                <a:cs typeface="Times New Roman" panose="02020603050405020304" pitchFamily="18" charset="0"/>
              </a:rPr>
              <a:t>thai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bị</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cầm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quyền</a:t>
            </a:r>
            <a:r>
              <a:rPr lang="en-US" altLang="en-US" sz="2800" dirty="0">
                <a:solidFill>
                  <a:schemeClr val="bg1"/>
                </a:solidFill>
                <a:latin typeface="Times New Roman" panose="02020603050405020304" pitchFamily="18" charset="0"/>
                <a:cs typeface="Times New Roman" panose="02020603050405020304" pitchFamily="18" charset="0"/>
              </a:rPr>
              <a:t> Nam Phi </a:t>
            </a:r>
            <a:r>
              <a:rPr lang="en-US" altLang="en-US" sz="2800" dirty="0" err="1">
                <a:solidFill>
                  <a:schemeClr val="bg1"/>
                </a:solidFill>
                <a:latin typeface="Times New Roman" panose="02020603050405020304" pitchFamily="18" charset="0"/>
                <a:cs typeface="Times New Roman" panose="02020603050405020304" pitchFamily="18" charset="0"/>
              </a:rPr>
              <a:t>xử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tù</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chung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trả</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tự</a:t>
            </a:r>
            <a:r>
              <a:rPr lang="en-US" altLang="en-US" sz="2800" dirty="0">
                <a:solidFill>
                  <a:schemeClr val="bg1"/>
                </a:solidFill>
                <a:latin typeface="Times New Roman" panose="02020603050405020304" pitchFamily="18" charset="0"/>
                <a:cs typeface="Times New Roman" panose="02020603050405020304" pitchFamily="18" charset="0"/>
              </a:rPr>
              <a:t> do </a:t>
            </a:r>
            <a:r>
              <a:rPr lang="en-US" altLang="en-US" sz="2800" dirty="0" err="1">
                <a:solidFill>
                  <a:schemeClr val="bg1"/>
                </a:solidFill>
                <a:latin typeface="Times New Roman" panose="02020603050405020304" pitchFamily="18" charset="0"/>
                <a:cs typeface="Times New Roman" panose="02020603050405020304" pitchFamily="18" charset="0"/>
              </a:rPr>
              <a:t>năm</a:t>
            </a:r>
            <a:r>
              <a:rPr lang="en-US" altLang="en-US" sz="2800" dirty="0">
                <a:solidFill>
                  <a:schemeClr val="bg1"/>
                </a:solidFill>
                <a:latin typeface="Times New Roman" panose="02020603050405020304" pitchFamily="18" charset="0"/>
                <a:cs typeface="Times New Roman" panose="02020603050405020304" pitchFamily="18" charset="0"/>
              </a:rPr>
              <a:t> 1990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trở</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thành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tổng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thống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đầu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tiên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nước</a:t>
            </a:r>
            <a:r>
              <a:rPr lang="en-US" altLang="en-US" sz="2800" dirty="0">
                <a:solidFill>
                  <a:schemeClr val="bg1"/>
                </a:solidFill>
                <a:latin typeface="Times New Roman" panose="02020603050405020304" pitchFamily="18" charset="0"/>
                <a:cs typeface="Times New Roman" panose="02020603050405020304" pitchFamily="18" charset="0"/>
              </a:rPr>
              <a:t> Nam Phi </a:t>
            </a:r>
            <a:r>
              <a:rPr lang="en-US" altLang="en-US" sz="2800" dirty="0" err="1">
                <a:solidFill>
                  <a:schemeClr val="bg1"/>
                </a:solidFill>
                <a:latin typeface="Times New Roman" panose="02020603050405020304" pitchFamily="18" charset="0"/>
                <a:cs typeface="Times New Roman" panose="02020603050405020304" pitchFamily="18" charset="0"/>
              </a:rPr>
              <a:t>năm</a:t>
            </a:r>
            <a:r>
              <a:rPr lang="en-US" altLang="en-US" sz="2800" dirty="0">
                <a:solidFill>
                  <a:schemeClr val="bg1"/>
                </a:solidFill>
                <a:latin typeface="Times New Roman" panose="02020603050405020304" pitchFamily="18" charset="0"/>
                <a:cs typeface="Times New Roman" panose="02020603050405020304" pitchFamily="18" charset="0"/>
              </a:rPr>
              <a:t> 1994 </a:t>
            </a:r>
            <a:r>
              <a:rPr lang="en-US" altLang="en-US" sz="2800" dirty="0" err="1">
                <a:solidFill>
                  <a:schemeClr val="bg1"/>
                </a:solidFill>
                <a:latin typeface="Times New Roman" panose="02020603050405020304" pitchFamily="18" charset="0"/>
                <a:cs typeface="Times New Roman" panose="02020603050405020304" pitchFamily="18" charset="0"/>
              </a:rPr>
              <a:t>sau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độ</a:t>
            </a:r>
            <a:r>
              <a:rPr lang="en-US" altLang="en-US" sz="2800" dirty="0">
                <a:solidFill>
                  <a:schemeClr val="bg1"/>
                </a:solidFill>
                <a:latin typeface="Times New Roman" panose="02020603050405020304" pitchFamily="18" charset="0"/>
                <a:cs typeface="Times New Roman" panose="02020603050405020304" pitchFamily="18" charset="0"/>
              </a:rPr>
              <a:t> a-</a:t>
            </a:r>
            <a:r>
              <a:rPr lang="en-US" altLang="en-US" sz="2800" dirty="0" err="1">
                <a:solidFill>
                  <a:schemeClr val="bg1"/>
                </a:solidFill>
                <a:latin typeface="Times New Roman" panose="02020603050405020304" pitchFamily="18" charset="0"/>
                <a:cs typeface="Times New Roman" panose="02020603050405020304" pitchFamily="18" charset="0"/>
              </a:rPr>
              <a:t>pác</a:t>
            </a:r>
            <a:r>
              <a:rPr lang="en-US" altLang="en-US" sz="2800" dirty="0">
                <a:solidFill>
                  <a:schemeClr val="bg1"/>
                </a:solidFill>
                <a:latin typeface="Times New Roman" panose="02020603050405020304" pitchFamily="18" charset="0"/>
                <a:cs typeface="Times New Roman" panose="02020603050405020304" pitchFamily="18" charset="0"/>
              </a:rPr>
              <a:t>-</a:t>
            </a:r>
            <a:r>
              <a:rPr lang="en-US" altLang="en-US" sz="2800" dirty="0" err="1">
                <a:solidFill>
                  <a:schemeClr val="bg1"/>
                </a:solidFill>
                <a:latin typeface="Times New Roman" panose="02020603050405020304" pitchFamily="18" charset="0"/>
                <a:cs typeface="Times New Roman" panose="02020603050405020304" pitchFamily="18" charset="0"/>
              </a:rPr>
              <a:t>thai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bị</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xóa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nhận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giải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nô</a:t>
            </a:r>
            <a:r>
              <a:rPr lang="en-US" altLang="en-US" sz="2800" dirty="0">
                <a:solidFill>
                  <a:schemeClr val="bg1"/>
                </a:solidFill>
                <a:latin typeface="Times New Roman" panose="02020603050405020304" pitchFamily="18" charset="0"/>
                <a:cs typeface="Times New Roman" panose="02020603050405020304" pitchFamily="18" charset="0"/>
              </a:rPr>
              <a:t>-ben </a:t>
            </a:r>
            <a:r>
              <a:rPr lang="en-US" altLang="en-US" sz="2800" dirty="0" err="1">
                <a:solidFill>
                  <a:schemeClr val="bg1"/>
                </a:solidFill>
                <a:latin typeface="Times New Roman" panose="02020603050405020304" pitchFamily="18" charset="0"/>
                <a:cs typeface="Times New Roman" panose="02020603050405020304" pitchFamily="18" charset="0"/>
              </a:rPr>
              <a:t>vì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hòa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năm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VnTime" pitchFamily="34" charset="0"/>
              </a:rPr>
              <a:t>1993.</a:t>
            </a:r>
          </a:p>
          <a:p>
            <a:pPr algn="just" eaLnBrk="1" hangingPunct="1">
              <a:spcBef>
                <a:spcPct val="0"/>
              </a:spcBef>
              <a:buClrTx/>
              <a:buSzTx/>
              <a:buFontTx/>
              <a:buNone/>
            </a:pPr>
            <a:endParaRPr lang="en-US" altLang="en-US" sz="2800" dirty="0">
              <a:solidFill>
                <a:schemeClr val="bg1"/>
              </a:solidFill>
              <a:latin typeface=".VnTime" pitchFamily="34" charset="0"/>
            </a:endParaRPr>
          </a:p>
        </p:txBody>
      </p:sp>
    </p:spTree>
  </p:cSld>
  <p:clrMapOvr>
    <a:masterClrMapping/>
  </p:clrMapOvr>
  <p:transition spd="med">
    <p:blinds/>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2979586" y="670139"/>
            <a:ext cx="7109294"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7" y="207372"/>
            <a:ext cx="1543286" cy="579967"/>
          </a:xfrm>
          <a:prstGeom prst="rect">
            <a:avLst/>
          </a:prstGeom>
          <a:noFill/>
        </p:spPr>
        <p:txBody>
          <a:bodyPr wrap="square" rtlCol="0">
            <a:spAutoFit/>
          </a:bodyPr>
          <a:lstStyle/>
          <a:p>
            <a:pPr>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480614" y="4299857"/>
            <a:ext cx="3719632" cy="2456128"/>
          </a:xfrm>
          <a:prstGeom prst="rect">
            <a:avLst/>
          </a:prstGeom>
        </p:spPr>
      </p:pic>
      <p:sp>
        <p:nvSpPr>
          <p:cNvPr id="11" name="AutoShape 2">
            <a:extLst>
              <a:ext uri="{FF2B5EF4-FFF2-40B4-BE49-F238E27FC236}">
                <a16:creationId xmlns:a16="http://schemas.microsoft.com/office/drawing/2014/main" id="{94E6ABC7-CD65-429D-AD1D-7878F18114A4}"/>
              </a:ext>
            </a:extLst>
          </p:cNvPr>
          <p:cNvSpPr>
            <a:spLocks noChangeArrowheads="1"/>
          </p:cNvSpPr>
          <p:nvPr/>
        </p:nvSpPr>
        <p:spPr bwMode="gray">
          <a:xfrm>
            <a:off x="1511299" y="1847710"/>
            <a:ext cx="9537700" cy="2103565"/>
          </a:xfrm>
          <a:prstGeom prst="roundRect">
            <a:avLst>
              <a:gd name="adj" fmla="val 49398"/>
            </a:avLst>
          </a:prstGeom>
          <a:gradFill rotWithShape="1">
            <a:gsLst>
              <a:gs pos="0">
                <a:srgbClr val="FFFF00"/>
              </a:gs>
              <a:gs pos="50000">
                <a:srgbClr val="FFFF00">
                  <a:gamma/>
                  <a:tint val="19216"/>
                  <a:invGamma/>
                </a:srgbClr>
              </a:gs>
              <a:gs pos="100000">
                <a:srgbClr val="FFFF00"/>
              </a:gs>
            </a:gsLst>
            <a:lin ang="5400000" scaled="1"/>
          </a:gradFill>
          <a:ln w="25400" algn="ctr">
            <a:solidFill>
              <a:srgbClr val="0000FF"/>
            </a:solidFill>
            <a:round/>
            <a:headEnd/>
            <a:tailEnd/>
          </a:ln>
          <a:effectLst>
            <a:outerShdw dist="89803" dir="2700000" algn="ctr" rotWithShape="0">
              <a:schemeClr val="hlink">
                <a:alpha val="50000"/>
              </a:schemeClr>
            </a:outerShdw>
          </a:effectLst>
        </p:spPr>
        <p:txBody>
          <a:bodyPr wrap="none" anchor="ctr"/>
          <a:lstStyle/>
          <a:p>
            <a:pPr algn="just">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Nội</a:t>
            </a:r>
            <a:r>
              <a:rPr lang="en-US" altLang="en-US" sz="2800" b="1" dirty="0">
                <a:solidFill>
                  <a:srgbClr val="C00000"/>
                </a:solidFill>
                <a:latin typeface="Times New Roman" panose="02020603050405020304" pitchFamily="18" charset="0"/>
                <a:cs typeface="Times New Roman" panose="02020603050405020304" pitchFamily="18" charset="0"/>
              </a:rPr>
              <a:t> dung: </a:t>
            </a:r>
          </a:p>
          <a:p>
            <a:pPr algn="just">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biệt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chủng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tộc</a:t>
            </a:r>
            <a:r>
              <a:rPr lang="en-US" altLang="en-US" sz="2800" b="1" dirty="0">
                <a:latin typeface="Times New Roman" panose="02020603050405020304" pitchFamily="18" charset="0"/>
                <a:cs typeface="Times New Roman" panose="02020603050405020304" pitchFamily="18" charset="0"/>
              </a:rPr>
              <a:t>, ca </a:t>
            </a:r>
            <a:r>
              <a:rPr lang="en-US" altLang="en-US" sz="2800" b="1" dirty="0" err="1">
                <a:latin typeface="Times New Roman" panose="02020603050405020304" pitchFamily="18" charset="0"/>
                <a:cs typeface="Times New Roman" panose="02020603050405020304" pitchFamily="18" charset="0"/>
              </a:rPr>
              <a:t>ngợi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cuộc</a:t>
            </a:r>
            <a:endParaRPr lang="vi-VN" altLang="en-US" sz="2800" b="1" dirty="0">
              <a:latin typeface="Times New Roman" panose="02020603050405020304" pitchFamily="18" charset="0"/>
              <a:cs typeface="Times New Roman" panose="02020603050405020304" pitchFamily="18" charset="0"/>
            </a:endParaRPr>
          </a:p>
          <a:p>
            <a:pPr algn="just">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da </a:t>
            </a:r>
            <a:r>
              <a:rPr lang="en-US" altLang="en-US" sz="2800" b="1" dirty="0" err="1">
                <a:latin typeface="Times New Roman" panose="02020603050405020304" pitchFamily="18" charset="0"/>
                <a:cs typeface="Times New Roman" panose="02020603050405020304" pitchFamily="18" charset="0"/>
              </a:rPr>
              <a:t>đen</a:t>
            </a:r>
            <a:r>
              <a:rPr lang="en-US" altLang="en-US" sz="2800" b="1" dirty="0">
                <a:latin typeface="Times New Roman" panose="02020603050405020304" pitchFamily="18" charset="0"/>
                <a:cs typeface="Times New Roman" panose="02020603050405020304" pitchFamily="18" charset="0"/>
              </a:rPr>
              <a:t> ở Nam Phi.</a:t>
            </a:r>
          </a:p>
          <a:p>
            <a:pPr algn="ctr">
              <a:defRPr/>
            </a:pPr>
            <a:endParaRPr lang="en-US" sz="48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69580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RENCANA PELAKSANAAN PEMBELAJARAN (RPP) - PDF Free Download">
            <a:extLst>
              <a:ext uri="{FF2B5EF4-FFF2-40B4-BE49-F238E27FC236}">
                <a16:creationId xmlns:a16="http://schemas.microsoft.com/office/drawing/2014/main" id="{7700555A-3CA3-4415-8FD9-1F0184FD0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7" y="0"/>
            <a:ext cx="12787313" cy="71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8">
            <a:extLst>
              <a:ext uri="{FF2B5EF4-FFF2-40B4-BE49-F238E27FC236}">
                <a16:creationId xmlns:a16="http://schemas.microsoft.com/office/drawing/2014/main" id="{74D892F0-1695-4C8D-9642-4EADC0F03DAF}"/>
              </a:ext>
            </a:extLst>
          </p:cNvPr>
          <p:cNvSpPr txBox="1">
            <a:spLocks noChangeArrowheads="1"/>
          </p:cNvSpPr>
          <p:nvPr/>
        </p:nvSpPr>
        <p:spPr bwMode="auto">
          <a:xfrm>
            <a:off x="4151313" y="1839913"/>
            <a:ext cx="61880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vi-VN" altLang="en-US" sz="5400" b="1" dirty="0">
                <a:solidFill>
                  <a:srgbClr val="00B0F0"/>
                </a:solidFill>
                <a:latin typeface="Times New Roman" panose="02020603050405020304" pitchFamily="18" charset="0"/>
                <a:cs typeface="Times New Roman" panose="02020603050405020304" pitchFamily="18" charset="0"/>
              </a:rPr>
              <a:t>Hoạt động 1 </a:t>
            </a:r>
            <a:br>
              <a:rPr lang="vi-VN" altLang="en-US" sz="5400" b="1" dirty="0">
                <a:solidFill>
                  <a:srgbClr val="FF0000"/>
                </a:solidFill>
                <a:latin typeface="Times New Roman" panose="02020603050405020304" pitchFamily="18" charset="0"/>
                <a:cs typeface="Times New Roman" panose="02020603050405020304" pitchFamily="18" charset="0"/>
              </a:rPr>
            </a:br>
            <a:r>
              <a:rPr lang="vi-VN" altLang="en-US" sz="5400" b="1" dirty="0">
                <a:solidFill>
                  <a:schemeClr val="bg1"/>
                </a:solidFill>
                <a:latin typeface="Times New Roman" panose="02020603050405020304" pitchFamily="18" charset="0"/>
                <a:cs typeface="Times New Roman" panose="02020603050405020304" pitchFamily="18" charset="0"/>
              </a:rPr>
              <a:t>Khởi động</a:t>
            </a:r>
            <a:endParaRPr lang="en-US" altLang="en-US" sz="54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mpuchia va nhung vet seo tu tham hoa diet chung Pol Pot hinh anh 2">
            <a:extLst>
              <a:ext uri="{FF2B5EF4-FFF2-40B4-BE49-F238E27FC236}">
                <a16:creationId xmlns:a16="http://schemas.microsoft.com/office/drawing/2014/main" id="{16712264-8922-4D6F-8D01-D8609C796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98425"/>
            <a:ext cx="11522075"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a:extLst>
              <a:ext uri="{FF2B5EF4-FFF2-40B4-BE49-F238E27FC236}">
                <a16:creationId xmlns:a16="http://schemas.microsoft.com/office/drawing/2014/main" id="{2FE0E8C2-EE3C-49FC-94EC-7B4ECC0394EE}"/>
              </a:ext>
            </a:extLst>
          </p:cNvPr>
          <p:cNvSpPr txBox="1">
            <a:spLocks noChangeArrowheads="1"/>
          </p:cNvSpPr>
          <p:nvPr/>
        </p:nvSpPr>
        <p:spPr bwMode="auto">
          <a:xfrm>
            <a:off x="766763" y="5559425"/>
            <a:ext cx="109458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1975-1979,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Khmer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cầm</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lang="en-US" altLang="en-US" sz="2400" b="1" dirty="0">
                <a:solidFill>
                  <a:prstClr val="black"/>
                </a:solidFill>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ở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Campuchia</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tội</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ác</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dã</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man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Cam-</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998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EDBD86-1C8A-4599-81F0-B6C5F09B4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06D00A07-6F3A-48DC-B51D-59A5DA5A8A2B}"/>
              </a:ext>
            </a:extLst>
          </p:cNvPr>
          <p:cNvSpPr txBox="1">
            <a:spLocks/>
          </p:cNvSpPr>
          <p:nvPr/>
        </p:nvSpPr>
        <p:spPr>
          <a:xfrm>
            <a:off x="1422400" y="6116637"/>
            <a:ext cx="9589770" cy="741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Lực lượng quân đội tình nguyện Việt Nam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54723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23D3C7-3CF3-436C-AF24-3428ABD0DECF}"/>
              </a:ext>
            </a:extLst>
          </p:cNvPr>
          <p:cNvSpPr>
            <a:spLocks noGrp="1"/>
          </p:cNvSpPr>
          <p:nvPr>
            <p:ph type="title"/>
          </p:nvPr>
        </p:nvSpPr>
        <p:spPr>
          <a:xfrm>
            <a:off x="2152650" y="5837237"/>
            <a:ext cx="7886700" cy="1020763"/>
          </a:xfrm>
        </p:spPr>
        <p:txBody>
          <a:bodyPr>
            <a:normAutofit/>
          </a:bodyPr>
          <a:lstStyle/>
          <a:p>
            <a:pPr algn="ctr">
              <a:defRPr/>
            </a:pPr>
            <a:r>
              <a:rPr lang="en-US" sz="2400" b="1" dirty="0" err="1">
                <a:latin typeface="Times New Roman" pitchFamily="18" charset="0"/>
                <a:cs typeface="Times New Roman" pitchFamily="18" charset="0"/>
              </a:rPr>
              <a:t>Tình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quyến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luyến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Nam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Campuchia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vnmilitaryhistory</a:t>
            </a:r>
            <a:r>
              <a:rPr lang="en-US" sz="2400" b="1" i="1" dirty="0"/>
              <a:t>)</a:t>
            </a:r>
          </a:p>
        </p:txBody>
      </p:sp>
      <p:pic>
        <p:nvPicPr>
          <p:cNvPr id="5" name="Content Placeholder 3">
            <a:extLst>
              <a:ext uri="{FF2B5EF4-FFF2-40B4-BE49-F238E27FC236}">
                <a16:creationId xmlns:a16="http://schemas.microsoft.com/office/drawing/2014/main" id="{61565F6F-B74C-4F2C-AD8B-19F4653867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214313"/>
            <a:ext cx="11145520" cy="5622924"/>
          </a:xfrm>
        </p:spPr>
      </p:pic>
    </p:spTree>
    <p:extLst>
      <p:ext uri="{BB962C8B-B14F-4D97-AF65-F5344CB8AC3E}">
        <p14:creationId xmlns:p14="http://schemas.microsoft.com/office/powerpoint/2010/main" val="85025267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11" name="Picture 10">
            <a:extLst>
              <a:ext uri="{FF2B5EF4-FFF2-40B4-BE49-F238E27FC236}">
                <a16:creationId xmlns:a16="http://schemas.microsoft.com/office/drawing/2014/main" id="{5ACA99FD-E7B5-4258-9EC4-912B2B3CC4D4}"/>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6956"/>
          <a:stretch/>
        </p:blipFill>
        <p:spPr>
          <a:xfrm>
            <a:off x="1314793" y="0"/>
            <a:ext cx="9289143" cy="5936343"/>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sp>
        <p:nvSpPr>
          <p:cNvPr id="14" name="文本框 14">
            <a:extLst>
              <a:ext uri="{FF2B5EF4-FFF2-40B4-BE49-F238E27FC236}">
                <a16:creationId xmlns:a16="http://schemas.microsoft.com/office/drawing/2014/main" id="{9849DB3A-9544-43E5-9772-77F4A025D365}"/>
              </a:ext>
            </a:extLst>
          </p:cNvPr>
          <p:cNvSpPr txBox="1"/>
          <p:nvPr/>
        </p:nvSpPr>
        <p:spPr>
          <a:xfrm>
            <a:off x="3718754" y="1866448"/>
            <a:ext cx="529824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3.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Luyện</a:t>
            </a:r>
            <a:r>
              <a:rPr lang="en-US"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đọc</a:t>
            </a:r>
            <a:r>
              <a:rPr lang="en-US"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diễn</a:t>
            </a:r>
            <a:r>
              <a:rPr lang="en-US" altLang="zh-CN" sz="4000" b="1" dirty="0">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 </a:t>
            </a:r>
            <a:r>
              <a:rPr lang="en-US" altLang="zh-CN" sz="4000" b="1" dirty="0" err="1">
                <a:ln>
                  <a:solidFill>
                    <a:prstClr val="white"/>
                  </a:solidFill>
                </a:ln>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cảm</a:t>
            </a:r>
            <a:endParaRPr kumimoji="0" lang="zh-CN" altLang="en-US" sz="4000" b="1" i="0" u="none" strike="noStrike" kern="1200" cap="none" spc="0" normalizeH="0" baseline="0" noProof="0" dirty="0">
              <a:ln>
                <a:solidFill>
                  <a:prstClr val="white"/>
                </a:solidFill>
              </a:ln>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endParaRPr>
          </a:p>
        </p:txBody>
      </p:sp>
    </p:spTree>
    <p:custDataLst>
      <p:tags r:id="rId1"/>
    </p:custDataLst>
    <p:extLst>
      <p:ext uri="{BB962C8B-B14F-4D97-AF65-F5344CB8AC3E}">
        <p14:creationId xmlns:p14="http://schemas.microsoft.com/office/powerpoint/2010/main" val="4241681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31" name="文本框 3">
            <a:extLst>
              <a:ext uri="{FF2B5EF4-FFF2-40B4-BE49-F238E27FC236}">
                <a16:creationId xmlns:a16="http://schemas.microsoft.com/office/drawing/2014/main" id="{C0BFD47B-D7B9-4CDE-84C6-B82FC59B3E18}"/>
              </a:ext>
            </a:extLst>
          </p:cNvPr>
          <p:cNvSpPr txBox="1"/>
          <p:nvPr/>
        </p:nvSpPr>
        <p:spPr>
          <a:xfrm>
            <a:off x="1124694" y="2291925"/>
            <a:ext cx="2967427" cy="523220"/>
          </a:xfrm>
          <a:prstGeom prst="rect">
            <a:avLst/>
          </a:prstGeom>
          <a:noFill/>
        </p:spPr>
        <p:txBody>
          <a:bodyPr wrap="square" rtlCol="0">
            <a:spAutoFit/>
          </a:bodyPr>
          <a:lstStyle/>
          <a:p>
            <a:r>
              <a:rPr lang="zh-CN" altLang="en-US" sz="1400" dirty="0">
                <a:solidFill>
                  <a:schemeClr val="bg1"/>
                </a:solidFill>
                <a:cs typeface="+mn-ea"/>
                <a:sym typeface="+mn-lt"/>
              </a:rPr>
              <a:t>点击此处添加文本点击此处添加文本点击此处添加文本</a:t>
            </a:r>
          </a:p>
        </p:txBody>
      </p:sp>
      <p:sp>
        <p:nvSpPr>
          <p:cNvPr id="32" name="矩形 4">
            <a:extLst>
              <a:ext uri="{FF2B5EF4-FFF2-40B4-BE49-F238E27FC236}">
                <a16:creationId xmlns:a16="http://schemas.microsoft.com/office/drawing/2014/main" id="{2CB80C93-FC53-4223-B619-8B198E84673C}"/>
              </a:ext>
            </a:extLst>
          </p:cNvPr>
          <p:cNvSpPr/>
          <p:nvPr/>
        </p:nvSpPr>
        <p:spPr>
          <a:xfrm>
            <a:off x="1713123" y="2815145"/>
            <a:ext cx="2341084" cy="954107"/>
          </a:xfrm>
          <a:prstGeom prst="rect">
            <a:avLst/>
          </a:prstGeom>
        </p:spPr>
        <p:txBody>
          <a:bodyPr wrap="square">
            <a:spAutoFit/>
          </a:bodyPr>
          <a:lstStyle/>
          <a:p>
            <a:r>
              <a:rPr lang="zh-CN" altLang="en-US" sz="1400" dirty="0">
                <a:solidFill>
                  <a:schemeClr val="bg1"/>
                </a:solidFill>
                <a:cs typeface="+mn-ea"/>
                <a:sym typeface="+mn-lt"/>
              </a:rPr>
              <a:t>点击此处添加文本点击此处添加文本点击此处添加文本点击此处添加文本点击此处添加文本点击此处添加文本</a:t>
            </a:r>
          </a:p>
        </p:txBody>
      </p:sp>
      <p:sp>
        <p:nvSpPr>
          <p:cNvPr id="10" name="Text Box 5">
            <a:extLst>
              <a:ext uri="{FF2B5EF4-FFF2-40B4-BE49-F238E27FC236}">
                <a16:creationId xmlns:a16="http://schemas.microsoft.com/office/drawing/2014/main" id="{050F4949-822B-4A5D-82E6-29527846DAE2}"/>
              </a:ext>
            </a:extLst>
          </p:cNvPr>
          <p:cNvSpPr txBox="1">
            <a:spLocks noChangeArrowheads="1"/>
          </p:cNvSpPr>
          <p:nvPr/>
        </p:nvSpPr>
        <p:spPr bwMode="auto">
          <a:xfrm>
            <a:off x="797168" y="1811603"/>
            <a:ext cx="10855569" cy="39703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Bất</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bình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với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chế</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độ</a:t>
            </a:r>
            <a:r>
              <a:rPr lang="en-GB" altLang="en-US" sz="2800" dirty="0">
                <a:latin typeface="Times New Roman" panose="02020603050405020304" pitchFamily="18" charset="0"/>
                <a:cs typeface="Times New Roman" panose="02020603050405020304" pitchFamily="18" charset="0"/>
              </a:rPr>
              <a:t> a-</a:t>
            </a:r>
            <a:r>
              <a:rPr lang="en-GB" altLang="en-US" sz="2800" dirty="0" err="1">
                <a:latin typeface="Times New Roman" panose="02020603050405020304" pitchFamily="18" charset="0"/>
                <a:cs typeface="Times New Roman" panose="02020603050405020304" pitchFamily="18" charset="0"/>
              </a:rPr>
              <a:t>pác</a:t>
            </a:r>
            <a:r>
              <a:rPr lang="en-GB" altLang="en-US" sz="2800" dirty="0">
                <a:latin typeface="Times New Roman" panose="02020603050405020304" pitchFamily="18" charset="0"/>
                <a:cs typeface="Times New Roman" panose="02020603050405020304" pitchFamily="18" charset="0"/>
              </a:rPr>
              <a:t>-</a:t>
            </a:r>
            <a:r>
              <a:rPr lang="en-GB" altLang="en-US" sz="2800" dirty="0" err="1">
                <a:latin typeface="Times New Roman" panose="02020603050405020304" pitchFamily="18" charset="0"/>
                <a:cs typeface="Times New Roman" panose="02020603050405020304" pitchFamily="18" charset="0"/>
              </a:rPr>
              <a:t>thai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người</a:t>
            </a:r>
            <a:r>
              <a:rPr lang="en-GB" altLang="en-US" sz="2800" dirty="0">
                <a:latin typeface="Times New Roman" panose="02020603050405020304" pitchFamily="18" charset="0"/>
                <a:cs typeface="Times New Roman" panose="02020603050405020304" pitchFamily="18" charset="0"/>
              </a:rPr>
              <a:t> da </a:t>
            </a:r>
            <a:r>
              <a:rPr lang="en-GB" altLang="en-US" sz="2800" dirty="0" err="1">
                <a:latin typeface="Times New Roman" panose="02020603050405020304" pitchFamily="18" charset="0"/>
                <a:cs typeface="Times New Roman" panose="02020603050405020304" pitchFamily="18" charset="0"/>
              </a:rPr>
              <a:t>đen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đã</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đứng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lên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đòi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bình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đẳng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Cuộc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đấu</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tranh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dũng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cảm</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và</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bền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bỉ</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của</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họ</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được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sự</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ủng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hộ</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của</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những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người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yêu</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chuộng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tự</a:t>
            </a:r>
            <a:r>
              <a:rPr lang="en-GB" altLang="en-US" sz="2800" dirty="0">
                <a:latin typeface="Times New Roman" panose="02020603050405020304" pitchFamily="18" charset="0"/>
                <a:cs typeface="Times New Roman" panose="02020603050405020304" pitchFamily="18" charset="0"/>
              </a:rPr>
              <a:t> do </a:t>
            </a:r>
            <a:r>
              <a:rPr lang="en-GB" altLang="en-US" sz="2800" dirty="0" err="1">
                <a:latin typeface="Times New Roman" panose="02020603050405020304" pitchFamily="18" charset="0"/>
                <a:cs typeface="Times New Roman" panose="02020603050405020304" pitchFamily="18" charset="0"/>
              </a:rPr>
              <a:t>và</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công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lí</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trên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toàn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thế</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giới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cuối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cùng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đã</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giành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được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thắng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lợi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Ngày</a:t>
            </a:r>
            <a:r>
              <a:rPr lang="en-GB" altLang="en-US" sz="2800" dirty="0">
                <a:latin typeface="Times New Roman" panose="02020603050405020304" pitchFamily="18" charset="0"/>
                <a:cs typeface="Times New Roman" panose="02020603050405020304" pitchFamily="18" charset="0"/>
              </a:rPr>
              <a:t> 17- 6 -1991, </a:t>
            </a:r>
            <a:r>
              <a:rPr lang="en-GB" altLang="en-US" sz="2800" dirty="0" err="1">
                <a:latin typeface="Times New Roman" panose="02020603050405020304" pitchFamily="18" charset="0"/>
                <a:cs typeface="Times New Roman" panose="02020603050405020304" pitchFamily="18" charset="0"/>
              </a:rPr>
              <a:t>chính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quyền</a:t>
            </a:r>
            <a:r>
              <a:rPr lang="en-GB" altLang="en-US" sz="2800" dirty="0">
                <a:latin typeface="Times New Roman" panose="02020603050405020304" pitchFamily="18" charset="0"/>
                <a:cs typeface="Times New Roman" panose="02020603050405020304" pitchFamily="18" charset="0"/>
              </a:rPr>
              <a:t> Nam Phi </a:t>
            </a:r>
            <a:r>
              <a:rPr lang="en-GB" altLang="en-US" sz="2800" dirty="0" err="1">
                <a:latin typeface="Times New Roman" panose="02020603050405020304" pitchFamily="18" charset="0"/>
                <a:cs typeface="Times New Roman" panose="02020603050405020304" pitchFamily="18" charset="0"/>
              </a:rPr>
              <a:t>buộc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phải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huỷ</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bỏ</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sắc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lệnh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phân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biệt</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chủng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tộc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Ngày</a:t>
            </a:r>
            <a:r>
              <a:rPr lang="en-GB" altLang="en-US" sz="2800" dirty="0">
                <a:latin typeface="Times New Roman" panose="02020603050405020304" pitchFamily="18" charset="0"/>
                <a:cs typeface="Times New Roman" panose="02020603050405020304" pitchFamily="18" charset="0"/>
              </a:rPr>
              <a:t> 27- 4 -1994, </a:t>
            </a:r>
            <a:r>
              <a:rPr lang="en-GB" altLang="en-US" sz="2800" dirty="0" err="1">
                <a:latin typeface="Times New Roman" panose="02020603050405020304" pitchFamily="18" charset="0"/>
                <a:cs typeface="Times New Roman" panose="02020603050405020304" pitchFamily="18" charset="0"/>
              </a:rPr>
              <a:t>cuộc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tổng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tuyển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cử</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đa</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sắc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tộc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đầu</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tiên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được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tổ</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chức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Luật</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sư</a:t>
            </a:r>
            <a:r>
              <a:rPr lang="en-GB" altLang="en-US" sz="2800" dirty="0">
                <a:latin typeface="Times New Roman" panose="02020603050405020304" pitchFamily="18" charset="0"/>
                <a:cs typeface="Times New Roman" panose="02020603050405020304" pitchFamily="18" charset="0"/>
              </a:rPr>
              <a:t> da </a:t>
            </a:r>
            <a:r>
              <a:rPr lang="en-GB" altLang="en-US" sz="2800" dirty="0" err="1">
                <a:latin typeface="Times New Roman" panose="02020603050405020304" pitchFamily="18" charset="0"/>
                <a:cs typeface="Times New Roman" panose="02020603050405020304" pitchFamily="18" charset="0"/>
              </a:rPr>
              <a:t>đen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Nen-xơn</a:t>
            </a:r>
            <a:r>
              <a:rPr lang="en-GB" altLang="en-US" sz="2800" dirty="0">
                <a:latin typeface="Times New Roman" panose="02020603050405020304" pitchFamily="18" charset="0"/>
                <a:cs typeface="Times New Roman" panose="02020603050405020304" pitchFamily="18" charset="0"/>
              </a:rPr>
              <a:t> Man-</a:t>
            </a:r>
            <a:r>
              <a:rPr lang="en-GB" altLang="en-US" sz="2800" dirty="0" err="1">
                <a:latin typeface="Times New Roman" panose="02020603050405020304" pitchFamily="18" charset="0"/>
                <a:cs typeface="Times New Roman" panose="02020603050405020304" pitchFamily="18" charset="0"/>
              </a:rPr>
              <a:t>đê</a:t>
            </a:r>
            <a:r>
              <a:rPr lang="en-GB" altLang="en-US" sz="2800" dirty="0">
                <a:latin typeface="Times New Roman" panose="02020603050405020304" pitchFamily="18" charset="0"/>
                <a:cs typeface="Times New Roman" panose="02020603050405020304" pitchFamily="18" charset="0"/>
              </a:rPr>
              <a:t>-la, </a:t>
            </a:r>
            <a:r>
              <a:rPr lang="en-GB" altLang="en-US" sz="2800" dirty="0" err="1">
                <a:latin typeface="Times New Roman" panose="02020603050405020304" pitchFamily="18" charset="0"/>
                <a:cs typeface="Times New Roman" panose="02020603050405020304" pitchFamily="18" charset="0"/>
              </a:rPr>
              <a:t>người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từng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bị</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giam</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cầm</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suốt</a:t>
            </a:r>
            <a:r>
              <a:rPr lang="en-GB" altLang="en-US" sz="2800" dirty="0">
                <a:latin typeface="Times New Roman" panose="02020603050405020304" pitchFamily="18" charset="0"/>
                <a:cs typeface="Times New Roman" panose="02020603050405020304" pitchFamily="18" charset="0"/>
              </a:rPr>
              <a:t> 27 </a:t>
            </a:r>
            <a:r>
              <a:rPr lang="en-GB" altLang="en-US" sz="2800" dirty="0" err="1">
                <a:latin typeface="Times New Roman" panose="02020603050405020304" pitchFamily="18" charset="0"/>
                <a:cs typeface="Times New Roman" panose="02020603050405020304" pitchFamily="18" charset="0"/>
              </a:rPr>
              <a:t>năm</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vì</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đấu</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tranh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chống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chế</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độ</a:t>
            </a:r>
            <a:r>
              <a:rPr lang="en-GB" altLang="en-US" sz="2800" dirty="0">
                <a:latin typeface="Times New Roman" panose="02020603050405020304" pitchFamily="18" charset="0"/>
                <a:cs typeface="Times New Roman" panose="02020603050405020304" pitchFamily="18" charset="0"/>
              </a:rPr>
              <a:t> a-</a:t>
            </a:r>
            <a:r>
              <a:rPr lang="en-GB" altLang="en-US" sz="2800" dirty="0" err="1">
                <a:latin typeface="Times New Roman" panose="02020603050405020304" pitchFamily="18" charset="0"/>
                <a:cs typeface="Times New Roman" panose="02020603050405020304" pitchFamily="18" charset="0"/>
              </a:rPr>
              <a:t>pác</a:t>
            </a:r>
            <a:r>
              <a:rPr lang="en-GB" altLang="en-US" sz="2800" dirty="0">
                <a:latin typeface="Times New Roman" panose="02020603050405020304" pitchFamily="18" charset="0"/>
                <a:cs typeface="Times New Roman" panose="02020603050405020304" pitchFamily="18" charset="0"/>
              </a:rPr>
              <a:t>-</a:t>
            </a:r>
            <a:r>
              <a:rPr lang="en-GB" altLang="en-US" sz="2800" dirty="0" err="1">
                <a:latin typeface="Times New Roman" panose="02020603050405020304" pitchFamily="18" charset="0"/>
                <a:cs typeface="Times New Roman" panose="02020603050405020304" pitchFamily="18" charset="0"/>
              </a:rPr>
              <a:t>thai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được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bầu</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làm</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Tổng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thống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Chế</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độ</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phân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biệt</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chủng</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tộc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xấu</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xa</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nhất</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hành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tinh</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đã</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chấm</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dứt</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trước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khi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nhân</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loại</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bước</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vào</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thế</a:t>
            </a:r>
            <a:r>
              <a:rPr lang="en-GB" altLang="en-US" sz="2800" dirty="0">
                <a:latin typeface="Times New Roman" panose="02020603050405020304" pitchFamily="18" charset="0"/>
                <a:cs typeface="Times New Roman" panose="02020603050405020304" pitchFamily="18" charset="0"/>
              </a:rPr>
              <a:t> </a:t>
            </a:r>
            <a:r>
              <a:rPr lang="en-GB" altLang="en-US" sz="2800" dirty="0" err="1">
                <a:latin typeface="Times New Roman" panose="02020603050405020304" pitchFamily="18" charset="0"/>
                <a:cs typeface="Times New Roman" panose="02020603050405020304" pitchFamily="18" charset="0"/>
              </a:rPr>
              <a:t>kỉ</a:t>
            </a:r>
            <a:r>
              <a:rPr lang="en-GB" altLang="en-US" sz="2800" dirty="0">
                <a:latin typeface="Times New Roman" panose="02020603050405020304" pitchFamily="18" charset="0"/>
                <a:cs typeface="Times New Roman" panose="02020603050405020304" pitchFamily="18" charset="0"/>
              </a:rPr>
              <a:t> XXI.</a:t>
            </a:r>
          </a:p>
        </p:txBody>
      </p:sp>
      <p:sp>
        <p:nvSpPr>
          <p:cNvPr id="12" name="TextBox 11">
            <a:extLst>
              <a:ext uri="{FF2B5EF4-FFF2-40B4-BE49-F238E27FC236}">
                <a16:creationId xmlns:a16="http://schemas.microsoft.com/office/drawing/2014/main" id="{FAAED356-0203-480E-B80A-82851FC32642}"/>
              </a:ext>
            </a:extLst>
          </p:cNvPr>
          <p:cNvSpPr txBox="1"/>
          <p:nvPr/>
        </p:nvSpPr>
        <p:spPr>
          <a:xfrm>
            <a:off x="1158326" y="1815689"/>
            <a:ext cx="1414515" cy="523220"/>
          </a:xfrm>
          <a:prstGeom prst="rect">
            <a:avLst/>
          </a:prstGeom>
          <a:noFill/>
        </p:spPr>
        <p:txBody>
          <a:bodyPr wrap="square">
            <a:spAutoFit/>
          </a:bodyPr>
          <a:lstStyle/>
          <a:p>
            <a:r>
              <a:rPr lang="en-GB" altLang="en-US" sz="2800" dirty="0" err="1">
                <a:solidFill>
                  <a:srgbClr val="FF0000"/>
                </a:solidFill>
                <a:latin typeface="Times New Roman" panose="02020603050405020304" pitchFamily="18" charset="0"/>
                <a:cs typeface="Times New Roman" panose="02020603050405020304" pitchFamily="18" charset="0"/>
              </a:rPr>
              <a:t>Bất</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bình</a:t>
            </a:r>
            <a:r>
              <a:rPr lang="en-GB" alt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endParaRPr>
          </a:p>
        </p:txBody>
      </p:sp>
      <p:sp>
        <p:nvSpPr>
          <p:cNvPr id="14" name="TextBox 13">
            <a:extLst>
              <a:ext uri="{FF2B5EF4-FFF2-40B4-BE49-F238E27FC236}">
                <a16:creationId xmlns:a16="http://schemas.microsoft.com/office/drawing/2014/main" id="{7B688B6C-A712-4C94-9DBE-7500C246FC6B}"/>
              </a:ext>
            </a:extLst>
          </p:cNvPr>
          <p:cNvSpPr txBox="1"/>
          <p:nvPr/>
        </p:nvSpPr>
        <p:spPr>
          <a:xfrm>
            <a:off x="3051594" y="2231524"/>
            <a:ext cx="1652534" cy="523220"/>
          </a:xfrm>
          <a:prstGeom prst="rect">
            <a:avLst/>
          </a:prstGeom>
          <a:noFill/>
        </p:spPr>
        <p:txBody>
          <a:bodyPr wrap="square">
            <a:spAutoFit/>
          </a:bodyPr>
          <a:lstStyle/>
          <a:p>
            <a:r>
              <a:rPr lang="en-GB" altLang="en-US" sz="2800" dirty="0" err="1">
                <a:solidFill>
                  <a:srgbClr val="FF0000"/>
                </a:solidFill>
                <a:latin typeface="Times New Roman" panose="02020603050405020304" pitchFamily="18" charset="0"/>
                <a:cs typeface="Times New Roman" panose="02020603050405020304" pitchFamily="18" charset="0"/>
              </a:rPr>
              <a:t>dũng</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cảm</a:t>
            </a:r>
            <a:r>
              <a:rPr lang="en-GB" alt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endParaRPr>
          </a:p>
        </p:txBody>
      </p:sp>
      <p:sp>
        <p:nvSpPr>
          <p:cNvPr id="16" name="TextBox 15">
            <a:extLst>
              <a:ext uri="{FF2B5EF4-FFF2-40B4-BE49-F238E27FC236}">
                <a16:creationId xmlns:a16="http://schemas.microsoft.com/office/drawing/2014/main" id="{52BEAD12-C7FF-412C-BADD-C0E05852F3B2}"/>
              </a:ext>
            </a:extLst>
          </p:cNvPr>
          <p:cNvSpPr txBox="1"/>
          <p:nvPr/>
        </p:nvSpPr>
        <p:spPr>
          <a:xfrm>
            <a:off x="4958867" y="2242034"/>
            <a:ext cx="1145425" cy="523220"/>
          </a:xfrm>
          <a:prstGeom prst="rect">
            <a:avLst/>
          </a:prstGeom>
          <a:noFill/>
        </p:spPr>
        <p:txBody>
          <a:bodyPr wrap="square">
            <a:spAutoFit/>
          </a:bodyPr>
          <a:lstStyle/>
          <a:p>
            <a:r>
              <a:rPr lang="en-GB" altLang="en-US" sz="2800">
                <a:solidFill>
                  <a:srgbClr val="FF0000"/>
                </a:solidFill>
                <a:latin typeface="Times New Roman" panose="02020603050405020304" pitchFamily="18" charset="0"/>
                <a:cs typeface="Times New Roman" panose="02020603050405020304" pitchFamily="18" charset="0"/>
              </a:rPr>
              <a:t>bền bỉ </a:t>
            </a:r>
            <a:endParaRPr lang="vi-VN" sz="2800">
              <a:solidFill>
                <a:srgbClr val="FF0000"/>
              </a:solidFill>
            </a:endParaRPr>
          </a:p>
        </p:txBody>
      </p:sp>
      <p:sp>
        <p:nvSpPr>
          <p:cNvPr id="18" name="TextBox 17">
            <a:extLst>
              <a:ext uri="{FF2B5EF4-FFF2-40B4-BE49-F238E27FC236}">
                <a16:creationId xmlns:a16="http://schemas.microsoft.com/office/drawing/2014/main" id="{870492C3-7088-4510-AEAC-A00E72525031}"/>
              </a:ext>
            </a:extLst>
          </p:cNvPr>
          <p:cNvSpPr txBox="1"/>
          <p:nvPr/>
        </p:nvSpPr>
        <p:spPr>
          <a:xfrm>
            <a:off x="1724846" y="2661596"/>
            <a:ext cx="4230071" cy="523220"/>
          </a:xfrm>
          <a:prstGeom prst="rect">
            <a:avLst/>
          </a:prstGeom>
          <a:noFill/>
        </p:spPr>
        <p:txBody>
          <a:bodyPr wrap="square">
            <a:spAutoFit/>
          </a:bodyPr>
          <a:lstStyle/>
          <a:p>
            <a:r>
              <a:rPr lang="en-GB" altLang="en-US" sz="2800" dirty="0" err="1">
                <a:solidFill>
                  <a:srgbClr val="FF0000"/>
                </a:solidFill>
                <a:latin typeface="Times New Roman" panose="02020603050405020304" pitchFamily="18" charset="0"/>
                <a:cs typeface="Times New Roman" panose="02020603050405020304" pitchFamily="18" charset="0"/>
              </a:rPr>
              <a:t>yêu</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chuộng</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tự</a:t>
            </a:r>
            <a:r>
              <a:rPr lang="en-GB" altLang="en-US" sz="2800" dirty="0">
                <a:solidFill>
                  <a:srgbClr val="FF0000"/>
                </a:solidFill>
                <a:latin typeface="Times New Roman" panose="02020603050405020304" pitchFamily="18" charset="0"/>
                <a:cs typeface="Times New Roman" panose="02020603050405020304" pitchFamily="18" charset="0"/>
              </a:rPr>
              <a:t> do </a:t>
            </a:r>
            <a:r>
              <a:rPr lang="en-GB" altLang="en-US" sz="2800" dirty="0" err="1">
                <a:solidFill>
                  <a:srgbClr val="FF0000"/>
                </a:solidFill>
                <a:latin typeface="Times New Roman" panose="02020603050405020304" pitchFamily="18" charset="0"/>
                <a:cs typeface="Times New Roman" panose="02020603050405020304" pitchFamily="18" charset="0"/>
              </a:rPr>
              <a:t>và</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công</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lí</a:t>
            </a:r>
            <a:r>
              <a:rPr lang="en-GB" alt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endParaRPr>
          </a:p>
        </p:txBody>
      </p:sp>
      <p:sp>
        <p:nvSpPr>
          <p:cNvPr id="20" name="TextBox 19">
            <a:extLst>
              <a:ext uri="{FF2B5EF4-FFF2-40B4-BE49-F238E27FC236}">
                <a16:creationId xmlns:a16="http://schemas.microsoft.com/office/drawing/2014/main" id="{0FBB2DFB-539B-438E-B9FB-69A796FB44C6}"/>
              </a:ext>
            </a:extLst>
          </p:cNvPr>
          <p:cNvSpPr txBox="1"/>
          <p:nvPr/>
        </p:nvSpPr>
        <p:spPr>
          <a:xfrm>
            <a:off x="8925007" y="3088384"/>
            <a:ext cx="2696479" cy="523220"/>
          </a:xfrm>
          <a:prstGeom prst="rect">
            <a:avLst/>
          </a:prstGeom>
          <a:noFill/>
        </p:spPr>
        <p:txBody>
          <a:bodyPr wrap="square">
            <a:spAutoFit/>
          </a:bodyPr>
          <a:lstStyle/>
          <a:p>
            <a:r>
              <a:rPr lang="en-GB" altLang="en-US" sz="2800" dirty="0" err="1">
                <a:solidFill>
                  <a:srgbClr val="FF0000"/>
                </a:solidFill>
                <a:latin typeface="Times New Roman" panose="02020603050405020304" pitchFamily="18" charset="0"/>
                <a:cs typeface="Times New Roman" panose="02020603050405020304" pitchFamily="18" charset="0"/>
              </a:rPr>
              <a:t>buộc</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phải</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huỷ</a:t>
            </a:r>
            <a:r>
              <a:rPr lang="en-GB" altLang="en-US" sz="2800" dirty="0">
                <a:solidFill>
                  <a:srgbClr val="FF0000"/>
                </a:solidFill>
                <a:latin typeface="Times New Roman" panose="02020603050405020304" pitchFamily="18" charset="0"/>
                <a:cs typeface="Times New Roman" panose="02020603050405020304" pitchFamily="18" charset="0"/>
              </a:rPr>
              <a:t> </a:t>
            </a:r>
            <a:r>
              <a:rPr lang="en-GB" altLang="en-US" sz="2800" dirty="0" err="1">
                <a:solidFill>
                  <a:srgbClr val="FF0000"/>
                </a:solidFill>
                <a:latin typeface="Times New Roman" panose="02020603050405020304" pitchFamily="18" charset="0"/>
                <a:cs typeface="Times New Roman" panose="02020603050405020304" pitchFamily="18" charset="0"/>
              </a:rPr>
              <a:t>bỏ</a:t>
            </a:r>
            <a:r>
              <a:rPr lang="en-GB" alt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endParaRPr>
          </a:p>
        </p:txBody>
      </p:sp>
      <p:sp>
        <p:nvSpPr>
          <p:cNvPr id="22" name="TextBox 21">
            <a:extLst>
              <a:ext uri="{FF2B5EF4-FFF2-40B4-BE49-F238E27FC236}">
                <a16:creationId xmlns:a16="http://schemas.microsoft.com/office/drawing/2014/main" id="{8E909007-9CAE-4C7E-9A48-EC603AD44898}"/>
              </a:ext>
            </a:extLst>
          </p:cNvPr>
          <p:cNvSpPr txBox="1"/>
          <p:nvPr/>
        </p:nvSpPr>
        <p:spPr>
          <a:xfrm>
            <a:off x="7219187" y="4805819"/>
            <a:ext cx="1918090" cy="523220"/>
          </a:xfrm>
          <a:prstGeom prst="rect">
            <a:avLst/>
          </a:prstGeom>
          <a:noFill/>
        </p:spPr>
        <p:txBody>
          <a:bodyPr wrap="square">
            <a:spAutoFit/>
          </a:bodyPr>
          <a:lstStyle/>
          <a:p>
            <a:r>
              <a:rPr lang="en-GB" altLang="en-US" sz="2800">
                <a:solidFill>
                  <a:srgbClr val="FF0000"/>
                </a:solidFill>
                <a:latin typeface="Times New Roman" panose="02020603050405020304" pitchFamily="18" charset="0"/>
                <a:cs typeface="Times New Roman" panose="02020603050405020304" pitchFamily="18" charset="0"/>
              </a:rPr>
              <a:t>xấu xa nhất </a:t>
            </a:r>
            <a:endParaRPr lang="vi-VN" sz="2800">
              <a:solidFill>
                <a:srgbClr val="FF0000"/>
              </a:solidFill>
            </a:endParaRPr>
          </a:p>
        </p:txBody>
      </p:sp>
      <p:sp>
        <p:nvSpPr>
          <p:cNvPr id="24" name="TextBox 23">
            <a:extLst>
              <a:ext uri="{FF2B5EF4-FFF2-40B4-BE49-F238E27FC236}">
                <a16:creationId xmlns:a16="http://schemas.microsoft.com/office/drawing/2014/main" id="{78D2654B-8611-4222-A658-82D3FD8A7E35}"/>
              </a:ext>
            </a:extLst>
          </p:cNvPr>
          <p:cNvSpPr txBox="1"/>
          <p:nvPr/>
        </p:nvSpPr>
        <p:spPr>
          <a:xfrm>
            <a:off x="797168" y="5222196"/>
            <a:ext cx="1634190" cy="523220"/>
          </a:xfrm>
          <a:prstGeom prst="rect">
            <a:avLst/>
          </a:prstGeom>
          <a:noFill/>
        </p:spPr>
        <p:txBody>
          <a:bodyPr wrap="square">
            <a:spAutoFit/>
          </a:bodyPr>
          <a:lstStyle/>
          <a:p>
            <a:r>
              <a:rPr lang="en-GB" altLang="en-US" sz="2800">
                <a:solidFill>
                  <a:srgbClr val="FF0000"/>
                </a:solidFill>
                <a:latin typeface="Times New Roman" panose="02020603050405020304" pitchFamily="18" charset="0"/>
                <a:cs typeface="Times New Roman" panose="02020603050405020304" pitchFamily="18" charset="0"/>
              </a:rPr>
              <a:t>chấm dứt </a:t>
            </a:r>
            <a:endParaRPr lang="vi-VN" sz="2800">
              <a:solidFill>
                <a:srgbClr val="FF0000"/>
              </a:solidFill>
            </a:endParaRPr>
          </a:p>
        </p:txBody>
      </p:sp>
      <p:sp>
        <p:nvSpPr>
          <p:cNvPr id="61" name="Line 24">
            <a:extLst>
              <a:ext uri="{FF2B5EF4-FFF2-40B4-BE49-F238E27FC236}">
                <a16:creationId xmlns:a16="http://schemas.microsoft.com/office/drawing/2014/main" id="{20D2D13E-EC2D-4B42-A7EF-FE55B6F3EBC4}"/>
              </a:ext>
            </a:extLst>
          </p:cNvPr>
          <p:cNvSpPr>
            <a:spLocks noChangeShapeType="1"/>
          </p:cNvSpPr>
          <p:nvPr/>
        </p:nvSpPr>
        <p:spPr bwMode="auto">
          <a:xfrm flipH="1">
            <a:off x="6944713" y="2332318"/>
            <a:ext cx="119866" cy="3361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2" name="Line 24">
            <a:extLst>
              <a:ext uri="{FF2B5EF4-FFF2-40B4-BE49-F238E27FC236}">
                <a16:creationId xmlns:a16="http://schemas.microsoft.com/office/drawing/2014/main" id="{3F4C325F-1B30-4DE4-A335-3F5B4B7A2830}"/>
              </a:ext>
            </a:extLst>
          </p:cNvPr>
          <p:cNvSpPr>
            <a:spLocks noChangeShapeType="1"/>
          </p:cNvSpPr>
          <p:nvPr/>
        </p:nvSpPr>
        <p:spPr bwMode="auto">
          <a:xfrm flipH="1">
            <a:off x="8361374" y="2752274"/>
            <a:ext cx="119866" cy="3361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3" name="Line 24">
            <a:extLst>
              <a:ext uri="{FF2B5EF4-FFF2-40B4-BE49-F238E27FC236}">
                <a16:creationId xmlns:a16="http://schemas.microsoft.com/office/drawing/2014/main" id="{F0F67215-183D-4CF0-8180-A6F3E1929EC7}"/>
              </a:ext>
            </a:extLst>
          </p:cNvPr>
          <p:cNvSpPr>
            <a:spLocks noChangeShapeType="1"/>
          </p:cNvSpPr>
          <p:nvPr/>
        </p:nvSpPr>
        <p:spPr bwMode="auto">
          <a:xfrm flipH="1">
            <a:off x="4481036" y="4515820"/>
            <a:ext cx="119866" cy="3361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4" name="Line 24">
            <a:extLst>
              <a:ext uri="{FF2B5EF4-FFF2-40B4-BE49-F238E27FC236}">
                <a16:creationId xmlns:a16="http://schemas.microsoft.com/office/drawing/2014/main" id="{CAB6FBA0-6CBA-4B4D-89D0-497C3E23B7D1}"/>
              </a:ext>
            </a:extLst>
          </p:cNvPr>
          <p:cNvSpPr>
            <a:spLocks noChangeShapeType="1"/>
          </p:cNvSpPr>
          <p:nvPr/>
        </p:nvSpPr>
        <p:spPr bwMode="auto">
          <a:xfrm flipH="1">
            <a:off x="2216919" y="5347796"/>
            <a:ext cx="102687" cy="3361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 name="文本框 2">
            <a:extLst>
              <a:ext uri="{FF2B5EF4-FFF2-40B4-BE49-F238E27FC236}">
                <a16:creationId xmlns:a16="http://schemas.microsoft.com/office/drawing/2014/main" id="{762BEB6D-A3FE-40D9-86AF-D7D5D1070891}"/>
              </a:ext>
            </a:extLst>
          </p:cNvPr>
          <p:cNvSpPr txBox="1"/>
          <p:nvPr/>
        </p:nvSpPr>
        <p:spPr>
          <a:xfrm>
            <a:off x="2837346" y="883711"/>
            <a:ext cx="6509854"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1" name="文本框 2">
            <a:extLst>
              <a:ext uri="{FF2B5EF4-FFF2-40B4-BE49-F238E27FC236}">
                <a16:creationId xmlns:a16="http://schemas.microsoft.com/office/drawing/2014/main" id="{60AEFA46-74F7-4EB8-87C5-2CA7304C4793}"/>
              </a:ext>
            </a:extLst>
          </p:cNvPr>
          <p:cNvSpPr txBox="1"/>
          <p:nvPr/>
        </p:nvSpPr>
        <p:spPr>
          <a:xfrm>
            <a:off x="5324356" y="502118"/>
            <a:ext cx="1543286" cy="579967"/>
          </a:xfrm>
          <a:prstGeom prst="rect">
            <a:avLst/>
          </a:prstGeom>
          <a:noFill/>
        </p:spPr>
        <p:txBody>
          <a:bodyPr wrap="square" rtlCol="0">
            <a:spAutoFit/>
          </a:bodyPr>
          <a:lstStyle/>
          <a:p>
            <a:pPr>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424642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8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600"/>
                            </p:stCondLst>
                            <p:childTnLst>
                              <p:par>
                                <p:cTn id="18" presetID="22" presetClass="entr" presetSubtype="8" fill="hold" grpId="0" nodeType="afterEffect">
                                  <p:stCondLst>
                                    <p:cond delay="0"/>
                                  </p:stCondLst>
                                  <p:iterate type="lt">
                                    <p:tmPct val="10000"/>
                                  </p:iterate>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2300"/>
                            </p:stCondLst>
                            <p:childTnLst>
                              <p:par>
                                <p:cTn id="22" presetID="22" presetClass="entr" presetSubtype="8" fill="hold" grpId="0" nodeType="afterEffect">
                                  <p:stCondLst>
                                    <p:cond delay="0"/>
                                  </p:stCondLst>
                                  <p:iterate type="lt">
                                    <p:tmPct val="10000"/>
                                  </p:iterate>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3800"/>
                            </p:stCondLst>
                            <p:childTnLst>
                              <p:par>
                                <p:cTn id="26" presetID="22" presetClass="entr" presetSubtype="8"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4900"/>
                            </p:stCondLst>
                            <p:childTnLst>
                              <p:par>
                                <p:cTn id="30" presetID="22" presetClass="entr" presetSubtype="8" fill="hold" grpId="0" nodeType="afterEffect">
                                  <p:stCondLst>
                                    <p:cond delay="0"/>
                                  </p:stCondLst>
                                  <p:iterate type="lt">
                                    <p:tmPct val="10000"/>
                                  </p:iterate>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5800"/>
                            </p:stCondLst>
                            <p:childTnLst>
                              <p:par>
                                <p:cTn id="34" presetID="22" presetClass="entr" presetSubtype="8" fill="hold" grpId="0" nodeType="afterEffect">
                                  <p:stCondLst>
                                    <p:cond delay="0"/>
                                  </p:stCondLst>
                                  <p:iterate type="lt">
                                    <p:tmPct val="10000"/>
                                  </p:iterate>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up)">
                                      <p:cBhvr>
                                        <p:cTn id="41" dur="500"/>
                                        <p:tgtEl>
                                          <p:spTgt spid="6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up)">
                                      <p:cBhvr>
                                        <p:cTn id="44" dur="500"/>
                                        <p:tgtEl>
                                          <p:spTgt spid="6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up)">
                                      <p:cBhvr>
                                        <p:cTn id="47" dur="500"/>
                                        <p:tgtEl>
                                          <p:spTgt spid="6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up)">
                                      <p:cBhvr>
                                        <p:cTn id="5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P spid="61" grpId="0" animBg="1"/>
      <p:bldP spid="62" grpId="0" animBg="1"/>
      <p:bldP spid="63" grpId="0" animBg="1"/>
      <p:bldP spid="6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RENCANA PELAKSANAAN PEMBELAJARAN (RPP) - PDF Free Download">
            <a:extLst>
              <a:ext uri="{FF2B5EF4-FFF2-40B4-BE49-F238E27FC236}">
                <a16:creationId xmlns:a16="http://schemas.microsoft.com/office/drawing/2014/main" id="{B1D691A5-A9A2-46A8-9E33-6399764E5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12787313" cy="71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7">
            <a:extLst>
              <a:ext uri="{FF2B5EF4-FFF2-40B4-BE49-F238E27FC236}">
                <a16:creationId xmlns:a16="http://schemas.microsoft.com/office/drawing/2014/main" id="{9868757D-9423-4975-AA09-099E76FD1A79}"/>
              </a:ext>
            </a:extLst>
          </p:cNvPr>
          <p:cNvSpPr txBox="1">
            <a:spLocks noChangeArrowheads="1"/>
          </p:cNvSpPr>
          <p:nvPr/>
        </p:nvSpPr>
        <p:spPr bwMode="auto">
          <a:xfrm>
            <a:off x="2782888" y="1843088"/>
            <a:ext cx="87106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vi-VN" altLang="en-US" sz="5400" b="1" dirty="0">
                <a:solidFill>
                  <a:srgbClr val="00B0F0"/>
                </a:solidFill>
                <a:latin typeface="Times New Roman" panose="02020603050405020304" pitchFamily="18" charset="0"/>
                <a:cs typeface="Times New Roman" panose="02020603050405020304" pitchFamily="18" charset="0"/>
              </a:rPr>
              <a:t>Hoạt động </a:t>
            </a:r>
            <a:r>
              <a:rPr lang="en-US" altLang="en-US" sz="5400" b="1" dirty="0">
                <a:solidFill>
                  <a:srgbClr val="00B0F0"/>
                </a:solidFill>
                <a:latin typeface="Times New Roman" panose="02020603050405020304" pitchFamily="18" charset="0"/>
                <a:cs typeface="Times New Roman" panose="02020603050405020304" pitchFamily="18" charset="0"/>
              </a:rPr>
              <a:t>3</a:t>
            </a:r>
            <a:br>
              <a:rPr lang="vi-VN" altLang="en-US" sz="5400" b="1" dirty="0">
                <a:solidFill>
                  <a:srgbClr val="00B0F0"/>
                </a:solidFill>
                <a:latin typeface="Times New Roman" panose="02020603050405020304" pitchFamily="18" charset="0"/>
                <a:cs typeface="Times New Roman" panose="02020603050405020304" pitchFamily="18" charset="0"/>
              </a:rPr>
            </a:br>
            <a:r>
              <a:rPr lang="en-US" altLang="en-US" sz="5400" b="1" dirty="0">
                <a:solidFill>
                  <a:srgbClr val="00B0F0"/>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Vận</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dụng</a:t>
            </a:r>
            <a:endParaRPr lang="en-US" altLang="en-US"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9" name="文本框 2">
            <a:extLst>
              <a:ext uri="{FF2B5EF4-FFF2-40B4-BE49-F238E27FC236}">
                <a16:creationId xmlns:a16="http://schemas.microsoft.com/office/drawing/2014/main" id="{792E6F4D-4AE8-442F-A577-8AAB14084E39}"/>
              </a:ext>
            </a:extLst>
          </p:cNvPr>
          <p:cNvSpPr txBox="1"/>
          <p:nvPr/>
        </p:nvSpPr>
        <p:spPr>
          <a:xfrm>
            <a:off x="3142146" y="670139"/>
            <a:ext cx="6499694" cy="823752"/>
          </a:xfrm>
          <a:prstGeom prst="rect">
            <a:avLst/>
          </a:prstGeom>
          <a:noFill/>
        </p:spPr>
        <p:txBody>
          <a:bodyPr wrap="square" rtlCol="0">
            <a:spAutoFit/>
          </a:bodyPr>
          <a:lstStyle/>
          <a:p>
            <a:pPr>
              <a:lnSpc>
                <a:spcPct val="150000"/>
              </a:lnSpc>
            </a:pP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sụp</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đổ</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chế</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pác</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thai</a:t>
            </a:r>
            <a:endParaRPr lang="zh-CN" altLang="en-US" sz="36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2">
            <a:extLst>
              <a:ext uri="{FF2B5EF4-FFF2-40B4-BE49-F238E27FC236}">
                <a16:creationId xmlns:a16="http://schemas.microsoft.com/office/drawing/2014/main" id="{DBCDF7D7-8180-4732-9FB4-C47D6EE85A04}"/>
              </a:ext>
            </a:extLst>
          </p:cNvPr>
          <p:cNvSpPr txBox="1"/>
          <p:nvPr/>
        </p:nvSpPr>
        <p:spPr>
          <a:xfrm>
            <a:off x="5324357" y="207372"/>
            <a:ext cx="1543286" cy="579967"/>
          </a:xfrm>
          <a:prstGeom prst="rect">
            <a:avLst/>
          </a:prstGeom>
          <a:noFill/>
        </p:spPr>
        <p:txBody>
          <a:bodyPr wrap="square" rtlCol="0">
            <a:spAutoFit/>
          </a:bodyPr>
          <a:lstStyle/>
          <a:p>
            <a:pPr>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đọc</a:t>
            </a:r>
            <a:endParaRPr lang="zh-CN" altLang="en-US" dirty="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5" name="图片 3">
            <a:extLst>
              <a:ext uri="{FF2B5EF4-FFF2-40B4-BE49-F238E27FC236}">
                <a16:creationId xmlns:a16="http://schemas.microsoft.com/office/drawing/2014/main" id="{6D58F1D6-A684-4DE6-A8DB-2F29E9A491A0}"/>
              </a:ext>
            </a:extLst>
          </p:cNvPr>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480614" y="4299857"/>
            <a:ext cx="3719632" cy="2456128"/>
          </a:xfrm>
          <a:prstGeom prst="rect">
            <a:avLst/>
          </a:prstGeom>
        </p:spPr>
      </p:pic>
      <p:sp>
        <p:nvSpPr>
          <p:cNvPr id="11" name="AutoShape 2">
            <a:extLst>
              <a:ext uri="{FF2B5EF4-FFF2-40B4-BE49-F238E27FC236}">
                <a16:creationId xmlns:a16="http://schemas.microsoft.com/office/drawing/2014/main" id="{94E6ABC7-CD65-429D-AD1D-7878F18114A4}"/>
              </a:ext>
            </a:extLst>
          </p:cNvPr>
          <p:cNvSpPr>
            <a:spLocks noChangeArrowheads="1"/>
          </p:cNvSpPr>
          <p:nvPr/>
        </p:nvSpPr>
        <p:spPr bwMode="gray">
          <a:xfrm>
            <a:off x="1490319" y="1749976"/>
            <a:ext cx="9537700" cy="2103565"/>
          </a:xfrm>
          <a:prstGeom prst="roundRect">
            <a:avLst>
              <a:gd name="adj" fmla="val 49398"/>
            </a:avLst>
          </a:prstGeom>
          <a:gradFill rotWithShape="1">
            <a:gsLst>
              <a:gs pos="0">
                <a:srgbClr val="FFFF00"/>
              </a:gs>
              <a:gs pos="50000">
                <a:srgbClr val="FFFF00">
                  <a:gamma/>
                  <a:tint val="19216"/>
                  <a:invGamma/>
                </a:srgbClr>
              </a:gs>
              <a:gs pos="100000">
                <a:srgbClr val="FFFF00"/>
              </a:gs>
            </a:gsLst>
            <a:lin ang="5400000" scaled="1"/>
          </a:gradFill>
          <a:ln w="25400" algn="ctr">
            <a:solidFill>
              <a:srgbClr val="0000FF"/>
            </a:solidFill>
            <a:round/>
            <a:headEnd/>
            <a:tailEnd/>
          </a:ln>
          <a:effectLst>
            <a:outerShdw dist="89803" dir="2700000" algn="ctr" rotWithShape="0">
              <a:schemeClr val="hlink">
                <a:alpha val="50000"/>
              </a:schemeClr>
            </a:outerShdw>
          </a:effectLst>
        </p:spPr>
        <p:txBody>
          <a:bodyPr wrap="none" anchor="ctr"/>
          <a:lstStyle/>
          <a:p>
            <a:pPr algn="just">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Nội</a:t>
            </a:r>
            <a:r>
              <a:rPr lang="en-US" altLang="en-US" sz="2800" b="1" dirty="0">
                <a:solidFill>
                  <a:srgbClr val="C00000"/>
                </a:solidFill>
                <a:latin typeface="Times New Roman" panose="02020603050405020304" pitchFamily="18" charset="0"/>
                <a:cs typeface="Times New Roman" panose="02020603050405020304" pitchFamily="18" charset="0"/>
              </a:rPr>
              <a:t> dung: </a:t>
            </a:r>
          </a:p>
          <a:p>
            <a:pPr algn="just">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biệt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chủng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tộc</a:t>
            </a:r>
            <a:r>
              <a:rPr lang="en-US" altLang="en-US" sz="2800" b="1" dirty="0">
                <a:latin typeface="Times New Roman" panose="02020603050405020304" pitchFamily="18" charset="0"/>
                <a:cs typeface="Times New Roman" panose="02020603050405020304" pitchFamily="18" charset="0"/>
              </a:rPr>
              <a:t>, ca </a:t>
            </a:r>
            <a:r>
              <a:rPr lang="en-US" altLang="en-US" sz="2800" b="1" dirty="0" err="1">
                <a:latin typeface="Times New Roman" panose="02020603050405020304" pitchFamily="18" charset="0"/>
                <a:cs typeface="Times New Roman" panose="02020603050405020304" pitchFamily="18" charset="0"/>
              </a:rPr>
              <a:t>ngợi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cuộc</a:t>
            </a:r>
            <a:endParaRPr lang="vi-VN" altLang="en-US" sz="2800" b="1" dirty="0">
              <a:latin typeface="Times New Roman" panose="02020603050405020304" pitchFamily="18" charset="0"/>
              <a:cs typeface="Times New Roman" panose="02020603050405020304" pitchFamily="18" charset="0"/>
            </a:endParaRPr>
          </a:p>
          <a:p>
            <a:pPr algn="just">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da </a:t>
            </a:r>
            <a:r>
              <a:rPr lang="en-US" altLang="en-US" sz="2800" b="1" dirty="0" err="1">
                <a:latin typeface="Times New Roman" panose="02020603050405020304" pitchFamily="18" charset="0"/>
                <a:cs typeface="Times New Roman" panose="02020603050405020304" pitchFamily="18" charset="0"/>
              </a:rPr>
              <a:t>đen</a:t>
            </a:r>
            <a:r>
              <a:rPr lang="en-US" altLang="en-US" sz="2800" b="1" dirty="0">
                <a:latin typeface="Times New Roman" panose="02020603050405020304" pitchFamily="18" charset="0"/>
                <a:cs typeface="Times New Roman" panose="02020603050405020304" pitchFamily="18" charset="0"/>
              </a:rPr>
              <a:t> ở Nam Phi.</a:t>
            </a:r>
          </a:p>
          <a:p>
            <a:pPr algn="ctr">
              <a:defRPr/>
            </a:pPr>
            <a:endParaRPr lang="en-US" sz="48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69048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7" name="Picture 49" descr="06269111cc29d70672126d513faef3b8.jpg">
            <a:extLst>
              <a:ext uri="{FF2B5EF4-FFF2-40B4-BE49-F238E27FC236}">
                <a16:creationId xmlns:a16="http://schemas.microsoft.com/office/drawing/2014/main" id="{4E51FC0F-9A9F-4B3D-A9E2-A16F45D72E25}"/>
              </a:ext>
            </a:extLst>
          </p:cNvPr>
          <p:cNvPicPr>
            <a:picLocks noChangeAspect="1"/>
          </p:cNvPicPr>
          <p:nvPr/>
        </p:nvPicPr>
        <p:blipFill rotWithShape="1">
          <a:blip r:embed="rId6" cstate="print"/>
          <a:srcRect b="7853"/>
          <a:stretch/>
        </p:blipFill>
        <p:spPr bwMode="auto">
          <a:xfrm>
            <a:off x="177799" y="359004"/>
            <a:ext cx="11521441" cy="5988634"/>
          </a:xfrm>
          <a:prstGeom prst="rect">
            <a:avLst/>
          </a:prstGeom>
          <a:noFill/>
          <a:ln w="9525">
            <a:noFill/>
            <a:miter lim="800000"/>
            <a:headEnd/>
            <a:tailEnd/>
          </a:ln>
        </p:spPr>
      </p:pic>
      <p:sp>
        <p:nvSpPr>
          <p:cNvPr id="9" name="TextBox 8">
            <a:extLst>
              <a:ext uri="{FF2B5EF4-FFF2-40B4-BE49-F238E27FC236}">
                <a16:creationId xmlns:a16="http://schemas.microsoft.com/office/drawing/2014/main" id="{4F314B12-BCC0-44B7-966A-BEB7BB88F9ED}"/>
              </a:ext>
            </a:extLst>
          </p:cNvPr>
          <p:cNvSpPr txBox="1"/>
          <p:nvPr/>
        </p:nvSpPr>
        <p:spPr>
          <a:xfrm>
            <a:off x="1991360" y="2343835"/>
            <a:ext cx="7894320" cy="1200329"/>
          </a:xfrm>
          <a:prstGeom prst="rect">
            <a:avLst/>
          </a:prstGeom>
          <a:noFill/>
        </p:spPr>
        <p:txBody>
          <a:bodyPr wrap="square">
            <a:spAutoFit/>
          </a:bodyPr>
          <a:lstStyle/>
          <a:p>
            <a:pPr algn="ctr">
              <a:defRPr/>
            </a:pP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Hãy</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vi-VN" sz="3600" b="1" dirty="0">
                <a:solidFill>
                  <a:srgbClr val="FFFF00"/>
                </a:solidFill>
                <a:effectLst>
                  <a:outerShdw blurRad="38100" dist="38100" dir="2700000" algn="tl">
                    <a:srgbClr val="000000"/>
                  </a:outerShdw>
                </a:effectLst>
                <a:latin typeface="Times New Roman" pitchFamily="18" charset="0"/>
                <a:cs typeface="Times New Roman" pitchFamily="18" charset="0"/>
              </a:rPr>
              <a:t>viết ra suy nghĩ của em</a:t>
            </a:r>
          </a:p>
          <a:p>
            <a:pPr algn="ctr">
              <a:defRPr/>
            </a:pPr>
            <a:r>
              <a:rPr lang="vi-VN" sz="3600" b="1" dirty="0">
                <a:solidFill>
                  <a:srgbClr val="FFFF00"/>
                </a:solidFill>
                <a:effectLst>
                  <a:outerShdw blurRad="38100" dist="38100" dir="2700000" algn="tl">
                    <a:srgbClr val="000000"/>
                  </a:outerShdw>
                </a:effectLst>
                <a:latin typeface="Times New Roman" pitchFamily="18" charset="0"/>
                <a:cs typeface="Times New Roman" pitchFamily="18" charset="0"/>
              </a:rPr>
              <a:t>Sau khi học xong bài tập đọc này</a:t>
            </a:r>
            <a:endPar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7649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nvGrpSpPr>
          <p:cNvPr id="17" name="Group 16">
            <a:extLst>
              <a:ext uri="{FF2B5EF4-FFF2-40B4-BE49-F238E27FC236}">
                <a16:creationId xmlns:a16="http://schemas.microsoft.com/office/drawing/2014/main" id="{7A62511C-FD7D-4E02-967A-42F42ED1EEDF}"/>
              </a:ext>
            </a:extLst>
          </p:cNvPr>
          <p:cNvGrpSpPr/>
          <p:nvPr/>
        </p:nvGrpSpPr>
        <p:grpSpPr>
          <a:xfrm>
            <a:off x="327351" y="1420051"/>
            <a:ext cx="6096012" cy="6096012"/>
            <a:chOff x="6031665" y="1046285"/>
            <a:chExt cx="6096012" cy="6096012"/>
          </a:xfrm>
        </p:grpSpPr>
        <p:pic>
          <p:nvPicPr>
            <p:cNvPr id="19" name="图片 2" descr="图片包含 餐桌, 就坐&#10;&#10;描述已自动生成">
              <a:extLst>
                <a:ext uri="{FF2B5EF4-FFF2-40B4-BE49-F238E27FC236}">
                  <a16:creationId xmlns:a16="http://schemas.microsoft.com/office/drawing/2014/main" id="{070654E8-6F4C-470F-95C8-87F3F04C9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1665" y="1046285"/>
              <a:ext cx="6096012" cy="6096012"/>
            </a:xfrm>
            <a:prstGeom prst="rect">
              <a:avLst/>
            </a:prstGeom>
          </p:spPr>
        </p:pic>
        <p:sp>
          <p:nvSpPr>
            <p:cNvPr id="21" name="Rectangle: Rounded Corners 20">
              <a:extLst>
                <a:ext uri="{FF2B5EF4-FFF2-40B4-BE49-F238E27FC236}">
                  <a16:creationId xmlns:a16="http://schemas.microsoft.com/office/drawing/2014/main" id="{E930112A-91F9-4F1B-958F-F00B51907BFB}"/>
                </a:ext>
              </a:extLst>
            </p:cNvPr>
            <p:cNvSpPr/>
            <p:nvPr/>
          </p:nvSpPr>
          <p:spPr>
            <a:xfrm>
              <a:off x="9079671" y="4617951"/>
              <a:ext cx="459497" cy="179204"/>
            </a:xfrm>
            <a:prstGeom prst="roundRect">
              <a:avLst/>
            </a:prstGeom>
            <a:solidFill>
              <a:srgbClr val="9B5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 name="Picture 22" descr="Picture3">
            <a:extLst>
              <a:ext uri="{FF2B5EF4-FFF2-40B4-BE49-F238E27FC236}">
                <a16:creationId xmlns:a16="http://schemas.microsoft.com/office/drawing/2014/main" id="{4B0E8120-2531-4953-A374-3758C72E2E0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06795" y="242888"/>
            <a:ext cx="4458333" cy="164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a:extLst>
              <a:ext uri="{FF2B5EF4-FFF2-40B4-BE49-F238E27FC236}">
                <a16:creationId xmlns:a16="http://schemas.microsoft.com/office/drawing/2014/main" id="{4DBE59F1-2BA4-45DC-819F-321182CA7C26}"/>
              </a:ext>
            </a:extLst>
          </p:cNvPr>
          <p:cNvSpPr txBox="1">
            <a:spLocks noChangeArrowheads="1"/>
          </p:cNvSpPr>
          <p:nvPr/>
        </p:nvSpPr>
        <p:spPr bwMode="auto">
          <a:xfrm>
            <a:off x="5761355" y="2886769"/>
            <a:ext cx="6011740" cy="116955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Chuẩn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sau</a:t>
            </a:r>
            <a:r>
              <a:rPr lang="en-US" sz="2800" b="1" dirty="0">
                <a:solidFill>
                  <a:srgbClr val="0000FF"/>
                </a:solidFill>
                <a:latin typeface="Times New Roman" panose="02020603050405020304" pitchFamily="18" charset="0"/>
                <a:cs typeface="Times New Roman" panose="02020603050405020304" pitchFamily="18" charset="0"/>
              </a:rPr>
              <a:t>: </a:t>
            </a:r>
          </a:p>
          <a:p>
            <a:pPr eaLnBrk="1" hangingPunct="1">
              <a:spcBef>
                <a:spcPct val="50000"/>
              </a:spcBef>
            </a:pP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Si –le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xít</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6" name="Text Box 3">
            <a:extLst>
              <a:ext uri="{FF2B5EF4-FFF2-40B4-BE49-F238E27FC236}">
                <a16:creationId xmlns:a16="http://schemas.microsoft.com/office/drawing/2014/main" id="{9290CB67-DB80-4259-9A5C-9C62F8794A66}"/>
              </a:ext>
            </a:extLst>
          </p:cNvPr>
          <p:cNvSpPr txBox="1">
            <a:spLocks noChangeArrowheads="1"/>
          </p:cNvSpPr>
          <p:nvPr/>
        </p:nvSpPr>
        <p:spPr bwMode="auto">
          <a:xfrm>
            <a:off x="5861125" y="2210196"/>
            <a:ext cx="5180255" cy="52322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thuộc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905877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4" name="SOUND136.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nhac ngan 2.wav"/>
                                        </p:tgtEl>
                                      </p:cMediaNode>
                                    </p:audio>
                                  </p:sub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2">
            <a:extLst>
              <a:ext uri="{FF2B5EF4-FFF2-40B4-BE49-F238E27FC236}">
                <a16:creationId xmlns:a16="http://schemas.microsoft.com/office/drawing/2014/main" id="{81D03811-02E3-48ED-9CD4-FD479B37BD05}"/>
              </a:ext>
            </a:extLst>
          </p:cNvPr>
          <p:cNvSpPr txBox="1">
            <a:spLocks noChangeArrowheads="1"/>
          </p:cNvSpPr>
          <p:nvPr/>
        </p:nvSpPr>
        <p:spPr bwMode="auto">
          <a:xfrm>
            <a:off x="294676" y="337005"/>
            <a:ext cx="11602649" cy="227235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defRPr/>
            </a:pPr>
            <a:r>
              <a:rPr lang="en-US" altLang="en-US" sz="4722" b="1" dirty="0">
                <a:solidFill>
                  <a:srgbClr val="FF0000"/>
                </a:solidFill>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Chúng</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ta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cùng</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nhau</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thực</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hiện</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tốt</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thông</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điệp</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5K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để</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đẩy</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lùi</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dịch</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Covid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các</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em</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nhé</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Chào</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các</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 </a:t>
            </a:r>
            <a:r>
              <a:rPr lang="en-US" altLang="en-US" sz="4722" b="1" dirty="0" err="1">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em</a:t>
            </a:r>
            <a:r>
              <a:rPr lang="en-US" altLang="en-US" sz="4722" b="1" dirty="0">
                <a:ln w="10160">
                  <a:solidFill>
                    <a:schemeClr val="tx1">
                      <a:lumMod val="65000"/>
                      <a:lumOff val="35000"/>
                    </a:schemeClr>
                  </a:solidFill>
                  <a:prstDash val="solid"/>
                </a:ln>
                <a:solidFill>
                  <a:srgbClr val="0099CC"/>
                </a:solidFill>
                <a:effectLst>
                  <a:outerShdw blurRad="38100" dist="22860" dir="5400000" algn="tl" rotWithShape="0">
                    <a:srgbClr val="000000">
                      <a:alpha val="30000"/>
                    </a:srgbClr>
                  </a:outerShdw>
                </a:effectLst>
                <a:latin typeface="Times New Roman" panose="02020603050405020304" pitchFamily="18" charset="0"/>
              </a:rPr>
              <a:t>!</a:t>
            </a:r>
            <a:endParaRPr lang="en-US" altLang="en-US" sz="4722" dirty="0">
              <a:ln w="10160">
                <a:solidFill>
                  <a:schemeClr val="tx1">
                    <a:lumMod val="65000"/>
                    <a:lumOff val="35000"/>
                  </a:schemeClr>
                </a:solidFill>
                <a:prstDash val="solid"/>
              </a:ln>
              <a:solidFill>
                <a:srgbClr val="0099CC"/>
              </a:solidFill>
            </a:endParaRPr>
          </a:p>
        </p:txBody>
      </p:sp>
      <p:pic>
        <p:nvPicPr>
          <p:cNvPr id="63491" name="Picture 7">
            <a:extLst>
              <a:ext uri="{FF2B5EF4-FFF2-40B4-BE49-F238E27FC236}">
                <a16:creationId xmlns:a16="http://schemas.microsoft.com/office/drawing/2014/main" id="{42648FA1-6176-4697-A196-DE13162F3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434"/>
          <a:stretch>
            <a:fillRect/>
          </a:stretch>
        </p:blipFill>
        <p:spPr bwMode="auto">
          <a:xfrm>
            <a:off x="1495494" y="2462584"/>
            <a:ext cx="6055807" cy="439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73379-EBF8-4567-8807-F9F117D7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20"/>
            <a:ext cx="12192000" cy="6858000"/>
          </a:xfrm>
          <a:prstGeom prst="rect">
            <a:avLst/>
          </a:prstGeom>
        </p:spPr>
      </p:pic>
      <p:grpSp>
        <p:nvGrpSpPr>
          <p:cNvPr id="3" name="4 Grupo">
            <a:extLst>
              <a:ext uri="{FF2B5EF4-FFF2-40B4-BE49-F238E27FC236}">
                <a16:creationId xmlns:a16="http://schemas.microsoft.com/office/drawing/2014/main" id="{EBC84847-32B0-48E4-9F97-47E98E4AA7B4}"/>
              </a:ext>
            </a:extLst>
          </p:cNvPr>
          <p:cNvGrpSpPr/>
          <p:nvPr/>
        </p:nvGrpSpPr>
        <p:grpSpPr>
          <a:xfrm>
            <a:off x="10262961" y="5695368"/>
            <a:ext cx="1735013" cy="1162632"/>
            <a:chOff x="6876840" y="4393853"/>
            <a:chExt cx="1914525" cy="1195387"/>
          </a:xfrm>
        </p:grpSpPr>
        <p:pic>
          <p:nvPicPr>
            <p:cNvPr id="4" name="Picture 3" descr="http://t1.gstatic.com/images?q=tbn:ANd9GcTYqaJd5yQl9XZMVoaHRczxbKr3hlpE45gMvjId8G2kcSVE4YTE2g">
              <a:extLst>
                <a:ext uri="{FF2B5EF4-FFF2-40B4-BE49-F238E27FC236}">
                  <a16:creationId xmlns:a16="http://schemas.microsoft.com/office/drawing/2014/main" id="{D3DD597D-8740-4D83-8423-EF232E34BB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50996" l="0" r="100000">
                          <a14:backgroundMark x1="35323" y1="9960" x2="12438" y2="7570"/>
                          <a14:backgroundMark x1="36318" y1="39841" x2="8458" y2="40637"/>
                        </a14:backgroundRemoval>
                      </a14:imgEffect>
                      <a14:imgEffect>
                        <a14:sharpenSoften amount="50000"/>
                      </a14:imgEffect>
                    </a14:imgLayer>
                  </a14:imgProps>
                </a:ext>
                <a:ext uri="{28A0092B-C50C-407E-A947-70E740481C1C}">
                  <a14:useLocalDpi xmlns:a14="http://schemas.microsoft.com/office/drawing/2010/main" val="0"/>
                </a:ext>
              </a:extLst>
            </a:blip>
            <a:srcRect b="50000"/>
            <a:stretch/>
          </p:blipFill>
          <p:spPr bwMode="auto">
            <a:xfrm>
              <a:off x="6876840" y="4393853"/>
              <a:ext cx="1914525" cy="119538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3 CuadroTexto">
              <a:hlinkClick r:id="" action="ppaction://hlinkshowjump?jump=nextslide"/>
              <a:extLst>
                <a:ext uri="{FF2B5EF4-FFF2-40B4-BE49-F238E27FC236}">
                  <a16:creationId xmlns:a16="http://schemas.microsoft.com/office/drawing/2014/main" id="{293CBB4C-8AF8-458A-9B10-6FFD79E65A32}"/>
                </a:ext>
              </a:extLst>
            </p:cNvPr>
            <p:cNvSpPr txBox="1"/>
            <p:nvPr/>
          </p:nvSpPr>
          <p:spPr>
            <a:xfrm>
              <a:off x="7103746" y="4754210"/>
              <a:ext cx="1460710" cy="474672"/>
            </a:xfrm>
            <a:prstGeom prst="rect">
              <a:avLst/>
            </a:prstGeom>
            <a:noFill/>
          </p:spPr>
          <p:txBody>
            <a:bodyPr wrap="square" rtlCol="0">
              <a:spAutoFit/>
            </a:bodyPr>
            <a:lstStyle/>
            <a:p>
              <a:pPr algn="ctr"/>
              <a:r>
                <a:rPr lang="es-ES_tradnl" sz="2400" b="1">
                  <a:solidFill>
                    <a:srgbClr val="663300"/>
                  </a:solidFill>
                  <a:effectLst>
                    <a:innerShdw blurRad="114300">
                      <a:prstClr val="black"/>
                    </a:innerShdw>
                  </a:effectLst>
                </a:rPr>
                <a:t>Bắt đầu</a:t>
              </a:r>
              <a:endParaRPr lang="es-ES" sz="2400" b="1" dirty="0">
                <a:solidFill>
                  <a:srgbClr val="663300"/>
                </a:solidFill>
                <a:effectLst>
                  <a:innerShdw blurRad="114300">
                    <a:prstClr val="black"/>
                  </a:innerShdw>
                </a:effectLst>
              </a:endParaRPr>
            </a:p>
          </p:txBody>
        </p:sp>
      </p:grpSp>
      <p:sp>
        <p:nvSpPr>
          <p:cNvPr id="6" name="Rectangle 5">
            <a:extLst>
              <a:ext uri="{FF2B5EF4-FFF2-40B4-BE49-F238E27FC236}">
                <a16:creationId xmlns:a16="http://schemas.microsoft.com/office/drawing/2014/main" id="{F57732EB-29A1-4F33-A307-4F46C415D5FC}"/>
              </a:ext>
            </a:extLst>
          </p:cNvPr>
          <p:cNvSpPr/>
          <p:nvPr/>
        </p:nvSpPr>
        <p:spPr>
          <a:xfrm>
            <a:off x="4055401" y="3168870"/>
            <a:ext cx="4081197" cy="1877437"/>
          </a:xfrm>
          <a:prstGeom prst="rect">
            <a:avLst/>
          </a:prstGeom>
        </p:spPr>
        <p:txBody>
          <a:bodyPr wrap="square">
            <a:spAutoFit/>
          </a:bodyPr>
          <a:lstStyle/>
          <a:p>
            <a:pPr algn="ctr"/>
            <a:r>
              <a:rPr lang="en-US" sz="5800" b="1" dirty="0">
                <a:ln w="10160">
                  <a:solidFill>
                    <a:schemeClr val="accent5"/>
                  </a:solidFill>
                  <a:prstDash val="solid"/>
                </a:ln>
                <a:solidFill>
                  <a:srgbClr val="FFFFFF"/>
                </a:solidFill>
                <a:effectLst>
                  <a:innerShdw blurRad="63500" dist="50800">
                    <a:prstClr val="black">
                      <a:alpha val="50000"/>
                    </a:prstClr>
                  </a:innerShdw>
                </a:effectLst>
              </a:rPr>
              <a:t>ĐI TÌM </a:t>
            </a:r>
          </a:p>
          <a:p>
            <a:pPr algn="ctr"/>
            <a:r>
              <a:rPr lang="en-US" sz="5800" b="1" dirty="0">
                <a:ln w="10160">
                  <a:solidFill>
                    <a:schemeClr val="accent5"/>
                  </a:solidFill>
                  <a:prstDash val="solid"/>
                </a:ln>
                <a:solidFill>
                  <a:srgbClr val="FFFFFF"/>
                </a:solidFill>
                <a:effectLst>
                  <a:innerShdw blurRad="63500" dist="50800">
                    <a:prstClr val="black">
                      <a:alpha val="50000"/>
                    </a:prstClr>
                  </a:innerShdw>
                </a:effectLst>
              </a:rPr>
              <a:t>KHO BÁU</a:t>
            </a:r>
          </a:p>
        </p:txBody>
      </p:sp>
    </p:spTree>
    <p:custDataLst>
      <p:tags r:id="rId1"/>
    </p:custDataLst>
    <p:extLst>
      <p:ext uri="{BB962C8B-B14F-4D97-AF65-F5344CB8AC3E}">
        <p14:creationId xmlns:p14="http://schemas.microsoft.com/office/powerpoint/2010/main" val="4953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treelcieloylatierra.files.wordpress.com/2012/01/pergamino_solo_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43" y="-228600"/>
            <a:ext cx="12553043" cy="731519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13 Conector recto de flecha"/>
          <p:cNvCxnSpPr>
            <a:cxnSpLocks/>
          </p:cNvCxnSpPr>
          <p:nvPr/>
        </p:nvCxnSpPr>
        <p:spPr>
          <a:xfrm flipH="1" flipV="1">
            <a:off x="4190863" y="2579801"/>
            <a:ext cx="2776350" cy="3339676"/>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cxnSpLocks/>
          </p:cNvCxnSpPr>
          <p:nvPr/>
        </p:nvCxnSpPr>
        <p:spPr>
          <a:xfrm flipV="1">
            <a:off x="6394623" y="2731293"/>
            <a:ext cx="1967290" cy="3236687"/>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4 Llamada rectangular redondeada"/>
          <p:cNvSpPr/>
          <p:nvPr/>
        </p:nvSpPr>
        <p:spPr>
          <a:xfrm>
            <a:off x="4833722" y="4941168"/>
            <a:ext cx="3600400" cy="1296144"/>
          </a:xfrm>
          <a:prstGeom prst="wedgeRoundRectCallout">
            <a:avLst>
              <a:gd name="adj1" fmla="val -82439"/>
              <a:gd name="adj2" fmla="val -16600"/>
              <a:gd name="adj3" fmla="val 16667"/>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màu</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xanh</a:t>
            </a:r>
            <a:endPar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15 Elipse"/>
          <p:cNvSpPr/>
          <p:nvPr/>
        </p:nvSpPr>
        <p:spPr>
          <a:xfrm>
            <a:off x="7354907" y="1433959"/>
            <a:ext cx="809924" cy="80992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endParaRPr kumimoji="0" lang="es-E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9" name="18 Elipse">
            <a:hlinkClick r:id="rId5" action="ppaction://hlinksldjump"/>
          </p:cNvPr>
          <p:cNvSpPr/>
          <p:nvPr/>
        </p:nvSpPr>
        <p:spPr>
          <a:xfrm>
            <a:off x="611223" y="1433959"/>
            <a:ext cx="809924" cy="80992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a:t>
            </a:r>
            <a:endParaRPr kumimoji="0" lang="es-E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8196" name="Picture 4" descr="http://sr.photos1.fotosearch.com/bthumb/CSP/CSP924/k924751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6609" y="60425"/>
            <a:ext cx="2805524" cy="30770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r.photos1.fotosearch.com/bthumb/CSP/CSP924/k924751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114844" y="60425"/>
            <a:ext cx="2805524" cy="307702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vectorjungle.com/wp-content/uploads/2008/12/flower_patch.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85" b="42066" l="54103" r="100000">
                        <a14:foregroundMark x1="85535" y1="8487" x2="85675" y2="11439"/>
                        <a14:foregroundMark x1="80111" y1="20849" x2="81780" y2="22509"/>
                        <a14:foregroundMark x1="75939" y1="15683" x2="76634" y2="15683"/>
                        <a14:foregroundMark x1="75800" y1="12546" x2="75800" y2="12546"/>
                        <a14:foregroundMark x1="77886" y1="11439" x2="77886" y2="11439"/>
                        <a14:foregroundMark x1="75382" y1="17343" x2="75382" y2="17343"/>
                        <a14:foregroundMark x1="69263" y1="5720" x2="69819" y2="9594"/>
                        <a14:foregroundMark x1="66203" y1="12362" x2="67177" y2="13653"/>
                        <a14:backgroundMark x1="74826" y1="16421" x2="74826" y2="16421"/>
                        <a14:backgroundMark x1="68846" y1="16052" x2="68846" y2="16052"/>
                      </a14:backgroundRemoval>
                    </a14:imgEffect>
                  </a14:imgLayer>
                </a14:imgProps>
              </a:ext>
              <a:ext uri="{28A0092B-C50C-407E-A947-70E740481C1C}">
                <a14:useLocalDpi xmlns:a14="http://schemas.microsoft.com/office/drawing/2010/main" val="0"/>
              </a:ext>
            </a:extLst>
          </a:blip>
          <a:srcRect l="54877" b="56792"/>
          <a:stretch/>
        </p:blipFill>
        <p:spPr bwMode="auto">
          <a:xfrm>
            <a:off x="1876958" y="1433959"/>
            <a:ext cx="2478021" cy="17887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17 Imagen"/>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1936660" y="3933056"/>
            <a:ext cx="2557328" cy="2924944"/>
          </a:xfrm>
          <a:prstGeom prst="rect">
            <a:avLst/>
          </a:prstGeom>
          <a:effectLst>
            <a:outerShdw blurRad="50800" dist="38100" dir="2700000" algn="tl" rotWithShape="0">
              <a:prstClr val="black">
                <a:alpha val="40000"/>
              </a:prstClr>
            </a:outerShdw>
          </a:effectLst>
        </p:spPr>
      </p:pic>
      <p:pic>
        <p:nvPicPr>
          <p:cNvPr id="20" name="19 Imagen"/>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6965273" y="3985093"/>
            <a:ext cx="3600400" cy="2843750"/>
          </a:xfrm>
          <a:prstGeom prst="rect">
            <a:avLst/>
          </a:prstGeom>
          <a:effectLst>
            <a:outerShdw blurRad="50800" dist="38100" dir="2700000" algn="tl" rotWithShape="0">
              <a:prstClr val="black">
                <a:alpha val="40000"/>
              </a:prstClr>
            </a:outerShdw>
          </a:effectLst>
        </p:spPr>
      </p:pic>
      <p:pic>
        <p:nvPicPr>
          <p:cNvPr id="13" name="Picture 2" descr="http://www.vectorjungle.com/wp-content/uploads/2008/12/flower_patch.jpg"/>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46679" b="88192" l="54381" r="98887">
                        <a14:foregroundMark x1="85675" y1="54244" x2="85535" y2="56642"/>
                        <a14:foregroundMark x1="74270" y1="66790" x2="74270" y2="66790"/>
                        <a14:foregroundMark x1="74965" y1="65498" x2="74965" y2="65498"/>
                        <a14:foregroundMark x1="76495" y1="61255" x2="76495" y2="61255"/>
                        <a14:foregroundMark x1="74965" y1="62546" x2="74965" y2="62546"/>
                        <a14:foregroundMark x1="78164" y1="56642" x2="78164" y2="56642"/>
                        <a14:foregroundMark x1="77051" y1="59041" x2="77051" y2="59041"/>
                        <a14:backgroundMark x1="82754" y1="80812" x2="82754" y2="80812"/>
                        <a14:backgroundMark x1="68150" y1="73985" x2="68150" y2="73985"/>
                        <a14:backgroundMark x1="63143" y1="77306" x2="63143" y2="77306"/>
                      </a14:backgroundRemoval>
                    </a14:imgEffect>
                  </a14:imgLayer>
                </a14:imgProps>
              </a:ext>
              <a:ext uri="{28A0092B-C50C-407E-A947-70E740481C1C}">
                <a14:useLocalDpi xmlns:a14="http://schemas.microsoft.com/office/drawing/2010/main" val="0"/>
              </a:ext>
            </a:extLst>
          </a:blip>
          <a:srcRect l="54877" t="46153" b="11956"/>
          <a:stretch/>
        </p:blipFill>
        <p:spPr bwMode="auto">
          <a:xfrm>
            <a:off x="8309675" y="1559243"/>
            <a:ext cx="2399738" cy="15667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http://fscs.com.au/wp-content/uploads/2012/12/thumb-tick-cross2.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0" r="99375">
                        <a14:foregroundMark x1="38542" y1="26861" x2="19583" y2="64401"/>
                        <a14:foregroundMark x1="17500" y1="70874" x2="15833" y2="77346"/>
                        <a14:foregroundMark x1="47292" y1="17152" x2="40000" y2="25243"/>
                      </a14:backgroundRemoval>
                    </a14:imgEffect>
                  </a14:imgLayer>
                </a14:imgProps>
              </a:ext>
              <a:ext uri="{28A0092B-C50C-407E-A947-70E740481C1C}">
                <a14:useLocalDpi xmlns:a14="http://schemas.microsoft.com/office/drawing/2010/main" val="0"/>
              </a:ext>
            </a:extLst>
          </a:blip>
          <a:srcRect l="54439" t="29709" r="7227" b="12997"/>
          <a:stretch/>
        </p:blipFill>
        <p:spPr bwMode="auto">
          <a:xfrm>
            <a:off x="8960835" y="1838921"/>
            <a:ext cx="1256100" cy="12085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4872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nextCondLst>
                <p:cond evt="onClick" delay="0">
                  <p:tgtEl>
                    <p:spTgt spid="16"/>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3A980D-0056-4D4F-854B-8580A4DAA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41067"/>
          </a:xfrm>
          <a:prstGeom prst="rect">
            <a:avLst/>
          </a:prstGeom>
        </p:spPr>
      </p:pic>
      <p:sp>
        <p:nvSpPr>
          <p:cNvPr id="8" name="TextBox 7">
            <a:extLst>
              <a:ext uri="{FF2B5EF4-FFF2-40B4-BE49-F238E27FC236}">
                <a16:creationId xmlns:a16="http://schemas.microsoft.com/office/drawing/2014/main" id="{5B4FBD39-E656-473F-BC51-08EDAEE50723}"/>
              </a:ext>
            </a:extLst>
          </p:cNvPr>
          <p:cNvSpPr txBox="1"/>
          <p:nvPr/>
        </p:nvSpPr>
        <p:spPr>
          <a:xfrm>
            <a:off x="1538514" y="333829"/>
            <a:ext cx="9675586" cy="1077218"/>
          </a:xfrm>
          <a:prstGeom prst="rect">
            <a:avLst/>
          </a:prstGeom>
          <a:solidFill>
            <a:schemeClr val="bg1">
              <a:alpha val="65000"/>
            </a:schemeClr>
          </a:solidFill>
          <a:ln>
            <a:noFill/>
          </a:ln>
        </p:spPr>
        <p:txBody>
          <a:bodyPr wrap="square" rtlCol="0">
            <a:spAutoFit/>
          </a:bodyPr>
          <a:lstStyle/>
          <a:p>
            <a:pPr algn="ctr" eaLnBrk="1" hangingPunct="1">
              <a:spcBef>
                <a:spcPct val="0"/>
              </a:spcBef>
              <a:buFontTx/>
              <a:buNone/>
            </a:pPr>
            <a:r>
              <a:rPr lang="vi-VN" altLang="vi-VN" sz="3200" b="1" dirty="0">
                <a:solidFill>
                  <a:srgbClr val="FF0000"/>
                </a:solidFill>
                <a:latin typeface="Times New Roman" panose="02020603050405020304" pitchFamily="18" charset="0"/>
                <a:cs typeface="Times New Roman" panose="02020603050405020304" pitchFamily="18" charset="0"/>
              </a:rPr>
              <a:t>Nhớ lại</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khổ</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thơ</a:t>
            </a:r>
            <a:r>
              <a:rPr lang="en-US" altLang="vi-VN" sz="3200" b="1" dirty="0">
                <a:solidFill>
                  <a:srgbClr val="FF0000"/>
                </a:solidFill>
                <a:latin typeface="Times New Roman" panose="02020603050405020304" pitchFamily="18" charset="0"/>
                <a:cs typeface="Times New Roman" panose="02020603050405020304" pitchFamily="18" charset="0"/>
              </a:rPr>
              <a:t> 3 </a:t>
            </a:r>
            <a:r>
              <a:rPr lang="vi-VN" altLang="vi-VN" sz="3200" b="1" dirty="0">
                <a:solidFill>
                  <a:srgbClr val="FF0000"/>
                </a:solidFill>
                <a:latin typeface="Times New Roman" panose="02020603050405020304" pitchFamily="18" charset="0"/>
                <a:cs typeface="Times New Roman" panose="02020603050405020304" pitchFamily="18" charset="0"/>
              </a:rPr>
              <a:t>trong bài Ê-mi-li, con...</a:t>
            </a:r>
            <a:r>
              <a:rPr lang="en-US" altLang="vi-VN" sz="3200" b="1" dirty="0" err="1">
                <a:solidFill>
                  <a:srgbClr val="FF0000"/>
                </a:solidFill>
                <a:latin typeface="Times New Roman" panose="02020603050405020304" pitchFamily="18" charset="0"/>
                <a:cs typeface="Times New Roman" panose="02020603050405020304" pitchFamily="18" charset="0"/>
              </a:rPr>
              <a:t>và</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cho</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biết</a:t>
            </a:r>
            <a:r>
              <a:rPr lang="en-US" altLang="vi-VN" sz="3200" b="1" dirty="0">
                <a:solidFill>
                  <a:srgbClr val="FF0000"/>
                </a:solidFill>
                <a:latin typeface="Times New Roman" panose="02020603050405020304" pitchFamily="18" charset="0"/>
                <a:cs typeface="Times New Roman" panose="02020603050405020304" pitchFamily="18" charset="0"/>
              </a:rPr>
              <a:t> :</a:t>
            </a:r>
          </a:p>
          <a:p>
            <a:pPr marL="457200" indent="-457200" eaLnBrk="1" hangingPunct="1">
              <a:spcBef>
                <a:spcPct val="0"/>
              </a:spcBef>
              <a:buFontTx/>
              <a:buChar char="-"/>
            </a:pPr>
            <a:r>
              <a:rPr lang="en-US" altLang="vi-VN" sz="3200" b="1" dirty="0" err="1">
                <a:latin typeface="Times New Roman" panose="02020603050405020304" pitchFamily="18" charset="0"/>
                <a:cs typeface="Times New Roman" panose="02020603050405020304" pitchFamily="18" charset="0"/>
              </a:rPr>
              <a:t>Chú</a:t>
            </a:r>
            <a:r>
              <a:rPr lang="en-US" altLang="vi-VN" sz="3200" b="1" dirty="0">
                <a:latin typeface="Times New Roman" panose="02020603050405020304" pitchFamily="18" charset="0"/>
                <a:cs typeface="Times New Roman" panose="02020603050405020304" pitchFamily="18" charset="0"/>
              </a:rPr>
              <a:t> Mo-</a:t>
            </a:r>
            <a:r>
              <a:rPr lang="en-US" altLang="vi-VN" sz="3200" b="1" dirty="0" err="1">
                <a:latin typeface="Times New Roman" panose="02020603050405020304" pitchFamily="18" charset="0"/>
                <a:cs typeface="Times New Roman" panose="02020603050405020304" pitchFamily="18" charset="0"/>
              </a:rPr>
              <a:t>ri</a:t>
            </a:r>
            <a:r>
              <a:rPr lang="en-US" altLang="vi-VN" sz="3200" b="1" dirty="0">
                <a:latin typeface="Times New Roman" panose="02020603050405020304" pitchFamily="18" charset="0"/>
                <a:cs typeface="Times New Roman" panose="02020603050405020304" pitchFamily="18" charset="0"/>
              </a:rPr>
              <a:t>-</a:t>
            </a:r>
            <a:r>
              <a:rPr lang="en-US" altLang="vi-VN" sz="3200" b="1" dirty="0" err="1">
                <a:latin typeface="Times New Roman" panose="02020603050405020304" pitchFamily="18" charset="0"/>
                <a:cs typeface="Times New Roman" panose="02020603050405020304" pitchFamily="18" charset="0"/>
              </a:rPr>
              <a:t>xơn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nói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với</a:t>
            </a:r>
            <a:r>
              <a:rPr lang="en-US" altLang="vi-VN" sz="3200" b="1" dirty="0">
                <a:latin typeface="Times New Roman" panose="02020603050405020304" pitchFamily="18" charset="0"/>
                <a:cs typeface="Times New Roman" panose="02020603050405020304" pitchFamily="18" charset="0"/>
              </a:rPr>
              <a:t> con </a:t>
            </a:r>
            <a:r>
              <a:rPr lang="en-US" altLang="vi-VN" sz="3200" b="1" dirty="0" err="1">
                <a:latin typeface="Times New Roman" panose="02020603050405020304" pitchFamily="18" charset="0"/>
                <a:cs typeface="Times New Roman" panose="02020603050405020304" pitchFamily="18" charset="0"/>
              </a:rPr>
              <a:t>điều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gì</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khi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từ</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biệt</a:t>
            </a:r>
            <a:r>
              <a:rPr lang="en-US" altLang="vi-VN" sz="3200" b="1" dirty="0">
                <a:latin typeface="Times New Roman" panose="02020603050405020304" pitchFamily="18" charset="0"/>
                <a:cs typeface="Times New Roman" panose="02020603050405020304" pitchFamily="18" charset="0"/>
              </a:rPr>
              <a:t>?</a:t>
            </a:r>
          </a:p>
        </p:txBody>
      </p:sp>
      <p:pic>
        <p:nvPicPr>
          <p:cNvPr id="9" name="r1">
            <a:hlinkClick r:id="rId7" action="ppaction://hlinksldjump"/>
            <a:extLst>
              <a:ext uri="{FF2B5EF4-FFF2-40B4-BE49-F238E27FC236}">
                <a16:creationId xmlns:a16="http://schemas.microsoft.com/office/drawing/2014/main" id="{5BB92E68-2E8D-42F0-86F3-A5519B56EA1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162300" y="4246404"/>
            <a:ext cx="1308100" cy="1334663"/>
          </a:xfrm>
          <a:prstGeom prst="rect">
            <a:avLst/>
          </a:prstGeom>
        </p:spPr>
      </p:pic>
      <p:pic>
        <p:nvPicPr>
          <p:cNvPr id="13" name="Picture 12">
            <a:extLst>
              <a:ext uri="{FF2B5EF4-FFF2-40B4-BE49-F238E27FC236}">
                <a16:creationId xmlns:a16="http://schemas.microsoft.com/office/drawing/2014/main" id="{FF8061A4-DF24-4AEB-84B3-C2E2D11CD27E}"/>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3409" y="3159123"/>
            <a:ext cx="2698750" cy="2834821"/>
          </a:xfrm>
          <a:prstGeom prst="rect">
            <a:avLst/>
          </a:prstGeom>
        </p:spPr>
      </p:pic>
      <p:sp>
        <p:nvSpPr>
          <p:cNvPr id="10" name="TextBox 9">
            <a:extLst>
              <a:ext uri="{FF2B5EF4-FFF2-40B4-BE49-F238E27FC236}">
                <a16:creationId xmlns:a16="http://schemas.microsoft.com/office/drawing/2014/main" id="{1A50E002-D61A-43F9-B373-01B06DEEB303}"/>
              </a:ext>
            </a:extLst>
          </p:cNvPr>
          <p:cNvSpPr txBox="1"/>
          <p:nvPr/>
        </p:nvSpPr>
        <p:spPr>
          <a:xfrm>
            <a:off x="1538514" y="1589463"/>
            <a:ext cx="9675586" cy="1569660"/>
          </a:xfrm>
          <a:prstGeom prst="rect">
            <a:avLst/>
          </a:prstGeom>
          <a:solidFill>
            <a:schemeClr val="bg1">
              <a:alpha val="65000"/>
            </a:schemeClr>
          </a:solidFill>
          <a:ln>
            <a:noFill/>
          </a:ln>
        </p:spPr>
        <p:txBody>
          <a:bodyPr wrap="square" rtlCol="0">
            <a:spAutoFit/>
          </a:bodyPr>
          <a:lstStyle/>
          <a:p>
            <a:pPr algn="ctr" eaLnBrk="1" hangingPunct="1">
              <a:spcBef>
                <a:spcPct val="0"/>
              </a:spcBef>
              <a:buFontTx/>
              <a:buNone/>
            </a:pPr>
            <a:r>
              <a:rPr lang="vi-VN" altLang="vi-VN" sz="3200" b="1" dirty="0">
                <a:solidFill>
                  <a:srgbClr val="0070C0"/>
                </a:solidFill>
                <a:latin typeface="Times New Roman" panose="02020603050405020304" pitchFamily="18" charset="0"/>
                <a:cs typeface="Times New Roman" panose="02020603050405020304" pitchFamily="18" charset="0"/>
              </a:rPr>
              <a:t>Chú nói</a:t>
            </a:r>
            <a:r>
              <a:rPr lang="en-US" altLang="vi-VN" sz="3200" b="1" dirty="0">
                <a:solidFill>
                  <a:srgbClr val="0070C0"/>
                </a:solidFill>
                <a:latin typeface="Times New Roman" panose="02020603050405020304" pitchFamily="18" charset="0"/>
                <a:cs typeface="Times New Roman" panose="02020603050405020304" pitchFamily="18" charset="0"/>
              </a:rPr>
              <a:t>:</a:t>
            </a:r>
            <a:r>
              <a:rPr lang="vi-VN" altLang="vi-VN" sz="3200" b="1" dirty="0">
                <a:solidFill>
                  <a:srgbClr val="0070C0"/>
                </a:solidFill>
                <a:latin typeface="Times New Roman" panose="02020603050405020304" pitchFamily="18" charset="0"/>
                <a:cs typeface="Times New Roman" panose="02020603050405020304" pitchFamily="18" charset="0"/>
              </a:rPr>
              <a:t> trời sắp tối, không bế Ê-mi-li về được. Chú dặn con: khi mẹ đến, hãy ôm hôn mẹ và nói với mẹ “cha đi vui, xin mẹ đừng buồn.”</a:t>
            </a:r>
            <a:endParaRPr lang="en-US" altLang="vi-VN" sz="32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30468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SOUND13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treelcieloylatierra.files.wordpress.com/2012/01/pergamino_solo_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101599"/>
            <a:ext cx="12482286" cy="727165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a:cxnSpLocks/>
          </p:cNvCxnSpPr>
          <p:nvPr/>
        </p:nvCxnSpPr>
        <p:spPr>
          <a:xfrm flipH="1" flipV="1">
            <a:off x="3672411" y="3017827"/>
            <a:ext cx="2512918" cy="3001264"/>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cxnSpLocks/>
          </p:cNvCxnSpPr>
          <p:nvPr/>
        </p:nvCxnSpPr>
        <p:spPr>
          <a:xfrm flipV="1">
            <a:off x="6404701" y="3017827"/>
            <a:ext cx="1839396" cy="3001262"/>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4 Llamada rectangular redondeada"/>
          <p:cNvSpPr/>
          <p:nvPr/>
        </p:nvSpPr>
        <p:spPr>
          <a:xfrm>
            <a:off x="4833723" y="4941168"/>
            <a:ext cx="3048368" cy="1296144"/>
          </a:xfrm>
          <a:prstGeom prst="wedgeRoundRectCallout">
            <a:avLst>
              <a:gd name="adj1" fmla="val -82439"/>
              <a:gd name="adj2" fmla="val -16600"/>
              <a:gd name="adj3" fmla="val 16667"/>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Đi đến ngọn núi lửa đã tắt</a:t>
            </a:r>
            <a:endParaRPr lang="es-ES" sz="2400" dirty="0">
              <a:solidFill>
                <a:schemeClr val="tx1"/>
              </a:solidFill>
              <a:latin typeface="Calibri" panose="020F0502020204030204" pitchFamily="34" charset="0"/>
              <a:cs typeface="Calibri" panose="020F0502020204030204" pitchFamily="34" charset="0"/>
            </a:endParaRPr>
          </a:p>
        </p:txBody>
      </p:sp>
      <p:sp>
        <p:nvSpPr>
          <p:cNvPr id="16" name="15 Elipse">
            <a:hlinkClick r:id="rId4" action="ppaction://hlinksldjump"/>
          </p:cNvPr>
          <p:cNvSpPr/>
          <p:nvPr/>
        </p:nvSpPr>
        <p:spPr>
          <a:xfrm>
            <a:off x="807944" y="1362682"/>
            <a:ext cx="809924" cy="80992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5400" b="1" dirty="0">
                <a:effectLst>
                  <a:outerShdw blurRad="38100" dist="38100" dir="2700000" algn="tl">
                    <a:srgbClr val="000000">
                      <a:alpha val="43137"/>
                    </a:srgbClr>
                  </a:outerShdw>
                </a:effectLst>
              </a:rPr>
              <a:t>A</a:t>
            </a:r>
            <a:endParaRPr lang="es-ES" sz="5400" b="1" dirty="0">
              <a:effectLst>
                <a:outerShdw blurRad="38100" dist="38100" dir="2700000" algn="tl">
                  <a:srgbClr val="000000">
                    <a:alpha val="43137"/>
                  </a:srgbClr>
                </a:outerShdw>
              </a:effectLst>
            </a:endParaRPr>
          </a:p>
        </p:txBody>
      </p:sp>
      <p:sp>
        <p:nvSpPr>
          <p:cNvPr id="19" name="18 Elipse"/>
          <p:cNvSpPr/>
          <p:nvPr/>
        </p:nvSpPr>
        <p:spPr>
          <a:xfrm>
            <a:off x="7072167" y="1362682"/>
            <a:ext cx="809924" cy="80992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5400" b="1" dirty="0">
                <a:effectLst>
                  <a:outerShdw blurRad="38100" dist="38100" dir="2700000" algn="tl">
                    <a:srgbClr val="000000">
                      <a:alpha val="43137"/>
                    </a:srgbClr>
                  </a:outerShdw>
                </a:effectLst>
              </a:rPr>
              <a:t>B</a:t>
            </a:r>
            <a:endParaRPr lang="es-ES" sz="5400" b="1" dirty="0">
              <a:effectLst>
                <a:outerShdw blurRad="38100" dist="38100" dir="2700000" algn="tl">
                  <a:srgbClr val="000000">
                    <a:alpha val="43137"/>
                  </a:srgbClr>
                </a:outerShdw>
              </a:effectLst>
            </a:endParaRPr>
          </a:p>
        </p:txBody>
      </p:sp>
      <p:pic>
        <p:nvPicPr>
          <p:cNvPr id="9218" name="Picture 2" descr="http://thumb15.shutterstock.com/photos/display_pic_with_logo/484810/484810,1276021377,20.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4681" b="98085" l="12889" r="85333"/>
                    </a14:imgEffect>
                  </a14:imgLayer>
                </a14:imgProps>
              </a:ext>
              <a:ext uri="{28A0092B-C50C-407E-A947-70E740481C1C}">
                <a14:useLocalDpi xmlns:a14="http://schemas.microsoft.com/office/drawing/2010/main" val="0"/>
              </a:ext>
            </a:extLst>
          </a:blip>
          <a:srcRect l="14943" t="45951" r="15640" b="3937"/>
          <a:stretch/>
        </p:blipFill>
        <p:spPr bwMode="auto">
          <a:xfrm>
            <a:off x="1483383" y="645955"/>
            <a:ext cx="2975429" cy="2243379"/>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8374428" y="297256"/>
            <a:ext cx="1771650" cy="942975"/>
          </a:xfrm>
          <a:custGeom>
            <a:avLst/>
            <a:gdLst>
              <a:gd name="connsiteX0" fmla="*/ 295275 w 1771650"/>
              <a:gd name="connsiteY0" fmla="*/ 904875 h 942975"/>
              <a:gd name="connsiteX1" fmla="*/ 257175 w 1771650"/>
              <a:gd name="connsiteY1" fmla="*/ 857250 h 942975"/>
              <a:gd name="connsiteX2" fmla="*/ 238125 w 1771650"/>
              <a:gd name="connsiteY2" fmla="*/ 809625 h 942975"/>
              <a:gd name="connsiteX3" fmla="*/ 219075 w 1771650"/>
              <a:gd name="connsiteY3" fmla="*/ 781050 h 942975"/>
              <a:gd name="connsiteX4" fmla="*/ 171450 w 1771650"/>
              <a:gd name="connsiteY4" fmla="*/ 695325 h 942975"/>
              <a:gd name="connsiteX5" fmla="*/ 142875 w 1771650"/>
              <a:gd name="connsiteY5" fmla="*/ 638175 h 942975"/>
              <a:gd name="connsiteX6" fmla="*/ 114300 w 1771650"/>
              <a:gd name="connsiteY6" fmla="*/ 628650 h 942975"/>
              <a:gd name="connsiteX7" fmla="*/ 104775 w 1771650"/>
              <a:gd name="connsiteY7" fmla="*/ 600075 h 942975"/>
              <a:gd name="connsiteX8" fmla="*/ 133350 w 1771650"/>
              <a:gd name="connsiteY8" fmla="*/ 533400 h 942975"/>
              <a:gd name="connsiteX9" fmla="*/ 123825 w 1771650"/>
              <a:gd name="connsiteY9" fmla="*/ 476250 h 942975"/>
              <a:gd name="connsiteX10" fmla="*/ 95250 w 1771650"/>
              <a:gd name="connsiteY10" fmla="*/ 447675 h 942975"/>
              <a:gd name="connsiteX11" fmla="*/ 76200 w 1771650"/>
              <a:gd name="connsiteY11" fmla="*/ 419100 h 942975"/>
              <a:gd name="connsiteX12" fmla="*/ 28575 w 1771650"/>
              <a:gd name="connsiteY12" fmla="*/ 352425 h 942975"/>
              <a:gd name="connsiteX13" fmla="*/ 0 w 1771650"/>
              <a:gd name="connsiteY13" fmla="*/ 257175 h 942975"/>
              <a:gd name="connsiteX14" fmla="*/ 9525 w 1771650"/>
              <a:gd name="connsiteY14" fmla="*/ 209550 h 942975"/>
              <a:gd name="connsiteX15" fmla="*/ 38100 w 1771650"/>
              <a:gd name="connsiteY15" fmla="*/ 200025 h 942975"/>
              <a:gd name="connsiteX16" fmla="*/ 114300 w 1771650"/>
              <a:gd name="connsiteY16" fmla="*/ 171450 h 942975"/>
              <a:gd name="connsiteX17" fmla="*/ 123825 w 1771650"/>
              <a:gd name="connsiteY17" fmla="*/ 133350 h 942975"/>
              <a:gd name="connsiteX18" fmla="*/ 209550 w 1771650"/>
              <a:gd name="connsiteY18" fmla="*/ 95250 h 942975"/>
              <a:gd name="connsiteX19" fmla="*/ 266700 w 1771650"/>
              <a:gd name="connsiteY19" fmla="*/ 66675 h 942975"/>
              <a:gd name="connsiteX20" fmla="*/ 304800 w 1771650"/>
              <a:gd name="connsiteY20" fmla="*/ 47625 h 942975"/>
              <a:gd name="connsiteX21" fmla="*/ 333375 w 1771650"/>
              <a:gd name="connsiteY21" fmla="*/ 38100 h 942975"/>
              <a:gd name="connsiteX22" fmla="*/ 361950 w 1771650"/>
              <a:gd name="connsiteY22" fmla="*/ 19050 h 942975"/>
              <a:gd name="connsiteX23" fmla="*/ 409575 w 1771650"/>
              <a:gd name="connsiteY23" fmla="*/ 28575 h 942975"/>
              <a:gd name="connsiteX24" fmla="*/ 419100 w 1771650"/>
              <a:gd name="connsiteY24" fmla="*/ 57150 h 942975"/>
              <a:gd name="connsiteX25" fmla="*/ 447675 w 1771650"/>
              <a:gd name="connsiteY25" fmla="*/ 66675 h 942975"/>
              <a:gd name="connsiteX26" fmla="*/ 466725 w 1771650"/>
              <a:gd name="connsiteY26" fmla="*/ 38100 h 942975"/>
              <a:gd name="connsiteX27" fmla="*/ 523875 w 1771650"/>
              <a:gd name="connsiteY27" fmla="*/ 9525 h 942975"/>
              <a:gd name="connsiteX28" fmla="*/ 542925 w 1771650"/>
              <a:gd name="connsiteY28" fmla="*/ 38100 h 942975"/>
              <a:gd name="connsiteX29" fmla="*/ 552450 w 1771650"/>
              <a:gd name="connsiteY29" fmla="*/ 66675 h 942975"/>
              <a:gd name="connsiteX30" fmla="*/ 581025 w 1771650"/>
              <a:gd name="connsiteY30" fmla="*/ 85725 h 942975"/>
              <a:gd name="connsiteX31" fmla="*/ 657225 w 1771650"/>
              <a:gd name="connsiteY31" fmla="*/ 47625 h 942975"/>
              <a:gd name="connsiteX32" fmla="*/ 695325 w 1771650"/>
              <a:gd name="connsiteY32" fmla="*/ 38100 h 942975"/>
              <a:gd name="connsiteX33" fmla="*/ 771525 w 1771650"/>
              <a:gd name="connsiteY33" fmla="*/ 19050 h 942975"/>
              <a:gd name="connsiteX34" fmla="*/ 1047750 w 1771650"/>
              <a:gd name="connsiteY34" fmla="*/ 19050 h 942975"/>
              <a:gd name="connsiteX35" fmla="*/ 1104900 w 1771650"/>
              <a:gd name="connsiteY35" fmla="*/ 0 h 942975"/>
              <a:gd name="connsiteX36" fmla="*/ 1371600 w 1771650"/>
              <a:gd name="connsiteY36" fmla="*/ 9525 h 942975"/>
              <a:gd name="connsiteX37" fmla="*/ 1428750 w 1771650"/>
              <a:gd name="connsiteY37" fmla="*/ 28575 h 942975"/>
              <a:gd name="connsiteX38" fmla="*/ 1466850 w 1771650"/>
              <a:gd name="connsiteY38" fmla="*/ 38100 h 942975"/>
              <a:gd name="connsiteX39" fmla="*/ 1609725 w 1771650"/>
              <a:gd name="connsiteY39" fmla="*/ 28575 h 942975"/>
              <a:gd name="connsiteX40" fmla="*/ 1657350 w 1771650"/>
              <a:gd name="connsiteY40" fmla="*/ 9525 h 942975"/>
              <a:gd name="connsiteX41" fmla="*/ 1685925 w 1771650"/>
              <a:gd name="connsiteY41" fmla="*/ 28575 h 942975"/>
              <a:gd name="connsiteX42" fmla="*/ 1704975 w 1771650"/>
              <a:gd name="connsiteY42" fmla="*/ 57150 h 942975"/>
              <a:gd name="connsiteX43" fmla="*/ 1733550 w 1771650"/>
              <a:gd name="connsiteY43" fmla="*/ 76200 h 942975"/>
              <a:gd name="connsiteX44" fmla="*/ 1771650 w 1771650"/>
              <a:gd name="connsiteY44" fmla="*/ 133350 h 942975"/>
              <a:gd name="connsiteX45" fmla="*/ 1724025 w 1771650"/>
              <a:gd name="connsiteY45" fmla="*/ 171450 h 942975"/>
              <a:gd name="connsiteX46" fmla="*/ 1714500 w 1771650"/>
              <a:gd name="connsiteY46" fmla="*/ 200025 h 942975"/>
              <a:gd name="connsiteX47" fmla="*/ 1581150 w 1771650"/>
              <a:gd name="connsiteY47" fmla="*/ 257175 h 942975"/>
              <a:gd name="connsiteX48" fmla="*/ 1504950 w 1771650"/>
              <a:gd name="connsiteY48" fmla="*/ 266700 h 942975"/>
              <a:gd name="connsiteX49" fmla="*/ 1390650 w 1771650"/>
              <a:gd name="connsiteY49" fmla="*/ 285750 h 942975"/>
              <a:gd name="connsiteX50" fmla="*/ 1295400 w 1771650"/>
              <a:gd name="connsiteY50" fmla="*/ 276225 h 942975"/>
              <a:gd name="connsiteX51" fmla="*/ 1266825 w 1771650"/>
              <a:gd name="connsiteY51" fmla="*/ 266700 h 942975"/>
              <a:gd name="connsiteX52" fmla="*/ 1219200 w 1771650"/>
              <a:gd name="connsiteY52" fmla="*/ 276225 h 942975"/>
              <a:gd name="connsiteX53" fmla="*/ 1200150 w 1771650"/>
              <a:gd name="connsiteY53" fmla="*/ 304800 h 942975"/>
              <a:gd name="connsiteX54" fmla="*/ 1162050 w 1771650"/>
              <a:gd name="connsiteY54" fmla="*/ 314325 h 942975"/>
              <a:gd name="connsiteX55" fmla="*/ 1133475 w 1771650"/>
              <a:gd name="connsiteY55" fmla="*/ 323850 h 942975"/>
              <a:gd name="connsiteX56" fmla="*/ 1076325 w 1771650"/>
              <a:gd name="connsiteY56" fmla="*/ 371475 h 942975"/>
              <a:gd name="connsiteX57" fmla="*/ 1047750 w 1771650"/>
              <a:gd name="connsiteY57" fmla="*/ 428625 h 942975"/>
              <a:gd name="connsiteX58" fmla="*/ 1009650 w 1771650"/>
              <a:gd name="connsiteY58" fmla="*/ 485775 h 942975"/>
              <a:gd name="connsiteX59" fmla="*/ 1000125 w 1771650"/>
              <a:gd name="connsiteY59" fmla="*/ 514350 h 942975"/>
              <a:gd name="connsiteX60" fmla="*/ 971550 w 1771650"/>
              <a:gd name="connsiteY60" fmla="*/ 533400 h 942975"/>
              <a:gd name="connsiteX61" fmla="*/ 904875 w 1771650"/>
              <a:gd name="connsiteY61" fmla="*/ 609600 h 942975"/>
              <a:gd name="connsiteX62" fmla="*/ 895350 w 1771650"/>
              <a:gd name="connsiteY62" fmla="*/ 742950 h 942975"/>
              <a:gd name="connsiteX63" fmla="*/ 857250 w 1771650"/>
              <a:gd name="connsiteY63" fmla="*/ 828675 h 942975"/>
              <a:gd name="connsiteX64" fmla="*/ 828675 w 1771650"/>
              <a:gd name="connsiteY64" fmla="*/ 857250 h 942975"/>
              <a:gd name="connsiteX65" fmla="*/ 781050 w 1771650"/>
              <a:gd name="connsiteY65" fmla="*/ 933450 h 942975"/>
              <a:gd name="connsiteX66" fmla="*/ 771525 w 1771650"/>
              <a:gd name="connsiteY66"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71650" h="942975">
                <a:moveTo>
                  <a:pt x="295275" y="904875"/>
                </a:moveTo>
                <a:cubicBezTo>
                  <a:pt x="282575" y="889000"/>
                  <a:pt x="267635" y="874683"/>
                  <a:pt x="257175" y="857250"/>
                </a:cubicBezTo>
                <a:cubicBezTo>
                  <a:pt x="248378" y="842589"/>
                  <a:pt x="245771" y="824918"/>
                  <a:pt x="238125" y="809625"/>
                </a:cubicBezTo>
                <a:cubicBezTo>
                  <a:pt x="233005" y="799386"/>
                  <a:pt x="224195" y="791289"/>
                  <a:pt x="219075" y="781050"/>
                </a:cubicBezTo>
                <a:cubicBezTo>
                  <a:pt x="175420" y="693740"/>
                  <a:pt x="227655" y="770265"/>
                  <a:pt x="171450" y="695325"/>
                </a:cubicBezTo>
                <a:cubicBezTo>
                  <a:pt x="165175" y="676501"/>
                  <a:pt x="159661" y="651604"/>
                  <a:pt x="142875" y="638175"/>
                </a:cubicBezTo>
                <a:cubicBezTo>
                  <a:pt x="135035" y="631903"/>
                  <a:pt x="123825" y="631825"/>
                  <a:pt x="114300" y="628650"/>
                </a:cubicBezTo>
                <a:cubicBezTo>
                  <a:pt x="111125" y="619125"/>
                  <a:pt x="104775" y="610115"/>
                  <a:pt x="104775" y="600075"/>
                </a:cubicBezTo>
                <a:cubicBezTo>
                  <a:pt x="104775" y="586060"/>
                  <a:pt x="129630" y="540839"/>
                  <a:pt x="133350" y="533400"/>
                </a:cubicBezTo>
                <a:cubicBezTo>
                  <a:pt x="130175" y="514350"/>
                  <a:pt x="131669" y="493898"/>
                  <a:pt x="123825" y="476250"/>
                </a:cubicBezTo>
                <a:cubicBezTo>
                  <a:pt x="118354" y="463941"/>
                  <a:pt x="103874" y="458023"/>
                  <a:pt x="95250" y="447675"/>
                </a:cubicBezTo>
                <a:cubicBezTo>
                  <a:pt x="87921" y="438881"/>
                  <a:pt x="82854" y="428415"/>
                  <a:pt x="76200" y="419100"/>
                </a:cubicBezTo>
                <a:cubicBezTo>
                  <a:pt x="72061" y="413305"/>
                  <a:pt x="33857" y="364309"/>
                  <a:pt x="28575" y="352425"/>
                </a:cubicBezTo>
                <a:cubicBezTo>
                  <a:pt x="15324" y="322610"/>
                  <a:pt x="7916" y="288840"/>
                  <a:pt x="0" y="257175"/>
                </a:cubicBezTo>
                <a:cubicBezTo>
                  <a:pt x="3175" y="241300"/>
                  <a:pt x="545" y="223020"/>
                  <a:pt x="9525" y="209550"/>
                </a:cubicBezTo>
                <a:cubicBezTo>
                  <a:pt x="15094" y="201196"/>
                  <a:pt x="28446" y="202783"/>
                  <a:pt x="38100" y="200025"/>
                </a:cubicBezTo>
                <a:cubicBezTo>
                  <a:pt x="98621" y="182733"/>
                  <a:pt x="55113" y="201043"/>
                  <a:pt x="114300" y="171450"/>
                </a:cubicBezTo>
                <a:cubicBezTo>
                  <a:pt x="117475" y="158750"/>
                  <a:pt x="116563" y="144242"/>
                  <a:pt x="123825" y="133350"/>
                </a:cubicBezTo>
                <a:cubicBezTo>
                  <a:pt x="136763" y="113943"/>
                  <a:pt x="198277" y="99008"/>
                  <a:pt x="209550" y="95250"/>
                </a:cubicBezTo>
                <a:cubicBezTo>
                  <a:pt x="261941" y="77786"/>
                  <a:pt x="214999" y="96218"/>
                  <a:pt x="266700" y="66675"/>
                </a:cubicBezTo>
                <a:cubicBezTo>
                  <a:pt x="279028" y="59630"/>
                  <a:pt x="291749" y="53218"/>
                  <a:pt x="304800" y="47625"/>
                </a:cubicBezTo>
                <a:cubicBezTo>
                  <a:pt x="314028" y="43670"/>
                  <a:pt x="324395" y="42590"/>
                  <a:pt x="333375" y="38100"/>
                </a:cubicBezTo>
                <a:cubicBezTo>
                  <a:pt x="343614" y="32980"/>
                  <a:pt x="352425" y="25400"/>
                  <a:pt x="361950" y="19050"/>
                </a:cubicBezTo>
                <a:cubicBezTo>
                  <a:pt x="377825" y="22225"/>
                  <a:pt x="396105" y="19595"/>
                  <a:pt x="409575" y="28575"/>
                </a:cubicBezTo>
                <a:cubicBezTo>
                  <a:pt x="417929" y="34144"/>
                  <a:pt x="412000" y="50050"/>
                  <a:pt x="419100" y="57150"/>
                </a:cubicBezTo>
                <a:cubicBezTo>
                  <a:pt x="426200" y="64250"/>
                  <a:pt x="438150" y="63500"/>
                  <a:pt x="447675" y="66675"/>
                </a:cubicBezTo>
                <a:cubicBezTo>
                  <a:pt x="454025" y="57150"/>
                  <a:pt x="458630" y="46195"/>
                  <a:pt x="466725" y="38100"/>
                </a:cubicBezTo>
                <a:cubicBezTo>
                  <a:pt x="485189" y="19636"/>
                  <a:pt x="500634" y="17272"/>
                  <a:pt x="523875" y="9525"/>
                </a:cubicBezTo>
                <a:cubicBezTo>
                  <a:pt x="530225" y="19050"/>
                  <a:pt x="537805" y="27861"/>
                  <a:pt x="542925" y="38100"/>
                </a:cubicBezTo>
                <a:cubicBezTo>
                  <a:pt x="547415" y="47080"/>
                  <a:pt x="546178" y="58835"/>
                  <a:pt x="552450" y="66675"/>
                </a:cubicBezTo>
                <a:cubicBezTo>
                  <a:pt x="559601" y="75614"/>
                  <a:pt x="571500" y="79375"/>
                  <a:pt x="581025" y="85725"/>
                </a:cubicBezTo>
                <a:cubicBezTo>
                  <a:pt x="674580" y="62336"/>
                  <a:pt x="560080" y="96198"/>
                  <a:pt x="657225" y="47625"/>
                </a:cubicBezTo>
                <a:cubicBezTo>
                  <a:pt x="668934" y="41771"/>
                  <a:pt x="682546" y="40940"/>
                  <a:pt x="695325" y="38100"/>
                </a:cubicBezTo>
                <a:cubicBezTo>
                  <a:pt x="764289" y="22775"/>
                  <a:pt x="720463" y="36071"/>
                  <a:pt x="771525" y="19050"/>
                </a:cubicBezTo>
                <a:cubicBezTo>
                  <a:pt x="891537" y="28282"/>
                  <a:pt x="921120" y="36318"/>
                  <a:pt x="1047750" y="19050"/>
                </a:cubicBezTo>
                <a:cubicBezTo>
                  <a:pt x="1067646" y="16337"/>
                  <a:pt x="1104900" y="0"/>
                  <a:pt x="1104900" y="0"/>
                </a:cubicBezTo>
                <a:cubicBezTo>
                  <a:pt x="1193800" y="3175"/>
                  <a:pt x="1282988" y="1706"/>
                  <a:pt x="1371600" y="9525"/>
                </a:cubicBezTo>
                <a:cubicBezTo>
                  <a:pt x="1391603" y="11290"/>
                  <a:pt x="1409269" y="23705"/>
                  <a:pt x="1428750" y="28575"/>
                </a:cubicBezTo>
                <a:lnTo>
                  <a:pt x="1466850" y="38100"/>
                </a:lnTo>
                <a:cubicBezTo>
                  <a:pt x="1514475" y="34925"/>
                  <a:pt x="1562522" y="35655"/>
                  <a:pt x="1609725" y="28575"/>
                </a:cubicBezTo>
                <a:cubicBezTo>
                  <a:pt x="1626634" y="26039"/>
                  <a:pt x="1640252" y="9525"/>
                  <a:pt x="1657350" y="9525"/>
                </a:cubicBezTo>
                <a:cubicBezTo>
                  <a:pt x="1668798" y="9525"/>
                  <a:pt x="1676400" y="22225"/>
                  <a:pt x="1685925" y="28575"/>
                </a:cubicBezTo>
                <a:cubicBezTo>
                  <a:pt x="1692275" y="38100"/>
                  <a:pt x="1696880" y="49055"/>
                  <a:pt x="1704975" y="57150"/>
                </a:cubicBezTo>
                <a:cubicBezTo>
                  <a:pt x="1713070" y="65245"/>
                  <a:pt x="1726012" y="67585"/>
                  <a:pt x="1733550" y="76200"/>
                </a:cubicBezTo>
                <a:cubicBezTo>
                  <a:pt x="1748627" y="93430"/>
                  <a:pt x="1771650" y="133350"/>
                  <a:pt x="1771650" y="133350"/>
                </a:cubicBezTo>
                <a:cubicBezTo>
                  <a:pt x="1738693" y="144336"/>
                  <a:pt x="1741259" y="136983"/>
                  <a:pt x="1724025" y="171450"/>
                </a:cubicBezTo>
                <a:cubicBezTo>
                  <a:pt x="1719535" y="180430"/>
                  <a:pt x="1722425" y="193861"/>
                  <a:pt x="1714500" y="200025"/>
                </a:cubicBezTo>
                <a:cubicBezTo>
                  <a:pt x="1698362" y="212577"/>
                  <a:pt x="1610071" y="253560"/>
                  <a:pt x="1581150" y="257175"/>
                </a:cubicBezTo>
                <a:cubicBezTo>
                  <a:pt x="1555750" y="260350"/>
                  <a:pt x="1530264" y="262903"/>
                  <a:pt x="1504950" y="266700"/>
                </a:cubicBezTo>
                <a:cubicBezTo>
                  <a:pt x="1466752" y="272430"/>
                  <a:pt x="1390650" y="285750"/>
                  <a:pt x="1390650" y="285750"/>
                </a:cubicBezTo>
                <a:cubicBezTo>
                  <a:pt x="1358900" y="282575"/>
                  <a:pt x="1326937" y="281077"/>
                  <a:pt x="1295400" y="276225"/>
                </a:cubicBezTo>
                <a:cubicBezTo>
                  <a:pt x="1285477" y="274698"/>
                  <a:pt x="1276865" y="266700"/>
                  <a:pt x="1266825" y="266700"/>
                </a:cubicBezTo>
                <a:cubicBezTo>
                  <a:pt x="1250636" y="266700"/>
                  <a:pt x="1235075" y="273050"/>
                  <a:pt x="1219200" y="276225"/>
                </a:cubicBezTo>
                <a:cubicBezTo>
                  <a:pt x="1212850" y="285750"/>
                  <a:pt x="1209675" y="298450"/>
                  <a:pt x="1200150" y="304800"/>
                </a:cubicBezTo>
                <a:cubicBezTo>
                  <a:pt x="1189258" y="312062"/>
                  <a:pt x="1174637" y="310729"/>
                  <a:pt x="1162050" y="314325"/>
                </a:cubicBezTo>
                <a:cubicBezTo>
                  <a:pt x="1152396" y="317083"/>
                  <a:pt x="1142455" y="319360"/>
                  <a:pt x="1133475" y="323850"/>
                </a:cubicBezTo>
                <a:cubicBezTo>
                  <a:pt x="1112068" y="334554"/>
                  <a:pt x="1091372" y="353419"/>
                  <a:pt x="1076325" y="371475"/>
                </a:cubicBezTo>
                <a:cubicBezTo>
                  <a:pt x="1034040" y="422217"/>
                  <a:pt x="1076389" y="377075"/>
                  <a:pt x="1047750" y="428625"/>
                </a:cubicBezTo>
                <a:cubicBezTo>
                  <a:pt x="1036631" y="448639"/>
                  <a:pt x="1016890" y="464055"/>
                  <a:pt x="1009650" y="485775"/>
                </a:cubicBezTo>
                <a:cubicBezTo>
                  <a:pt x="1006475" y="495300"/>
                  <a:pt x="1006397" y="506510"/>
                  <a:pt x="1000125" y="514350"/>
                </a:cubicBezTo>
                <a:cubicBezTo>
                  <a:pt x="992974" y="523289"/>
                  <a:pt x="981075" y="527050"/>
                  <a:pt x="971550" y="533400"/>
                </a:cubicBezTo>
                <a:cubicBezTo>
                  <a:pt x="927100" y="600075"/>
                  <a:pt x="952500" y="577850"/>
                  <a:pt x="904875" y="609600"/>
                </a:cubicBezTo>
                <a:cubicBezTo>
                  <a:pt x="901700" y="654050"/>
                  <a:pt x="901961" y="698880"/>
                  <a:pt x="895350" y="742950"/>
                </a:cubicBezTo>
                <a:cubicBezTo>
                  <a:pt x="890792" y="773340"/>
                  <a:pt x="877113" y="804839"/>
                  <a:pt x="857250" y="828675"/>
                </a:cubicBezTo>
                <a:cubicBezTo>
                  <a:pt x="848626" y="839023"/>
                  <a:pt x="838200" y="847725"/>
                  <a:pt x="828675" y="857250"/>
                </a:cubicBezTo>
                <a:cubicBezTo>
                  <a:pt x="803063" y="934086"/>
                  <a:pt x="828010" y="898230"/>
                  <a:pt x="781050" y="933450"/>
                </a:cubicBezTo>
                <a:cubicBezTo>
                  <a:pt x="777458" y="936144"/>
                  <a:pt x="774700" y="939800"/>
                  <a:pt x="771525" y="942975"/>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220" name="Picture 4" descr="http://image.shutterstock.com/display_pic_with_logo/484810/484810,1274121985,25/stock-vector-erupting-volcano-icon-isolated-on-white-vector-53291176.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638" b="96596" l="18667" r="79333"/>
                    </a14:imgEffect>
                  </a14:imgLayer>
                </a14:imgProps>
              </a:ext>
              <a:ext uri="{28A0092B-C50C-407E-A947-70E740481C1C}">
                <a14:useLocalDpi xmlns:a14="http://schemas.microsoft.com/office/drawing/2010/main" val="0"/>
              </a:ext>
            </a:extLst>
          </a:blip>
          <a:srcRect l="21100" t="51914" r="22978" b="4257"/>
          <a:stretch/>
        </p:blipFill>
        <p:spPr bwMode="auto">
          <a:xfrm>
            <a:off x="7725959" y="910757"/>
            <a:ext cx="2396906" cy="1962150"/>
          </a:xfrm>
          <a:prstGeom prst="rect">
            <a:avLst/>
          </a:prstGeom>
          <a:noFill/>
          <a:extLst>
            <a:ext uri="{909E8E84-426E-40DD-AFC4-6F175D3DCCD1}">
              <a14:hiddenFill xmlns:a14="http://schemas.microsoft.com/office/drawing/2010/main">
                <a:solidFill>
                  <a:srgbClr val="FFFFFF"/>
                </a:solidFill>
              </a14:hiddenFill>
            </a:ext>
          </a:extLst>
        </p:spPr>
      </p:pic>
      <p:sp>
        <p:nvSpPr>
          <p:cNvPr id="7" name="6 Forma libre"/>
          <p:cNvSpPr/>
          <p:nvPr/>
        </p:nvSpPr>
        <p:spPr>
          <a:xfrm>
            <a:off x="8652949" y="518110"/>
            <a:ext cx="542925" cy="409575"/>
          </a:xfrm>
          <a:custGeom>
            <a:avLst/>
            <a:gdLst>
              <a:gd name="connsiteX0" fmla="*/ 57150 w 542925"/>
              <a:gd name="connsiteY0" fmla="*/ 409575 h 409575"/>
              <a:gd name="connsiteX1" fmla="*/ 38100 w 542925"/>
              <a:gd name="connsiteY1" fmla="*/ 361950 h 409575"/>
              <a:gd name="connsiteX2" fmla="*/ 19050 w 542925"/>
              <a:gd name="connsiteY2" fmla="*/ 333375 h 409575"/>
              <a:gd name="connsiteX3" fmla="*/ 0 w 542925"/>
              <a:gd name="connsiteY3" fmla="*/ 238125 h 409575"/>
              <a:gd name="connsiteX4" fmla="*/ 9525 w 542925"/>
              <a:gd name="connsiteY4" fmla="*/ 200025 h 409575"/>
              <a:gd name="connsiteX5" fmla="*/ 47625 w 542925"/>
              <a:gd name="connsiteY5" fmla="*/ 257175 h 409575"/>
              <a:gd name="connsiteX6" fmla="*/ 76200 w 542925"/>
              <a:gd name="connsiteY6" fmla="*/ 314325 h 409575"/>
              <a:gd name="connsiteX7" fmla="*/ 104775 w 542925"/>
              <a:gd name="connsiteY7" fmla="*/ 295275 h 409575"/>
              <a:gd name="connsiteX8" fmla="*/ 133350 w 542925"/>
              <a:gd name="connsiteY8" fmla="*/ 219075 h 409575"/>
              <a:gd name="connsiteX9" fmla="*/ 180975 w 542925"/>
              <a:gd name="connsiteY9" fmla="*/ 133350 h 409575"/>
              <a:gd name="connsiteX10" fmla="*/ 190500 w 542925"/>
              <a:gd name="connsiteY10" fmla="*/ 180975 h 409575"/>
              <a:gd name="connsiteX11" fmla="*/ 209550 w 542925"/>
              <a:gd name="connsiteY11" fmla="*/ 371475 h 409575"/>
              <a:gd name="connsiteX12" fmla="*/ 219075 w 542925"/>
              <a:gd name="connsiteY12" fmla="*/ 333375 h 409575"/>
              <a:gd name="connsiteX13" fmla="*/ 238125 w 542925"/>
              <a:gd name="connsiteY13" fmla="*/ 295275 h 409575"/>
              <a:gd name="connsiteX14" fmla="*/ 257175 w 542925"/>
              <a:gd name="connsiteY14" fmla="*/ 247650 h 409575"/>
              <a:gd name="connsiteX15" fmla="*/ 276225 w 542925"/>
              <a:gd name="connsiteY15" fmla="*/ 209550 h 409575"/>
              <a:gd name="connsiteX16" fmla="*/ 314325 w 542925"/>
              <a:gd name="connsiteY16" fmla="*/ 114300 h 409575"/>
              <a:gd name="connsiteX17" fmla="*/ 333375 w 542925"/>
              <a:gd name="connsiteY17" fmla="*/ 28575 h 409575"/>
              <a:gd name="connsiteX18" fmla="*/ 342900 w 542925"/>
              <a:gd name="connsiteY18" fmla="*/ 0 h 409575"/>
              <a:gd name="connsiteX19" fmla="*/ 352425 w 542925"/>
              <a:gd name="connsiteY19" fmla="*/ 28575 h 409575"/>
              <a:gd name="connsiteX20" fmla="*/ 361950 w 542925"/>
              <a:gd name="connsiteY20" fmla="*/ 314325 h 409575"/>
              <a:gd name="connsiteX21" fmla="*/ 371475 w 542925"/>
              <a:gd name="connsiteY21" fmla="*/ 285750 h 409575"/>
              <a:gd name="connsiteX22" fmla="*/ 428625 w 542925"/>
              <a:gd name="connsiteY22" fmla="*/ 180975 h 409575"/>
              <a:gd name="connsiteX23" fmla="*/ 457200 w 542925"/>
              <a:gd name="connsiteY23" fmla="*/ 152400 h 409575"/>
              <a:gd name="connsiteX24" fmla="*/ 476250 w 542925"/>
              <a:gd name="connsiteY24" fmla="*/ 304800 h 409575"/>
              <a:gd name="connsiteX25" fmla="*/ 514350 w 542925"/>
              <a:gd name="connsiteY25" fmla="*/ 247650 h 409575"/>
              <a:gd name="connsiteX26" fmla="*/ 533400 w 542925"/>
              <a:gd name="connsiteY26" fmla="*/ 219075 h 409575"/>
              <a:gd name="connsiteX27" fmla="*/ 542925 w 542925"/>
              <a:gd name="connsiteY27" fmla="*/ 257175 h 409575"/>
              <a:gd name="connsiteX28" fmla="*/ 514350 w 542925"/>
              <a:gd name="connsiteY28" fmla="*/ 352425 h 409575"/>
              <a:gd name="connsiteX29" fmla="*/ 504825 w 542925"/>
              <a:gd name="connsiteY29" fmla="*/ 38100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2925" h="409575">
                <a:moveTo>
                  <a:pt x="57150" y="409575"/>
                </a:moveTo>
                <a:cubicBezTo>
                  <a:pt x="50800" y="393700"/>
                  <a:pt x="45746" y="377243"/>
                  <a:pt x="38100" y="361950"/>
                </a:cubicBezTo>
                <a:cubicBezTo>
                  <a:pt x="32980" y="351711"/>
                  <a:pt x="22417" y="344316"/>
                  <a:pt x="19050" y="333375"/>
                </a:cubicBezTo>
                <a:cubicBezTo>
                  <a:pt x="9528" y="302428"/>
                  <a:pt x="0" y="238125"/>
                  <a:pt x="0" y="238125"/>
                </a:cubicBezTo>
                <a:cubicBezTo>
                  <a:pt x="3175" y="225425"/>
                  <a:pt x="-2630" y="195163"/>
                  <a:pt x="9525" y="200025"/>
                </a:cubicBezTo>
                <a:cubicBezTo>
                  <a:pt x="30783" y="208528"/>
                  <a:pt x="34925" y="238125"/>
                  <a:pt x="47625" y="257175"/>
                </a:cubicBezTo>
                <a:cubicBezTo>
                  <a:pt x="72244" y="294104"/>
                  <a:pt x="63055" y="274890"/>
                  <a:pt x="76200" y="314325"/>
                </a:cubicBezTo>
                <a:cubicBezTo>
                  <a:pt x="85725" y="307975"/>
                  <a:pt x="98121" y="304590"/>
                  <a:pt x="104775" y="295275"/>
                </a:cubicBezTo>
                <a:cubicBezTo>
                  <a:pt x="141196" y="244286"/>
                  <a:pt x="110407" y="260372"/>
                  <a:pt x="133350" y="219075"/>
                </a:cubicBezTo>
                <a:cubicBezTo>
                  <a:pt x="187937" y="120819"/>
                  <a:pt x="159422" y="198008"/>
                  <a:pt x="180975" y="133350"/>
                </a:cubicBezTo>
                <a:cubicBezTo>
                  <a:pt x="184150" y="149225"/>
                  <a:pt x="189034" y="164852"/>
                  <a:pt x="190500" y="180975"/>
                </a:cubicBezTo>
                <a:cubicBezTo>
                  <a:pt x="208201" y="375681"/>
                  <a:pt x="181518" y="287380"/>
                  <a:pt x="209550" y="371475"/>
                </a:cubicBezTo>
                <a:cubicBezTo>
                  <a:pt x="212725" y="358775"/>
                  <a:pt x="214478" y="345632"/>
                  <a:pt x="219075" y="333375"/>
                </a:cubicBezTo>
                <a:cubicBezTo>
                  <a:pt x="224061" y="320080"/>
                  <a:pt x="232358" y="308250"/>
                  <a:pt x="238125" y="295275"/>
                </a:cubicBezTo>
                <a:cubicBezTo>
                  <a:pt x="245069" y="279651"/>
                  <a:pt x="250231" y="263274"/>
                  <a:pt x="257175" y="247650"/>
                </a:cubicBezTo>
                <a:cubicBezTo>
                  <a:pt x="262942" y="234675"/>
                  <a:pt x="270952" y="222733"/>
                  <a:pt x="276225" y="209550"/>
                </a:cubicBezTo>
                <a:cubicBezTo>
                  <a:pt x="323305" y="91849"/>
                  <a:pt x="269649" y="203651"/>
                  <a:pt x="314325" y="114300"/>
                </a:cubicBezTo>
                <a:cubicBezTo>
                  <a:pt x="320872" y="81564"/>
                  <a:pt x="324407" y="59962"/>
                  <a:pt x="333375" y="28575"/>
                </a:cubicBezTo>
                <a:cubicBezTo>
                  <a:pt x="336133" y="18921"/>
                  <a:pt x="339725" y="9525"/>
                  <a:pt x="342900" y="0"/>
                </a:cubicBezTo>
                <a:cubicBezTo>
                  <a:pt x="346075" y="9525"/>
                  <a:pt x="351818" y="18553"/>
                  <a:pt x="352425" y="28575"/>
                </a:cubicBezTo>
                <a:cubicBezTo>
                  <a:pt x="358190" y="123703"/>
                  <a:pt x="354910" y="219282"/>
                  <a:pt x="361950" y="314325"/>
                </a:cubicBezTo>
                <a:cubicBezTo>
                  <a:pt x="362692" y="324338"/>
                  <a:pt x="367320" y="294890"/>
                  <a:pt x="371475" y="285750"/>
                </a:cubicBezTo>
                <a:cubicBezTo>
                  <a:pt x="380150" y="266664"/>
                  <a:pt x="407748" y="206028"/>
                  <a:pt x="428625" y="180975"/>
                </a:cubicBezTo>
                <a:cubicBezTo>
                  <a:pt x="437249" y="170627"/>
                  <a:pt x="447675" y="161925"/>
                  <a:pt x="457200" y="152400"/>
                </a:cubicBezTo>
                <a:cubicBezTo>
                  <a:pt x="490721" y="51837"/>
                  <a:pt x="436757" y="202119"/>
                  <a:pt x="476250" y="304800"/>
                </a:cubicBezTo>
                <a:cubicBezTo>
                  <a:pt x="484469" y="326169"/>
                  <a:pt x="501650" y="266700"/>
                  <a:pt x="514350" y="247650"/>
                </a:cubicBezTo>
                <a:lnTo>
                  <a:pt x="533400" y="219075"/>
                </a:lnTo>
                <a:cubicBezTo>
                  <a:pt x="536575" y="231775"/>
                  <a:pt x="542925" y="244084"/>
                  <a:pt x="542925" y="257175"/>
                </a:cubicBezTo>
                <a:cubicBezTo>
                  <a:pt x="542925" y="271570"/>
                  <a:pt x="515458" y="349100"/>
                  <a:pt x="514350" y="352425"/>
                </a:cubicBezTo>
                <a:lnTo>
                  <a:pt x="504825" y="381000"/>
                </a:lnTo>
              </a:path>
            </a:pathLst>
          </a:custGeom>
          <a:solidFill>
            <a:srgbClr val="FBE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2" descr="http://fscs.com.au/wp-content/uploads/2012/12/thumb-tick-cross2.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99375">
                        <a14:foregroundMark x1="38542" y1="26861" x2="19583" y2="64401"/>
                        <a14:foregroundMark x1="17500" y1="70874" x2="15833" y2="77346"/>
                        <a14:foregroundMark x1="47292" y1="17152" x2="40000" y2="25243"/>
                      </a14:backgroundRemoval>
                    </a14:imgEffect>
                  </a14:imgLayer>
                </a14:imgProps>
              </a:ext>
              <a:ext uri="{28A0092B-C50C-407E-A947-70E740481C1C}">
                <a14:useLocalDpi xmlns:a14="http://schemas.microsoft.com/office/drawing/2010/main" val="0"/>
              </a:ext>
            </a:extLst>
          </a:blip>
          <a:srcRect l="54439" t="29709" r="7227" b="12997"/>
          <a:stretch/>
        </p:blipFill>
        <p:spPr bwMode="auto">
          <a:xfrm>
            <a:off x="8374428" y="1809237"/>
            <a:ext cx="1256100" cy="1208590"/>
          </a:xfrm>
          <a:prstGeom prst="rect">
            <a:avLst/>
          </a:prstGeom>
          <a:noFill/>
          <a:extLst>
            <a:ext uri="{909E8E84-426E-40DD-AFC4-6F175D3DCCD1}">
              <a14:hiddenFill xmlns:a14="http://schemas.microsoft.com/office/drawing/2010/main">
                <a:solidFill>
                  <a:srgbClr val="FFFFFF"/>
                </a:solidFill>
              </a14:hiddenFill>
            </a:ext>
          </a:extLst>
        </p:spPr>
      </p:pic>
      <p:pic>
        <p:nvPicPr>
          <p:cNvPr id="17" name="16 Imagen"/>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1936660" y="3933056"/>
            <a:ext cx="2557328" cy="2924944"/>
          </a:xfrm>
          <a:prstGeom prst="rect">
            <a:avLst/>
          </a:prstGeom>
          <a:effectLst>
            <a:outerShdw blurRad="50800" dist="38100" dir="2700000" algn="tl" rotWithShape="0">
              <a:prstClr val="black">
                <a:alpha val="40000"/>
              </a:prstClr>
            </a:outerShdw>
          </a:effectLst>
        </p:spPr>
      </p:pic>
      <p:pic>
        <p:nvPicPr>
          <p:cNvPr id="18" name="17 Imagen"/>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6965273" y="3985093"/>
            <a:ext cx="3600400" cy="28437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20792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4"/>
                                        </p:tgtEl>
                                        <p:attrNameLst>
                                          <p:attrName>ppt_w</p:attrName>
                                        </p:attrNameLst>
                                      </p:cBhvr>
                                      <p:tavLst>
                                        <p:tav tm="0">
                                          <p:val>
                                            <p:strVal val="ppt_w"/>
                                          </p:val>
                                        </p:tav>
                                        <p:tav tm="100000">
                                          <p:val>
                                            <p:fltVal val="0"/>
                                          </p:val>
                                        </p:tav>
                                      </p:tavLst>
                                    </p:anim>
                                    <p:anim calcmode="lin" valueType="num">
                                      <p:cBhvr>
                                        <p:cTn id="19" dur="500"/>
                                        <p:tgtEl>
                                          <p:spTgt spid="14"/>
                                        </p:tgtEl>
                                        <p:attrNameLst>
                                          <p:attrName>ppt_h</p:attrName>
                                        </p:attrNameLst>
                                      </p:cBhvr>
                                      <p:tavLst>
                                        <p:tav tm="0">
                                          <p:val>
                                            <p:strVal val="ppt_h"/>
                                          </p:val>
                                        </p:tav>
                                        <p:tav tm="100000">
                                          <p:val>
                                            <p:fltVal val="0"/>
                                          </p:val>
                                        </p:tav>
                                      </p:tavLst>
                                    </p:anim>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nextCondLst>
                <p:cond evt="onClick" delay="0">
                  <p:tgtEl>
                    <p:spTgt spid="19"/>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FCA997-589A-4AB5-9145-E61B5B58F7C6}"/>
              </a:ext>
            </a:extLst>
          </p:cNvPr>
          <p:cNvPicPr>
            <a:picLocks noChangeAspect="1"/>
          </p:cNvPicPr>
          <p:nvPr/>
        </p:nvPicPr>
        <p:blipFill rotWithShape="1">
          <a:blip r:embed="rId4">
            <a:extLst>
              <a:ext uri="{28A0092B-C50C-407E-A947-70E740481C1C}">
                <a14:useLocalDpi xmlns:a14="http://schemas.microsoft.com/office/drawing/2010/main" val="0"/>
              </a:ext>
            </a:extLst>
          </a:blip>
          <a:srcRect r="201" b="9814"/>
          <a:stretch/>
        </p:blipFill>
        <p:spPr>
          <a:xfrm>
            <a:off x="0" y="0"/>
            <a:ext cx="12192000" cy="6858000"/>
          </a:xfrm>
          <a:prstGeom prst="rect">
            <a:avLst/>
          </a:prstGeom>
        </p:spPr>
      </p:pic>
      <p:sp>
        <p:nvSpPr>
          <p:cNvPr id="17" name="TextBox 16">
            <a:extLst>
              <a:ext uri="{FF2B5EF4-FFF2-40B4-BE49-F238E27FC236}">
                <a16:creationId xmlns:a16="http://schemas.microsoft.com/office/drawing/2014/main" id="{67EA29AA-E3F6-484F-A718-720577792900}"/>
              </a:ext>
            </a:extLst>
          </p:cNvPr>
          <p:cNvSpPr txBox="1"/>
          <p:nvPr/>
        </p:nvSpPr>
        <p:spPr>
          <a:xfrm>
            <a:off x="908885" y="3829712"/>
            <a:ext cx="9654624" cy="1077218"/>
          </a:xfrm>
          <a:prstGeom prst="rect">
            <a:avLst/>
          </a:prstGeom>
          <a:solidFill>
            <a:schemeClr val="bg1">
              <a:alpha val="65000"/>
            </a:schemeClr>
          </a:solidFill>
          <a:ln>
            <a:noFill/>
          </a:ln>
        </p:spPr>
        <p:txBody>
          <a:bodyPr wrap="square" rtlCol="0">
            <a:spAutoFit/>
          </a:bodyPr>
          <a:lstStyle/>
          <a:p>
            <a:pPr algn="ctr">
              <a:spcBef>
                <a:spcPct val="0"/>
              </a:spcBef>
            </a:pPr>
            <a:r>
              <a:rPr lang="vi-VN" altLang="vi-VN" sz="3200" b="1" dirty="0">
                <a:solidFill>
                  <a:srgbClr val="FF0000"/>
                </a:solidFill>
                <a:latin typeface="Times New Roman" panose="02020603050405020304" pitchFamily="18" charset="0"/>
                <a:cs typeface="Times New Roman" panose="02020603050405020304" pitchFamily="18" charset="0"/>
              </a:rPr>
              <a:t>Nhớ lại </a:t>
            </a:r>
            <a:r>
              <a:rPr lang="en-US" altLang="vi-VN" sz="3200" b="1" dirty="0" err="1">
                <a:solidFill>
                  <a:srgbClr val="FF0000"/>
                </a:solidFill>
                <a:latin typeface="Times New Roman" panose="02020603050405020304" pitchFamily="18" charset="0"/>
                <a:cs typeface="Times New Roman" panose="02020603050405020304" pitchFamily="18" charset="0"/>
              </a:rPr>
              <a:t>khổ</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thơ</a:t>
            </a:r>
            <a:r>
              <a:rPr lang="en-US" altLang="vi-VN" sz="3200" b="1" dirty="0">
                <a:solidFill>
                  <a:srgbClr val="FF0000"/>
                </a:solidFill>
                <a:latin typeface="Times New Roman" panose="02020603050405020304" pitchFamily="18" charset="0"/>
                <a:cs typeface="Times New Roman" panose="02020603050405020304" pitchFamily="18" charset="0"/>
              </a:rPr>
              <a:t> 4</a:t>
            </a:r>
            <a:r>
              <a:rPr lang="vi-VN" altLang="vi-VN" sz="3200" b="1" dirty="0">
                <a:solidFill>
                  <a:srgbClr val="FF0000"/>
                </a:solidFill>
                <a:latin typeface="Times New Roman" panose="02020603050405020304" pitchFamily="18" charset="0"/>
                <a:cs typeface="Times New Roman" panose="02020603050405020304" pitchFamily="18" charset="0"/>
              </a:rPr>
              <a:t> trong bài Ê-mi-li,</a:t>
            </a:r>
            <a:r>
              <a:rPr lang="en-US" altLang="vi-VN" sz="3200" b="1" dirty="0">
                <a:solidFill>
                  <a:srgbClr val="FF0000"/>
                </a:solidFill>
                <a:latin typeface="Times New Roman" panose="02020603050405020304" pitchFamily="18" charset="0"/>
                <a:cs typeface="Times New Roman" panose="02020603050405020304" pitchFamily="18" charset="0"/>
              </a:rPr>
              <a:t> </a:t>
            </a:r>
            <a:r>
              <a:rPr lang="vi-VN" altLang="vi-VN" sz="3200" b="1" dirty="0">
                <a:solidFill>
                  <a:srgbClr val="FF0000"/>
                </a:solidFill>
                <a:latin typeface="Times New Roman" panose="02020603050405020304" pitchFamily="18" charset="0"/>
                <a:cs typeface="Times New Roman" panose="02020603050405020304" pitchFamily="18" charset="0"/>
              </a:rPr>
              <a:t>con...</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và</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cho</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biết</a:t>
            </a:r>
            <a:r>
              <a:rPr lang="en-US" altLang="vi-VN" sz="3200" b="1" dirty="0">
                <a:solidFill>
                  <a:srgbClr val="FF0000"/>
                </a:solidFill>
                <a:latin typeface="Times New Roman" panose="02020603050405020304" pitchFamily="18" charset="0"/>
                <a:cs typeface="Times New Roman" panose="02020603050405020304" pitchFamily="18" charset="0"/>
              </a:rPr>
              <a:t> :</a:t>
            </a:r>
          </a:p>
          <a:p>
            <a:pPr>
              <a:spcBef>
                <a:spcPct val="0"/>
              </a:spcBef>
            </a:pP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Em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có</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suy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nghĩ</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gì</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hành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động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của</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chú</a:t>
            </a:r>
            <a:r>
              <a:rPr lang="en-US" altLang="vi-VN" sz="3200" b="1" dirty="0">
                <a:latin typeface="Times New Roman" panose="02020603050405020304" pitchFamily="18" charset="0"/>
                <a:cs typeface="Times New Roman" panose="02020603050405020304" pitchFamily="18" charset="0"/>
              </a:rPr>
              <a:t> Mo-</a:t>
            </a:r>
            <a:r>
              <a:rPr lang="en-US" altLang="vi-VN" sz="3200" b="1" dirty="0" err="1">
                <a:latin typeface="Times New Roman" panose="02020603050405020304" pitchFamily="18" charset="0"/>
                <a:cs typeface="Times New Roman" panose="02020603050405020304" pitchFamily="18" charset="0"/>
              </a:rPr>
              <a:t>ri</a:t>
            </a:r>
            <a:r>
              <a:rPr lang="en-US" altLang="vi-VN" sz="3200" b="1" dirty="0">
                <a:latin typeface="Times New Roman" panose="02020603050405020304" pitchFamily="18" charset="0"/>
                <a:cs typeface="Times New Roman" panose="02020603050405020304" pitchFamily="18" charset="0"/>
              </a:rPr>
              <a:t>-</a:t>
            </a:r>
            <a:r>
              <a:rPr lang="en-US" altLang="vi-VN" sz="3200" b="1" dirty="0" err="1">
                <a:latin typeface="Times New Roman" panose="02020603050405020304" pitchFamily="18" charset="0"/>
                <a:cs typeface="Times New Roman" panose="02020603050405020304" pitchFamily="18" charset="0"/>
              </a:rPr>
              <a:t>xơn</a:t>
            </a:r>
            <a:r>
              <a:rPr lang="en-US" altLang="vi-VN" sz="3200" b="1" dirty="0">
                <a:latin typeface="Times New Roman" panose="02020603050405020304" pitchFamily="18" charset="0"/>
                <a:cs typeface="Times New Roman" panose="02020603050405020304" pitchFamily="18" charset="0"/>
              </a:rPr>
              <a:t>?</a:t>
            </a:r>
          </a:p>
        </p:txBody>
      </p:sp>
      <p:pic>
        <p:nvPicPr>
          <p:cNvPr id="18" name="r6">
            <a:hlinkClick r:id="rId5" action="ppaction://hlinksldjump"/>
            <a:extLst>
              <a:ext uri="{FF2B5EF4-FFF2-40B4-BE49-F238E27FC236}">
                <a16:creationId xmlns:a16="http://schemas.microsoft.com/office/drawing/2014/main" id="{42AAB17D-6924-42E9-B2F6-9D27658F42ED}"/>
              </a:ext>
            </a:extLst>
          </p:cNvPr>
          <p:cNvPicPr>
            <a:picLocks noChangeAspect="1"/>
          </p:cNvPicPr>
          <p:nvPr/>
        </p:nvPicPr>
        <p:blipFill rotWithShape="1">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flipH="1">
            <a:off x="6803286" y="923789"/>
            <a:ext cx="648032" cy="622298"/>
          </a:xfrm>
          <a:prstGeom prst="rect">
            <a:avLst/>
          </a:prstGeom>
        </p:spPr>
      </p:pic>
      <p:pic>
        <p:nvPicPr>
          <p:cNvPr id="22" name="Picture 21">
            <a:extLst>
              <a:ext uri="{FF2B5EF4-FFF2-40B4-BE49-F238E27FC236}">
                <a16:creationId xmlns:a16="http://schemas.microsoft.com/office/drawing/2014/main" id="{ECBA407F-1224-41FC-94D1-959600DFD9C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7085" y="1007478"/>
            <a:ext cx="1240433" cy="1077218"/>
          </a:xfrm>
          <a:prstGeom prst="rect">
            <a:avLst/>
          </a:prstGeom>
        </p:spPr>
      </p:pic>
      <p:sp>
        <p:nvSpPr>
          <p:cNvPr id="6" name="TextBox 5">
            <a:extLst>
              <a:ext uri="{FF2B5EF4-FFF2-40B4-BE49-F238E27FC236}">
                <a16:creationId xmlns:a16="http://schemas.microsoft.com/office/drawing/2014/main" id="{A7C4D59D-8887-4A66-86D0-57536FF5A41D}"/>
              </a:ext>
            </a:extLst>
          </p:cNvPr>
          <p:cNvSpPr txBox="1"/>
          <p:nvPr/>
        </p:nvSpPr>
        <p:spPr>
          <a:xfrm>
            <a:off x="1631910" y="5111955"/>
            <a:ext cx="8208575" cy="1077218"/>
          </a:xfrm>
          <a:prstGeom prst="rect">
            <a:avLst/>
          </a:prstGeom>
          <a:solidFill>
            <a:schemeClr val="bg1">
              <a:alpha val="65000"/>
            </a:schemeClr>
          </a:solidFill>
          <a:ln>
            <a:noFill/>
          </a:ln>
        </p:spPr>
        <p:txBody>
          <a:bodyPr wrap="square" rtlCol="0">
            <a:spAutoFit/>
          </a:bodyPr>
          <a:lstStyle/>
          <a:p>
            <a:pPr>
              <a:spcBef>
                <a:spcPct val="0"/>
              </a:spcBef>
            </a:pPr>
            <a:r>
              <a:rPr lang="en-US" altLang="vi-VN" sz="3200" b="1" dirty="0" err="1">
                <a:latin typeface="Times New Roman" panose="02020603050405020304" pitchFamily="18" charset="0"/>
                <a:cs typeface="Times New Roman" panose="02020603050405020304" pitchFamily="18" charset="0"/>
              </a:rPr>
              <a:t>Hành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động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của</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chú</a:t>
            </a:r>
            <a:r>
              <a:rPr lang="en-US" altLang="vi-VN" sz="3200" b="1" dirty="0">
                <a:latin typeface="Times New Roman" panose="02020603050405020304" pitchFamily="18" charset="0"/>
                <a:cs typeface="Times New Roman" panose="02020603050405020304" pitchFamily="18" charset="0"/>
              </a:rPr>
              <a:t> Mo-</a:t>
            </a:r>
            <a:r>
              <a:rPr lang="en-US" altLang="vi-VN" sz="3200" b="1" dirty="0" err="1">
                <a:latin typeface="Times New Roman" panose="02020603050405020304" pitchFamily="18" charset="0"/>
                <a:cs typeface="Times New Roman" panose="02020603050405020304" pitchFamily="18" charset="0"/>
              </a:rPr>
              <a:t>ri</a:t>
            </a:r>
            <a:r>
              <a:rPr lang="en-US" altLang="vi-VN" sz="3200" b="1" dirty="0">
                <a:latin typeface="Times New Roman" panose="02020603050405020304" pitchFamily="18" charset="0"/>
                <a:cs typeface="Times New Roman" panose="02020603050405020304" pitchFamily="18" charset="0"/>
              </a:rPr>
              <a:t>-</a:t>
            </a:r>
            <a:r>
              <a:rPr lang="en-US" altLang="vi-VN" sz="3200" b="1" dirty="0" err="1">
                <a:latin typeface="Times New Roman" panose="02020603050405020304" pitchFamily="18" charset="0"/>
                <a:cs typeface="Times New Roman" panose="02020603050405020304" pitchFamily="18" charset="0"/>
              </a:rPr>
              <a:t>xơn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thật</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cao</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cả</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và</a:t>
            </a:r>
            <a:r>
              <a:rPr lang="en-US" altLang="vi-VN" sz="3200" b="1" dirty="0">
                <a:latin typeface="Times New Roman" panose="02020603050405020304" pitchFamily="18" charset="0"/>
                <a:cs typeface="Times New Roman" panose="02020603050405020304" pitchFamily="18" charset="0"/>
              </a:rPr>
              <a:t> </a:t>
            </a:r>
          </a:p>
          <a:p>
            <a:pPr>
              <a:spcBef>
                <a:spcPct val="0"/>
              </a:spcBef>
            </a:pPr>
            <a:r>
              <a:rPr lang="en-US" altLang="vi-VN" sz="3200" b="1" dirty="0" err="1">
                <a:latin typeface="Times New Roman" panose="02020603050405020304" pitchFamily="18" charset="0"/>
                <a:cs typeface="Times New Roman" panose="02020603050405020304" pitchFamily="18" charset="0"/>
              </a:rPr>
              <a:t>đáng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khâm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phục</a:t>
            </a:r>
            <a:r>
              <a:rPr lang="vi-VN" altLang="vi-VN" sz="3200" b="1" dirty="0">
                <a:latin typeface="Times New Roman" panose="02020603050405020304" pitchFamily="18" charset="0"/>
                <a:cs typeface="Times New Roman" panose="02020603050405020304" pitchFamily="18" charset="0"/>
              </a:rPr>
              <a:t>.</a:t>
            </a:r>
            <a:endParaRPr lang="en-US" altLang="vi-VN" sz="32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32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000"/>
                            </p:stCondLst>
                            <p:childTnLst>
                              <p:par>
                                <p:cTn id="24" presetID="6" presetClass="emph" presetSubtype="0" fill="hold" nodeType="afterEffect">
                                  <p:stCondLst>
                                    <p:cond delay="0"/>
                                  </p:stCondLst>
                                  <p:childTnLst>
                                    <p:animScale>
                                      <p:cBhvr>
                                        <p:cTn id="25" dur="1250" fill="hold"/>
                                        <p:tgtEl>
                                          <p:spTgt spid="22"/>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3" name="Word_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treelcieloylatierra.files.wordpress.com/2012/01/pergamino_solo_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4" y="-145143"/>
            <a:ext cx="12424228" cy="73442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10 Conector recto de flecha"/>
          <p:cNvCxnSpPr>
            <a:cxnSpLocks/>
          </p:cNvCxnSpPr>
          <p:nvPr/>
        </p:nvCxnSpPr>
        <p:spPr>
          <a:xfrm flipH="1" flipV="1">
            <a:off x="4191196" y="2959700"/>
            <a:ext cx="2058650" cy="2699115"/>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cxnSpLocks/>
          </p:cNvCxnSpPr>
          <p:nvPr/>
        </p:nvCxnSpPr>
        <p:spPr>
          <a:xfrm flipV="1">
            <a:off x="6249846" y="2724048"/>
            <a:ext cx="2077467" cy="3369248"/>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4 Llamada rectangular redondeada"/>
          <p:cNvSpPr/>
          <p:nvPr/>
        </p:nvSpPr>
        <p:spPr>
          <a:xfrm>
            <a:off x="4833723" y="5157192"/>
            <a:ext cx="2992249" cy="936104"/>
          </a:xfrm>
          <a:prstGeom prst="wedgeRoundRectCallout">
            <a:avLst>
              <a:gd name="adj1" fmla="val -80784"/>
              <a:gd name="adj2" fmla="val -21251"/>
              <a:gd name="adj3" fmla="val 16667"/>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libri" panose="020F0502020204030204" pitchFamily="34" charset="0"/>
                <a:cs typeface="Calibri" panose="020F0502020204030204" pitchFamily="34" charset="0"/>
              </a:rPr>
              <a:t>Đi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đến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vịnh</a:t>
            </a:r>
            <a:endParaRPr lang="es-ES" sz="2400" dirty="0">
              <a:solidFill>
                <a:schemeClr val="tx1"/>
              </a:solidFill>
              <a:latin typeface="Calibri" panose="020F0502020204030204" pitchFamily="34" charset="0"/>
              <a:cs typeface="Calibri" panose="020F0502020204030204" pitchFamily="34" charset="0"/>
            </a:endParaRPr>
          </a:p>
        </p:txBody>
      </p:sp>
      <p:pic>
        <p:nvPicPr>
          <p:cNvPr id="10242" name="Picture 2" descr="http://vector-images.org/wp-content/uploads/2012/10/vector-forest-background-images-2-300x226.jpg"/>
          <p:cNvPicPr>
            <a:picLocks noChangeAspect="1" noChangeArrowheads="1"/>
          </p:cNvPicPr>
          <p:nvPr/>
        </p:nvPicPr>
        <p:blipFill rotWithShape="1">
          <a:blip r:embed="rId4">
            <a:extLst>
              <a:ext uri="{28A0092B-C50C-407E-A947-70E740481C1C}">
                <a14:useLocalDpi xmlns:a14="http://schemas.microsoft.com/office/drawing/2010/main" val="0"/>
              </a:ext>
            </a:extLst>
          </a:blip>
          <a:srcRect b="10609"/>
          <a:stretch/>
        </p:blipFill>
        <p:spPr bwMode="auto">
          <a:xfrm>
            <a:off x="1705521" y="556091"/>
            <a:ext cx="3569591" cy="24037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l="2705" t="2682" r="1427" b="4865"/>
          <a:stretch>
            <a:fillRect/>
          </a:stretch>
        </p:blipFill>
        <p:spPr bwMode="auto">
          <a:xfrm>
            <a:off x="7825972" y="556091"/>
            <a:ext cx="3479459" cy="2316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http://fscs.com.au/wp-content/uploads/2012/12/thumb-tick-cross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99375">
                        <a14:foregroundMark x1="38542" y1="26861" x2="19583" y2="64401"/>
                        <a14:foregroundMark x1="17500" y1="70874" x2="15833" y2="77346"/>
                        <a14:foregroundMark x1="47292" y1="17152" x2="40000" y2="25243"/>
                      </a14:backgroundRemoval>
                    </a14:imgEffect>
                  </a14:imgLayer>
                </a14:imgProps>
              </a:ext>
              <a:ext uri="{28A0092B-C50C-407E-A947-70E740481C1C}">
                <a14:useLocalDpi xmlns:a14="http://schemas.microsoft.com/office/drawing/2010/main" val="0"/>
              </a:ext>
            </a:extLst>
          </a:blip>
          <a:srcRect l="54439" t="29709" r="7227" b="12997"/>
          <a:stretch/>
        </p:blipFill>
        <p:spPr bwMode="auto">
          <a:xfrm>
            <a:off x="2710048" y="1287575"/>
            <a:ext cx="1256100" cy="1208590"/>
          </a:xfrm>
          <a:prstGeom prst="rect">
            <a:avLst/>
          </a:prstGeom>
          <a:noFill/>
          <a:extLst>
            <a:ext uri="{909E8E84-426E-40DD-AFC4-6F175D3DCCD1}">
              <a14:hiddenFill xmlns:a14="http://schemas.microsoft.com/office/drawing/2010/main">
                <a:solidFill>
                  <a:srgbClr val="FFFFFF"/>
                </a:solidFill>
              </a14:hiddenFill>
            </a:ext>
          </a:extLst>
        </p:spPr>
      </p:pic>
      <p:sp>
        <p:nvSpPr>
          <p:cNvPr id="16" name="15 Elipse">
            <a:hlinkClick r:id="rId8" action="ppaction://hlinksldjump"/>
          </p:cNvPr>
          <p:cNvSpPr/>
          <p:nvPr/>
        </p:nvSpPr>
        <p:spPr>
          <a:xfrm>
            <a:off x="6742132" y="1207147"/>
            <a:ext cx="809924" cy="80992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5400" b="1" dirty="0">
                <a:effectLst>
                  <a:outerShdw blurRad="38100" dist="38100" dir="2700000" algn="tl">
                    <a:srgbClr val="000000">
                      <a:alpha val="43137"/>
                    </a:srgbClr>
                  </a:outerShdw>
                </a:effectLst>
              </a:rPr>
              <a:t>B</a:t>
            </a:r>
            <a:endParaRPr lang="es-ES" sz="5400" b="1" dirty="0">
              <a:effectLst>
                <a:outerShdw blurRad="38100" dist="38100" dir="2700000" algn="tl">
                  <a:srgbClr val="000000">
                    <a:alpha val="43137"/>
                  </a:srgbClr>
                </a:outerShdw>
              </a:effectLst>
            </a:endParaRPr>
          </a:p>
        </p:txBody>
      </p:sp>
      <p:sp>
        <p:nvSpPr>
          <p:cNvPr id="19" name="18 Elipse">
            <a:hlinkClick r:id="rId9" action="ppaction://hlinksldjump"/>
          </p:cNvPr>
          <p:cNvSpPr/>
          <p:nvPr/>
        </p:nvSpPr>
        <p:spPr>
          <a:xfrm>
            <a:off x="895597" y="1207147"/>
            <a:ext cx="809924" cy="80992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5400" b="1" dirty="0">
                <a:effectLst>
                  <a:outerShdw blurRad="38100" dist="38100" dir="2700000" algn="tl">
                    <a:srgbClr val="000000">
                      <a:alpha val="43137"/>
                    </a:srgbClr>
                  </a:outerShdw>
                </a:effectLst>
              </a:rPr>
              <a:t>A</a:t>
            </a:r>
            <a:endParaRPr lang="es-ES" sz="5400" b="1" dirty="0">
              <a:effectLst>
                <a:outerShdw blurRad="38100" dist="38100" dir="2700000" algn="tl">
                  <a:srgbClr val="000000">
                    <a:alpha val="43137"/>
                  </a:srgbClr>
                </a:outerShdw>
              </a:effectLst>
            </a:endParaRPr>
          </a:p>
        </p:txBody>
      </p:sp>
      <p:pic>
        <p:nvPicPr>
          <p:cNvPr id="15" name="14 Imagen"/>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1906180" y="3933056"/>
            <a:ext cx="2557328" cy="2924944"/>
          </a:xfrm>
          <a:prstGeom prst="rect">
            <a:avLst/>
          </a:prstGeom>
          <a:effectLst>
            <a:outerShdw blurRad="50800" dist="38100" dir="2700000" algn="tl" rotWithShape="0">
              <a:prstClr val="black">
                <a:alpha val="40000"/>
              </a:prstClr>
            </a:outerShdw>
          </a:effectLst>
        </p:spPr>
      </p:pic>
      <p:pic>
        <p:nvPicPr>
          <p:cNvPr id="17" name="16 Imagen"/>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6965273" y="3985093"/>
            <a:ext cx="3600400" cy="28437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987783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xit" presetSubtype="12" fill="hold" nodeType="clickEffect">
                                  <p:stCondLst>
                                    <p:cond delay="0"/>
                                  </p:stCondLst>
                                  <p:childTnLst>
                                    <p:animEffect transition="out" filter="strips(downLeft)">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nextCondLst>
                <p:cond evt="onClick" delay="0">
                  <p:tgtEl>
                    <p:spTgt spid="19"/>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TIMING" val="|0.4|5.5"/>
</p:tagLst>
</file>

<file path=ppt/tags/tag11.xml><?xml version="1.0" encoding="utf-8"?>
<p:tagLst xmlns:a="http://schemas.openxmlformats.org/drawingml/2006/main" xmlns:r="http://schemas.openxmlformats.org/officeDocument/2006/relationships" xmlns:p="http://schemas.openxmlformats.org/presentationml/2006/main">
  <p:tag name="TIMING" val="|2.6"/>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4.9"/>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0.2|2.1|7.1|4.2|1.6|4.2"/>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17.6"/>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TIMING" val="|9.8|6.4"/>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0.7|14.5"/>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1.2|1.9|2.1"/>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11.5|2.1|4.9|4.3|3|1.1"/>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2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20.7|12.3|10.9"/>
</p:tagLst>
</file>

<file path=ppt/tags/tag2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10"/>
</p:tagLst>
</file>

<file path=ppt/tags/tag2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0.8|14.5|0.7"/>
</p:tagLst>
</file>

<file path=ppt/tags/tag2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6"/>
</p:tagLst>
</file>

<file path=ppt/tags/tag2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ags/tag5.xml><?xml version="1.0" encoding="utf-8"?>
<p:tagLst xmlns:a="http://schemas.openxmlformats.org/drawingml/2006/main" xmlns:r="http://schemas.openxmlformats.org/officeDocument/2006/relationships" xmlns:p="http://schemas.openxmlformats.org/presentationml/2006/main">
  <p:tag name="TIMING" val="|2|20"/>
</p:tagLst>
</file>

<file path=ppt/tags/tag6.xml><?xml version="1.0" encoding="utf-8"?>
<p:tagLst xmlns:a="http://schemas.openxmlformats.org/drawingml/2006/main" xmlns:r="http://schemas.openxmlformats.org/officeDocument/2006/relationships" xmlns:p="http://schemas.openxmlformats.org/presentationml/2006/main">
  <p:tag name="TIMING" val="|2.1|15.9|17.1"/>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2.1|14.5|2.1"/>
</p:tagLst>
</file>

<file path=ppt/tags/tag9.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5340</TotalTime>
  <Words>1934</Words>
  <Application>Microsoft Office PowerPoint</Application>
  <PresentationFormat>Widescreen</PresentationFormat>
  <Paragraphs>170</Paragraphs>
  <Slides>39</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Times New Roman</vt:lpstr>
      <vt:lpstr>微软雅黑</vt:lpstr>
      <vt:lpstr>仓耳羽辰体-谷力 W05</vt:lpstr>
      <vt:lpstr>Calibri Light</vt:lpstr>
      <vt:lpstr>Arial</vt:lpstr>
      <vt:lpstr>.VnTime</vt:lpstr>
      <vt:lpstr>.VnCommercial Script</vt:lpstr>
      <vt:lpstr>等线</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cảm quyến luyến giữa bộ đội Việt Nam và nhân dân Campuchia (ảnh: vnmilitaryhistory)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dc:title>
  <dc:creator>七 七</dc:creator>
  <cp:lastModifiedBy>Admin</cp:lastModifiedBy>
  <cp:revision>314</cp:revision>
  <cp:lastPrinted>2021-09-19T12:59:02Z</cp:lastPrinted>
  <dcterms:created xsi:type="dcterms:W3CDTF">2019-05-18T10:06:56Z</dcterms:created>
  <dcterms:modified xsi:type="dcterms:W3CDTF">2021-10-15T08:18:59Z</dcterms:modified>
</cp:coreProperties>
</file>