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7" r:id="rId5"/>
    <p:sldId id="259" r:id="rId6"/>
    <p:sldId id="260" r:id="rId7"/>
    <p:sldId id="261" r:id="rId8"/>
    <p:sldId id="262" r:id="rId9"/>
    <p:sldId id="269" r:id="rId10"/>
    <p:sldId id="27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5DD"/>
    <a:srgbClr val="A3E4F5"/>
    <a:srgbClr val="00B0F0"/>
    <a:srgbClr val="F9F400"/>
    <a:srgbClr val="23E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78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3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2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4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0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6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15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2661A-BE35-4ABB-852D-F0648D326619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9335-163A-4E7D-93E7-AAA554FE8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9938" cy="1099938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2412" y="201706"/>
            <a:ext cx="6010835" cy="56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ouse Vector Illustration - Couple And A House Cartoon | Full Size PNG  Download | See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62" y="4397041"/>
            <a:ext cx="3730625" cy="24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6546" y="207086"/>
            <a:ext cx="7708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TIỂU HỌC ĐOÀN KẾT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2299" y="1940126"/>
            <a:ext cx="1014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CHÀO MỪNG CÁC CON ĐẾN VỚI MÔN TỰ NHIÊN VÀ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33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599" y="3713353"/>
            <a:ext cx="6868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NGÔI NHÀ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artoon Image Of Girl And Boy - ClipArt B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2914" y="5419164"/>
            <a:ext cx="1742677" cy="158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2080" y="4645478"/>
            <a:ext cx="50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25"/>
    </mc:Choice>
    <mc:Fallback xmlns="">
      <p:transition advTm="662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4757"/>
            <a:ext cx="1099938" cy="1099938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0999" y="458364"/>
            <a:ext cx="651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305DD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solidFill>
                <a:srgbClr val="33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2631" y="1194030"/>
            <a:ext cx="7522158" cy="682446"/>
            <a:chOff x="1438962" y="1734312"/>
            <a:chExt cx="7522158" cy="6824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62" y="1734312"/>
              <a:ext cx="682446" cy="6824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04288" y="1783147"/>
              <a:ext cx="66568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nhớ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2912" y="2176451"/>
            <a:ext cx="9247666" cy="1116977"/>
            <a:chOff x="1438962" y="1734312"/>
            <a:chExt cx="9247666" cy="11169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62" y="1734312"/>
              <a:ext cx="682446" cy="6824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04287" y="1774071"/>
              <a:ext cx="83823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xung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353" y="2501154"/>
            <a:ext cx="8606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CHÀO TẠM BIỆT VÀ HẸN GẶP LẠI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VÀO TIẾT HỌC SAU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hao\Nam hoc 2021 - 2022\Lop 1A1 moi\Powerpoint\Hinh nen dep\Pmyi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96" y="636814"/>
            <a:ext cx="8412878" cy="52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22566" y="636814"/>
            <a:ext cx="7315199" cy="1714500"/>
            <a:chOff x="273790" y="0"/>
            <a:chExt cx="2886269" cy="21503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2" t="20221" r="13677" b="23529"/>
            <a:stretch/>
          </p:blipFill>
          <p:spPr>
            <a:xfrm>
              <a:off x="273790" y="0"/>
              <a:ext cx="2886269" cy="207135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41404" y="580724"/>
              <a:ext cx="20842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MỤC TIÊU BÀI HỌC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027789" y="2915058"/>
            <a:ext cx="5556832" cy="960055"/>
          </a:xfrm>
          <a:prstGeom prst="roundRect">
            <a:avLst>
              <a:gd name="adj" fmla="val 50000"/>
            </a:avLst>
          </a:prstGeom>
          <a:solidFill>
            <a:srgbClr val="23E1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13219" y="4351629"/>
            <a:ext cx="5636718" cy="1066830"/>
          </a:xfrm>
          <a:prstGeom prst="roundRect">
            <a:avLst>
              <a:gd name="adj" fmla="val 50000"/>
            </a:avLst>
          </a:prstGeom>
          <a:solidFill>
            <a:srgbClr val="F9F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Nhà Của Tô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62032"/>
                </p14:media>
              </p:ext>
            </p:extLst>
          </p:nvPr>
        </p:nvPicPr>
        <p:blipFill rotWithShape="1">
          <a:blip r:embed="rId4"/>
          <a:srcRect t="1997"/>
          <a:stretch>
            <a:fillRect/>
          </a:stretch>
        </p:blipFill>
        <p:spPr>
          <a:xfrm>
            <a:off x="0" y="0"/>
            <a:ext cx="12192000" cy="6893145"/>
          </a:xfrm>
        </p:spPr>
      </p:pic>
    </p:spTree>
    <p:extLst>
      <p:ext uri="{BB962C8B-B14F-4D97-AF65-F5344CB8AC3E}">
        <p14:creationId xmlns:p14="http://schemas.microsoft.com/office/powerpoint/2010/main" val="41223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on Phim Hoạt Hình Minh Họa - Véc tơ sơn thị trấn đường phố png tải về -  Miễn phí trong suốt Khu Vực png Tải v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6250" l="7000" r="95556">
                        <a14:foregroundMark x1="11444" y1="30000" x2="9333" y2="38750"/>
                        <a14:foregroundMark x1="14111" y1="35714" x2="10556" y2="52143"/>
                        <a14:foregroundMark x1="24667" y1="42321" x2="24889" y2="49286"/>
                        <a14:foregroundMark x1="51778" y1="33929" x2="51556" y2="38036"/>
                        <a14:foregroundMark x1="62222" y1="19464" x2="60444" y2="36429"/>
                        <a14:foregroundMark x1="74556" y1="30536" x2="84333" y2="29286"/>
                        <a14:foregroundMark x1="35333" y1="42857" x2="40000" y2="42857"/>
                        <a14:foregroundMark x1="92222" y1="30000" x2="93000" y2="3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t="1886" r="3966" b="5086"/>
          <a:stretch/>
        </p:blipFill>
        <p:spPr bwMode="auto">
          <a:xfrm>
            <a:off x="0" y="1"/>
            <a:ext cx="1270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976" y="3530600"/>
            <a:ext cx="2147885" cy="3327401"/>
          </a:xfrm>
          <a:prstGeom prst="rect">
            <a:avLst/>
          </a:prstGeom>
        </p:spPr>
      </p:pic>
      <p:pic>
        <p:nvPicPr>
          <p:cNvPr id="1032" name="Picture 8" descr="Trụ biển tên đường thân nhôm | Saigoncuulong lighting, tìm mua Trụ biển tên  đường thân nhôm | Saigoncuulong lighting, nhà cung cấp Trụ biển tên đường  thân nhôm | Saigoncuulong lighti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500" l="36246" r="81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5" r="17922"/>
          <a:stretch/>
        </p:blipFill>
        <p:spPr bwMode="auto">
          <a:xfrm>
            <a:off x="634731" y="1658650"/>
            <a:ext cx="1318992" cy="32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6701506" y="2304288"/>
            <a:ext cx="3015518" cy="177901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1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1064"/>
            <a:ext cx="10515600" cy="64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288" y="257581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344" y="91935"/>
            <a:ext cx="4135891" cy="321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4" y="351190"/>
            <a:ext cx="3756932" cy="275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77" y="3519160"/>
            <a:ext cx="4139293" cy="300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35" y="3110592"/>
            <a:ext cx="5706303" cy="341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9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0+ mẫu thiết kế biệt thự nhà vườn đẹp nhất 2021 với nhiều phong cách l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13" y="457734"/>
            <a:ext cx="4622123" cy="27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à lá | Mẫu kiến trúc đậm chất dân dã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12" y="3718560"/>
            <a:ext cx="4622123" cy="30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pic>
        <p:nvPicPr>
          <p:cNvPr id="1032" name="Picture 8" descr="99+ mẫu nhà 2 tầng đẹp nhất 2021 với phong cách thiết kế cuốn hú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2" y="457734"/>
            <a:ext cx="4453001" cy="27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Lắp Ghép Vật Liệu Nhẹ | Quang Phát | Thiết kế, Xây dựng,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1" y="3718560"/>
            <a:ext cx="4453001" cy="30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48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288" y="257581"/>
            <a:ext cx="534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ransparent Background House Clipart, HD Png Download - kind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38" l="2907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31" y="1840992"/>
            <a:ext cx="8839299" cy="534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5" y="3910465"/>
            <a:ext cx="1900848" cy="2947535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365505" y="1280160"/>
            <a:ext cx="5571744" cy="2379373"/>
          </a:xfrm>
          <a:prstGeom prst="wedgeEllipse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05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041900" y="3084513"/>
          <a:ext cx="21066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ackager Shell Object" showAsIcon="1" r:id="" imgW="2107080" imgH="685800" progId="Package">
                  <p:embed/>
                </p:oleObj>
              </mc:Choice>
              <mc:Fallback>
                <p:oleObj name="Packager Shell Object" showAsIcon="1" r:id="" imgW="21070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5041900" y="3084513"/>
                        <a:ext cx="21066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453662" y="346057"/>
            <a:ext cx="6294120" cy="756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592" y="1352196"/>
            <a:ext cx="594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056" y="2397666"/>
            <a:ext cx="991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,….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592" y="3725812"/>
            <a:ext cx="9820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(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,…)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62" y="0"/>
            <a:ext cx="1099938" cy="10999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53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209</Words>
  <Application>Microsoft Office PowerPoint</Application>
  <PresentationFormat>Custom</PresentationFormat>
  <Paragraphs>20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25</cp:revision>
  <dcterms:created xsi:type="dcterms:W3CDTF">2021-09-19T14:09:37Z</dcterms:created>
  <dcterms:modified xsi:type="dcterms:W3CDTF">2021-09-25T04:06:12Z</dcterms:modified>
</cp:coreProperties>
</file>