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359" r:id="rId3"/>
    <p:sldId id="360" r:id="rId4"/>
    <p:sldId id="263" r:id="rId5"/>
    <p:sldId id="333" r:id="rId6"/>
    <p:sldId id="343" r:id="rId7"/>
    <p:sldId id="348" r:id="rId8"/>
    <p:sldId id="350" r:id="rId9"/>
    <p:sldId id="349" r:id="rId10"/>
    <p:sldId id="358" r:id="rId11"/>
    <p:sldId id="272" r:id="rId12"/>
    <p:sldId id="260" r:id="rId13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59" d="100"/>
          <a:sy n="59" d="100"/>
        </p:scale>
        <p:origin x="1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44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“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Rút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=&gt;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Chốt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tỉ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lệ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684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mqh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tiền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endParaRPr lang="en-U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1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/>
              <a:t>=&gt;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912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2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=&gt;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0272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667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B2B7-543E-4ACA-92BC-24A1DCF1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660210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2801455" y="2834614"/>
            <a:ext cx="7905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BÀI:LUYỆN TẬP (Trang 19)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8943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460773" y="1820171"/>
            <a:ext cx="3802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8FEF9-4CC3-476A-B656-93477E3A2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1033" cy="220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49865A-FD3F-4A59-BDB4-B9792B0B47C4}"/>
              </a:ext>
            </a:extLst>
          </p:cNvPr>
          <p:cNvSpPr txBox="1"/>
          <p:nvPr/>
        </p:nvSpPr>
        <p:spPr>
          <a:xfrm>
            <a:off x="2260936" y="433032"/>
            <a:ext cx="898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TRƯỜNG TIỂU HỌC ĐOÀN KẾT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C4FDA6-91E7-4433-B86A-C55BCC97ED05}"/>
              </a:ext>
            </a:extLst>
          </p:cNvPr>
          <p:cNvSpPr txBox="1"/>
          <p:nvPr/>
        </p:nvSpPr>
        <p:spPr>
          <a:xfrm>
            <a:off x="3647467" y="4098643"/>
            <a:ext cx="7315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Lê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9376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72"/>
            <a:ext cx="12192000" cy="68304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8145" y="1491825"/>
            <a:ext cx="114438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9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2963" y="4062587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4525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B13834-EB98-429B-95D8-E0C3D0175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74B628A0-FDBB-4F84-949E-53967930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757" y="3559629"/>
            <a:ext cx="955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144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C.145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35AAB-F2BD-4296-B3B4-C4E578FA3DCC}"/>
              </a:ext>
            </a:extLst>
          </p:cNvPr>
          <p:cNvSpPr txBox="1"/>
          <p:nvPr/>
        </p:nvSpPr>
        <p:spPr>
          <a:xfrm>
            <a:off x="477157" y="1636493"/>
            <a:ext cx="11152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DCFB922F-BC22-4BB3-9751-4CB68B5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757" y="4382717"/>
            <a:ext cx="537633" cy="415925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" y="5120"/>
            <a:ext cx="12088091" cy="6852880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377728" y="208638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77728" y="3860395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2704" y="2021798"/>
            <a:ext cx="10481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2704" y="3625612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0DD3DF-28F9-4839-9952-1B860629DC09}"/>
              </a:ext>
            </a:extLst>
          </p:cNvPr>
          <p:cNvSpPr txBox="1">
            <a:spLocks/>
          </p:cNvSpPr>
          <p:nvPr/>
        </p:nvSpPr>
        <p:spPr>
          <a:xfrm>
            <a:off x="2400883" y="66378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5637"/>
            <a:ext cx="11887200" cy="12954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Mua 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		                  </a:t>
            </a:r>
            <a:endParaRPr lang="en-US" sz="4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	                      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04799" y="1880123"/>
            <a:ext cx="51746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i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12quyển: 90 000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	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313218" y="1903737"/>
            <a:ext cx="6400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90 000 : 12 = 7500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7500 x 30  = 225 000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225 000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6103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97165" y="303721"/>
            <a:ext cx="1133763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96 000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dirty="0"/>
              <a:t>                                                                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97165" y="2078457"/>
            <a:ext cx="3454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55601" y="2837531"/>
            <a:ext cx="55880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= 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96 000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406400" y="3921211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292436" y="2304269"/>
            <a:ext cx="0" cy="441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745018" y="2615625"/>
            <a:ext cx="604058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</a:rPr>
              <a:t>tá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= 24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endParaRPr lang="en-US" sz="3200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kém</a:t>
            </a:r>
            <a:r>
              <a:rPr lang="en-US" sz="3200" dirty="0">
                <a:latin typeface="Times New Roman" pitchFamily="18" charset="0"/>
              </a:rPr>
              <a:t> 24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 24 : 8 = 3 (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</a:rPr>
              <a:t> 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96 000 : 3  = 32 000 (</a:t>
            </a:r>
            <a:r>
              <a:rPr lang="en-US" sz="3200" dirty="0" err="1">
                <a:latin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b="1" i="1" dirty="0">
                <a:latin typeface="Times New Roman" pitchFamily="18" charset="0"/>
              </a:rPr>
              <a:t>                     </a:t>
            </a:r>
            <a:r>
              <a:rPr lang="en-US" sz="3200" b="1" i="1" dirty="0" err="1">
                <a:latin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</a:rPr>
              <a:t>: 32 000 </a:t>
            </a:r>
            <a:r>
              <a:rPr lang="en-US" sz="3200" b="1" i="1" dirty="0" err="1">
                <a:latin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</a:rPr>
              <a:t> </a:t>
            </a:r>
          </a:p>
          <a:p>
            <a:pPr eaLnBrk="1" hangingPunct="1"/>
            <a:endParaRPr lang="en-US" sz="3200" b="1" i="1" dirty="0">
              <a:latin typeface="Times New Roman" pitchFamily="18" charset="0"/>
            </a:endParaRPr>
          </a:p>
          <a:p>
            <a:pPr eaLnBrk="1" hangingPunct="1"/>
            <a:endParaRPr lang="en-US" sz="3200" b="1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7511472" y="2022901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2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76809" grpId="0" animBg="1"/>
      <p:bldP spid="5127" grpId="0"/>
      <p:bldP spid="5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12800" y="533401"/>
            <a:ext cx="944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52400" y="285915"/>
            <a:ext cx="1188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04800" y="1872632"/>
            <a:ext cx="223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096000" y="2109010"/>
            <a:ext cx="2798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04800" y="2534352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 ô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9983" y="3196071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4833" y="2810344"/>
            <a:ext cx="70823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5080003" y="3404393"/>
            <a:ext cx="487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120 : 3 = 40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673600" y="4019240"/>
            <a:ext cx="629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588000" y="4648200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160 : 40 = 4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6684434" y="6361113"/>
            <a:ext cx="36787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223001" y="5302992"/>
            <a:ext cx="4140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4354944" y="2109519"/>
            <a:ext cx="13855" cy="42150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/>
      <p:bldP spid="68624" grpId="0"/>
      <p:bldP spid="68625" grpId="0"/>
      <p:bldP spid="68627" grpId="0"/>
      <p:bldP spid="68628" grpId="0"/>
      <p:bldP spid="68629" grpId="0"/>
      <p:bldP spid="68630" grpId="0"/>
      <p:bldP spid="6157" grpId="0"/>
      <p:bldP spid="68632" grpId="0"/>
      <p:bldP spid="686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1"/>
          <p:cNvSpPr>
            <a:spLocks noChangeArrowheads="1" noChangeShapeType="1" noTextEdit="1"/>
          </p:cNvSpPr>
          <p:nvPr/>
        </p:nvSpPr>
        <p:spPr bwMode="auto">
          <a:xfrm>
            <a:off x="406400" y="228601"/>
            <a:ext cx="10033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84017" y="39196"/>
            <a:ext cx="119641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09600" y="1905000"/>
            <a:ext cx="314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7999" y="2576663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300 000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08000" y="3161438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5384801" y="2595563"/>
            <a:ext cx="6494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978400" y="3225225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300 000 : 2  =  150 000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283200" y="3733800"/>
            <a:ext cx="660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97600" y="4267200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150 000  x 5  = 750 000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7010400" y="4800600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750 000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4978400" y="2057400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3E2E4455-9D27-4857-8C3C-BC7B834C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089" y="2019018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507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/>
      <p:bldP spid="48147" grpId="0"/>
      <p:bldP spid="48148" grpId="0"/>
      <p:bldP spid="48149" grpId="0"/>
      <p:bldP spid="48150" grpId="0"/>
      <p:bldP spid="48155" grpId="0"/>
      <p:bldP spid="48156" grpId="0"/>
      <p:bldP spid="48157" grpId="0"/>
      <p:bldP spid="48158" grpId="0"/>
      <p:bldP spid="48159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755</Words>
  <Application>Microsoft Office PowerPoint</Application>
  <PresentationFormat>Widescreen</PresentationFormat>
  <Paragraphs>94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204</cp:revision>
  <cp:lastPrinted>2021-04-06T22:48:27Z</cp:lastPrinted>
  <dcterms:created xsi:type="dcterms:W3CDTF">2021-04-05T03:43:09Z</dcterms:created>
  <dcterms:modified xsi:type="dcterms:W3CDTF">2021-10-05T08:27:58Z</dcterms:modified>
</cp:coreProperties>
</file>