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3" r:id="rId4"/>
    <p:sldId id="259" r:id="rId5"/>
    <p:sldId id="260" r:id="rId6"/>
    <p:sldId id="264" r:id="rId7"/>
    <p:sldId id="263" r:id="rId8"/>
    <p:sldId id="289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67" r:id="rId1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D7"/>
    <a:srgbClr val="0000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EB4EFF-C5C2-4DFF-8DE3-A9AD5D721EBC}" v="22" dt="2021-11-24T03:46:36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6092" autoAdjust="0"/>
  </p:normalViewPr>
  <p:slideViewPr>
    <p:cSldViewPr>
      <p:cViewPr varScale="1">
        <p:scale>
          <a:sx n="79" d="100"/>
          <a:sy n="79" d="100"/>
        </p:scale>
        <p:origin x="91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ơ nguyễn" userId="1d70a463e08dd161" providerId="LiveId" clId="{8CEB4EFF-C5C2-4DFF-8DE3-A9AD5D721EBC}"/>
    <pc:docChg chg="custSel addSld delSld modSld sldOrd">
      <pc:chgData name="thơ nguyễn" userId="1d70a463e08dd161" providerId="LiveId" clId="{8CEB4EFF-C5C2-4DFF-8DE3-A9AD5D721EBC}" dt="2021-11-24T03:46:41.986" v="108" actId="1076"/>
      <pc:docMkLst>
        <pc:docMk/>
      </pc:docMkLst>
      <pc:sldChg chg="addSp modSp mod ord">
        <pc:chgData name="thơ nguyễn" userId="1d70a463e08dd161" providerId="LiveId" clId="{8CEB4EFF-C5C2-4DFF-8DE3-A9AD5D721EBC}" dt="2021-11-24T03:46:41.986" v="108" actId="1076"/>
        <pc:sldMkLst>
          <pc:docMk/>
          <pc:sldMk cId="3863812232" sldId="256"/>
        </pc:sldMkLst>
        <pc:spChg chg="mod">
          <ac:chgData name="thơ nguyễn" userId="1d70a463e08dd161" providerId="LiveId" clId="{8CEB4EFF-C5C2-4DFF-8DE3-A9AD5D721EBC}" dt="2021-11-24T03:46:21.049" v="104" actId="1076"/>
          <ac:spMkLst>
            <pc:docMk/>
            <pc:sldMk cId="3863812232" sldId="256"/>
            <ac:spMk id="4" creationId="{00000000-0000-0000-0000-000000000000}"/>
          </ac:spMkLst>
        </pc:spChg>
        <pc:picChg chg="add mod">
          <ac:chgData name="thơ nguyễn" userId="1d70a463e08dd161" providerId="LiveId" clId="{8CEB4EFF-C5C2-4DFF-8DE3-A9AD5D721EBC}" dt="2021-11-24T03:46:41.986" v="108" actId="1076"/>
          <ac:picMkLst>
            <pc:docMk/>
            <pc:sldMk cId="3863812232" sldId="256"/>
            <ac:picMk id="3" creationId="{F1E1F06B-AAF5-47CB-B0BB-25BFFA467688}"/>
          </ac:picMkLst>
        </pc:picChg>
      </pc:sldChg>
      <pc:sldChg chg="modSp mod">
        <pc:chgData name="thơ nguyễn" userId="1d70a463e08dd161" providerId="LiveId" clId="{8CEB4EFF-C5C2-4DFF-8DE3-A9AD5D721EBC}" dt="2021-11-24T03:37:15.601" v="12" actId="1076"/>
        <pc:sldMkLst>
          <pc:docMk/>
          <pc:sldMk cId="69761304" sldId="257"/>
        </pc:sldMkLst>
        <pc:spChg chg="mod">
          <ac:chgData name="thơ nguyễn" userId="1d70a463e08dd161" providerId="LiveId" clId="{8CEB4EFF-C5C2-4DFF-8DE3-A9AD5D721EBC}" dt="2021-11-24T03:37:15.601" v="12" actId="1076"/>
          <ac:spMkLst>
            <pc:docMk/>
            <pc:sldMk cId="69761304" sldId="257"/>
            <ac:spMk id="8" creationId="{00000000-0000-0000-0000-000000000000}"/>
          </ac:spMkLst>
        </pc:spChg>
      </pc:sldChg>
      <pc:sldChg chg="del">
        <pc:chgData name="thơ nguyễn" userId="1d70a463e08dd161" providerId="LiveId" clId="{8CEB4EFF-C5C2-4DFF-8DE3-A9AD5D721EBC}" dt="2021-11-24T03:37:33.493" v="13" actId="47"/>
        <pc:sldMkLst>
          <pc:docMk/>
          <pc:sldMk cId="4084612459" sldId="278"/>
        </pc:sldMkLst>
      </pc:sldChg>
      <pc:sldChg chg="del">
        <pc:chgData name="thơ nguyễn" userId="1d70a463e08dd161" providerId="LiveId" clId="{8CEB4EFF-C5C2-4DFF-8DE3-A9AD5D721EBC}" dt="2021-11-24T03:37:33.493" v="13" actId="47"/>
        <pc:sldMkLst>
          <pc:docMk/>
          <pc:sldMk cId="952720295" sldId="279"/>
        </pc:sldMkLst>
      </pc:sldChg>
      <pc:sldChg chg="addSp modSp add del mod setBg">
        <pc:chgData name="thơ nguyễn" userId="1d70a463e08dd161" providerId="LiveId" clId="{8CEB4EFF-C5C2-4DFF-8DE3-A9AD5D721EBC}" dt="2021-11-24T03:42:53.505" v="86" actId="1076"/>
        <pc:sldMkLst>
          <pc:docMk/>
          <pc:sldMk cId="3679470044" sldId="282"/>
        </pc:sldMkLst>
        <pc:spChg chg="add mod">
          <ac:chgData name="thơ nguyễn" userId="1d70a463e08dd161" providerId="LiveId" clId="{8CEB4EFF-C5C2-4DFF-8DE3-A9AD5D721EBC}" dt="2021-11-24T03:42:53.505" v="86" actId="1076"/>
          <ac:spMkLst>
            <pc:docMk/>
            <pc:sldMk cId="3679470044" sldId="282"/>
            <ac:spMk id="3" creationId="{4700F16D-6D78-4F04-B0D1-0FD0741F0B12}"/>
          </ac:spMkLst>
        </pc:spChg>
        <pc:spChg chg="mod">
          <ac:chgData name="thơ nguyễn" userId="1d70a463e08dd161" providerId="LiveId" clId="{8CEB4EFF-C5C2-4DFF-8DE3-A9AD5D721EBC}" dt="2021-11-24T03:42:15.600" v="79" actId="1076"/>
          <ac:spMkLst>
            <pc:docMk/>
            <pc:sldMk cId="3679470044" sldId="282"/>
            <ac:spMk id="13" creationId="{00000000-0000-0000-0000-000000000000}"/>
          </ac:spMkLst>
        </pc:spChg>
        <pc:spChg chg="mod">
          <ac:chgData name="thơ nguyễn" userId="1d70a463e08dd161" providerId="LiveId" clId="{8CEB4EFF-C5C2-4DFF-8DE3-A9AD5D721EBC}" dt="2021-11-24T03:40:39.284" v="23" actId="1076"/>
          <ac:spMkLst>
            <pc:docMk/>
            <pc:sldMk cId="3679470044" sldId="282"/>
            <ac:spMk id="21" creationId="{00000000-0000-0000-0000-000000000000}"/>
          </ac:spMkLst>
        </pc:spChg>
        <pc:spChg chg="mod">
          <ac:chgData name="thơ nguyễn" userId="1d70a463e08dd161" providerId="LiveId" clId="{8CEB4EFF-C5C2-4DFF-8DE3-A9AD5D721EBC}" dt="2021-11-24T03:40:44.458" v="24" actId="1076"/>
          <ac:spMkLst>
            <pc:docMk/>
            <pc:sldMk cId="3679470044" sldId="282"/>
            <ac:spMk id="22" creationId="{00000000-0000-0000-0000-000000000000}"/>
          </ac:spMkLst>
        </pc:spChg>
        <pc:spChg chg="mod">
          <ac:chgData name="thơ nguyễn" userId="1d70a463e08dd161" providerId="LiveId" clId="{8CEB4EFF-C5C2-4DFF-8DE3-A9AD5D721EBC}" dt="2021-11-24T03:42:07.849" v="77" actId="1076"/>
          <ac:spMkLst>
            <pc:docMk/>
            <pc:sldMk cId="3679470044" sldId="282"/>
            <ac:spMk id="23" creationId="{00000000-0000-0000-0000-000000000000}"/>
          </ac:spMkLst>
        </pc:spChg>
        <pc:spChg chg="mod">
          <ac:chgData name="thơ nguyễn" userId="1d70a463e08dd161" providerId="LiveId" clId="{8CEB4EFF-C5C2-4DFF-8DE3-A9AD5D721EBC}" dt="2021-11-24T03:40:47.913" v="25" actId="1076"/>
          <ac:spMkLst>
            <pc:docMk/>
            <pc:sldMk cId="3679470044" sldId="282"/>
            <ac:spMk id="26" creationId="{00000000-0000-0000-0000-000000000000}"/>
          </ac:spMkLst>
        </pc:spChg>
        <pc:picChg chg="mod">
          <ac:chgData name="thơ nguyễn" userId="1d70a463e08dd161" providerId="LiveId" clId="{8CEB4EFF-C5C2-4DFF-8DE3-A9AD5D721EBC}" dt="2021-11-24T03:40:39.284" v="23" actId="1076"/>
          <ac:picMkLst>
            <pc:docMk/>
            <pc:sldMk cId="3679470044" sldId="282"/>
            <ac:picMk id="6" creationId="{00000000-0000-0000-0000-000000000000}"/>
          </ac:picMkLst>
        </pc:picChg>
        <pc:picChg chg="mod">
          <ac:chgData name="thơ nguyễn" userId="1d70a463e08dd161" providerId="LiveId" clId="{8CEB4EFF-C5C2-4DFF-8DE3-A9AD5D721EBC}" dt="2021-11-24T03:42:07.849" v="77" actId="1076"/>
          <ac:picMkLst>
            <pc:docMk/>
            <pc:sldMk cId="3679470044" sldId="282"/>
            <ac:picMk id="7" creationId="{00000000-0000-0000-0000-000000000000}"/>
          </ac:picMkLst>
        </pc:picChg>
        <pc:picChg chg="mod">
          <ac:chgData name="thơ nguyễn" userId="1d70a463e08dd161" providerId="LiveId" clId="{8CEB4EFF-C5C2-4DFF-8DE3-A9AD5D721EBC}" dt="2021-11-24T03:40:44.458" v="24" actId="1076"/>
          <ac:picMkLst>
            <pc:docMk/>
            <pc:sldMk cId="3679470044" sldId="282"/>
            <ac:picMk id="9" creationId="{00000000-0000-0000-0000-000000000000}"/>
          </ac:picMkLst>
        </pc:picChg>
        <pc:picChg chg="mod">
          <ac:chgData name="thơ nguyễn" userId="1d70a463e08dd161" providerId="LiveId" clId="{8CEB4EFF-C5C2-4DFF-8DE3-A9AD5D721EBC}" dt="2021-11-24T03:42:15.600" v="79" actId="1076"/>
          <ac:picMkLst>
            <pc:docMk/>
            <pc:sldMk cId="3679470044" sldId="282"/>
            <ac:picMk id="12" creationId="{00000000-0000-0000-0000-000000000000}"/>
          </ac:picMkLst>
        </pc:picChg>
        <pc:picChg chg="mod">
          <ac:chgData name="thơ nguyễn" userId="1d70a463e08dd161" providerId="LiveId" clId="{8CEB4EFF-C5C2-4DFF-8DE3-A9AD5D721EBC}" dt="2021-11-24T03:40:47.913" v="25" actId="1076"/>
          <ac:picMkLst>
            <pc:docMk/>
            <pc:sldMk cId="3679470044" sldId="282"/>
            <ac:picMk id="24" creationId="{00000000-0000-0000-0000-000000000000}"/>
          </ac:picMkLst>
        </pc:picChg>
        <pc:picChg chg="add mod">
          <ac:chgData name="thơ nguyễn" userId="1d70a463e08dd161" providerId="LiveId" clId="{8CEB4EFF-C5C2-4DFF-8DE3-A9AD5D721EBC}" dt="2021-11-24T03:40:26.924" v="21" actId="167"/>
          <ac:picMkLst>
            <pc:docMk/>
            <pc:sldMk cId="3679470044" sldId="282"/>
            <ac:picMk id="1026" creationId="{700EA9C0-BB2E-48D3-96CA-754EB5EE4E97}"/>
          </ac:picMkLst>
        </pc:picChg>
      </pc:sldChg>
      <pc:sldChg chg="addSp modSp add del setBg">
        <pc:chgData name="thơ nguyễn" userId="1d70a463e08dd161" providerId="LiveId" clId="{8CEB4EFF-C5C2-4DFF-8DE3-A9AD5D721EBC}" dt="2021-11-24T03:43:18.694" v="88" actId="167"/>
        <pc:sldMkLst>
          <pc:docMk/>
          <pc:sldMk cId="740681703" sldId="283"/>
        </pc:sldMkLst>
        <pc:picChg chg="add mod">
          <ac:chgData name="thơ nguyễn" userId="1d70a463e08dd161" providerId="LiveId" clId="{8CEB4EFF-C5C2-4DFF-8DE3-A9AD5D721EBC}" dt="2021-11-24T03:43:18.694" v="88" actId="167"/>
          <ac:picMkLst>
            <pc:docMk/>
            <pc:sldMk cId="740681703" sldId="283"/>
            <ac:picMk id="16" creationId="{3D906695-C6C2-4349-B9D2-F88E5E8A08D7}"/>
          </ac:picMkLst>
        </pc:picChg>
      </pc:sldChg>
      <pc:sldChg chg="addSp delSp modSp add del mod setBg delAnim">
        <pc:chgData name="thơ nguyễn" userId="1d70a463e08dd161" providerId="LiveId" clId="{8CEB4EFF-C5C2-4DFF-8DE3-A9AD5D721EBC}" dt="2021-11-24T03:43:58.265" v="94" actId="478"/>
        <pc:sldMkLst>
          <pc:docMk/>
          <pc:sldMk cId="2619205233" sldId="284"/>
        </pc:sldMkLst>
        <pc:picChg chg="add mod">
          <ac:chgData name="thơ nguyễn" userId="1d70a463e08dd161" providerId="LiveId" clId="{8CEB4EFF-C5C2-4DFF-8DE3-A9AD5D721EBC}" dt="2021-11-24T03:43:24.941" v="90" actId="167"/>
          <ac:picMkLst>
            <pc:docMk/>
            <pc:sldMk cId="2619205233" sldId="284"/>
            <ac:picMk id="18" creationId="{D3361610-8837-40D4-AFDC-7F507A62FF99}"/>
          </ac:picMkLst>
        </pc:picChg>
        <pc:picChg chg="del mod">
          <ac:chgData name="thơ nguyễn" userId="1d70a463e08dd161" providerId="LiveId" clId="{8CEB4EFF-C5C2-4DFF-8DE3-A9AD5D721EBC}" dt="2021-11-24T03:43:56.085" v="92" actId="478"/>
          <ac:picMkLst>
            <pc:docMk/>
            <pc:sldMk cId="2619205233" sldId="284"/>
            <ac:picMk id="36" creationId="{00000000-0000-0000-0000-000000000000}"/>
          </ac:picMkLst>
        </pc:picChg>
        <pc:picChg chg="del">
          <ac:chgData name="thơ nguyễn" userId="1d70a463e08dd161" providerId="LiveId" clId="{8CEB4EFF-C5C2-4DFF-8DE3-A9AD5D721EBC}" dt="2021-11-24T03:43:57.416" v="93" actId="478"/>
          <ac:picMkLst>
            <pc:docMk/>
            <pc:sldMk cId="2619205233" sldId="284"/>
            <ac:picMk id="37" creationId="{00000000-0000-0000-0000-000000000000}"/>
          </ac:picMkLst>
        </pc:picChg>
        <pc:picChg chg="del">
          <ac:chgData name="thơ nguyễn" userId="1d70a463e08dd161" providerId="LiveId" clId="{8CEB4EFF-C5C2-4DFF-8DE3-A9AD5D721EBC}" dt="2021-11-24T03:43:58.265" v="94" actId="478"/>
          <ac:picMkLst>
            <pc:docMk/>
            <pc:sldMk cId="2619205233" sldId="284"/>
            <ac:picMk id="38" creationId="{00000000-0000-0000-0000-000000000000}"/>
          </ac:picMkLst>
        </pc:picChg>
      </pc:sldChg>
      <pc:sldChg chg="delSp del mod">
        <pc:chgData name="thơ nguyễn" userId="1d70a463e08dd161" providerId="LiveId" clId="{8CEB4EFF-C5C2-4DFF-8DE3-A9AD5D721EBC}" dt="2021-11-24T03:37:02.946" v="7" actId="47"/>
        <pc:sldMkLst>
          <pc:docMk/>
          <pc:sldMk cId="224787151" sldId="285"/>
        </pc:sldMkLst>
        <pc:spChg chg="del">
          <ac:chgData name="thơ nguyễn" userId="1d70a463e08dd161" providerId="LiveId" clId="{8CEB4EFF-C5C2-4DFF-8DE3-A9AD5D721EBC}" dt="2021-11-24T03:36:46.892" v="1" actId="478"/>
          <ac:spMkLst>
            <pc:docMk/>
            <pc:sldMk cId="224787151" sldId="285"/>
            <ac:spMk id="11" creationId="{F9A94457-2255-4618-ABC1-3AFA9479245D}"/>
          </ac:spMkLst>
        </pc:spChg>
        <pc:spChg chg="del">
          <ac:chgData name="thơ nguyễn" userId="1d70a463e08dd161" providerId="LiveId" clId="{8CEB4EFF-C5C2-4DFF-8DE3-A9AD5D721EBC}" dt="2021-11-24T03:36:50.798" v="3" actId="478"/>
          <ac:spMkLst>
            <pc:docMk/>
            <pc:sldMk cId="224787151" sldId="285"/>
            <ac:spMk id="12" creationId="{F60B5FC2-DBE5-445C-8843-1B7F007C9D92}"/>
          </ac:spMkLst>
        </pc:spChg>
        <pc:spChg chg="del">
          <ac:chgData name="thơ nguyễn" userId="1d70a463e08dd161" providerId="LiveId" clId="{8CEB4EFF-C5C2-4DFF-8DE3-A9AD5D721EBC}" dt="2021-11-24T03:36:49.024" v="2" actId="478"/>
          <ac:spMkLst>
            <pc:docMk/>
            <pc:sldMk cId="224787151" sldId="285"/>
            <ac:spMk id="13" creationId="{8CDEFFBC-B254-473F-8F3A-202CFA32EA6A}"/>
          </ac:spMkLst>
        </pc:spChg>
        <pc:spChg chg="del">
          <ac:chgData name="thơ nguyễn" userId="1d70a463e08dd161" providerId="LiveId" clId="{8CEB4EFF-C5C2-4DFF-8DE3-A9AD5D721EBC}" dt="2021-11-24T03:36:52.471" v="4" actId="478"/>
          <ac:spMkLst>
            <pc:docMk/>
            <pc:sldMk cId="224787151" sldId="285"/>
            <ac:spMk id="18" creationId="{6E33728A-F1F2-424D-9C73-BAFD74773267}"/>
          </ac:spMkLst>
        </pc:spChg>
        <pc:cxnChg chg="del">
          <ac:chgData name="thơ nguyễn" userId="1d70a463e08dd161" providerId="LiveId" clId="{8CEB4EFF-C5C2-4DFF-8DE3-A9AD5D721EBC}" dt="2021-11-24T03:36:45.076" v="0" actId="478"/>
          <ac:cxnSpMkLst>
            <pc:docMk/>
            <pc:sldMk cId="224787151" sldId="285"/>
            <ac:cxnSpMk id="14" creationId="{181EA43B-7587-4C15-9F7F-33F87209F183}"/>
          </ac:cxnSpMkLst>
        </pc:cxnChg>
      </pc:sldChg>
      <pc:sldChg chg="addSp modSp add del setBg">
        <pc:chgData name="thơ nguyễn" userId="1d70a463e08dd161" providerId="LiveId" clId="{8CEB4EFF-C5C2-4DFF-8DE3-A9AD5D721EBC}" dt="2021-11-24T03:44:07.121" v="96" actId="167"/>
        <pc:sldMkLst>
          <pc:docMk/>
          <pc:sldMk cId="4256008948" sldId="285"/>
        </pc:sldMkLst>
        <pc:picChg chg="add mod">
          <ac:chgData name="thơ nguyễn" userId="1d70a463e08dd161" providerId="LiveId" clId="{8CEB4EFF-C5C2-4DFF-8DE3-A9AD5D721EBC}" dt="2021-11-24T03:44:07.121" v="96" actId="167"/>
          <ac:picMkLst>
            <pc:docMk/>
            <pc:sldMk cId="4256008948" sldId="285"/>
            <ac:picMk id="16" creationId="{4A71E304-0AD7-4025-93D1-F61C167AE807}"/>
          </ac:picMkLst>
        </pc:picChg>
      </pc:sldChg>
      <pc:sldChg chg="addSp modSp add del setBg">
        <pc:chgData name="thơ nguyễn" userId="1d70a463e08dd161" providerId="LiveId" clId="{8CEB4EFF-C5C2-4DFF-8DE3-A9AD5D721EBC}" dt="2021-11-24T03:44:12.110" v="98" actId="167"/>
        <pc:sldMkLst>
          <pc:docMk/>
          <pc:sldMk cId="513094380" sldId="286"/>
        </pc:sldMkLst>
        <pc:picChg chg="add mod">
          <ac:chgData name="thơ nguyễn" userId="1d70a463e08dd161" providerId="LiveId" clId="{8CEB4EFF-C5C2-4DFF-8DE3-A9AD5D721EBC}" dt="2021-11-24T03:44:12.110" v="98" actId="167"/>
          <ac:picMkLst>
            <pc:docMk/>
            <pc:sldMk cId="513094380" sldId="286"/>
            <ac:picMk id="16" creationId="{0AA06EAD-B5E1-4A3A-91A3-4136631C5918}"/>
          </ac:picMkLst>
        </pc:picChg>
      </pc:sldChg>
      <pc:sldChg chg="addSp modSp add del setBg">
        <pc:chgData name="thơ nguyễn" userId="1d70a463e08dd161" providerId="LiveId" clId="{8CEB4EFF-C5C2-4DFF-8DE3-A9AD5D721EBC}" dt="2021-11-24T03:44:19.501" v="100" actId="167"/>
        <pc:sldMkLst>
          <pc:docMk/>
          <pc:sldMk cId="1967182430" sldId="287"/>
        </pc:sldMkLst>
        <pc:picChg chg="add mod">
          <ac:chgData name="thơ nguyễn" userId="1d70a463e08dd161" providerId="LiveId" clId="{8CEB4EFF-C5C2-4DFF-8DE3-A9AD5D721EBC}" dt="2021-11-24T03:44:19.501" v="100" actId="167"/>
          <ac:picMkLst>
            <pc:docMk/>
            <pc:sldMk cId="1967182430" sldId="287"/>
            <ac:picMk id="21" creationId="{8B9492FB-38E3-444F-A80D-FDCDF406A58A}"/>
          </ac:picMkLst>
        </pc:picChg>
      </pc:sldChg>
      <pc:sldChg chg="add del">
        <pc:chgData name="thơ nguyễn" userId="1d70a463e08dd161" providerId="LiveId" clId="{8CEB4EFF-C5C2-4DFF-8DE3-A9AD5D721EBC}" dt="2021-11-24T03:38:37.576" v="16"/>
        <pc:sldMkLst>
          <pc:docMk/>
          <pc:sldMk cId="3547637394" sldId="288"/>
        </pc:sldMkLst>
      </pc:sldChg>
      <pc:sldChg chg="del">
        <pc:chgData name="thơ nguyễn" userId="1d70a463e08dd161" providerId="LiveId" clId="{8CEB4EFF-C5C2-4DFF-8DE3-A9AD5D721EBC}" dt="2021-11-24T03:37:33.493" v="13" actId="47"/>
        <pc:sldMkLst>
          <pc:docMk/>
          <pc:sldMk cId="709871861" sldId="289"/>
        </pc:sldMkLst>
      </pc:sldChg>
      <pc:sldChg chg="addSp new mod">
        <pc:chgData name="thơ nguyễn" userId="1d70a463e08dd161" providerId="LiveId" clId="{8CEB4EFF-C5C2-4DFF-8DE3-A9AD5D721EBC}" dt="2021-11-24T03:45:40.337" v="102" actId="22"/>
        <pc:sldMkLst>
          <pc:docMk/>
          <pc:sldMk cId="2252198291" sldId="289"/>
        </pc:sldMkLst>
        <pc:picChg chg="add">
          <ac:chgData name="thơ nguyễn" userId="1d70a463e08dd161" providerId="LiveId" clId="{8CEB4EFF-C5C2-4DFF-8DE3-A9AD5D721EBC}" dt="2021-11-24T03:45:40.337" v="102" actId="22"/>
          <ac:picMkLst>
            <pc:docMk/>
            <pc:sldMk cId="2252198291" sldId="289"/>
            <ac:picMk id="3" creationId="{D4B0A465-99E1-45DC-A785-E6BCB5C21F21}"/>
          </ac:picMkLst>
        </pc:picChg>
      </pc:sldChg>
      <pc:sldChg chg="del">
        <pc:chgData name="thơ nguyễn" userId="1d70a463e08dd161" providerId="LiveId" clId="{8CEB4EFF-C5C2-4DFF-8DE3-A9AD5D721EBC}" dt="2021-11-24T03:37:33.493" v="13" actId="47"/>
        <pc:sldMkLst>
          <pc:docMk/>
          <pc:sldMk cId="605824633" sldId="291"/>
        </pc:sldMkLst>
      </pc:sldChg>
    </pc:docChg>
  </pc:docChgLst>
  <pc:docChgLst>
    <pc:chgData name="thơ nguyễn" userId="1d70a463e08dd161" providerId="LiveId" clId="{16D0C685-CFD1-47FD-AE66-E58C9CB5143D}"/>
    <pc:docChg chg="custSel addSld delSld modSld sldOrd">
      <pc:chgData name="thơ nguyễn" userId="1d70a463e08dd161" providerId="LiveId" clId="{16D0C685-CFD1-47FD-AE66-E58C9CB5143D}" dt="2021-11-18T12:48:17.163" v="166" actId="20577"/>
      <pc:docMkLst>
        <pc:docMk/>
      </pc:docMkLst>
      <pc:sldChg chg="delSp mod">
        <pc:chgData name="thơ nguyễn" userId="1d70a463e08dd161" providerId="LiveId" clId="{16D0C685-CFD1-47FD-AE66-E58C9CB5143D}" dt="2021-11-18T09:37:52.865" v="0" actId="478"/>
        <pc:sldMkLst>
          <pc:docMk/>
          <pc:sldMk cId="3863812232" sldId="256"/>
        </pc:sldMkLst>
        <pc:spChg chg="del">
          <ac:chgData name="thơ nguyễn" userId="1d70a463e08dd161" providerId="LiveId" clId="{16D0C685-CFD1-47FD-AE66-E58C9CB5143D}" dt="2021-11-18T09:37:52.865" v="0" actId="478"/>
          <ac:spMkLst>
            <pc:docMk/>
            <pc:sldMk cId="3863812232" sldId="256"/>
            <ac:spMk id="6" creationId="{00000000-0000-0000-0000-000000000000}"/>
          </ac:spMkLst>
        </pc:spChg>
      </pc:sldChg>
      <pc:sldChg chg="modAnim">
        <pc:chgData name="thơ nguyễn" userId="1d70a463e08dd161" providerId="LiveId" clId="{16D0C685-CFD1-47FD-AE66-E58C9CB5143D}" dt="2021-11-18T10:06:52.953" v="52"/>
        <pc:sldMkLst>
          <pc:docMk/>
          <pc:sldMk cId="782470132" sldId="260"/>
        </pc:sldMkLst>
      </pc:sldChg>
      <pc:sldChg chg="delSp modSp mod">
        <pc:chgData name="thơ nguyễn" userId="1d70a463e08dd161" providerId="LiveId" clId="{16D0C685-CFD1-47FD-AE66-E58C9CB5143D}" dt="2021-11-18T10:07:39.729" v="54" actId="478"/>
        <pc:sldMkLst>
          <pc:docMk/>
          <pc:sldMk cId="2387076273" sldId="263"/>
        </pc:sldMkLst>
        <pc:spChg chg="mod">
          <ac:chgData name="thơ nguyễn" userId="1d70a463e08dd161" providerId="LiveId" clId="{16D0C685-CFD1-47FD-AE66-E58C9CB5143D}" dt="2021-11-18T09:40:08.479" v="7" actId="1038"/>
          <ac:spMkLst>
            <pc:docMk/>
            <pc:sldMk cId="2387076273" sldId="263"/>
            <ac:spMk id="22" creationId="{00000000-0000-0000-0000-000000000000}"/>
          </ac:spMkLst>
        </pc:spChg>
        <pc:picChg chg="del">
          <ac:chgData name="thơ nguyễn" userId="1d70a463e08dd161" providerId="LiveId" clId="{16D0C685-CFD1-47FD-AE66-E58C9CB5143D}" dt="2021-11-18T10:07:39.729" v="54" actId="478"/>
          <ac:picMkLst>
            <pc:docMk/>
            <pc:sldMk cId="2387076273" sldId="263"/>
            <ac:picMk id="7170" creationId="{00000000-0000-0000-0000-000000000000}"/>
          </ac:picMkLst>
        </pc:picChg>
      </pc:sldChg>
      <pc:sldChg chg="modSp">
        <pc:chgData name="thơ nguyễn" userId="1d70a463e08dd161" providerId="LiveId" clId="{16D0C685-CFD1-47FD-AE66-E58C9CB5143D}" dt="2021-11-18T10:00:37.067" v="31" actId="2711"/>
        <pc:sldMkLst>
          <pc:docMk/>
          <pc:sldMk cId="2496159933" sldId="264"/>
        </pc:sldMkLst>
        <pc:spChg chg="mod">
          <ac:chgData name="thơ nguyễn" userId="1d70a463e08dd161" providerId="LiveId" clId="{16D0C685-CFD1-47FD-AE66-E58C9CB5143D}" dt="2021-11-18T10:00:37.067" v="31" actId="2711"/>
          <ac:spMkLst>
            <pc:docMk/>
            <pc:sldMk cId="2496159933" sldId="264"/>
            <ac:spMk id="3" creationId="{00000000-0000-0000-0000-000000000000}"/>
          </ac:spMkLst>
        </pc:spChg>
        <pc:spChg chg="mod">
          <ac:chgData name="thơ nguyễn" userId="1d70a463e08dd161" providerId="LiveId" clId="{16D0C685-CFD1-47FD-AE66-E58C9CB5143D}" dt="2021-11-18T10:00:37.067" v="31" actId="2711"/>
          <ac:spMkLst>
            <pc:docMk/>
            <pc:sldMk cId="2496159933" sldId="264"/>
            <ac:spMk id="8" creationId="{00000000-0000-0000-0000-000000000000}"/>
          </ac:spMkLst>
        </pc:spChg>
        <pc:spChg chg="mod">
          <ac:chgData name="thơ nguyễn" userId="1d70a463e08dd161" providerId="LiveId" clId="{16D0C685-CFD1-47FD-AE66-E58C9CB5143D}" dt="2021-11-18T10:00:37.067" v="31" actId="2711"/>
          <ac:spMkLst>
            <pc:docMk/>
            <pc:sldMk cId="2496159933" sldId="264"/>
            <ac:spMk id="11" creationId="{00000000-0000-0000-0000-000000000000}"/>
          </ac:spMkLst>
        </pc:spChg>
      </pc:sldChg>
      <pc:sldChg chg="del">
        <pc:chgData name="thơ nguyễn" userId="1d70a463e08dd161" providerId="LiveId" clId="{16D0C685-CFD1-47FD-AE66-E58C9CB5143D}" dt="2021-11-18T09:59:30.406" v="8" actId="47"/>
        <pc:sldMkLst>
          <pc:docMk/>
          <pc:sldMk cId="2807582870" sldId="266"/>
        </pc:sldMkLst>
      </pc:sldChg>
      <pc:sldChg chg="del">
        <pc:chgData name="thơ nguyễn" userId="1d70a463e08dd161" providerId="LiveId" clId="{16D0C685-CFD1-47FD-AE66-E58C9CB5143D}" dt="2021-11-18T10:07:33.517" v="53" actId="47"/>
        <pc:sldMkLst>
          <pc:docMk/>
          <pc:sldMk cId="4146677594" sldId="270"/>
        </pc:sldMkLst>
      </pc:sldChg>
      <pc:sldChg chg="del">
        <pc:chgData name="thơ nguyễn" userId="1d70a463e08dd161" providerId="LiveId" clId="{16D0C685-CFD1-47FD-AE66-E58C9CB5143D}" dt="2021-11-18T09:59:30.406" v="8" actId="47"/>
        <pc:sldMkLst>
          <pc:docMk/>
          <pc:sldMk cId="2514315425" sldId="272"/>
        </pc:sldMkLst>
      </pc:sldChg>
      <pc:sldChg chg="del">
        <pc:chgData name="thơ nguyễn" userId="1d70a463e08dd161" providerId="LiveId" clId="{16D0C685-CFD1-47FD-AE66-E58C9CB5143D}" dt="2021-11-18T09:59:38.380" v="9" actId="47"/>
        <pc:sldMkLst>
          <pc:docMk/>
          <pc:sldMk cId="798482401" sldId="274"/>
        </pc:sldMkLst>
      </pc:sldChg>
      <pc:sldChg chg="del">
        <pc:chgData name="thơ nguyễn" userId="1d70a463e08dd161" providerId="LiveId" clId="{16D0C685-CFD1-47FD-AE66-E58C9CB5143D}" dt="2021-11-18T09:59:38.380" v="9" actId="47"/>
        <pc:sldMkLst>
          <pc:docMk/>
          <pc:sldMk cId="1278445862" sldId="276"/>
        </pc:sldMkLst>
      </pc:sldChg>
      <pc:sldChg chg="del">
        <pc:chgData name="thơ nguyễn" userId="1d70a463e08dd161" providerId="LiveId" clId="{16D0C685-CFD1-47FD-AE66-E58C9CB5143D}" dt="2021-11-18T09:59:38.380" v="9" actId="47"/>
        <pc:sldMkLst>
          <pc:docMk/>
          <pc:sldMk cId="3538857554" sldId="277"/>
        </pc:sldMkLst>
      </pc:sldChg>
      <pc:sldChg chg="del">
        <pc:chgData name="thơ nguyễn" userId="1d70a463e08dd161" providerId="LiveId" clId="{16D0C685-CFD1-47FD-AE66-E58C9CB5143D}" dt="2021-11-18T09:59:38.380" v="9" actId="47"/>
        <pc:sldMkLst>
          <pc:docMk/>
          <pc:sldMk cId="3107704352" sldId="278"/>
        </pc:sldMkLst>
      </pc:sldChg>
      <pc:sldChg chg="modSp add setBg">
        <pc:chgData name="thơ nguyễn" userId="1d70a463e08dd161" providerId="LiveId" clId="{16D0C685-CFD1-47FD-AE66-E58C9CB5143D}" dt="2021-11-18T10:13:06.373" v="164" actId="20577"/>
        <pc:sldMkLst>
          <pc:docMk/>
          <pc:sldMk cId="4084612459" sldId="278"/>
        </pc:sldMkLst>
        <pc:spChg chg="mod">
          <ac:chgData name="thơ nguyễn" userId="1d70a463e08dd161" providerId="LiveId" clId="{16D0C685-CFD1-47FD-AE66-E58C9CB5143D}" dt="2021-11-18T10:12:59.913" v="162" actId="20577"/>
          <ac:spMkLst>
            <pc:docMk/>
            <pc:sldMk cId="4084612459" sldId="278"/>
            <ac:spMk id="51" creationId="{00000000-0000-0000-0000-000000000000}"/>
          </ac:spMkLst>
        </pc:spChg>
        <pc:spChg chg="mod">
          <ac:chgData name="thơ nguyễn" userId="1d70a463e08dd161" providerId="LiveId" clId="{16D0C685-CFD1-47FD-AE66-E58C9CB5143D}" dt="2021-11-18T10:13:06.373" v="164" actId="20577"/>
          <ac:spMkLst>
            <pc:docMk/>
            <pc:sldMk cId="4084612459" sldId="278"/>
            <ac:spMk id="57" creationId="{00000000-0000-0000-0000-000000000000}"/>
          </ac:spMkLst>
        </pc:spChg>
      </pc:sldChg>
      <pc:sldChg chg="del">
        <pc:chgData name="thơ nguyễn" userId="1d70a463e08dd161" providerId="LiveId" clId="{16D0C685-CFD1-47FD-AE66-E58C9CB5143D}" dt="2021-11-18T09:59:38.380" v="9" actId="47"/>
        <pc:sldMkLst>
          <pc:docMk/>
          <pc:sldMk cId="432979496" sldId="279"/>
        </pc:sldMkLst>
      </pc:sldChg>
      <pc:sldChg chg="modSp add mod setBg">
        <pc:chgData name="thơ nguyễn" userId="1d70a463e08dd161" providerId="LiveId" clId="{16D0C685-CFD1-47FD-AE66-E58C9CB5143D}" dt="2021-11-18T12:48:17.163" v="166" actId="20577"/>
        <pc:sldMkLst>
          <pc:docMk/>
          <pc:sldMk cId="952720295" sldId="279"/>
        </pc:sldMkLst>
        <pc:spChg chg="mod">
          <ac:chgData name="thơ nguyễn" userId="1d70a463e08dd161" providerId="LiveId" clId="{16D0C685-CFD1-47FD-AE66-E58C9CB5143D}" dt="2021-11-18T12:48:17.163" v="166" actId="20577"/>
          <ac:spMkLst>
            <pc:docMk/>
            <pc:sldMk cId="952720295" sldId="279"/>
            <ac:spMk id="29" creationId="{00000000-0000-0000-0000-000000000000}"/>
          </ac:spMkLst>
        </pc:spChg>
        <pc:cxnChg chg="mod">
          <ac:chgData name="thơ nguyễn" userId="1d70a463e08dd161" providerId="LiveId" clId="{16D0C685-CFD1-47FD-AE66-E58C9CB5143D}" dt="2021-11-18T10:12:06.811" v="156" actId="1076"/>
          <ac:cxnSpMkLst>
            <pc:docMk/>
            <pc:sldMk cId="952720295" sldId="279"/>
            <ac:cxnSpMk id="43" creationId="{00000000-0000-0000-0000-000000000000}"/>
          </ac:cxnSpMkLst>
        </pc:cxnChg>
        <pc:cxnChg chg="mod">
          <ac:chgData name="thơ nguyễn" userId="1d70a463e08dd161" providerId="LiveId" clId="{16D0C685-CFD1-47FD-AE66-E58C9CB5143D}" dt="2021-11-18T10:12:09.907" v="157" actId="1076"/>
          <ac:cxnSpMkLst>
            <pc:docMk/>
            <pc:sldMk cId="952720295" sldId="279"/>
            <ac:cxnSpMk id="45" creationId="{00000000-0000-0000-0000-000000000000}"/>
          </ac:cxnSpMkLst>
        </pc:cxnChg>
      </pc:sldChg>
      <pc:sldChg chg="del">
        <pc:chgData name="thơ nguyễn" userId="1d70a463e08dd161" providerId="LiveId" clId="{16D0C685-CFD1-47FD-AE66-E58C9CB5143D}" dt="2021-11-18T09:59:38.380" v="9" actId="47"/>
        <pc:sldMkLst>
          <pc:docMk/>
          <pc:sldMk cId="3394174999" sldId="280"/>
        </pc:sldMkLst>
      </pc:sldChg>
      <pc:sldChg chg="del">
        <pc:chgData name="thơ nguyễn" userId="1d70a463e08dd161" providerId="LiveId" clId="{16D0C685-CFD1-47FD-AE66-E58C9CB5143D}" dt="2021-11-18T09:59:38.380" v="9" actId="47"/>
        <pc:sldMkLst>
          <pc:docMk/>
          <pc:sldMk cId="3559730985" sldId="281"/>
        </pc:sldMkLst>
      </pc:sldChg>
      <pc:sldChg chg="del">
        <pc:chgData name="thơ nguyễn" userId="1d70a463e08dd161" providerId="LiveId" clId="{16D0C685-CFD1-47FD-AE66-E58C9CB5143D}" dt="2021-11-18T09:59:38.380" v="9" actId="47"/>
        <pc:sldMkLst>
          <pc:docMk/>
          <pc:sldMk cId="2227291865" sldId="282"/>
        </pc:sldMkLst>
      </pc:sldChg>
      <pc:sldChg chg="del">
        <pc:chgData name="thơ nguyễn" userId="1d70a463e08dd161" providerId="LiveId" clId="{16D0C685-CFD1-47FD-AE66-E58C9CB5143D}" dt="2021-11-18T09:59:30.406" v="8" actId="47"/>
        <pc:sldMkLst>
          <pc:docMk/>
          <pc:sldMk cId="2612714369" sldId="283"/>
        </pc:sldMkLst>
      </pc:sldChg>
      <pc:sldChg chg="del">
        <pc:chgData name="thơ nguyễn" userId="1d70a463e08dd161" providerId="LiveId" clId="{16D0C685-CFD1-47FD-AE66-E58C9CB5143D}" dt="2021-11-18T09:59:38.380" v="9" actId="47"/>
        <pc:sldMkLst>
          <pc:docMk/>
          <pc:sldMk cId="2682366296" sldId="284"/>
        </pc:sldMkLst>
      </pc:sldChg>
      <pc:sldChg chg="addSp modSp mod ord">
        <pc:chgData name="thơ nguyễn" userId="1d70a463e08dd161" providerId="LiveId" clId="{16D0C685-CFD1-47FD-AE66-E58C9CB5143D}" dt="2021-11-18T10:09:22.770" v="88" actId="20577"/>
        <pc:sldMkLst>
          <pc:docMk/>
          <pc:sldMk cId="224787151" sldId="285"/>
        </pc:sldMkLst>
        <pc:spChg chg="mod">
          <ac:chgData name="thơ nguyễn" userId="1d70a463e08dd161" providerId="LiveId" clId="{16D0C685-CFD1-47FD-AE66-E58C9CB5143D}" dt="2021-11-18T10:00:17.211" v="30" actId="1035"/>
          <ac:spMkLst>
            <pc:docMk/>
            <pc:sldMk cId="224787151" sldId="285"/>
            <ac:spMk id="6" creationId="{6B46710A-3E4B-4E49-99EF-FDFCDBEBC696}"/>
          </ac:spMkLst>
        </pc:spChg>
        <pc:spChg chg="add mod">
          <ac:chgData name="thơ nguyễn" userId="1d70a463e08dd161" providerId="LiveId" clId="{16D0C685-CFD1-47FD-AE66-E58C9CB5143D}" dt="2021-11-18T10:00:06.083" v="20" actId="1076"/>
          <ac:spMkLst>
            <pc:docMk/>
            <pc:sldMk cId="224787151" sldId="285"/>
            <ac:spMk id="10" creationId="{E74FDD19-50D3-4F0C-87BA-7E9BC94CE78D}"/>
          </ac:spMkLst>
        </pc:spChg>
        <pc:spChg chg="add mod">
          <ac:chgData name="thơ nguyễn" userId="1d70a463e08dd161" providerId="LiveId" clId="{16D0C685-CFD1-47FD-AE66-E58C9CB5143D}" dt="2021-11-18T10:08:53.950" v="62" actId="1036"/>
          <ac:spMkLst>
            <pc:docMk/>
            <pc:sldMk cId="224787151" sldId="285"/>
            <ac:spMk id="11" creationId="{F9A94457-2255-4618-ABC1-3AFA9479245D}"/>
          </ac:spMkLst>
        </pc:spChg>
        <pc:spChg chg="add mod">
          <ac:chgData name="thơ nguyễn" userId="1d70a463e08dd161" providerId="LiveId" clId="{16D0C685-CFD1-47FD-AE66-E58C9CB5143D}" dt="2021-11-18T10:09:09.186" v="75" actId="1037"/>
          <ac:spMkLst>
            <pc:docMk/>
            <pc:sldMk cId="224787151" sldId="285"/>
            <ac:spMk id="12" creationId="{F60B5FC2-DBE5-445C-8843-1B7F007C9D92}"/>
          </ac:spMkLst>
        </pc:spChg>
        <pc:spChg chg="add mod">
          <ac:chgData name="thơ nguyễn" userId="1d70a463e08dd161" providerId="LiveId" clId="{16D0C685-CFD1-47FD-AE66-E58C9CB5143D}" dt="2021-11-18T10:08:31.070" v="56" actId="1076"/>
          <ac:spMkLst>
            <pc:docMk/>
            <pc:sldMk cId="224787151" sldId="285"/>
            <ac:spMk id="13" creationId="{8CDEFFBC-B254-473F-8F3A-202CFA32EA6A}"/>
          </ac:spMkLst>
        </pc:spChg>
        <pc:spChg chg="add mod">
          <ac:chgData name="thơ nguyễn" userId="1d70a463e08dd161" providerId="LiveId" clId="{16D0C685-CFD1-47FD-AE66-E58C9CB5143D}" dt="2021-11-18T10:09:22.770" v="88" actId="20577"/>
          <ac:spMkLst>
            <pc:docMk/>
            <pc:sldMk cId="224787151" sldId="285"/>
            <ac:spMk id="18" creationId="{6E33728A-F1F2-424D-9C73-BAFD74773267}"/>
          </ac:spMkLst>
        </pc:spChg>
        <pc:cxnChg chg="add mod">
          <ac:chgData name="thơ nguyễn" userId="1d70a463e08dd161" providerId="LiveId" clId="{16D0C685-CFD1-47FD-AE66-E58C9CB5143D}" dt="2021-11-18T10:08:49.675" v="61" actId="1582"/>
          <ac:cxnSpMkLst>
            <pc:docMk/>
            <pc:sldMk cId="224787151" sldId="285"/>
            <ac:cxnSpMk id="14" creationId="{181EA43B-7587-4C15-9F7F-33F87209F183}"/>
          </ac:cxnSpMkLst>
        </pc:cxnChg>
      </pc:sldChg>
      <pc:sldChg chg="add setBg">
        <pc:chgData name="thơ nguyễn" userId="1d70a463e08dd161" providerId="LiveId" clId="{16D0C685-CFD1-47FD-AE66-E58C9CB5143D}" dt="2021-11-18T10:09:49.044" v="89"/>
        <pc:sldMkLst>
          <pc:docMk/>
          <pc:sldMk cId="709871861" sldId="289"/>
        </pc:sldMkLst>
      </pc:sldChg>
      <pc:sldChg chg="addSp modSp add mod">
        <pc:chgData name="thơ nguyễn" userId="1d70a463e08dd161" providerId="LiveId" clId="{16D0C685-CFD1-47FD-AE66-E58C9CB5143D}" dt="2021-11-18T10:12:29.555" v="160" actId="20577"/>
        <pc:sldMkLst>
          <pc:docMk/>
          <pc:sldMk cId="605824633" sldId="291"/>
        </pc:sldMkLst>
        <pc:spChg chg="mod">
          <ac:chgData name="thơ nguyễn" userId="1d70a463e08dd161" providerId="LiveId" clId="{16D0C685-CFD1-47FD-AE66-E58C9CB5143D}" dt="2021-11-18T10:09:56.691" v="90" actId="1076"/>
          <ac:spMkLst>
            <pc:docMk/>
            <pc:sldMk cId="605824633" sldId="291"/>
            <ac:spMk id="5" creationId="{3B6B0391-C1AC-43C1-ADC4-00F9B083E40F}"/>
          </ac:spMkLst>
        </pc:spChg>
        <pc:spChg chg="mod">
          <ac:chgData name="thơ nguyễn" userId="1d70a463e08dd161" providerId="LiveId" clId="{16D0C685-CFD1-47FD-AE66-E58C9CB5143D}" dt="2021-11-18T10:10:03.522" v="91" actId="1076"/>
          <ac:spMkLst>
            <pc:docMk/>
            <pc:sldMk cId="605824633" sldId="291"/>
            <ac:spMk id="9" creationId="{46E826EC-3CD0-483F-BBB0-FBC2F8AF6B85}"/>
          </ac:spMkLst>
        </pc:spChg>
        <pc:spChg chg="mod">
          <ac:chgData name="thơ nguyễn" userId="1d70a463e08dd161" providerId="LiveId" clId="{16D0C685-CFD1-47FD-AE66-E58C9CB5143D}" dt="2021-11-18T10:12:29.555" v="160" actId="20577"/>
          <ac:spMkLst>
            <pc:docMk/>
            <pc:sldMk cId="605824633" sldId="291"/>
            <ac:spMk id="12" creationId="{3AB1A25A-9672-48C6-9E67-1967D4AFC6F0}"/>
          </ac:spMkLst>
        </pc:spChg>
        <pc:spChg chg="mod">
          <ac:chgData name="thơ nguyễn" userId="1d70a463e08dd161" providerId="LiveId" clId="{16D0C685-CFD1-47FD-AE66-E58C9CB5143D}" dt="2021-11-18T10:12:26.723" v="158" actId="14100"/>
          <ac:spMkLst>
            <pc:docMk/>
            <pc:sldMk cId="605824633" sldId="291"/>
            <ac:spMk id="13" creationId="{547B8249-7DF0-489C-845E-ADF5891B3118}"/>
          </ac:spMkLst>
        </pc:spChg>
        <pc:spChg chg="mod">
          <ac:chgData name="thơ nguyễn" userId="1d70a463e08dd161" providerId="LiveId" clId="{16D0C685-CFD1-47FD-AE66-E58C9CB5143D}" dt="2021-11-18T10:10:45.667" v="120" actId="1037"/>
          <ac:spMkLst>
            <pc:docMk/>
            <pc:sldMk cId="605824633" sldId="291"/>
            <ac:spMk id="15" creationId="{BF061025-49CC-4888-8C46-208D3B92EA17}"/>
          </ac:spMkLst>
        </pc:spChg>
        <pc:spChg chg="mod">
          <ac:chgData name="thơ nguyễn" userId="1d70a463e08dd161" providerId="LiveId" clId="{16D0C685-CFD1-47FD-AE66-E58C9CB5143D}" dt="2021-11-18T10:11:22.156" v="135" actId="1037"/>
          <ac:spMkLst>
            <pc:docMk/>
            <pc:sldMk cId="605824633" sldId="291"/>
            <ac:spMk id="19" creationId="{33C32E6F-CD13-40F1-9CBA-BE1C2B4E99A1}"/>
          </ac:spMkLst>
        </pc:spChg>
        <pc:spChg chg="mod">
          <ac:chgData name="thơ nguyễn" userId="1d70a463e08dd161" providerId="LiveId" clId="{16D0C685-CFD1-47FD-AE66-E58C9CB5143D}" dt="2021-11-18T10:11:30.114" v="144" actId="1037"/>
          <ac:spMkLst>
            <pc:docMk/>
            <pc:sldMk cId="605824633" sldId="291"/>
            <ac:spMk id="27" creationId="{4A88EBF2-9079-4A74-AFA1-6F25FD21EDD9}"/>
          </ac:spMkLst>
        </pc:spChg>
        <pc:spChg chg="mod">
          <ac:chgData name="thơ nguyễn" userId="1d70a463e08dd161" providerId="LiveId" clId="{16D0C685-CFD1-47FD-AE66-E58C9CB5143D}" dt="2021-11-18T10:10:15.154" v="93" actId="1076"/>
          <ac:spMkLst>
            <pc:docMk/>
            <pc:sldMk cId="605824633" sldId="291"/>
            <ac:spMk id="30" creationId="{6B46710A-3E4B-4E49-99EF-FDFCDBEBC696}"/>
          </ac:spMkLst>
        </pc:spChg>
        <pc:spChg chg="mod">
          <ac:chgData name="thơ nguyễn" userId="1d70a463e08dd161" providerId="LiveId" clId="{16D0C685-CFD1-47FD-AE66-E58C9CB5143D}" dt="2021-11-18T10:11:19.091" v="133" actId="14100"/>
          <ac:spMkLst>
            <pc:docMk/>
            <pc:sldMk cId="605824633" sldId="291"/>
            <ac:spMk id="31" creationId="{547B8249-7DF0-489C-845E-ADF5891B3118}"/>
          </ac:spMkLst>
        </pc:spChg>
        <pc:spChg chg="mod">
          <ac:chgData name="thơ nguyễn" userId="1d70a463e08dd161" providerId="LiveId" clId="{16D0C685-CFD1-47FD-AE66-E58C9CB5143D}" dt="2021-11-18T10:11:34.930" v="145" actId="14100"/>
          <ac:spMkLst>
            <pc:docMk/>
            <pc:sldMk cId="605824633" sldId="291"/>
            <ac:spMk id="33" creationId="{547B8249-7DF0-489C-845E-ADF5891B3118}"/>
          </ac:spMkLst>
        </pc:spChg>
        <pc:spChg chg="mod">
          <ac:chgData name="thơ nguyễn" userId="1d70a463e08dd161" providerId="LiveId" clId="{16D0C685-CFD1-47FD-AE66-E58C9CB5143D}" dt="2021-11-18T10:11:38.557" v="151" actId="1037"/>
          <ac:spMkLst>
            <pc:docMk/>
            <pc:sldMk cId="605824633" sldId="291"/>
            <ac:spMk id="38" creationId="{B5692306-42F4-411A-B0C7-7E03638EB8EB}"/>
          </ac:spMkLst>
        </pc:spChg>
        <pc:spChg chg="add mod">
          <ac:chgData name="thơ nguyễn" userId="1d70a463e08dd161" providerId="LiveId" clId="{16D0C685-CFD1-47FD-AE66-E58C9CB5143D}" dt="2021-11-18T10:10:34.048" v="114" actId="1037"/>
          <ac:spMkLst>
            <pc:docMk/>
            <pc:sldMk cId="605824633" sldId="291"/>
            <ac:spMk id="39" creationId="{1D456934-85F5-461A-B9A4-1D4A85824BDA}"/>
          </ac:spMkLst>
        </pc:spChg>
        <pc:spChg chg="mod">
          <ac:chgData name="thơ nguyễn" userId="1d70a463e08dd161" providerId="LiveId" clId="{16D0C685-CFD1-47FD-AE66-E58C9CB5143D}" dt="2021-11-18T10:11:49.898" v="155" actId="1037"/>
          <ac:spMkLst>
            <pc:docMk/>
            <pc:sldMk cId="605824633" sldId="291"/>
            <ac:spMk id="40" creationId="{2FE70625-59E8-4EFB-8DFB-13254BD359A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FC6A-0D3A-4CBC-AC1C-F529BEA2B918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31D4-5135-4566-8740-FF39A668DC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94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61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51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01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9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1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8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50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85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20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2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9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89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A0E5-5028-4752-8E97-754C9CC8C2F6}" type="datetimeFigureOut">
              <a:rPr lang="vi-VN" smtClean="0"/>
              <a:t>24/11/2021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80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slide" Target="slide9.xml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0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slide" Target="slide9.xml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240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" Target="slide9.xml"/><Relationship Id="rId1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2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microsoft.com/office/2007/relationships/hdphoto" Target="../media/hdphoto4.wdp"/><Relationship Id="rId18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slide" Target="slide15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slide" Target="slide13.xml"/><Relationship Id="rId5" Type="http://schemas.openxmlformats.org/officeDocument/2006/relationships/slide" Target="slide11.xml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6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622598" y="404664"/>
            <a:ext cx="10945216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E1F06B-AAF5-47CB-B0BB-25BFFA467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413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1223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MPTn 7x5ft Cartoon Kids Amusement Park Backdrop Happy Birthday Party  Children&amp;#39; s Playground Hot Air Balloons Carousel Ferris Wheel Background  for Photography Photo Studio Props: Amazon.co.uk: Electronics &amp;amp; Photo">
            <a:extLst>
              <a:ext uri="{FF2B5EF4-FFF2-40B4-BE49-F238E27FC236}">
                <a16:creationId xmlns:a16="http://schemas.microsoft.com/office/drawing/2014/main" id="{3D906695-C6C2-4349-B9D2-F88E5E8A0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58" y="-19637"/>
            <a:ext cx="12302471" cy="69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"/>
          <p:cNvSpPr/>
          <p:nvPr/>
        </p:nvSpPr>
        <p:spPr>
          <a:xfrm>
            <a:off x="7366532" y="3251357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4" name="C"/>
          <p:cNvSpPr/>
          <p:nvPr/>
        </p:nvSpPr>
        <p:spPr>
          <a:xfrm>
            <a:off x="1853672" y="3279166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5" name="B"/>
          <p:cNvSpPr/>
          <p:nvPr/>
        </p:nvSpPr>
        <p:spPr>
          <a:xfrm>
            <a:off x="1791133" y="4714485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6" name="D"/>
          <p:cNvSpPr/>
          <p:nvPr/>
        </p:nvSpPr>
        <p:spPr>
          <a:xfrm>
            <a:off x="7366532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3" name="Flowchart: Terminator 32"/>
          <p:cNvSpPr/>
          <p:nvPr/>
        </p:nvSpPr>
        <p:spPr>
          <a:xfrm>
            <a:off x="2279668" y="765333"/>
            <a:ext cx="8011772" cy="2003055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3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– 18 =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02540" y="3279177"/>
            <a:ext cx="1015633" cy="10156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03332" y="4753841"/>
            <a:ext cx="1015633" cy="10156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03332" y="3333504"/>
            <a:ext cx="1015633" cy="10156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8719" y="4886888"/>
            <a:ext cx="1015633" cy="1015633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89" y="5394717"/>
            <a:ext cx="1492861" cy="14928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59646" y="-2331089"/>
            <a:ext cx="609459" cy="609459"/>
          </a:xfrm>
          <a:prstGeom prst="rect">
            <a:avLst/>
          </a:prstGeom>
        </p:spPr>
      </p:pic>
      <p:pic>
        <p:nvPicPr>
          <p:cNvPr id="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9370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1735" y="-479308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4100" y="-326944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MMPTn 7x5ft Cartoon Kids Amusement Park Backdrop Happy Birthday Party  Children&amp;#39; s Playground Hot Air Balloons Carousel Ferris Wheel Background  for Photography Photo Studio Props: Amazon.co.uk: Electronics &amp;amp; Photo">
            <a:extLst>
              <a:ext uri="{FF2B5EF4-FFF2-40B4-BE49-F238E27FC236}">
                <a16:creationId xmlns:a16="http://schemas.microsoft.com/office/drawing/2014/main" id="{D3361610-8837-40D4-AFDC-7F507A62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58" y="-19637"/>
            <a:ext cx="12302471" cy="69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714" y="5258197"/>
            <a:ext cx="1844652" cy="187427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8" name="A"/>
          <p:cNvSpPr/>
          <p:nvPr/>
        </p:nvSpPr>
        <p:spPr>
          <a:xfrm>
            <a:off x="2107677" y="4756213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C"/>
          <p:cNvSpPr/>
          <p:nvPr/>
        </p:nvSpPr>
        <p:spPr>
          <a:xfrm>
            <a:off x="7319059" y="3255800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B"/>
          <p:cNvSpPr/>
          <p:nvPr/>
        </p:nvSpPr>
        <p:spPr>
          <a:xfrm>
            <a:off x="1989683" y="3314903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1" name="D"/>
          <p:cNvSpPr/>
          <p:nvPr/>
        </p:nvSpPr>
        <p:spPr>
          <a:xfrm>
            <a:off x="7366532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Flowchart: Terminator 31"/>
              <p:cNvSpPr/>
              <p:nvPr/>
            </p:nvSpPr>
            <p:spPr>
              <a:xfrm>
                <a:off x="2279668" y="765333"/>
                <a:ext cx="8011772" cy="2003055"/>
              </a:xfrm>
              <a:prstGeom prst="flowChartTerminator">
                <a:avLst/>
              </a:prstGeom>
              <a:solidFill>
                <a:srgbClr val="FFFF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64985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9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9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9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39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𝟖𝟔</m:t>
                              </m:r>
                            </m:e>
                            <m:e>
                              <m:r>
                                <a:rPr lang="en-US" sz="39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999" b="1" dirty="0">
                  <a:solidFill>
                    <a:schemeClr val="tx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264985"/>
                <a:r>
                  <a:rPr lang="en-US" sz="3999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27</a:t>
                </a:r>
              </a:p>
            </p:txBody>
          </p:sp>
        </mc:Choice>
        <mc:Fallback xmlns="">
          <p:sp>
            <p:nvSpPr>
              <p:cNvPr id="32" name="Flowchart: Terminator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668" y="765333"/>
                <a:ext cx="8011772" cy="2003055"/>
              </a:xfrm>
              <a:prstGeom prst="flowChartTerminator">
                <a:avLst/>
              </a:prstGeom>
              <a:blipFill>
                <a:blip r:embed="rId10"/>
                <a:stretch>
                  <a:fillRect b="-8309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143686" y="4784021"/>
            <a:ext cx="1015633" cy="1015633"/>
          </a:xfrm>
          <a:prstGeom prst="rect">
            <a:avLst/>
          </a:prstGeom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59646" y="-2331089"/>
            <a:ext cx="609459" cy="609459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79370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1735" y="-479308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4100" y="-326944"/>
            <a:ext cx="609459" cy="6094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41" y="2133911"/>
            <a:ext cx="533277" cy="533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8870" y="1194330"/>
            <a:ext cx="4037665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err="1">
                <a:solidFill>
                  <a:srgbClr val="FF0000"/>
                </a:solidFill>
              </a:rPr>
              <a:t>Tìm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chữ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số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bị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bông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hoa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che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khuất</a:t>
            </a:r>
            <a:r>
              <a:rPr lang="en-US" sz="3599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920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MPTn 7x5ft Cartoon Kids Amusement Park Backdrop Happy Birthday Party  Children&amp;#39; s Playground Hot Air Balloons Carousel Ferris Wheel Background  for Photography Photo Studio Props: Amazon.co.uk: Electronics &amp;amp; Photo">
            <a:extLst>
              <a:ext uri="{FF2B5EF4-FFF2-40B4-BE49-F238E27FC236}">
                <a16:creationId xmlns:a16="http://schemas.microsoft.com/office/drawing/2014/main" id="{4A71E304-0AD7-4025-93D1-F61C167AE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58" y="-19637"/>
            <a:ext cx="12302471" cy="69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"/>
          <p:cNvSpPr/>
          <p:nvPr/>
        </p:nvSpPr>
        <p:spPr>
          <a:xfrm>
            <a:off x="7214361" y="4723468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0" name="C"/>
          <p:cNvSpPr/>
          <p:nvPr/>
        </p:nvSpPr>
        <p:spPr>
          <a:xfrm>
            <a:off x="7319059" y="3255800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" name="B"/>
          <p:cNvSpPr/>
          <p:nvPr/>
        </p:nvSpPr>
        <p:spPr>
          <a:xfrm>
            <a:off x="1911125" y="4710157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3" name="D"/>
          <p:cNvSpPr/>
          <p:nvPr/>
        </p:nvSpPr>
        <p:spPr>
          <a:xfrm>
            <a:off x="1895725" y="3255800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2279668" y="765333"/>
            <a:ext cx="8011772" cy="2003055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3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– 18 =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50370" y="4751288"/>
            <a:ext cx="1015633" cy="1015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123331" y="4749513"/>
            <a:ext cx="1015633" cy="10156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8719" y="3310138"/>
            <a:ext cx="1015633" cy="1015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3997912" y="3388846"/>
            <a:ext cx="1015633" cy="1015633"/>
          </a:xfrm>
          <a:prstGeom prst="rect">
            <a:avLst/>
          </a:prstGeom>
        </p:spPr>
      </p:pic>
      <p:pic>
        <p:nvPicPr>
          <p:cNvPr id="35" name="Picture 3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302" y="5012822"/>
            <a:ext cx="2234392" cy="22343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59646" y="-2331089"/>
            <a:ext cx="609459" cy="609459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9370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1735" y="-479308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4100" y="-326944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3" grpId="0" bldLvl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MPTn 7x5ft Cartoon Kids Amusement Park Backdrop Happy Birthday Party  Children&amp;#39; s Playground Hot Air Balloons Carousel Ferris Wheel Background  for Photography Photo Studio Props: Amazon.co.uk: Electronics &amp;amp; Photo">
            <a:extLst>
              <a:ext uri="{FF2B5EF4-FFF2-40B4-BE49-F238E27FC236}">
                <a16:creationId xmlns:a16="http://schemas.microsoft.com/office/drawing/2014/main" id="{0AA06EAD-B5E1-4A3A-91A3-4136631C5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58" y="-19637"/>
            <a:ext cx="12302471" cy="69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06" y="5084219"/>
            <a:ext cx="2165873" cy="233914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A"/>
              <p:cNvSpPr/>
              <p:nvPr/>
            </p:nvSpPr>
            <p:spPr>
              <a:xfrm>
                <a:off x="2107676" y="4756213"/>
                <a:ext cx="4044815" cy="172008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19</a:t>
                </a:r>
              </a:p>
            </p:txBody>
          </p:sp>
        </mc:Choice>
        <mc:Fallback xmlns="">
          <p:sp>
            <p:nvSpPr>
              <p:cNvPr id="19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676" y="4756213"/>
                <a:ext cx="4044815" cy="1720082"/>
              </a:xfrm>
              <a:prstGeom prst="roundRect">
                <a:avLst>
                  <a:gd name="adj" fmla="val 50000"/>
                </a:avLst>
              </a:prstGeom>
              <a:blipFill>
                <a:blip r:embed="rId10"/>
                <a:stretch>
                  <a:fillRect b="-1223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"/>
              <p:cNvSpPr/>
              <p:nvPr/>
            </p:nvSpPr>
            <p:spPr>
              <a:xfrm>
                <a:off x="7139357" y="2395759"/>
                <a:ext cx="4195455" cy="172008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19</a:t>
                </a:r>
              </a:p>
            </p:txBody>
          </p:sp>
        </mc:Choice>
        <mc:Fallback xmlns="">
          <p:sp>
            <p:nvSpPr>
              <p:cNvPr id="20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357" y="2395759"/>
                <a:ext cx="4195455" cy="1720082"/>
              </a:xfrm>
              <a:prstGeom prst="roundRect">
                <a:avLst>
                  <a:gd name="adj" fmla="val 50000"/>
                </a:avLst>
              </a:prstGeom>
              <a:blipFill>
                <a:blip r:embed="rId11"/>
                <a:stretch>
                  <a:fillRect b="-1188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"/>
              <p:cNvSpPr/>
              <p:nvPr/>
            </p:nvSpPr>
            <p:spPr>
              <a:xfrm>
                <a:off x="1905176" y="2402997"/>
                <a:ext cx="4029343" cy="1654465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    </m:t>
                              </m:r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19</a:t>
                </a:r>
              </a:p>
            </p:txBody>
          </p:sp>
        </mc:Choice>
        <mc:Fallback xmlns="">
          <p:sp>
            <p:nvSpPr>
              <p:cNvPr id="2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176" y="2402997"/>
                <a:ext cx="4029343" cy="1654465"/>
              </a:xfrm>
              <a:prstGeom prst="roundRect">
                <a:avLst>
                  <a:gd name="adj" fmla="val 50000"/>
                </a:avLst>
              </a:prstGeom>
              <a:blipFill>
                <a:blip r:embed="rId12"/>
                <a:stretch>
                  <a:fillRect b="-1413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D"/>
              <p:cNvSpPr/>
              <p:nvPr/>
            </p:nvSpPr>
            <p:spPr>
              <a:xfrm>
                <a:off x="7366532" y="4753853"/>
                <a:ext cx="4133265" cy="1658749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33" tIns="60929" rIns="121833" bIns="60929"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5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5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𝟕𝟓</m:t>
                              </m:r>
                            </m:e>
                            <m:e>
                              <m:r>
                                <a:rPr lang="en-US" sz="35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599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US" sz="3599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19  </a:t>
                </a:r>
              </a:p>
            </p:txBody>
          </p:sp>
        </mc:Choice>
        <mc:Fallback xmlns="">
          <p:sp>
            <p:nvSpPr>
              <p:cNvPr id="23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532" y="4753853"/>
                <a:ext cx="4133265" cy="1658749"/>
              </a:xfrm>
              <a:prstGeom prst="roundRect">
                <a:avLst>
                  <a:gd name="adj" fmla="val 50000"/>
                </a:avLst>
              </a:prstGeom>
              <a:blipFill>
                <a:blip r:embed="rId13"/>
                <a:stretch>
                  <a:fillRect b="-1413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lowchart: Terminator 23"/>
          <p:cNvSpPr/>
          <p:nvPr/>
        </p:nvSpPr>
        <p:spPr>
          <a:xfrm>
            <a:off x="2286090" y="224448"/>
            <a:ext cx="8011772" cy="2003055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79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7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7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7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7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7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7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56292" y="5108437"/>
            <a:ext cx="1015633" cy="1015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207741" y="2747995"/>
            <a:ext cx="1015633" cy="10156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32871" y="2865492"/>
            <a:ext cx="1015633" cy="10156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640688" y="5223238"/>
            <a:ext cx="1015633" cy="1015633"/>
          </a:xfrm>
          <a:prstGeom prst="rect">
            <a:avLst/>
          </a:prstGeom>
        </p:spPr>
      </p:pic>
      <p:pic>
        <p:nvPicPr>
          <p:cNvPr id="1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159646" y="-2331089"/>
            <a:ext cx="609459" cy="609459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779370" y="-632478"/>
            <a:ext cx="609459" cy="609459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931735" y="-479308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084100" y="-326944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9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3" grpId="0" bldLvl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MMPTn 7x5ft Cartoon Kids Amusement Park Backdrop Happy Birthday Party  Children&amp;#39; s Playground Hot Air Balloons Carousel Ferris Wheel Background  for Photography Photo Studio Props: Amazon.co.uk: Electronics &amp;amp; Photo">
            <a:extLst>
              <a:ext uri="{FF2B5EF4-FFF2-40B4-BE49-F238E27FC236}">
                <a16:creationId xmlns:a16="http://schemas.microsoft.com/office/drawing/2014/main" id="{8B9492FB-38E3-444F-A80D-FDCDF406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58" y="-19637"/>
            <a:ext cx="12302471" cy="69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/>
          <p:cNvSpPr/>
          <p:nvPr/>
        </p:nvSpPr>
        <p:spPr>
          <a:xfrm>
            <a:off x="1917002" y="3445211"/>
            <a:ext cx="3051642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C"/>
          <p:cNvSpPr/>
          <p:nvPr/>
        </p:nvSpPr>
        <p:spPr>
          <a:xfrm>
            <a:off x="1906944" y="4753842"/>
            <a:ext cx="3165293" cy="104600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B"/>
          <p:cNvSpPr/>
          <p:nvPr/>
        </p:nvSpPr>
        <p:spPr>
          <a:xfrm>
            <a:off x="7365761" y="3328478"/>
            <a:ext cx="3039969" cy="10061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D"/>
          <p:cNvSpPr/>
          <p:nvPr/>
        </p:nvSpPr>
        <p:spPr>
          <a:xfrm>
            <a:off x="7366532" y="4753842"/>
            <a:ext cx="3118374" cy="1008709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3" tIns="60929" rIns="121833" bIns="60929" rtlCol="0" anchor="ctr"/>
          <a:lstStyle/>
          <a:p>
            <a:pPr algn="ctr">
              <a:defRPr/>
            </a:pPr>
            <a:r>
              <a:rPr lang="en-US" sz="71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3953011" y="3473031"/>
            <a:ext cx="1015633" cy="1015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90074" y="3318948"/>
            <a:ext cx="1015633" cy="1015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056604" y="4808192"/>
            <a:ext cx="1015633" cy="10156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68719" y="4886888"/>
            <a:ext cx="1015633" cy="1015633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75" y="5588740"/>
            <a:ext cx="1318209" cy="142366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59646" y="-2331089"/>
            <a:ext cx="609459" cy="609459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79370" y="-632478"/>
            <a:ext cx="609459" cy="609459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31735" y="-479308"/>
            <a:ext cx="609459" cy="609459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84100" y="-326944"/>
            <a:ext cx="609459" cy="609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Flowchart: Terminator 17"/>
              <p:cNvSpPr/>
              <p:nvPr/>
            </p:nvSpPr>
            <p:spPr>
              <a:xfrm>
                <a:off x="2279668" y="765333"/>
                <a:ext cx="8011772" cy="2003055"/>
              </a:xfrm>
              <a:prstGeom prst="flowChartTerminator">
                <a:avLst/>
              </a:prstGeom>
              <a:solidFill>
                <a:srgbClr val="FFFF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876" tIns="60938" rIns="121876" bIns="6093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264985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39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barPr>
                        <m:e>
                          <m:r>
                            <a:rPr lang="en-US" sz="3999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39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39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𝟓𝟒</m:t>
                              </m:r>
                            </m:e>
                            <m:e>
                              <m:r>
                                <a:rPr lang="en-US" sz="3999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3999" b="1" dirty="0">
                  <a:solidFill>
                    <a:schemeClr val="tx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264985"/>
                <a:r>
                  <a:rPr lang="en-US" sz="3999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37</a:t>
                </a:r>
              </a:p>
            </p:txBody>
          </p:sp>
        </mc:Choice>
        <mc:Fallback xmlns="">
          <p:sp>
            <p:nvSpPr>
              <p:cNvPr id="18" name="Flowchart: Terminator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668" y="765333"/>
                <a:ext cx="8011772" cy="2003055"/>
              </a:xfrm>
              <a:prstGeom prst="flowChartTerminator">
                <a:avLst/>
              </a:prstGeom>
              <a:blipFill>
                <a:blip r:embed="rId13"/>
                <a:stretch>
                  <a:fillRect b="-8309"/>
                </a:stretch>
              </a:blipFill>
              <a:ln w="571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82" y="2133911"/>
            <a:ext cx="533277" cy="5332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38870" y="1194330"/>
            <a:ext cx="4037665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err="1">
                <a:solidFill>
                  <a:srgbClr val="FF0000"/>
                </a:solidFill>
              </a:rPr>
              <a:t>Tìm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chữ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số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bị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bông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hoa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che</a:t>
            </a:r>
            <a:r>
              <a:rPr lang="en-US" sz="3599" b="1" dirty="0">
                <a:solidFill>
                  <a:srgbClr val="FF0000"/>
                </a:solidFill>
              </a:rPr>
              <a:t> </a:t>
            </a:r>
            <a:r>
              <a:rPr lang="en-US" sz="3599" b="1" dirty="0" err="1">
                <a:solidFill>
                  <a:srgbClr val="FF0000"/>
                </a:solidFill>
              </a:rPr>
              <a:t>khuất</a:t>
            </a:r>
            <a:r>
              <a:rPr lang="en-US" sz="3599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671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18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ÁC BIỆN PHÁP PHÒNG, CHỐNG DỊCH COVID-19 - THÔNG ĐIỆP 5K | Trạm Y tế Phường  An Phú"/>
          <p:cNvSpPr>
            <a:spLocks noChangeAspect="1" noChangeArrowheads="1"/>
          </p:cNvSpPr>
          <p:nvPr/>
        </p:nvSpPr>
        <p:spPr bwMode="auto">
          <a:xfrm>
            <a:off x="156950" y="-143624"/>
            <a:ext cx="304729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ổng cục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" y="795"/>
            <a:ext cx="6885700" cy="68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6973" y="161106"/>
            <a:ext cx="1906742" cy="460243"/>
          </a:xfrm>
          <a:prstGeom prst="roundRect">
            <a:avLst/>
          </a:prstGeom>
          <a:solidFill>
            <a:srgbClr val="73B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66167" y="681574"/>
            <a:ext cx="5183376" cy="452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TRÁNH VIRUS</a:t>
            </a:r>
          </a:p>
          <a:p>
            <a:pPr algn="ctr"/>
            <a:r>
              <a:rPr lang="en-US" sz="71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354763739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66" y="2679318"/>
            <a:ext cx="5363725" cy="43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-164540" y="2834825"/>
            <a:ext cx="1728192" cy="2033165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0244392" y="39388"/>
            <a:ext cx="1946021" cy="1621684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172821" y="4123416"/>
            <a:ext cx="2019555" cy="276190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6599262" y="5813108"/>
            <a:ext cx="2243262" cy="12337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7482" y="1490008"/>
            <a:ext cx="1044116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(CÓ NHỚ) TRONG PHẠM VI 100</a:t>
            </a:r>
          </a:p>
        </p:txBody>
      </p:sp>
    </p:spTree>
    <p:extLst>
      <p:ext uri="{BB962C8B-B14F-4D97-AF65-F5344CB8AC3E}">
        <p14:creationId xmlns:p14="http://schemas.microsoft.com/office/powerpoint/2010/main" val="697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566" y="2060848"/>
            <a:ext cx="687079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16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5005" y="-51799"/>
            <a:ext cx="7873204" cy="483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 rot="16200000">
            <a:off x="5534354" y="1133622"/>
            <a:ext cx="1856128" cy="5438767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105452">
            <a:off x="7041816" y="2896573"/>
            <a:ext cx="2092991" cy="1935848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11" idx="1"/>
            <a:endCxn id="15" idx="3"/>
          </p:cNvCxnSpPr>
          <p:nvPr/>
        </p:nvCxnSpPr>
        <p:spPr>
          <a:xfrm flipH="1">
            <a:off x="6807199" y="4307463"/>
            <a:ext cx="1588188" cy="6742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281727" y="5631261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74015" y="5661248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16515" y="5661248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395387" y="3937672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12" name="Oval 11"/>
          <p:cNvSpPr/>
          <p:nvPr/>
        </p:nvSpPr>
        <p:spPr>
          <a:xfrm>
            <a:off x="3984372" y="2905625"/>
            <a:ext cx="2638481" cy="1813346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4" idx="2"/>
            <a:endCxn id="15" idx="1"/>
          </p:cNvCxnSpPr>
          <p:nvPr/>
        </p:nvCxnSpPr>
        <p:spPr>
          <a:xfrm>
            <a:off x="3519834" y="4677254"/>
            <a:ext cx="2281773" cy="3044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3052952" y="3937672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01607" y="4583461"/>
            <a:ext cx="1005592" cy="796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6741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2621E-7 7.40741E-7 L 0.00326 0.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3261E-6 7.40741E-7 L -0.2361 0.2395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1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420706"/>
              </p:ext>
            </p:extLst>
          </p:nvPr>
        </p:nvGraphicFramePr>
        <p:xfrm>
          <a:off x="101699" y="2124767"/>
          <a:ext cx="5470903" cy="3436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73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7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166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vi-VN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vi-VN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641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26288" y="3102721"/>
            <a:ext cx="341764" cy="2232248"/>
            <a:chOff x="6388582" y="1268760"/>
            <a:chExt cx="341764" cy="2232248"/>
          </a:xfrm>
        </p:grpSpPr>
        <p:sp>
          <p:nvSpPr>
            <p:cNvPr id="5" name="Cube 4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ube 3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ube 5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ube 6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ube 7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ube 8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ube 9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ube 10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ube 11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ube 12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71942" y="3111105"/>
            <a:ext cx="341764" cy="2232248"/>
            <a:chOff x="6388582" y="1268760"/>
            <a:chExt cx="341764" cy="2232248"/>
          </a:xfrm>
        </p:grpSpPr>
        <p:sp>
          <p:nvSpPr>
            <p:cNvPr id="16" name="Cube 15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ube 16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ube 17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ube 18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ube 19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ube 20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ube 21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ube 22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ube 23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ube 24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32148" y="3111105"/>
            <a:ext cx="341764" cy="2232248"/>
            <a:chOff x="6388582" y="1268760"/>
            <a:chExt cx="341764" cy="2232248"/>
          </a:xfrm>
        </p:grpSpPr>
        <p:sp>
          <p:nvSpPr>
            <p:cNvPr id="27" name="Cube 26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ube 28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ube 29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ube 33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ube 34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ube 35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261114" y="3126854"/>
            <a:ext cx="341764" cy="2232248"/>
            <a:chOff x="6388582" y="1268760"/>
            <a:chExt cx="341764" cy="2232248"/>
          </a:xfrm>
        </p:grpSpPr>
        <p:sp>
          <p:nvSpPr>
            <p:cNvPr id="38" name="Cube 37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ube 40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ube 45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Cube 46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878776" y="3135238"/>
            <a:ext cx="341764" cy="2232248"/>
            <a:chOff x="6388582" y="1268760"/>
            <a:chExt cx="341764" cy="2232248"/>
          </a:xfrm>
        </p:grpSpPr>
        <p:sp>
          <p:nvSpPr>
            <p:cNvPr id="49" name="Cube 48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Cube 49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ube 50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ube 51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Cube 52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ube 53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ube 54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Cube 55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ube 57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Cube 72"/>
          <p:cNvSpPr/>
          <p:nvPr/>
        </p:nvSpPr>
        <p:spPr>
          <a:xfrm>
            <a:off x="4515710" y="4135101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ube 73"/>
          <p:cNvSpPr/>
          <p:nvPr/>
        </p:nvSpPr>
        <p:spPr>
          <a:xfrm>
            <a:off x="4515710" y="3811065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06201" y="-13692"/>
            <a:ext cx="3199698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52  - 24 = ?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Rectangle 334"/>
          <p:cNvSpPr/>
          <p:nvPr/>
        </p:nvSpPr>
        <p:spPr>
          <a:xfrm>
            <a:off x="4306201" y="0"/>
            <a:ext cx="3199698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52 – 24 = </a:t>
            </a: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vi-VN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5" name="Table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72281"/>
              </p:ext>
            </p:extLst>
          </p:nvPr>
        </p:nvGraphicFramePr>
        <p:xfrm>
          <a:off x="6426595" y="2185039"/>
          <a:ext cx="5470903" cy="3436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4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166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vi-VN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vi-VN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641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56" name="Group 155"/>
          <p:cNvGrpSpPr/>
          <p:nvPr/>
        </p:nvGrpSpPr>
        <p:grpSpPr>
          <a:xfrm>
            <a:off x="6751184" y="3162993"/>
            <a:ext cx="341764" cy="2232248"/>
            <a:chOff x="6388582" y="1268760"/>
            <a:chExt cx="341764" cy="2232248"/>
          </a:xfrm>
        </p:grpSpPr>
        <p:sp>
          <p:nvSpPr>
            <p:cNvPr id="157" name="Cube 156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Cube 157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Cube 158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Cube 159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Cube 160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Cube 161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Cube 162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Cube 163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Cube 164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Cube 165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296838" y="3171377"/>
            <a:ext cx="341764" cy="2232248"/>
            <a:chOff x="6388582" y="1268760"/>
            <a:chExt cx="341764" cy="2232248"/>
          </a:xfrm>
        </p:grpSpPr>
        <p:sp>
          <p:nvSpPr>
            <p:cNvPr id="168" name="Cube 167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Cube 168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Cube 169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Cube 170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Cube 171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Cube 172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Cube 173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Cube 174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Cube 175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Cube 176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7957044" y="3171377"/>
            <a:ext cx="341764" cy="2232248"/>
            <a:chOff x="6388582" y="1268760"/>
            <a:chExt cx="341764" cy="2232248"/>
          </a:xfrm>
        </p:grpSpPr>
        <p:sp>
          <p:nvSpPr>
            <p:cNvPr id="179" name="Cube 178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Cube 179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Cube 180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Cube 181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Cube 182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Cube 183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Cube 184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Cube 185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Cube 186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Cube 187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8586010" y="3187126"/>
            <a:ext cx="341764" cy="2232248"/>
            <a:chOff x="6388582" y="1268760"/>
            <a:chExt cx="341764" cy="2232248"/>
          </a:xfrm>
        </p:grpSpPr>
        <p:sp>
          <p:nvSpPr>
            <p:cNvPr id="190" name="Cube 189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Cube 190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Cube 191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Cube 192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Cube 193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Cube 194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Cube 195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Cube 196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Cube 197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Cube 198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9203672" y="3195510"/>
            <a:ext cx="341764" cy="2232248"/>
            <a:chOff x="6388582" y="1268760"/>
            <a:chExt cx="341764" cy="2232248"/>
          </a:xfrm>
        </p:grpSpPr>
        <p:sp>
          <p:nvSpPr>
            <p:cNvPr id="201" name="Cube 200"/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Cube 201"/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Cube 202"/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Cube 203"/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Cube 204"/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Cube 205"/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Cube 206"/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Cube 207"/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Cube 208"/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Cube 209"/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1" name="Cube 210"/>
          <p:cNvSpPr/>
          <p:nvPr/>
        </p:nvSpPr>
        <p:spPr>
          <a:xfrm>
            <a:off x="10658455" y="4098962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Cube 211"/>
          <p:cNvSpPr/>
          <p:nvPr/>
        </p:nvSpPr>
        <p:spPr>
          <a:xfrm>
            <a:off x="10658455" y="3774926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5" name="Straight Connector 224"/>
          <p:cNvCxnSpPr/>
          <p:nvPr/>
        </p:nvCxnSpPr>
        <p:spPr>
          <a:xfrm>
            <a:off x="8040846" y="3111082"/>
            <a:ext cx="217734" cy="24865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8705873" y="3047458"/>
            <a:ext cx="217734" cy="24865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6" name="Right Arrow 225"/>
          <p:cNvSpPr/>
          <p:nvPr/>
        </p:nvSpPr>
        <p:spPr>
          <a:xfrm>
            <a:off x="5735166" y="3414472"/>
            <a:ext cx="549196" cy="603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9047534" y="3117809"/>
            <a:ext cx="648072" cy="241616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Freeform 227"/>
          <p:cNvSpPr/>
          <p:nvPr/>
        </p:nvSpPr>
        <p:spPr>
          <a:xfrm>
            <a:off x="9364717" y="5533697"/>
            <a:ext cx="1024759" cy="426347"/>
          </a:xfrm>
          <a:custGeom>
            <a:avLst/>
            <a:gdLst>
              <a:gd name="connsiteX0" fmla="*/ 0 w 1024759"/>
              <a:gd name="connsiteY0" fmla="*/ 78827 h 426347"/>
              <a:gd name="connsiteX1" fmla="*/ 331076 w 1024759"/>
              <a:gd name="connsiteY1" fmla="*/ 425669 h 426347"/>
              <a:gd name="connsiteX2" fmla="*/ 1024759 w 1024759"/>
              <a:gd name="connsiteY2" fmla="*/ 0 h 42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4759" h="426347">
                <a:moveTo>
                  <a:pt x="0" y="78827"/>
                </a:moveTo>
                <a:cubicBezTo>
                  <a:pt x="80141" y="258817"/>
                  <a:pt x="160283" y="438807"/>
                  <a:pt x="331076" y="425669"/>
                </a:cubicBezTo>
                <a:cubicBezTo>
                  <a:pt x="501869" y="412531"/>
                  <a:pt x="763314" y="206265"/>
                  <a:pt x="1024759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ube 125"/>
          <p:cNvSpPr/>
          <p:nvPr/>
        </p:nvSpPr>
        <p:spPr>
          <a:xfrm>
            <a:off x="10032382" y="5035201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Cube 126"/>
          <p:cNvSpPr/>
          <p:nvPr/>
        </p:nvSpPr>
        <p:spPr>
          <a:xfrm>
            <a:off x="10032382" y="4586354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Cube 127"/>
          <p:cNvSpPr/>
          <p:nvPr/>
        </p:nvSpPr>
        <p:spPr>
          <a:xfrm>
            <a:off x="10032382" y="4137507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Cube 128"/>
          <p:cNvSpPr/>
          <p:nvPr/>
        </p:nvSpPr>
        <p:spPr>
          <a:xfrm>
            <a:off x="10032382" y="3688660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Cube 129"/>
          <p:cNvSpPr/>
          <p:nvPr/>
        </p:nvSpPr>
        <p:spPr>
          <a:xfrm>
            <a:off x="10032382" y="3239813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Cube 130"/>
          <p:cNvSpPr/>
          <p:nvPr/>
        </p:nvSpPr>
        <p:spPr>
          <a:xfrm>
            <a:off x="10505970" y="5013176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Cube 131"/>
          <p:cNvSpPr/>
          <p:nvPr/>
        </p:nvSpPr>
        <p:spPr>
          <a:xfrm>
            <a:off x="10505970" y="4564329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Cube 132"/>
          <p:cNvSpPr/>
          <p:nvPr/>
        </p:nvSpPr>
        <p:spPr>
          <a:xfrm>
            <a:off x="10505970" y="4115482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Cube 133"/>
          <p:cNvSpPr/>
          <p:nvPr/>
        </p:nvSpPr>
        <p:spPr>
          <a:xfrm>
            <a:off x="10505970" y="3666635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Cube 134"/>
          <p:cNvSpPr/>
          <p:nvPr/>
        </p:nvSpPr>
        <p:spPr>
          <a:xfrm>
            <a:off x="10505970" y="3217788"/>
            <a:ext cx="341764" cy="28803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9983638" y="3101064"/>
            <a:ext cx="936104" cy="241616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0" name="Straight Connector 229"/>
          <p:cNvCxnSpPr/>
          <p:nvPr/>
        </p:nvCxnSpPr>
        <p:spPr>
          <a:xfrm>
            <a:off x="10505970" y="3187126"/>
            <a:ext cx="323367" cy="38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10505970" y="3558902"/>
            <a:ext cx="323367" cy="38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11279783" y="4045379"/>
            <a:ext cx="323367" cy="38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11279782" y="3701377"/>
            <a:ext cx="323367" cy="3801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4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9532E-7 -3.7037E-6 L 0.07959 -3.7037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3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101E-7 -4.44444E-6 L 0.08571 -4.44444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6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876E-6 -0.00301 L 0.04885 -0.0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0143E-6 -1.11111E-6 L 0.04894 -1.11111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9765 -2.59259E-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0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0599 -1.48148E-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335" grpId="0" animBg="1"/>
      <p:bldP spid="211" grpId="0" animBg="1"/>
      <p:bldP spid="211" grpId="1" animBg="1"/>
      <p:bldP spid="211" grpId="2" animBg="1"/>
      <p:bldP spid="212" grpId="0" animBg="1"/>
      <p:bldP spid="212" grpId="1" animBg="1"/>
      <p:bldP spid="212" grpId="2" animBg="1"/>
      <p:bldP spid="226" grpId="0" animBg="1"/>
      <p:bldP spid="227" grpId="0" animBg="1"/>
      <p:bldP spid="227" grpId="1" animBg="1"/>
      <p:bldP spid="227" grpId="2" animBg="1"/>
      <p:bldP spid="228" grpId="0" animBg="1"/>
      <p:bldP spid="228" grpId="1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67414" y="1325296"/>
            <a:ext cx="3528392" cy="3903904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801876" y="40466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7574" y="1988840"/>
            <a:ext cx="1165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52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7574" y="2852936"/>
            <a:ext cx="1165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94440" y="243366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–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91550" y="3861048"/>
            <a:ext cx="14347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5602" y="1364575"/>
            <a:ext cx="5659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83639" y="2027445"/>
            <a:ext cx="720080" cy="249960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39622" y="3645024"/>
                <a:ext cx="94664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9622" y="3645024"/>
                <a:ext cx="94664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66614" y="3452807"/>
            <a:ext cx="4914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3, 5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62492" y="2060848"/>
            <a:ext cx="772354" cy="246948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23493" y="3637473"/>
                <a:ext cx="94664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493" y="3637473"/>
                <a:ext cx="946643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919191" y="2132856"/>
                <a:ext cx="1784527" cy="1701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  <m:t> 5  2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  <m:t>2  4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191" y="2132856"/>
                <a:ext cx="1784527" cy="1701491"/>
              </a:xfrm>
              <a:prstGeom prst="rect">
                <a:avLst/>
              </a:prstGeom>
              <a:blipFill>
                <a:blip r:embed="rId5"/>
                <a:stretch>
                  <a:fillRect l="-7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859521" y="4869160"/>
            <a:ext cx="5922972" cy="1236910"/>
          </a:xfrm>
          <a:prstGeom prst="round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cs typeface="Times New Roman" pitchFamily="18" charset="0"/>
              </a:rPr>
              <a:t>Vậy</a:t>
            </a:r>
            <a:r>
              <a:rPr lang="en-US" sz="5400" b="1" dirty="0">
                <a:cs typeface="Times New Roman" pitchFamily="18" charset="0"/>
              </a:rPr>
              <a:t> 52 – 24 = 28</a:t>
            </a:r>
            <a:endParaRPr lang="vi-VN" sz="5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9" grpId="0" animBg="1"/>
      <p:bldP spid="9" grpId="1" animBg="1"/>
      <p:bldP spid="10" grpId="0"/>
      <p:bldP spid="11" grpId="0"/>
      <p:bldP spid="12" grpId="0" animBg="1"/>
      <p:bldP spid="12" grpId="1" animBg="1"/>
      <p:bldP spid="13" grpId="0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17778" y="548680"/>
            <a:ext cx="3228982" cy="4392488"/>
            <a:chOff x="2854846" y="423095"/>
            <a:chExt cx="3228982" cy="43924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1" t="51863" r="36011" b="27248"/>
            <a:stretch/>
          </p:blipFill>
          <p:spPr>
            <a:xfrm>
              <a:off x="2854846" y="423095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656010" y="2385579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42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25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6010" y="2385579"/>
                  <a:ext cx="1784527" cy="138717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887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/>
          <p:cNvSpPr/>
          <p:nvPr/>
        </p:nvSpPr>
        <p:spPr>
          <a:xfrm>
            <a:off x="4595201" y="3782953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8345" y="99930"/>
            <a:ext cx="2232248" cy="678033"/>
            <a:chOff x="1253941" y="511805"/>
            <a:chExt cx="2232248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7797" y="1772816"/>
            <a:ext cx="3228982" cy="4392488"/>
            <a:chOff x="0" y="2780928"/>
            <a:chExt cx="3228982" cy="43924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42" t="75387" r="34931" b="3724"/>
            <a:stretch/>
          </p:blipFill>
          <p:spPr>
            <a:xfrm>
              <a:off x="0" y="2780928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94606" y="4730633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31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16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730633"/>
                  <a:ext cx="1784527" cy="138967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887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5945477" y="1988840"/>
            <a:ext cx="3228982" cy="4392488"/>
            <a:chOff x="6095206" y="2780928"/>
            <a:chExt cx="3228982" cy="43924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9" t="29669" r="4834" b="49442"/>
            <a:stretch/>
          </p:blipFill>
          <p:spPr>
            <a:xfrm>
              <a:off x="6095206" y="2780928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63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28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511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9116885" y="692696"/>
            <a:ext cx="3228982" cy="4392488"/>
            <a:chOff x="8973605" y="548680"/>
            <a:chExt cx="3228982" cy="43924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92" t="5103" r="6081" b="74009"/>
            <a:stretch/>
          </p:blipFill>
          <p:spPr>
            <a:xfrm>
              <a:off x="8973605" y="548680"/>
              <a:ext cx="3228982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639271" y="2327356"/>
                  <a:ext cx="1784527" cy="1384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 44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/>
                                  </a:rPr>
                                  <m:t>38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9271" y="2327356"/>
                  <a:ext cx="1784527" cy="138467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924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70865" y="4918820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65" y="4918820"/>
                <a:ext cx="1018227" cy="769441"/>
              </a:xfrm>
              <a:prstGeom prst="rect">
                <a:avLst/>
              </a:prstGeom>
              <a:blipFill rotWithShape="1">
                <a:blip r:embed="rId8"/>
                <a:stretch>
                  <a:fillRect t="-16667" r="-31737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222998" y="3744045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998" y="3744045"/>
                <a:ext cx="1018227" cy="769441"/>
              </a:xfrm>
              <a:prstGeom prst="rect">
                <a:avLst/>
              </a:prstGeom>
              <a:blipFill rotWithShape="1">
                <a:blip r:embed="rId9"/>
                <a:stretch>
                  <a:fillRect t="-16667" r="-31737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1358897" y="4900236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48038" y="491881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231506" y="4896173"/>
                <a:ext cx="101822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𝟑𝟓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506" y="4896173"/>
                <a:ext cx="1018227" cy="769441"/>
              </a:xfrm>
              <a:prstGeom prst="rect">
                <a:avLst/>
              </a:prstGeom>
              <a:blipFill rotWithShape="1">
                <a:blip r:embed="rId10"/>
                <a:stretch>
                  <a:fillRect t="-16667" r="-32335" b="-36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0635968" y="372546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400923" y="3694684"/>
                <a:ext cx="9300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 </m:t>
                      </m:r>
                      <m:r>
                        <a:rPr lang="vi-VN" sz="4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923" y="3694684"/>
                <a:ext cx="9300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1113876" y="746261"/>
            <a:ext cx="12374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9" grpId="0"/>
      <p:bldP spid="20" grpId="0"/>
      <p:bldP spid="23" grpId="0"/>
      <p:bldP spid="23" grpId="1"/>
      <p:bldP spid="26" grpId="0"/>
      <p:bldP spid="26" grpId="1"/>
      <p:bldP spid="21" grpId="0"/>
      <p:bldP spid="27" grpId="0"/>
      <p:bldP spid="27" grpId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B0A465-99E1-45DC-A785-E6BCB5C21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9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MPTn 7x5ft Cartoon Kids Amusement Park Backdrop Happy Birthday Party  Children&amp;#39; s Playground Hot Air Balloons Carousel Ferris Wheel Background  for Photography Photo Studio Props: Amazon.co.uk: Electronics &amp;amp; Photo">
            <a:extLst>
              <a:ext uri="{FF2B5EF4-FFF2-40B4-BE49-F238E27FC236}">
                <a16:creationId xmlns:a16="http://schemas.microsoft.com/office/drawing/2014/main" id="{700EA9C0-BB2E-48D3-96CA-754EB5EE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58" y="-19637"/>
            <a:ext cx="12302471" cy="69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87" y="332656"/>
            <a:ext cx="1412562" cy="1525568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4" y="3259785"/>
            <a:ext cx="2234392" cy="223439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949" y="1413244"/>
            <a:ext cx="1730698" cy="186915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338966" y="1535399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37984" y="2754087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335391" y="4963012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7" y="384194"/>
            <a:ext cx="2234392" cy="223439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272016" y="2269360"/>
            <a:ext cx="507815" cy="3228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Notched Right Arrow 17">
            <a:hlinkClick r:id="rId17" action="ppaction://hlinksldjump"/>
          </p:cNvPr>
          <p:cNvSpPr/>
          <p:nvPr/>
        </p:nvSpPr>
        <p:spPr>
          <a:xfrm>
            <a:off x="10631145" y="6000533"/>
            <a:ext cx="1400085" cy="781561"/>
          </a:xfrm>
          <a:prstGeom prst="notchedRightArrow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145" y="4657742"/>
            <a:ext cx="1318209" cy="142366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065190" y="4657754"/>
            <a:ext cx="380911" cy="2421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" name="mix_11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3" y="-1903754"/>
            <a:ext cx="609459" cy="609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00F16D-6D78-4F04-B0D1-0FD0741F0B12}"/>
              </a:ext>
            </a:extLst>
          </p:cNvPr>
          <p:cNvSpPr txBox="1"/>
          <p:nvPr/>
        </p:nvSpPr>
        <p:spPr>
          <a:xfrm>
            <a:off x="3186280" y="5663234"/>
            <a:ext cx="5660501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Tiêu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diệt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Virus</a:t>
            </a:r>
          </a:p>
        </p:txBody>
      </p:sp>
    </p:spTree>
    <p:extLst>
      <p:ext uri="{BB962C8B-B14F-4D97-AF65-F5344CB8AC3E}">
        <p14:creationId xmlns:p14="http://schemas.microsoft.com/office/powerpoint/2010/main" val="367947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7">
                <p:cTn id="9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195</Words>
  <Application>Microsoft Office PowerPoint</Application>
  <PresentationFormat>Custom</PresentationFormat>
  <Paragraphs>84</Paragraphs>
  <Slides>16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Arial-Rounded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thơ nguyễn</cp:lastModifiedBy>
  <cp:revision>91</cp:revision>
  <dcterms:created xsi:type="dcterms:W3CDTF">2021-08-05T13:11:16Z</dcterms:created>
  <dcterms:modified xsi:type="dcterms:W3CDTF">2021-11-24T03:46:51Z</dcterms:modified>
</cp:coreProperties>
</file>