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8" r:id="rId2"/>
    <p:sldId id="327" r:id="rId3"/>
    <p:sldId id="298" r:id="rId4"/>
    <p:sldId id="323" r:id="rId5"/>
    <p:sldId id="320" r:id="rId6"/>
    <p:sldId id="322" r:id="rId7"/>
    <p:sldId id="324" r:id="rId8"/>
    <p:sldId id="325" r:id="rId9"/>
    <p:sldId id="326" r:id="rId10"/>
    <p:sldId id="311" r:id="rId11"/>
    <p:sldId id="312" r:id="rId12"/>
    <p:sldId id="314" r:id="rId13"/>
    <p:sldId id="329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46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46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" y="422029"/>
            <a:ext cx="1665366" cy="1665366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315309" y="2470136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</a:rPr>
              <a:t>TIẾNG VIỆT 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828153" y="965103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315309" y="3356451"/>
            <a:ext cx="12164640" cy="18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Tớ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cậu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: c/k,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iêu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ươu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, en/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eng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6044647" y="5862651"/>
            <a:ext cx="5276193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6" y="5172329"/>
            <a:ext cx="2802611" cy="12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2932394" y="1162344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378374" y="2128322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146607" y="2639673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9963807" y="2698105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310" y="501832"/>
            <a:ext cx="11508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Tìm từ ngữ có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tên mỗi con vật trong hình.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7082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489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587" y="4189322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 nhông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6399" y="4146308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1539" y="5219232"/>
            <a:ext cx="5411770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e, 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1538" y="5924842"/>
            <a:ext cx="7436601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a, ă, â, o, ô, ơ, u, ư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94736" y="1020041"/>
            <a:ext cx="7216877" cy="357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4250" y="324136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7083" y="894565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lang="en-US" sz="3200" b="1" i="1" u="sng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9373" y="1619775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262" y="2597518"/>
            <a:ext cx="10728923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Sóc hái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khướu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67953" y="2806332"/>
            <a:ext cx="114167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855810" y="2844301"/>
            <a:ext cx="117121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115865" y="3606679"/>
            <a:ext cx="122106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61086" y="1402892"/>
            <a:ext cx="5334682" cy="3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/>
          <p:cNvSpPr txBox="1">
            <a:spLocks/>
          </p:cNvSpPr>
          <p:nvPr/>
        </p:nvSpPr>
        <p:spPr>
          <a:xfrm>
            <a:off x="3588773" y="2441117"/>
            <a:ext cx="1966452" cy="521617"/>
          </a:xfrm>
          <a:prstGeom prst="rect">
            <a:avLst/>
          </a:prstGeom>
          <a:noFill/>
        </p:spPr>
        <p:txBody>
          <a:bodyPr vert="horz" wrap="square" lIns="121855" tIns="60928" rIns="121855" bIns="60928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1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  <p:bldP spid="24" grpId="1" animBg="1"/>
      <p:bldP spid="2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eng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 đường, đường phèn, lên men,...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eng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keng, cái kẻng, quên béng,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 beng,...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5136" y="579215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45548" y="0"/>
            <a:ext cx="4801452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47" y="721762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36" y="2354971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850" y="4720811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942" y="959399"/>
            <a:ext cx="92031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2613753"/>
            <a:ext cx="6206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3155" y="4809958"/>
            <a:ext cx="84643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 rot="20099163">
            <a:off x="19785" y="3435938"/>
            <a:ext cx="374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45548" y="0"/>
            <a:ext cx="4801452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47" y="721762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36" y="2354971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850" y="4720811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942" y="959399"/>
            <a:ext cx="92031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2613753"/>
            <a:ext cx="6206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3155" y="4809958"/>
            <a:ext cx="84643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 rot="20099163">
            <a:off x="19785" y="3435938"/>
            <a:ext cx="374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4649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58562"/>
            <a:ext cx="9712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Kiến là bạn thân của sóc. Hằng ngày, hai bạn rủ nhau đi học. Một ngày nọ, nhà kiến chuyển sang cánh rừng khác. Sóc và kiến rất buồn. Hai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thư cho nhau để bày tỏ nỗi nhớ.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9762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5591" y="48431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5591" y="5967638"/>
            <a:ext cx="4566113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 là bạn thân của ai?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076" y="5967637"/>
            <a:ext cx="4555282" cy="615489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 kiến chuyển đi đâu?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045677" y="2645411"/>
            <a:ext cx="383458" cy="4339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99123" y="3400583"/>
            <a:ext cx="383458" cy="4339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68994" y="3353085"/>
            <a:ext cx="511276" cy="528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93904" y="4059742"/>
            <a:ext cx="511276" cy="528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21445" y="4078969"/>
            <a:ext cx="511276" cy="528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626943" y="2550414"/>
            <a:ext cx="511276" cy="528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4649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58562"/>
            <a:ext cx="9712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Kiến là bạn thân của sóc. Hằng ngày, hai bạn rủ nhau đi học. Một ngày nọ, nhà kiến chuyển sang cánh rừng khác. Sóc và kiến rất buồn. Hai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thư cho nhau để bày tỏ nỗi nhớ.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9762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923" y="374297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6586" y="5967638"/>
            <a:ext cx="6363995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38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1" grpId="0" animBg="1"/>
      <p:bldP spid="12" grpId="0" animBg="1"/>
      <p:bldP spid="13" grpId="0" animBg="1"/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4649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58562"/>
            <a:ext cx="9712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Kiến là bạn thân của sóc. Hằng ngày, hai bạn rủ nhau đi học. Một ngày nọ, nhà kiến chuyển sang cánh rừng khác. Sóc và kiến rất buồn. Hai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thư cho nhau để bày tỏ nỗi nhớ.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9762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415" y="456179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6273" y="5972628"/>
            <a:ext cx="72787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37471" y="2251587"/>
            <a:ext cx="580104" cy="98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36945" y="3003755"/>
            <a:ext cx="89473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5647" y="3003755"/>
            <a:ext cx="89473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26194" y="3731342"/>
            <a:ext cx="750936" cy="49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13006" y="4473677"/>
            <a:ext cx="5641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52387" y="4473677"/>
            <a:ext cx="594853" cy="49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6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4649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58562"/>
            <a:ext cx="9712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Kiến là bạn thân của sóc. Hằng ngày, hai bạn rủ nhau đi học. Một ngày nọ, nhà kiến chuyển sang cánh rừng khác. Sóc và kiến rất buồn. Hai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thư cho nhau để bày tỏ nỗi nhớ.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9762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318" y="470247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4022" y="6084840"/>
            <a:ext cx="5060837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8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035037" y="439392"/>
            <a:ext cx="434036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91490" y="252557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2710770" y="1583215"/>
            <a:ext cx="8075694" cy="749371"/>
          </a:xfrm>
          <a:prstGeom prst="rect">
            <a:avLst/>
          </a:prstGeom>
          <a:noFill/>
        </p:spPr>
        <p:txBody>
          <a:bodyPr vert="horz" wrap="square" lIns="121855" tIns="60928" rIns="121855" bIns="60928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sŉ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1490" y="4530434"/>
            <a:ext cx="24661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43745" y="3532908"/>
            <a:ext cx="5167747" cy="1165224"/>
            <a:chOff x="3643745" y="3532908"/>
            <a:chExt cx="5167747" cy="1165224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825296"/>
              <a:ext cx="1814947" cy="8728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643745" y="4447308"/>
            <a:ext cx="5167746" cy="584775"/>
            <a:chOff x="3643745" y="4447308"/>
            <a:chExt cx="5167746" cy="584775"/>
          </a:xfrm>
        </p:grpSpPr>
        <p:sp>
          <p:nvSpPr>
            <p:cNvPr id="39" name="TextBox 38"/>
            <p:cNvSpPr txBox="1"/>
            <p:nvPr/>
          </p:nvSpPr>
          <p:spPr>
            <a:xfrm>
              <a:off x="5486400" y="4447308"/>
              <a:ext cx="332509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quy tắc chính tả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endCxn id="39" idx="1"/>
            </p:cNvCxnSpPr>
            <p:nvPr/>
          </p:nvCxnSpPr>
          <p:spPr>
            <a:xfrm flipV="1">
              <a:off x="3643745" y="4739696"/>
              <a:ext cx="1842655" cy="692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643745" y="5029200"/>
            <a:ext cx="5167746" cy="1745670"/>
            <a:chOff x="3643745" y="5029200"/>
            <a:chExt cx="5167746" cy="1745670"/>
          </a:xfrm>
        </p:grpSpPr>
        <p:sp>
          <p:nvSpPr>
            <p:cNvPr id="43" name="TextBox 42"/>
            <p:cNvSpPr txBox="1"/>
            <p:nvPr/>
          </p:nvSpPr>
          <p:spPr>
            <a:xfrm>
              <a:off x="5514109" y="6190095"/>
              <a:ext cx="3297382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4" cy="14532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629889" y="4892095"/>
            <a:ext cx="5167747" cy="985114"/>
            <a:chOff x="3629889" y="4892095"/>
            <a:chExt cx="5167747" cy="985114"/>
          </a:xfrm>
        </p:grpSpPr>
        <p:sp>
          <p:nvSpPr>
            <p:cNvPr id="47" name="TextBox 46"/>
            <p:cNvSpPr txBox="1"/>
            <p:nvPr/>
          </p:nvSpPr>
          <p:spPr>
            <a:xfrm>
              <a:off x="5514110" y="5292434"/>
              <a:ext cx="3283526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cách phát âm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6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303" y="108758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 chú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4115" y="1978880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ngữ,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423" y="2934844"/>
            <a:ext cx="91465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Chữ ngay ngắn, đúng cỡ, đúng khoảng cách.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842" y="4029353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Ngồi và cầm bút đúng.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7" y="4168403"/>
            <a:ext cx="2538234" cy="26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31E601F-0EA1-4834-8C28-65CBD91EEADC}"/>
              </a:ext>
            </a:extLst>
          </p:cNvPr>
          <p:cNvGrpSpPr/>
          <p:nvPr/>
        </p:nvGrpSpPr>
        <p:grpSpPr>
          <a:xfrm>
            <a:off x="0" y="-25550"/>
            <a:ext cx="12393820" cy="7042916"/>
            <a:chOff x="0" y="-1"/>
            <a:chExt cx="12393820" cy="70429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3A6AF5C-88BB-41BE-82EC-5A824D3F8629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6947DF56-EF76-4777-B910-76AD8B35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E09813A3-6452-4BE8-945B-C907E0B4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2344A2F-BF1B-49C4-81A5-8E7827534E73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83274FA1-B4D8-4666-BC27-714505FBE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0EB51082-5428-4FA1-A44A-6D39911A8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F4AE70E-69B0-4831-98F9-0DE7CAFE739E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593C2F3A-DFA3-459B-A3BF-377BE7EC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EC0CA748-FD2A-4E10-80B4-AD9A93BCD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E585EB9-3E99-46B2-AEBC-3E3BB7A022FE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9A75CF3-BA2A-46EA-8F80-F92B01AF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1C66299E-E737-4340-A1D7-153D990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0951CA-861F-458A-B84D-1B11D00365C0}"/>
              </a:ext>
            </a:extLst>
          </p:cNvPr>
          <p:cNvSpPr txBox="1"/>
          <p:nvPr/>
        </p:nvSpPr>
        <p:spPr>
          <a:xfrm>
            <a:off x="4647521" y="682932"/>
            <a:ext cx="337863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27527E9-A6B9-439A-A4FB-78F532A33B97}"/>
              </a:ext>
            </a:extLst>
          </p:cNvPr>
          <p:cNvSpPr txBox="1"/>
          <p:nvPr/>
        </p:nvSpPr>
        <p:spPr>
          <a:xfrm>
            <a:off x="2764996" y="192971"/>
            <a:ext cx="606587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11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11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5597" y="1208201"/>
            <a:ext cx="376634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endParaRPr lang="en-US" sz="2400" b="1" dirty="0" smtClean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1605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176962" y="1962565"/>
            <a:ext cx="11209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K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Η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Ğn là bạn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κ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ân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sŉ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Hằng 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wgày, hai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00298" y="2475014"/>
            <a:ext cx="12044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ǟủ </a:t>
            </a:r>
            <a:r>
              <a:rPr lang="el-GR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η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au đi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hǌ. MŎ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wgày wọ,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η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à k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Η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Ğn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ε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ΐϜ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sang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50103" y="2961387"/>
            <a:ext cx="12471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cá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ζ 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ǟừng </a:t>
            </a:r>
            <a:r>
              <a:rPr lang="el-GR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δ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ác. Sŉ 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và k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Η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Ğn ǟất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λί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Ŭ. Hai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endParaRPr lang="en-US" sz="2400" b="1" dirty="0" smtClean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79750" y="3485153"/>
            <a:ext cx="6959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ách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κư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εo ηau Α˘ bày Ǉỏ wĕ ηớ . 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742</Words>
  <Application>Microsoft Office PowerPoint</Application>
  <PresentationFormat>Custom</PresentationFormat>
  <Paragraphs>76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164</cp:revision>
  <dcterms:created xsi:type="dcterms:W3CDTF">2021-06-02T14:23:54Z</dcterms:created>
  <dcterms:modified xsi:type="dcterms:W3CDTF">2021-11-19T16:07:29Z</dcterms:modified>
</cp:coreProperties>
</file>