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15"/>
  </p:notesMasterIdLst>
  <p:sldIdLst>
    <p:sldId id="289" r:id="rId5"/>
    <p:sldId id="256" r:id="rId6"/>
    <p:sldId id="264" r:id="rId7"/>
    <p:sldId id="283" r:id="rId8"/>
    <p:sldId id="285" r:id="rId9"/>
    <p:sldId id="286" r:id="rId10"/>
    <p:sldId id="279" r:id="rId11"/>
    <p:sldId id="284" r:id="rId12"/>
    <p:sldId id="288" r:id="rId13"/>
    <p:sldId id="2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07" autoAdjust="0"/>
    <p:restoredTop sz="93950" autoAdjust="0"/>
  </p:normalViewPr>
  <p:slideViewPr>
    <p:cSldViewPr snapToGrid="0">
      <p:cViewPr varScale="1">
        <p:scale>
          <a:sx n="65" d="100"/>
          <a:sy n="65" d="100"/>
        </p:scale>
        <p:origin x="90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AD26F-197A-4344-8006-41ADEB63EE52}" type="datetimeFigureOut">
              <a:rPr lang="en-US" smtClean="0"/>
              <a:t>20/11/2021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10672-AB2C-4B15-8A81-455247B62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86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Thầy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cô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gõ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mục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tiêu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theo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bài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giảng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của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mình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701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77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9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13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07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456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08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7112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050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46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283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570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59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960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1015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010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1824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5681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33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4479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5635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884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067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131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7475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274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524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3268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980245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57451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13904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12617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69500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9599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20/11/2021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9390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87656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72550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68711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06892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9469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20/11/2021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45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20/11/2021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8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20/11/2021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98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20/11/2021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46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20/11/2021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48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/>
              <a:t>20/11/2021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8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45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018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0391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10" Type="http://schemas.openxmlformats.org/officeDocument/2006/relationships/image" Target="../media/image21.png"/><Relationship Id="rId4" Type="http://schemas.openxmlformats.org/officeDocument/2006/relationships/image" Target="../media/image15.emf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1.wdp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Times New Roman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Times New Roman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Times New Roman" pitchFamily="18" charset="0"/>
              <a:cs typeface="+mn-cs"/>
            </a:endParaRPr>
          </a:p>
        </p:txBody>
      </p:sp>
      <p:pic>
        <p:nvPicPr>
          <p:cNvPr id="1027" name="Picture 3" descr="D:\2A4 (21-22)\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48875" y="0"/>
            <a:ext cx="2143125" cy="2143125"/>
          </a:xfrm>
          <a:prstGeom prst="rect">
            <a:avLst/>
          </a:prstGeom>
          <a:noFill/>
        </p:spPr>
      </p:pic>
      <p:sp>
        <p:nvSpPr>
          <p:cNvPr id="6" name="文本框 22">
            <a:extLst>
              <a:ext uri="{FF2B5EF4-FFF2-40B4-BE49-F238E27FC236}">
                <a16:creationId xmlns:a16="http://schemas.microsoft.com/office/drawing/2014/main" id="{00814D79-2C31-4FC1-87ED-2981661BE03A}"/>
              </a:ext>
            </a:extLst>
          </p:cNvPr>
          <p:cNvSpPr txBox="1"/>
          <p:nvPr/>
        </p:nvSpPr>
        <p:spPr>
          <a:xfrm>
            <a:off x="0" y="0"/>
            <a:ext cx="7365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latin typeface="Times New Roman" pitchFamily="18" charset="0"/>
                <a:ea typeface="思源黑体 CN Bold" panose="020B0800000000000000" pitchFamily="34" charset="-122"/>
              </a:rPr>
              <a:t> TRƯỜNG TIỂU HỌC ĐOÀN KẾT</a:t>
            </a:r>
            <a:endParaRPr lang="zh-CN" altLang="en-US" sz="3600" b="1" dirty="0">
              <a:latin typeface="Times New Roman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7" name="文本框 22">
            <a:extLst>
              <a:ext uri="{FF2B5EF4-FFF2-40B4-BE49-F238E27FC236}">
                <a16:creationId xmlns:a16="http://schemas.microsoft.com/office/drawing/2014/main" id="{EEC9C8C1-0C79-413E-BAA9-97ED57DE33F1}"/>
              </a:ext>
            </a:extLst>
          </p:cNvPr>
          <p:cNvSpPr txBox="1"/>
          <p:nvPr/>
        </p:nvSpPr>
        <p:spPr>
          <a:xfrm>
            <a:off x="3465923" y="3483459"/>
            <a:ext cx="7152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600" b="1" i="1" dirty="0" smtClean="0">
                <a:latin typeface="Times New Roman" pitchFamily="18" charset="0"/>
                <a:ea typeface="思源黑体 CN Bold" panose="020B0800000000000000" pitchFamily="34" charset="-122"/>
              </a:rPr>
              <a:t> Giáo viên: Hoàng Thị Lộc</a:t>
            </a:r>
            <a:endParaRPr lang="zh-CN" altLang="en-US" sz="3600" b="1" i="1" dirty="0">
              <a:latin typeface="Times New Roman" pitchFamily="18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0465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2279189" y="2495262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820269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17639" y="2080798"/>
            <a:ext cx="68345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</a:rPr>
              <a:t>LUYỆN VIẾT ĐOẠN </a:t>
            </a:r>
          </a:p>
        </p:txBody>
      </p:sp>
      <p:sp>
        <p:nvSpPr>
          <p:cNvPr id="17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4889721" y="3202559"/>
            <a:ext cx="3548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smtClean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</a:rPr>
              <a:t>Tuần 12</a:t>
            </a:r>
          </a:p>
        </p:txBody>
      </p:sp>
    </p:spTree>
    <p:extLst>
      <p:ext uri="{BB962C8B-B14F-4D97-AF65-F5344CB8AC3E}">
        <p14:creationId xmlns:p14="http://schemas.microsoft.com/office/powerpoint/2010/main" val="22328450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2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2266" y="4754460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4488318" y="639695"/>
            <a:ext cx="3196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</a:rPr>
              <a:t>Mục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</a:rPr>
              <a:t>tiêu</a:t>
            </a:r>
            <a:endParaRPr lang="zh-CN" altLang="en-US" sz="5400" b="1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992828" y="2138372"/>
            <a:ext cx="10187293" cy="728068"/>
            <a:chOff x="774356" y="888444"/>
            <a:chExt cx="10187293" cy="728068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Giới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thiệu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đồ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chơi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trẻ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yêu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thích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.</a:t>
              </a:r>
              <a:endPara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2275041" y="3706243"/>
            <a:ext cx="10209001" cy="755486"/>
            <a:chOff x="752655" y="2065203"/>
            <a:chExt cx="10209001" cy="755486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Viết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3-4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giới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thiệu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đồ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chơi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yêu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thích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.</a:t>
              </a:r>
              <a:endPara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241041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183074" y="192466"/>
            <a:ext cx="10777433" cy="646331"/>
            <a:chOff x="238537" y="232458"/>
            <a:chExt cx="10777433" cy="646331"/>
          </a:xfrm>
        </p:grpSpPr>
        <p:sp>
          <p:nvSpPr>
            <p:cNvPr id="13" name="TextBox 12"/>
            <p:cNvSpPr txBox="1"/>
            <p:nvPr/>
          </p:nvSpPr>
          <p:spPr>
            <a:xfrm>
              <a:off x="722280" y="232458"/>
              <a:ext cx="102936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82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smtClean="0">
                  <a:solidFill>
                    <a:srgbClr val="0082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 thiệu các đồ chơi mà trẻ em yêu thích.</a:t>
              </a:r>
              <a:endParaRPr lang="vi-VN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714" b="62500" l="63971" r="71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44" t="41447" r="28650" b="37939"/>
          <a:stretch/>
        </p:blipFill>
        <p:spPr bwMode="auto">
          <a:xfrm>
            <a:off x="5618750" y="3294436"/>
            <a:ext cx="1561430" cy="2487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974" b="61328" l="33088" r="43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36" t="37500" r="56142" b="35746"/>
          <a:stretch/>
        </p:blipFill>
        <p:spPr bwMode="auto">
          <a:xfrm>
            <a:off x="5448970" y="838797"/>
            <a:ext cx="1731210" cy="2373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974" b="64583" l="20221" r="33015">
                        <a14:foregroundMark x1="25956" y1="46875" x2="27941" y2="46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33" t="37500" r="67300" b="35746"/>
          <a:stretch/>
        </p:blipFill>
        <p:spPr bwMode="auto">
          <a:xfrm>
            <a:off x="2300289" y="741106"/>
            <a:ext cx="1982954" cy="2442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60" b="58073" l="43162" r="594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90" t="37500" r="40368" b="42544"/>
          <a:stretch/>
        </p:blipFill>
        <p:spPr bwMode="auto">
          <a:xfrm>
            <a:off x="8206874" y="1412066"/>
            <a:ext cx="2396958" cy="1603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979" b="63542" l="72059" r="809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22" t="37500" r="18885" b="35746"/>
          <a:stretch/>
        </p:blipFill>
        <p:spPr bwMode="auto">
          <a:xfrm>
            <a:off x="8807116" y="3183465"/>
            <a:ext cx="1459831" cy="2508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672" b="51042" l="56912" r="647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70" t="37500" r="35662" b="47368"/>
          <a:stretch/>
        </p:blipFill>
        <p:spPr bwMode="auto">
          <a:xfrm>
            <a:off x="2048044" y="3294436"/>
            <a:ext cx="2042694" cy="2276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281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921001" y="2164622"/>
            <a:ext cx="3606074" cy="1578244"/>
            <a:chOff x="1019898" y="1867152"/>
            <a:chExt cx="3659489" cy="1947937"/>
          </a:xfrm>
        </p:grpSpPr>
        <p:pic>
          <p:nvPicPr>
            <p:cNvPr id="18" name="PA_图片 6">
              <a:extLst>
                <a:ext uri="{FF2B5EF4-FFF2-40B4-BE49-F238E27FC236}">
                  <a16:creationId xmlns:a16="http://schemas.microsoft.com/office/drawing/2014/main" id="{BA648142-D2CE-45F0-BAF5-71CB000BD56B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898" y="1867152"/>
              <a:ext cx="3142938" cy="1947937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531064" y="2511544"/>
              <a:ext cx="3148323" cy="721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CC66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Màu sắc</a:t>
              </a:r>
              <a:endParaRPr lang="en-US" sz="3200" b="1" dirty="0">
                <a:solidFill>
                  <a:srgbClr val="CC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-93505" y="2164622"/>
            <a:ext cx="3606074" cy="1578244"/>
            <a:chOff x="1019898" y="1867152"/>
            <a:chExt cx="3659489" cy="1947937"/>
          </a:xfrm>
        </p:grpSpPr>
        <p:pic>
          <p:nvPicPr>
            <p:cNvPr id="21" name="PA_图片 6">
              <a:extLst>
                <a:ext uri="{FF2B5EF4-FFF2-40B4-BE49-F238E27FC236}">
                  <a16:creationId xmlns:a16="http://schemas.microsoft.com/office/drawing/2014/main" id="{BA648142-D2CE-45F0-BAF5-71CB000BD56B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898" y="1867152"/>
              <a:ext cx="3142938" cy="1947937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1531064" y="2511544"/>
              <a:ext cx="3148323" cy="721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CC66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Hình dạng</a:t>
              </a:r>
              <a:endParaRPr lang="en-US" sz="3200" b="1" dirty="0">
                <a:solidFill>
                  <a:srgbClr val="CC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076104" y="2121421"/>
            <a:ext cx="3606074" cy="1578244"/>
            <a:chOff x="1019898" y="1782531"/>
            <a:chExt cx="3659489" cy="1947937"/>
          </a:xfrm>
        </p:grpSpPr>
        <p:pic>
          <p:nvPicPr>
            <p:cNvPr id="24" name="PA_图片 6">
              <a:extLst>
                <a:ext uri="{FF2B5EF4-FFF2-40B4-BE49-F238E27FC236}">
                  <a16:creationId xmlns:a16="http://schemas.microsoft.com/office/drawing/2014/main" id="{BA648142-D2CE-45F0-BAF5-71CB000BD56B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898" y="1782531"/>
              <a:ext cx="3142938" cy="1947937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531064" y="2511544"/>
              <a:ext cx="3148323" cy="721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CC66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Chất liệu</a:t>
              </a:r>
              <a:endParaRPr lang="en-US" sz="3200" b="1" dirty="0">
                <a:solidFill>
                  <a:srgbClr val="CC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160505" y="2057253"/>
            <a:ext cx="3606074" cy="1578244"/>
            <a:chOff x="1019898" y="1867152"/>
            <a:chExt cx="3659489" cy="1947937"/>
          </a:xfrm>
        </p:grpSpPr>
        <p:pic>
          <p:nvPicPr>
            <p:cNvPr id="27" name="PA_图片 6">
              <a:extLst>
                <a:ext uri="{FF2B5EF4-FFF2-40B4-BE49-F238E27FC236}">
                  <a16:creationId xmlns:a16="http://schemas.microsoft.com/office/drawing/2014/main" id="{BA648142-D2CE-45F0-BAF5-71CB000BD56B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898" y="1867152"/>
              <a:ext cx="3142938" cy="1947937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531064" y="2511544"/>
              <a:ext cx="3148323" cy="721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CC66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Kích thước</a:t>
              </a:r>
              <a:endParaRPr lang="en-US" sz="3200" b="1" dirty="0">
                <a:solidFill>
                  <a:srgbClr val="CC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943183" y="1339750"/>
            <a:ext cx="5209992" cy="781671"/>
            <a:chOff x="2943183" y="1058779"/>
            <a:chExt cx="5209992" cy="781671"/>
          </a:xfrm>
        </p:grpSpPr>
        <p:sp>
          <p:nvSpPr>
            <p:cNvPr id="2" name="Rounded Rectangle 1"/>
            <p:cNvSpPr/>
            <p:nvPr/>
          </p:nvSpPr>
          <p:spPr>
            <a:xfrm>
              <a:off x="2943183" y="1058779"/>
              <a:ext cx="5045785" cy="781671"/>
            </a:xfrm>
            <a:prstGeom prst="roundRect">
              <a:avLst/>
            </a:prstGeom>
            <a:noFill/>
            <a:ln w="38100"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3083186" y="1191507"/>
              <a:ext cx="50699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1. Đồ chơi có đặc điểm gì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?</a:t>
              </a:r>
              <a:endPara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414663" y="3802505"/>
            <a:ext cx="6758504" cy="1209946"/>
            <a:chOff x="3107391" y="3768226"/>
            <a:chExt cx="6758504" cy="1209946"/>
          </a:xfrm>
        </p:grpSpPr>
        <p:sp>
          <p:nvSpPr>
            <p:cNvPr id="30" name="Rounded Rectangle 29"/>
            <p:cNvSpPr/>
            <p:nvPr/>
          </p:nvSpPr>
          <p:spPr>
            <a:xfrm>
              <a:off x="3107391" y="3768226"/>
              <a:ext cx="6574788" cy="781671"/>
            </a:xfrm>
            <a:prstGeom prst="roundRect">
              <a:avLst/>
            </a:prstGeom>
            <a:noFill/>
            <a:ln w="38100"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3247393" y="3900954"/>
              <a:ext cx="661850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2. Đồ chơi đó được chơi như thế nào?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083186" y="5067509"/>
            <a:ext cx="5806223" cy="781671"/>
            <a:chOff x="2414663" y="5033230"/>
            <a:chExt cx="5806223" cy="781671"/>
          </a:xfrm>
        </p:grpSpPr>
        <p:sp>
          <p:nvSpPr>
            <p:cNvPr id="33" name="Rounded Rectangle 32"/>
            <p:cNvSpPr/>
            <p:nvPr/>
          </p:nvSpPr>
          <p:spPr>
            <a:xfrm>
              <a:off x="2414663" y="5033230"/>
              <a:ext cx="5574305" cy="781671"/>
            </a:xfrm>
            <a:prstGeom prst="roundRect">
              <a:avLst/>
            </a:prstGeom>
            <a:noFill/>
            <a:ln w="38100"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485796" y="5165958"/>
              <a:ext cx="57350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3. Vì sao em thích đồ chơi đó?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3652710" y="192506"/>
            <a:ext cx="4500465" cy="866274"/>
            <a:chOff x="3652710" y="192506"/>
            <a:chExt cx="4500465" cy="866274"/>
          </a:xfrm>
        </p:grpSpPr>
        <p:sp>
          <p:nvSpPr>
            <p:cNvPr id="6" name="Cloud Callout 5"/>
            <p:cNvSpPr/>
            <p:nvPr/>
          </p:nvSpPr>
          <p:spPr>
            <a:xfrm>
              <a:off x="3866147" y="192506"/>
              <a:ext cx="4287028" cy="866274"/>
            </a:xfrm>
            <a:prstGeom prst="cloudCallout">
              <a:avLst/>
            </a:prstGeom>
            <a:noFill/>
            <a:ln w="38100">
              <a:solidFill>
                <a:srgbClr val="008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652710" y="192506"/>
              <a:ext cx="4387827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rgbClr val="0082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Gợi ý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474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43"/>
          <a:stretch/>
        </p:blipFill>
        <p:spPr>
          <a:xfrm>
            <a:off x="2928162" y="2840405"/>
            <a:ext cx="6039377" cy="313158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236606" y="1483092"/>
            <a:ext cx="5014661" cy="1257985"/>
            <a:chOff x="3759267" y="334167"/>
            <a:chExt cx="5621970" cy="1403180"/>
          </a:xfrm>
        </p:grpSpPr>
        <p:sp>
          <p:nvSpPr>
            <p:cNvPr id="6" name="Cloud Callout 5"/>
            <p:cNvSpPr/>
            <p:nvPr/>
          </p:nvSpPr>
          <p:spPr>
            <a:xfrm>
              <a:off x="3759267" y="334167"/>
              <a:ext cx="5621970" cy="1403180"/>
            </a:xfrm>
            <a:prstGeom prst="cloudCallout">
              <a:avLst>
                <a:gd name="adj1" fmla="val -59859"/>
                <a:gd name="adj2" fmla="val 39896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133735" y="580845"/>
              <a:ext cx="4919222" cy="7209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Trình bày thảo luận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981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791932" y="618588"/>
            <a:ext cx="11400068" cy="548640"/>
            <a:chOff x="238537" y="232458"/>
            <a:chExt cx="10777433" cy="548640"/>
          </a:xfrm>
        </p:grpSpPr>
        <p:sp>
          <p:nvSpPr>
            <p:cNvPr id="16" name="TextBox 15"/>
            <p:cNvSpPr txBox="1"/>
            <p:nvPr/>
          </p:nvSpPr>
          <p:spPr>
            <a:xfrm>
              <a:off x="722280" y="232458"/>
              <a:ext cx="102936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 3 – 4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trẻ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9" t="26754" r="15171" b="21272"/>
          <a:stretch/>
        </p:blipFill>
        <p:spPr bwMode="auto">
          <a:xfrm>
            <a:off x="1618698" y="1500929"/>
            <a:ext cx="8775031" cy="380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315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B26D2C-1BC9-4238-BC4C-795267AEDD6F}"/>
              </a:ext>
            </a:extLst>
          </p:cNvPr>
          <p:cNvSpPr txBox="1"/>
          <p:nvPr/>
        </p:nvSpPr>
        <p:spPr>
          <a:xfrm>
            <a:off x="684896" y="1072575"/>
            <a:ext cx="91507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Vào dịp nghỉ hè, bố đã tự tay làm một chiếc diều cho em.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 diều được làm từ những thanh tre uốn cong, dán giấy mỏng rực rỡ màu sắc. Diều hình cánh bướm. Phần đuôi diều có hai sợi dây dài. </a:t>
            </a:r>
            <a:r>
              <a:rPr lang="en-US" sz="28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bay lên, cánh diều chao liệng, đuôi diều phấp phới tung bay.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chiếc diều nhỏ xinh này lắm.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: 一个圆顶角，剪去另一个顶角 8">
            <a:extLst>
              <a:ext uri="{FF2B5EF4-FFF2-40B4-BE49-F238E27FC236}">
                <a16:creationId xmlns:a16="http://schemas.microsoft.com/office/drawing/2014/main" id="{F46735CD-E9B0-4C59-942F-AF2537A219B6}"/>
              </a:ext>
            </a:extLst>
          </p:cNvPr>
          <p:cNvSpPr/>
          <p:nvPr/>
        </p:nvSpPr>
        <p:spPr>
          <a:xfrm>
            <a:off x="434619" y="681922"/>
            <a:ext cx="9851923" cy="5285877"/>
          </a:xfrm>
          <a:prstGeom prst="snipRoundRect">
            <a:avLst/>
          </a:prstGeom>
          <a:solidFill>
            <a:schemeClr val="bg1">
              <a:alpha val="16000"/>
            </a:schemeClr>
          </a:solidFill>
          <a:ln w="76200">
            <a:solidFill>
              <a:srgbClr val="5BBE97"/>
            </a:solidFill>
          </a:ln>
          <a:effectLst>
            <a:outerShdw blurRad="279400" dist="101600" dir="7200000" sx="101000" sy="101000" algn="tl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14" t="28752" r="25708" b="8670"/>
          <a:stretch/>
        </p:blipFill>
        <p:spPr>
          <a:xfrm rot="19788530">
            <a:off x="10491020" y="1535171"/>
            <a:ext cx="1776391" cy="129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81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/>
          <p:nvPr/>
        </p:nvSpPr>
        <p:spPr>
          <a:xfrm>
            <a:off x="790811" y="589935"/>
            <a:ext cx="10556111" cy="527009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</a:t>
            </a:r>
            <a:r>
              <a:rPr lang="vi-V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 thích đồ chơi gấu </a:t>
            </a:r>
            <a:r>
              <a:rPr lang="vi-V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bông. 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 là món quà mẹ mua cho em nhân dịp sinh nhật. 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 gấu bông được làm từ lông mịn, có màu trắng tinh rất xinh xắn. Gấu bông to bằng người </a:t>
            </a:r>
            <a:r>
              <a:rPr lang="vi-VN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r>
              <a:rPr lang="vi-VN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82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Tối</a:t>
            </a:r>
            <a:r>
              <a:rPr lang="en-US" sz="3200" b="1" dirty="0" smtClean="0">
                <a:solidFill>
                  <a:srgbClr val="0082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82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srgbClr val="0082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0082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</a:t>
            </a:r>
            <a:r>
              <a:rPr lang="en-US" sz="3200" b="1" dirty="0" err="1" smtClean="0">
                <a:solidFill>
                  <a:srgbClr val="0082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3200" b="1" dirty="0" smtClean="0">
                <a:solidFill>
                  <a:srgbClr val="0082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0082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 </a:t>
            </a:r>
            <a:r>
              <a:rPr lang="en-US" sz="3200" b="1" dirty="0" err="1" smtClean="0">
                <a:solidFill>
                  <a:srgbClr val="0082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gấu</a:t>
            </a:r>
            <a:r>
              <a:rPr lang="en-US" sz="3200" b="1" dirty="0" smtClean="0">
                <a:solidFill>
                  <a:srgbClr val="0082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82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3200" b="1" dirty="0" smtClean="0">
                <a:solidFill>
                  <a:srgbClr val="0082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82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200" b="1" dirty="0" smtClean="0">
                <a:solidFill>
                  <a:srgbClr val="0082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</a:t>
            </a:r>
            <a:r>
              <a:rPr lang="vi-VN" sz="3200" b="1" dirty="0" smtClean="0">
                <a:solidFill>
                  <a:srgbClr val="0082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gủ</a:t>
            </a:r>
            <a:r>
              <a:rPr lang="vi-VN" sz="3200" b="1" dirty="0">
                <a:solidFill>
                  <a:srgbClr val="0082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Với em, gấu bông như một người bạn đồng hành và chơi đùa cùng với em. 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rất yêu quý món đồ chơi này và sẽ giữ gìn nó thật cẩn thận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08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791</TotalTime>
  <Words>322</Words>
  <Application>Microsoft Office PowerPoint</Application>
  <PresentationFormat>Widescreen</PresentationFormat>
  <Paragraphs>29</Paragraphs>
  <Slides>10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宋体</vt:lpstr>
      <vt:lpstr>Arial</vt:lpstr>
      <vt:lpstr>Arial-Rounded</vt:lpstr>
      <vt:lpstr>Calibri</vt:lpstr>
      <vt:lpstr>Calibri Light</vt:lpstr>
      <vt:lpstr>等线</vt:lpstr>
      <vt:lpstr>iCiel Crocante</vt:lpstr>
      <vt:lpstr>Times New Roman</vt:lpstr>
      <vt:lpstr>思源黑体 CN Bold</vt:lpstr>
      <vt:lpstr>Office Theme</vt:lpstr>
      <vt:lpstr>1_Office Theme</vt:lpstr>
      <vt:lpstr>2_Office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L171021</cp:lastModifiedBy>
  <cp:revision>205</cp:revision>
  <dcterms:created xsi:type="dcterms:W3CDTF">2021-05-29T04:05:18Z</dcterms:created>
  <dcterms:modified xsi:type="dcterms:W3CDTF">2021-11-20T03:33:58Z</dcterms:modified>
</cp:coreProperties>
</file>