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6" r:id="rId3"/>
  </p:sldMasterIdLst>
  <p:notesMasterIdLst>
    <p:notesMasterId r:id="rId24"/>
  </p:notesMasterIdLst>
  <p:sldIdLst>
    <p:sldId id="347" r:id="rId4"/>
    <p:sldId id="348" r:id="rId5"/>
    <p:sldId id="334" r:id="rId6"/>
    <p:sldId id="335" r:id="rId7"/>
    <p:sldId id="336" r:id="rId8"/>
    <p:sldId id="337" r:id="rId9"/>
    <p:sldId id="338" r:id="rId10"/>
    <p:sldId id="339" r:id="rId11"/>
    <p:sldId id="311" r:id="rId12"/>
    <p:sldId id="315" r:id="rId13"/>
    <p:sldId id="288" r:id="rId14"/>
    <p:sldId id="282" r:id="rId15"/>
    <p:sldId id="327" r:id="rId16"/>
    <p:sldId id="344" r:id="rId17"/>
    <p:sldId id="345" r:id="rId18"/>
    <p:sldId id="346" r:id="rId19"/>
    <p:sldId id="256" r:id="rId20"/>
    <p:sldId id="268" r:id="rId21"/>
    <p:sldId id="321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CCFF"/>
    <a:srgbClr val="FAD6A0"/>
    <a:srgbClr val="D9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4660"/>
  </p:normalViewPr>
  <p:slideViewPr>
    <p:cSldViewPr snapToGrid="0">
      <p:cViewPr>
        <p:scale>
          <a:sx n="60" d="100"/>
          <a:sy n="60" d="100"/>
        </p:scale>
        <p:origin x="-270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6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42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58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85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49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86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10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33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3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12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10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01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63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49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4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88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4" indent="0" algn="ctr">
              <a:buNone/>
              <a:defRPr sz="2000"/>
            </a:lvl2pPr>
            <a:lvl3pPr marL="913929" indent="0" algn="ctr">
              <a:buNone/>
              <a:defRPr sz="1800"/>
            </a:lvl3pPr>
            <a:lvl4pPr marL="1370895" indent="0" algn="ctr">
              <a:buNone/>
              <a:defRPr sz="1600"/>
            </a:lvl4pPr>
            <a:lvl5pPr marL="1827858" indent="0" algn="ctr">
              <a:buNone/>
              <a:defRPr sz="1600"/>
            </a:lvl5pPr>
            <a:lvl6pPr marL="2284824" indent="0" algn="ctr">
              <a:buNone/>
              <a:defRPr sz="1600"/>
            </a:lvl6pPr>
            <a:lvl7pPr marL="2741788" indent="0" algn="ctr">
              <a:buNone/>
              <a:defRPr sz="1600"/>
            </a:lvl7pPr>
            <a:lvl8pPr marL="3198753" indent="0" algn="ctr">
              <a:buNone/>
              <a:defRPr sz="1600"/>
            </a:lvl8pPr>
            <a:lvl9pPr marL="365571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59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2502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8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7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0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10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29" indent="0">
              <a:buNone/>
              <a:defRPr sz="1800" b="1"/>
            </a:lvl3pPr>
            <a:lvl4pPr marL="1370895" indent="0">
              <a:buNone/>
              <a:defRPr sz="1600" b="1"/>
            </a:lvl4pPr>
            <a:lvl5pPr marL="1827858" indent="0">
              <a:buNone/>
              <a:defRPr sz="1600" b="1"/>
            </a:lvl5pPr>
            <a:lvl6pPr marL="2284824" indent="0">
              <a:buNone/>
              <a:defRPr sz="1600" b="1"/>
            </a:lvl6pPr>
            <a:lvl7pPr marL="2741788" indent="0">
              <a:buNone/>
              <a:defRPr sz="1600" b="1"/>
            </a:lvl7pPr>
            <a:lvl8pPr marL="3198753" indent="0">
              <a:buNone/>
              <a:defRPr sz="1600" b="1"/>
            </a:lvl8pPr>
            <a:lvl9pPr marL="365571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29" indent="0">
              <a:buNone/>
              <a:defRPr sz="1800" b="1"/>
            </a:lvl3pPr>
            <a:lvl4pPr marL="1370895" indent="0">
              <a:buNone/>
              <a:defRPr sz="1600" b="1"/>
            </a:lvl4pPr>
            <a:lvl5pPr marL="1827858" indent="0">
              <a:buNone/>
              <a:defRPr sz="1600" b="1"/>
            </a:lvl5pPr>
            <a:lvl6pPr marL="2284824" indent="0">
              <a:buNone/>
              <a:defRPr sz="1600" b="1"/>
            </a:lvl6pPr>
            <a:lvl7pPr marL="2741788" indent="0">
              <a:buNone/>
              <a:defRPr sz="1600" b="1"/>
            </a:lvl7pPr>
            <a:lvl8pPr marL="3198753" indent="0">
              <a:buNone/>
              <a:defRPr sz="1600" b="1"/>
            </a:lvl8pPr>
            <a:lvl9pPr marL="365571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44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69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818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4" indent="0">
              <a:buNone/>
              <a:defRPr sz="1400"/>
            </a:lvl2pPr>
            <a:lvl3pPr marL="913929" indent="0">
              <a:buNone/>
              <a:defRPr sz="1200"/>
            </a:lvl3pPr>
            <a:lvl4pPr marL="1370895" indent="0">
              <a:buNone/>
              <a:defRPr sz="1000"/>
            </a:lvl4pPr>
            <a:lvl5pPr marL="1827858" indent="0">
              <a:buNone/>
              <a:defRPr sz="1000"/>
            </a:lvl5pPr>
            <a:lvl6pPr marL="2284824" indent="0">
              <a:buNone/>
              <a:defRPr sz="1000"/>
            </a:lvl6pPr>
            <a:lvl7pPr marL="2741788" indent="0">
              <a:buNone/>
              <a:defRPr sz="1000"/>
            </a:lvl7pPr>
            <a:lvl8pPr marL="3198753" indent="0">
              <a:buNone/>
              <a:defRPr sz="1000"/>
            </a:lvl8pPr>
            <a:lvl9pPr marL="365571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180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29" indent="0">
              <a:buNone/>
              <a:defRPr sz="2400"/>
            </a:lvl3pPr>
            <a:lvl4pPr marL="1370895" indent="0">
              <a:buNone/>
              <a:defRPr sz="2000"/>
            </a:lvl4pPr>
            <a:lvl5pPr marL="1827858" indent="0">
              <a:buNone/>
              <a:defRPr sz="2000"/>
            </a:lvl5pPr>
            <a:lvl6pPr marL="2284824" indent="0">
              <a:buNone/>
              <a:defRPr sz="2000"/>
            </a:lvl6pPr>
            <a:lvl7pPr marL="2741788" indent="0">
              <a:buNone/>
              <a:defRPr sz="2000"/>
            </a:lvl7pPr>
            <a:lvl8pPr marL="3198753" indent="0">
              <a:buNone/>
              <a:defRPr sz="2000"/>
            </a:lvl8pPr>
            <a:lvl9pPr marL="365571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4" indent="0">
              <a:buNone/>
              <a:defRPr sz="1400"/>
            </a:lvl2pPr>
            <a:lvl3pPr marL="913929" indent="0">
              <a:buNone/>
              <a:defRPr sz="1200"/>
            </a:lvl3pPr>
            <a:lvl4pPr marL="1370895" indent="0">
              <a:buNone/>
              <a:defRPr sz="1000"/>
            </a:lvl4pPr>
            <a:lvl5pPr marL="1827858" indent="0">
              <a:buNone/>
              <a:defRPr sz="1000"/>
            </a:lvl5pPr>
            <a:lvl6pPr marL="2284824" indent="0">
              <a:buNone/>
              <a:defRPr sz="1000"/>
            </a:lvl6pPr>
            <a:lvl7pPr marL="2741788" indent="0">
              <a:buNone/>
              <a:defRPr sz="1000"/>
            </a:lvl7pPr>
            <a:lvl8pPr marL="3198753" indent="0">
              <a:buNone/>
              <a:defRPr sz="1000"/>
            </a:lvl8pPr>
            <a:lvl9pPr marL="365571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368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1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380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700"/>
            <a:ext cx="2409600" cy="1670400"/>
          </a:xfrm>
          <a:prstGeom prst="rect">
            <a:avLst/>
          </a:prstGeom>
        </p:spPr>
        <p:txBody>
          <a:bodyPr spcFirstLastPara="1" wrap="square" lIns="91378" tIns="91378" rIns="91378" bIns="91378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7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92" tIns="45696" rIns="91392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392" tIns="45696" rIns="91392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392" tIns="45696" rIns="91392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9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29"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392" tIns="45696" rIns="91392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392" tIns="45696" rIns="91392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9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2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9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392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3" indent="-228483" algn="l" defTabSz="91392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46" indent="-228483" algn="l" defTabSz="9139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2" indent="-228483" algn="l" defTabSz="9139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76" indent="-228483" algn="l" defTabSz="9139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42" indent="-228483" algn="l" defTabSz="9139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07" indent="-228483" algn="l" defTabSz="9139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70" indent="-228483" algn="l" defTabSz="9139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36" indent="-228483" algn="l" defTabSz="9139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00" indent="-228483" algn="l" defTabSz="9139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9" algn="l" defTabSz="9139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5" algn="l" defTabSz="9139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8" algn="l" defTabSz="9139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24" algn="l" defTabSz="9139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88" algn="l" defTabSz="9139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53" algn="l" defTabSz="9139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19" algn="l" defTabSz="9139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slide" Target="slide7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1" y="-19522"/>
            <a:ext cx="12086110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8000" b="1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smtClean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24</a:t>
            </a:r>
            <a:endParaRPr lang="en-US" sz="4267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NẶN ĐỒ CHƠI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26" y="-58684"/>
            <a:ext cx="2459900" cy="23985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2639" y="4393786"/>
            <a:ext cx="9531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viên: Nguyễn Thị Ánh Hồng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68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1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文本框 6">
            <a:extLst>
              <a:ext uri="{FF2B5EF4-FFF2-40B4-BE49-F238E27FC236}">
                <a16:creationId xmlns=""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483749" y="1453652"/>
            <a:ext cx="1137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trầu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</a:t>
            </a:r>
            <a:r>
              <a:rPr lang="en-US" altLang="zh-C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trầu</a:t>
            </a:r>
            <a:r>
              <a:rPr lang="en-US" altLang="zh-C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altLang="zh-C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zh-C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altLang="zh-C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altLang="zh-C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3999" y="475122"/>
            <a:ext cx="4064000" cy="63001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=""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-780477" y="5107532"/>
            <a:ext cx="11411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vi-VN" sz="32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Tỏ</a:t>
            </a:r>
            <a:r>
              <a:rPr lang="en-US" altLang="vi-VN" sz="32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ra</a:t>
            </a:r>
            <a:r>
              <a:rPr lang="en-US" altLang="vi-VN" sz="32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bằng</a:t>
            </a:r>
            <a:r>
              <a:rPr lang="en-US" altLang="vi-VN" sz="32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200" dirty="0" err="1" smtClean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lòng</a:t>
            </a:r>
            <a:r>
              <a:rPr lang="en-US" altLang="vi-VN" sz="3200" dirty="0" smtClean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vi-VN" sz="32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vui</a:t>
            </a:r>
            <a:r>
              <a:rPr lang="en-US" altLang="vi-VN" sz="32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thích</a:t>
            </a:r>
            <a:r>
              <a:rPr lang="en-US" altLang="vi-VN" sz="32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vì</a:t>
            </a:r>
            <a:r>
              <a:rPr lang="en-US" altLang="vi-VN" sz="32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đúng</a:t>
            </a:r>
            <a:r>
              <a:rPr lang="en-US" altLang="vi-VN" sz="32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ý </a:t>
            </a:r>
            <a:r>
              <a:rPr lang="en-US" altLang="vi-VN" sz="32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muốn</a:t>
            </a:r>
            <a:r>
              <a:rPr lang="en-US" altLang="vi-VN" sz="32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9350" y="5790280"/>
            <a:ext cx="918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218" name="Picture 2" descr="Cối giã trầu bằng đồng vàng cao 5cm – Đồ Đồng Dung Quang Hà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9" t="19485" r="17684" b="5429"/>
          <a:stretch/>
        </p:blipFill>
        <p:spPr bwMode="auto">
          <a:xfrm>
            <a:off x="2388093" y="2165869"/>
            <a:ext cx="2414726" cy="281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iếng trầu tình nghĩa ngày xưa… - Báo Gia Lai điện tử - Tin nhanh - Chính  xá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97" y="219258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1"/>
            <a:ext cx="10995949" cy="596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5" y="113324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7" y="3200683"/>
            <a:ext cx="11203016" cy="12351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08">
              <a:lnSpc>
                <a:spcPct val="150000"/>
              </a:lnSpc>
              <a:defRPr/>
            </a:pPr>
            <a:r>
              <a:rPr lang="en-US" altLang="zh-CN" sz="4951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1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1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1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1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1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9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5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=""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69" y="-175127"/>
            <a:ext cx="8887145" cy="7028544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8569" y="21357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6154" y="800101"/>
            <a:ext cx="110797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70715" y="3415580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33115" y="3399712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70715" y="4824023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chuột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33115" y="4824023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trầu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8178" t="62145" r="30543" b="25038"/>
          <a:stretch/>
        </p:blipFill>
        <p:spPr>
          <a:xfrm>
            <a:off x="1826438" y="1620027"/>
            <a:ext cx="8189433" cy="143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6154" y="800101"/>
            <a:ext cx="110797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54300" y="2528501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61150" y="2528500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54300" y="4250606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75450" y="4250606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38898" y="970221"/>
            <a:ext cx="969366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14774" y="2264297"/>
            <a:ext cx="8817784" cy="3094512"/>
            <a:chOff x="3641819" y="56683"/>
            <a:chExt cx="10039458" cy="2950718"/>
          </a:xfrm>
        </p:grpSpPr>
        <p:grpSp>
          <p:nvGrpSpPr>
            <p:cNvPr id="14" name="组合 8">
              <a:extLst>
                <a:ext uri="{FF2B5EF4-FFF2-40B4-BE49-F238E27FC236}">
                  <a16:creationId xmlns=""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641819" y="56683"/>
              <a:ext cx="10039458" cy="2950718"/>
              <a:chOff x="4591306" y="613472"/>
              <a:chExt cx="3655113" cy="13438766"/>
            </a:xfrm>
          </p:grpSpPr>
          <p:sp>
            <p:nvSpPr>
              <p:cNvPr id="16" name="矩形: 圆角 116">
                <a:extLst>
                  <a:ext uri="{FF2B5EF4-FFF2-40B4-BE49-F238E27FC236}">
                    <a16:creationId xmlns=""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3"/>
                <a:ext cx="3488274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7" name="图片 117">
                <a:extLst>
                  <a:ext uri="{FF2B5EF4-FFF2-40B4-BE49-F238E27FC236}">
                    <a16:creationId xmlns=""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18" name="图片 117">
                <a:extLst>
                  <a:ext uri="{FF2B5EF4-FFF2-40B4-BE49-F238E27FC236}">
                    <a16:creationId xmlns=""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4295480" y="650224"/>
              <a:ext cx="8708300" cy="1672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nặn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tặng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mọi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tình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luôn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tâm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đình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383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8656" y="1012752"/>
            <a:ext cx="969366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98" y="2532111"/>
            <a:ext cx="4139460" cy="41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3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2" y="3337010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8" y="5124339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=""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7" y="-969078"/>
            <a:ext cx="10502665" cy="6540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5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301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=""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1" y="271067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4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2962" y="592353"/>
            <a:ext cx="1190903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từ ngữ cho biết chú </a:t>
            </a:r>
            <a:r>
              <a:rPr lang="vi-VN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</a:t>
            </a: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 vui vì được bé tặng </a:t>
            </a:r>
            <a:r>
              <a:rPr lang="vi-VN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841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45" y="1813393"/>
            <a:ext cx="2619327" cy="2450619"/>
          </a:xfrm>
          <a:prstGeom prst="rect">
            <a:avLst/>
          </a:prstGeom>
        </p:spPr>
      </p:pic>
      <p:sp>
        <p:nvSpPr>
          <p:cNvPr id="29" name="Cloud Callout 28"/>
          <p:cNvSpPr/>
          <p:nvPr/>
        </p:nvSpPr>
        <p:spPr>
          <a:xfrm>
            <a:off x="8292471" y="1622975"/>
            <a:ext cx="3043183" cy="1458239"/>
          </a:xfrm>
          <a:prstGeom prst="cloudCallout">
            <a:avLst>
              <a:gd name="adj1" fmla="val -73910"/>
              <a:gd name="adj2" fmla="val 3727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Cloud Callout 30"/>
          <p:cNvSpPr/>
          <p:nvPr/>
        </p:nvSpPr>
        <p:spPr>
          <a:xfrm>
            <a:off x="8549259" y="3441624"/>
            <a:ext cx="3309884" cy="1458239"/>
          </a:xfrm>
          <a:prstGeom prst="cloudCallout">
            <a:avLst>
              <a:gd name="adj1" fmla="val -82744"/>
              <a:gd name="adj2" fmla="val -246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6186842"/>
            <a:ext cx="12192000" cy="5847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879463" y="3162122"/>
            <a:ext cx="3386483" cy="1458239"/>
          </a:xfrm>
          <a:prstGeom prst="cloudCallout">
            <a:avLst>
              <a:gd name="adj1" fmla="val 68442"/>
              <a:gd name="adj2" fmla="val -1325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sướng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693057" y="1370540"/>
            <a:ext cx="3572889" cy="1458239"/>
          </a:xfrm>
          <a:prstGeom prst="cloudCallout">
            <a:avLst>
              <a:gd name="adj1" fmla="val 78136"/>
              <a:gd name="adj2" fmla="val 3901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01" y="2060850"/>
            <a:ext cx="1955703" cy="1955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Cloud Callout 16"/>
          <p:cNvSpPr/>
          <p:nvPr/>
        </p:nvSpPr>
        <p:spPr>
          <a:xfrm>
            <a:off x="4737395" y="4674160"/>
            <a:ext cx="3309884" cy="1458239"/>
          </a:xfrm>
          <a:prstGeom prst="cloudCallout">
            <a:avLst>
              <a:gd name="adj1" fmla="val -2434"/>
              <a:gd name="adj2" fmla="val -8366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 animBg="1"/>
      <p:bldP spid="31" grpId="0" animBg="1"/>
      <p:bldP spid="32" grpId="0" animBg="1"/>
      <p:bldP spid="44" grpId="0" animBg="1"/>
      <p:bldP spid="4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2543" y="659620"/>
            <a:ext cx="3605425" cy="938719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pPr algn="just" defTabSz="913772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44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4163" y="1878809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72"/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72"/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3772">
                  <a:defRPr/>
                </a:pPr>
                <a:r>
                  <a:rPr lang="en-US" sz="2100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72"/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72"/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3772">
                  <a:defRPr/>
                </a:pPr>
                <a:r>
                  <a:rPr lang="en-US" sz="21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72"/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72"/>
              <a:endParaRPr lang="vi-VN" sz="24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60" y="284155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649294" y="2049432"/>
            <a:ext cx="8723313" cy="646266"/>
          </a:xfrm>
          <a:prstGeom prst="rect">
            <a:avLst/>
          </a:prstGeom>
          <a:noFill/>
          <a:ln w="9525">
            <a:noFill/>
          </a:ln>
        </p:spPr>
        <p:txBody>
          <a:bodyPr wrap="square" lIns="91376" tIns="45688" rIns="91376" bIns="45688">
            <a:spAutoFit/>
          </a:bodyPr>
          <a:lstStyle/>
          <a:p>
            <a:pPr defTabSz="913772" eaLnBrk="0" hangingPunct="0"/>
            <a:r>
              <a:rPr lang="en-US" altLang="zh-CN" sz="3600" b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Rèn đọc đúng, hiểu nghĩa của từ</a:t>
            </a:r>
            <a:endParaRPr lang="zh-CN" altLang="en-US" sz="36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731790" y="2835414"/>
            <a:ext cx="8401328" cy="1200264"/>
          </a:xfrm>
          <a:prstGeom prst="rect">
            <a:avLst/>
          </a:prstGeom>
          <a:noFill/>
          <a:ln w="9525">
            <a:noFill/>
          </a:ln>
        </p:spPr>
        <p:txBody>
          <a:bodyPr wrap="square" lIns="91376" tIns="45688" rIns="91376" bIns="45688">
            <a:spAutoFit/>
          </a:bodyPr>
          <a:lstStyle/>
          <a:p>
            <a:pPr defTabSz="913772" eaLnBrk="0" hangingPunct="0"/>
            <a:r>
              <a:rPr lang="en-US" altLang="zh-CN" sz="3600" b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 ngắt nghỉ hơi và đặt câu với từ đã tìm được</a:t>
            </a:r>
            <a:endParaRPr lang="zh-CN" altLang="en-US" sz="36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49496" y="4035678"/>
            <a:ext cx="8816776" cy="1793914"/>
            <a:chOff x="2262744" y="1494923"/>
            <a:chExt cx="8016240" cy="1524000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72"/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72"/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3772">
                  <a:defRPr/>
                </a:pPr>
                <a:r>
                  <a:rPr lang="en-US" sz="2100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72"/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72"/>
              <a:endParaRPr lang="vi-VN" sz="2400">
                <a:solidFill>
                  <a:prstClr val="black"/>
                </a:solidFill>
              </a:endParaRPr>
            </a:p>
          </p:txBody>
        </p:sp>
      </p:grpSp>
      <p:sp>
        <p:nvSpPr>
          <p:cNvPr id="31" name="TextBox 71"/>
          <p:cNvSpPr txBox="1"/>
          <p:nvPr/>
        </p:nvSpPr>
        <p:spPr>
          <a:xfrm>
            <a:off x="3673525" y="4117736"/>
            <a:ext cx="8723313" cy="646266"/>
          </a:xfrm>
          <a:prstGeom prst="rect">
            <a:avLst/>
          </a:prstGeom>
          <a:noFill/>
          <a:ln w="9525">
            <a:noFill/>
          </a:ln>
        </p:spPr>
        <p:txBody>
          <a:bodyPr wrap="square" lIns="91376" tIns="45688" rIns="91376" bIns="45688">
            <a:spAutoFit/>
          </a:bodyPr>
          <a:lstStyle/>
          <a:p>
            <a:pPr defTabSz="913772" eaLnBrk="0" hangingPunct="0"/>
            <a:r>
              <a:rPr lang="en-US" altLang="zh-CN" sz="3600" b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 và yêu quý các trò chơi dân gian</a:t>
            </a:r>
            <a:endParaRPr lang="zh-CN" altLang="en-US" sz="36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89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=""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9" y="-287765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1" y="2727900"/>
            <a:ext cx="7633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7" y="4722751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8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6" y="424495"/>
            <a:ext cx="2823831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8912"/>
            <a:ext cx="12192000" cy="8133805"/>
          </a:xfrm>
          <a:prstGeom prst="rect">
            <a:avLst/>
          </a:prstGeom>
        </p:spPr>
      </p:pic>
      <p:pic>
        <p:nvPicPr>
          <p:cNvPr id="2050" name="Picture 2" descr="đất nặn thủ công, đất nặn an toàn cho bé | Shope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66" y="1225844"/>
            <a:ext cx="4368140" cy="4368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>
            <a:hlinkClick r:id="rId4" action="ppaction://hlinksldjump"/>
          </p:cNvPr>
          <p:cNvSpPr/>
          <p:nvPr/>
        </p:nvSpPr>
        <p:spPr>
          <a:xfrm>
            <a:off x="3778364" y="2830236"/>
            <a:ext cx="2866490" cy="278429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hlinkClick r:id="rId5" action="ppaction://hlinksldjump"/>
          </p:cNvPr>
          <p:cNvSpPr/>
          <p:nvPr/>
        </p:nvSpPr>
        <p:spPr>
          <a:xfrm rot="5400000">
            <a:off x="2744642" y="2224413"/>
            <a:ext cx="4430686" cy="2390661"/>
          </a:xfrm>
          <a:custGeom>
            <a:avLst/>
            <a:gdLst>
              <a:gd name="connsiteX0" fmla="*/ 0 w 3023126"/>
              <a:gd name="connsiteY0" fmla="*/ 2380386 h 2380386"/>
              <a:gd name="connsiteX1" fmla="*/ 0 w 3023126"/>
              <a:gd name="connsiteY1" fmla="*/ 0 h 2380386"/>
              <a:gd name="connsiteX2" fmla="*/ 3023126 w 3023126"/>
              <a:gd name="connsiteY2" fmla="*/ 2380386 h 2380386"/>
              <a:gd name="connsiteX3" fmla="*/ 0 w 3023126"/>
              <a:gd name="connsiteY3" fmla="*/ 2380386 h 2380386"/>
              <a:gd name="connsiteX0" fmla="*/ 0 w 4430686"/>
              <a:gd name="connsiteY0" fmla="*/ 2380386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0 w 4430686"/>
              <a:gd name="connsiteY3" fmla="*/ 2380386 h 239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0686" h="2390661">
                <a:moveTo>
                  <a:pt x="0" y="2380386"/>
                </a:moveTo>
                <a:lnTo>
                  <a:pt x="0" y="0"/>
                </a:lnTo>
                <a:lnTo>
                  <a:pt x="4430686" y="2390661"/>
                </a:lnTo>
                <a:lnTo>
                  <a:pt x="0" y="2380386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>
            <a:hlinkClick r:id="rId6" action="ppaction://hlinksldjump"/>
          </p:cNvPr>
          <p:cNvSpPr/>
          <p:nvPr/>
        </p:nvSpPr>
        <p:spPr>
          <a:xfrm rot="14136867">
            <a:off x="4276311" y="2716632"/>
            <a:ext cx="4741458" cy="2088486"/>
          </a:xfrm>
          <a:custGeom>
            <a:avLst/>
            <a:gdLst>
              <a:gd name="connsiteX0" fmla="*/ 0 w 4048018"/>
              <a:gd name="connsiteY0" fmla="*/ 2208944 h 2208944"/>
              <a:gd name="connsiteX1" fmla="*/ 552236 w 4048018"/>
              <a:gd name="connsiteY1" fmla="*/ 0 h 2208944"/>
              <a:gd name="connsiteX2" fmla="*/ 3495782 w 4048018"/>
              <a:gd name="connsiteY2" fmla="*/ 0 h 2208944"/>
              <a:gd name="connsiteX3" fmla="*/ 4048018 w 4048018"/>
              <a:gd name="connsiteY3" fmla="*/ 2208944 h 2208944"/>
              <a:gd name="connsiteX4" fmla="*/ 0 w 4048018"/>
              <a:gd name="connsiteY4" fmla="*/ 2208944 h 2208944"/>
              <a:gd name="connsiteX0" fmla="*/ 0 w 4048018"/>
              <a:gd name="connsiteY0" fmla="*/ 2623101 h 2623101"/>
              <a:gd name="connsiteX1" fmla="*/ 474621 w 4048018"/>
              <a:gd name="connsiteY1" fmla="*/ 0 h 2623101"/>
              <a:gd name="connsiteX2" fmla="*/ 3495782 w 4048018"/>
              <a:gd name="connsiteY2" fmla="*/ 414157 h 2623101"/>
              <a:gd name="connsiteX3" fmla="*/ 4048018 w 4048018"/>
              <a:gd name="connsiteY3" fmla="*/ 2623101 h 2623101"/>
              <a:gd name="connsiteX4" fmla="*/ 0 w 4048018"/>
              <a:gd name="connsiteY4" fmla="*/ 2623101 h 2623101"/>
              <a:gd name="connsiteX0" fmla="*/ 0 w 4048018"/>
              <a:gd name="connsiteY0" fmla="*/ 2623101 h 2623101"/>
              <a:gd name="connsiteX1" fmla="*/ 474621 w 4048018"/>
              <a:gd name="connsiteY1" fmla="*/ 0 h 2623101"/>
              <a:gd name="connsiteX2" fmla="*/ 3518992 w 4048018"/>
              <a:gd name="connsiteY2" fmla="*/ 380242 h 2623101"/>
              <a:gd name="connsiteX3" fmla="*/ 4048018 w 4048018"/>
              <a:gd name="connsiteY3" fmla="*/ 2623101 h 2623101"/>
              <a:gd name="connsiteX4" fmla="*/ 0 w 4048018"/>
              <a:gd name="connsiteY4" fmla="*/ 2623101 h 2623101"/>
              <a:gd name="connsiteX0" fmla="*/ 0 w 4376528"/>
              <a:gd name="connsiteY0" fmla="*/ 2623101 h 2623101"/>
              <a:gd name="connsiteX1" fmla="*/ 474621 w 4376528"/>
              <a:gd name="connsiteY1" fmla="*/ 0 h 2623101"/>
              <a:gd name="connsiteX2" fmla="*/ 3518992 w 4376528"/>
              <a:gd name="connsiteY2" fmla="*/ 380242 h 2623101"/>
              <a:gd name="connsiteX3" fmla="*/ 4376528 w 4376528"/>
              <a:gd name="connsiteY3" fmla="*/ 2088486 h 2623101"/>
              <a:gd name="connsiteX4" fmla="*/ 0 w 4376528"/>
              <a:gd name="connsiteY4" fmla="*/ 2623101 h 2623101"/>
              <a:gd name="connsiteX0" fmla="*/ 0 w 4741458"/>
              <a:gd name="connsiteY0" fmla="*/ 1227995 h 2088486"/>
              <a:gd name="connsiteX1" fmla="*/ 839551 w 4741458"/>
              <a:gd name="connsiteY1" fmla="*/ 0 h 2088486"/>
              <a:gd name="connsiteX2" fmla="*/ 3883922 w 4741458"/>
              <a:gd name="connsiteY2" fmla="*/ 380242 h 2088486"/>
              <a:gd name="connsiteX3" fmla="*/ 4741458 w 4741458"/>
              <a:gd name="connsiteY3" fmla="*/ 2088486 h 2088486"/>
              <a:gd name="connsiteX4" fmla="*/ 0 w 4741458"/>
              <a:gd name="connsiteY4" fmla="*/ 1227995 h 208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458" h="2088486">
                <a:moveTo>
                  <a:pt x="0" y="1227995"/>
                </a:moveTo>
                <a:lnTo>
                  <a:pt x="839551" y="0"/>
                </a:lnTo>
                <a:lnTo>
                  <a:pt x="3883922" y="380242"/>
                </a:lnTo>
                <a:lnTo>
                  <a:pt x="4741458" y="2088486"/>
                </a:lnTo>
                <a:lnTo>
                  <a:pt x="0" y="1227995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5">
            <a:hlinkClick r:id="rId7" action="ppaction://hlinksldjump"/>
          </p:cNvPr>
          <p:cNvSpPr/>
          <p:nvPr/>
        </p:nvSpPr>
        <p:spPr>
          <a:xfrm rot="16200000" flipH="1">
            <a:off x="4923828" y="2414478"/>
            <a:ext cx="4420415" cy="1979695"/>
          </a:xfrm>
          <a:custGeom>
            <a:avLst/>
            <a:gdLst>
              <a:gd name="connsiteX0" fmla="*/ 0 w 3023126"/>
              <a:gd name="connsiteY0" fmla="*/ 2380386 h 2380386"/>
              <a:gd name="connsiteX1" fmla="*/ 0 w 3023126"/>
              <a:gd name="connsiteY1" fmla="*/ 0 h 2380386"/>
              <a:gd name="connsiteX2" fmla="*/ 3023126 w 3023126"/>
              <a:gd name="connsiteY2" fmla="*/ 2380386 h 2380386"/>
              <a:gd name="connsiteX3" fmla="*/ 0 w 3023126"/>
              <a:gd name="connsiteY3" fmla="*/ 2380386 h 2380386"/>
              <a:gd name="connsiteX0" fmla="*/ 0 w 4430686"/>
              <a:gd name="connsiteY0" fmla="*/ 2380386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0 w 4430686"/>
              <a:gd name="connsiteY3" fmla="*/ 2380386 h 2390661"/>
              <a:gd name="connsiteX0" fmla="*/ 20548 w 4430686"/>
              <a:gd name="connsiteY0" fmla="*/ 1866681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20548 w 4430686"/>
              <a:gd name="connsiteY3" fmla="*/ 1866681 h 2390661"/>
              <a:gd name="connsiteX0" fmla="*/ 20548 w 4420415"/>
              <a:gd name="connsiteY0" fmla="*/ 1866681 h 1979695"/>
              <a:gd name="connsiteX1" fmla="*/ 0 w 4420415"/>
              <a:gd name="connsiteY1" fmla="*/ 0 h 1979695"/>
              <a:gd name="connsiteX2" fmla="*/ 4420415 w 4420415"/>
              <a:gd name="connsiteY2" fmla="*/ 1979695 h 1979695"/>
              <a:gd name="connsiteX3" fmla="*/ 20548 w 4420415"/>
              <a:gd name="connsiteY3" fmla="*/ 1866681 h 1979695"/>
              <a:gd name="connsiteX0" fmla="*/ 51371 w 4420415"/>
              <a:gd name="connsiteY0" fmla="*/ 1969423 h 1979695"/>
              <a:gd name="connsiteX1" fmla="*/ 0 w 4420415"/>
              <a:gd name="connsiteY1" fmla="*/ 0 h 1979695"/>
              <a:gd name="connsiteX2" fmla="*/ 4420415 w 4420415"/>
              <a:gd name="connsiteY2" fmla="*/ 1979695 h 1979695"/>
              <a:gd name="connsiteX3" fmla="*/ 51371 w 4420415"/>
              <a:gd name="connsiteY3" fmla="*/ 1969423 h 197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15" h="1979695">
                <a:moveTo>
                  <a:pt x="51371" y="1969423"/>
                </a:moveTo>
                <a:lnTo>
                  <a:pt x="0" y="0"/>
                </a:lnTo>
                <a:lnTo>
                  <a:pt x="4420415" y="1979695"/>
                </a:lnTo>
                <a:lnTo>
                  <a:pt x="51371" y="1969423"/>
                </a:lnTo>
                <a:close/>
              </a:path>
            </a:pathLst>
          </a:cu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hlinkClick r:id="rId6" action="ppaction://hlinksldjump"/>
          </p:cNvPr>
          <p:cNvSpPr/>
          <p:nvPr/>
        </p:nvSpPr>
        <p:spPr>
          <a:xfrm>
            <a:off x="9844313" y="5054591"/>
            <a:ext cx="1335640" cy="1078787"/>
          </a:xfrm>
          <a:prstGeom prst="star5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03149" y="373410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LẬT MẢNH GHÉP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2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2238" y="923389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074" name="Picture 2" descr="Nhảy Dâ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71" y="1713968"/>
            <a:ext cx="5430820" cy="3252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Rounded Rectangle 6"/>
          <p:cNvSpPr/>
          <p:nvPr/>
        </p:nvSpPr>
        <p:spPr>
          <a:xfrm>
            <a:off x="4146193" y="5172814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Down Arrow 5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098" name="Picture 2" descr="Hướng dẫn tổ chức trò chơi dân gian (phần 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26" y="1504949"/>
            <a:ext cx="5715000" cy="384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883826" y="5353050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83826" y="5353050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122" name="Picture 2" descr="Vẽ tranh đề tài trò chơi dân gian đơn giản và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26" y="1482501"/>
            <a:ext cx="57150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53003" y="5332502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146" name="Picture 2" descr="Chơi đá Cầu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64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2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4 Tạo hình từ đất nặn ý tưởng | đất sét, thủ công, đồ thủ công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37" y="270570"/>
            <a:ext cx="5290763" cy="6205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ự làm những món đồ chơi an toàn, sáng tạo cho trẻ nh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t="741" r="3611" b="-741"/>
          <a:stretch/>
        </p:blipFill>
        <p:spPr bwMode="auto">
          <a:xfrm>
            <a:off x="7454900" y="270571"/>
            <a:ext cx="4253698" cy="31330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0" t="22052" r="800" b="17682"/>
          <a:stretch/>
        </p:blipFill>
        <p:spPr bwMode="auto">
          <a:xfrm>
            <a:off x="7327699" y="3797300"/>
            <a:ext cx="4508099" cy="287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6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890" y="4688162"/>
            <a:ext cx="3195578" cy="21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  <a:endParaRPr lang="en-US" sz="32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3935</TotalTime>
  <Words>316</Words>
  <Application>Microsoft Office PowerPoint</Application>
  <PresentationFormat>Custom</PresentationFormat>
  <Paragraphs>61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138</cp:revision>
  <dcterms:created xsi:type="dcterms:W3CDTF">2021-06-17T09:40:01Z</dcterms:created>
  <dcterms:modified xsi:type="dcterms:W3CDTF">2021-12-10T03:47:00Z</dcterms:modified>
</cp:coreProperties>
</file>