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5" r:id="rId3"/>
    <p:sldId id="258" r:id="rId4"/>
    <p:sldId id="281" r:id="rId5"/>
    <p:sldId id="260" r:id="rId6"/>
    <p:sldId id="261" r:id="rId7"/>
    <p:sldId id="262" r:id="rId8"/>
    <p:sldId id="284" r:id="rId9"/>
    <p:sldId id="264" r:id="rId10"/>
    <p:sldId id="285" r:id="rId11"/>
    <p:sldId id="266" r:id="rId12"/>
    <p:sldId id="268" r:id="rId13"/>
    <p:sldId id="294" r:id="rId14"/>
    <p:sldId id="271" r:id="rId15"/>
    <p:sldId id="273" r:id="rId16"/>
    <p:sldId id="288" r:id="rId17"/>
    <p:sldId id="291" r:id="rId18"/>
    <p:sldId id="287" r:id="rId19"/>
    <p:sldId id="292" r:id="rId20"/>
    <p:sldId id="293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08EA3-2A3B-4030-A49C-C1A3345EB9E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AC7D-1832-44B3-A201-AC3D5F1FC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1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5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4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2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4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4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0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30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1pPr>
            <a:lvl2pPr marL="3466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93262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10398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8652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3315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7978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2641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730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7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17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25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51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1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30"/>
            </a:lvl1pPr>
            <a:lvl2pPr>
              <a:defRPr sz="2138"/>
            </a:lvl2pPr>
            <a:lvl3pPr>
              <a:defRPr sz="1847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02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033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30"/>
            </a:lvl1pPr>
            <a:lvl2pPr marL="346631" indent="0">
              <a:buNone/>
              <a:defRPr sz="2138"/>
            </a:lvl2pPr>
            <a:lvl3pPr marL="693262" indent="0">
              <a:buNone/>
              <a:defRPr sz="1847"/>
            </a:lvl3pPr>
            <a:lvl4pPr marL="1039894" indent="0">
              <a:buNone/>
              <a:defRPr sz="1555"/>
            </a:lvl4pPr>
            <a:lvl5pPr marL="1386523" indent="0">
              <a:buNone/>
              <a:defRPr sz="1555"/>
            </a:lvl5pPr>
            <a:lvl6pPr marL="1733154" indent="0">
              <a:buNone/>
              <a:defRPr sz="1555"/>
            </a:lvl6pPr>
            <a:lvl7pPr marL="2079784" indent="0">
              <a:buNone/>
              <a:defRPr sz="1555"/>
            </a:lvl7pPr>
            <a:lvl8pPr marL="2426416" indent="0">
              <a:buNone/>
              <a:defRPr sz="1555"/>
            </a:lvl8pPr>
            <a:lvl9pPr marL="2773046" indent="0">
              <a:buNone/>
              <a:defRPr sz="15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6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04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58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3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0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3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8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1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5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19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7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9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5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560079" y="2636413"/>
            <a:ext cx="5249636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b="1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495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950" b="1" smtClean="0">
                <a:solidFill>
                  <a:srgbClr val="FF0000"/>
                </a:solidFill>
                <a:latin typeface="UTM Avo" panose="02040603050506020204" pitchFamily="18" charset="0"/>
              </a:rPr>
              <a:t>1A5</a:t>
            </a:r>
            <a:r>
              <a:rPr lang="en-US" sz="495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495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Giáo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viên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Vũ Minh Thùy</a:t>
            </a:r>
            <a:endParaRPr lang="en-US" sz="495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0" y="167304"/>
            <a:ext cx="742015" cy="742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364FD-120A-4BA2-9F9B-F8052594474F}"/>
              </a:ext>
            </a:extLst>
          </p:cNvPr>
          <p:cNvSpPr txBox="1"/>
          <p:nvPr/>
        </p:nvSpPr>
        <p:spPr>
          <a:xfrm>
            <a:off x="3603431" y="2081607"/>
            <a:ext cx="5206284" cy="13473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CHÀO MỪNG </a:t>
            </a:r>
            <a:r>
              <a:rPr lang="vi-VN" sz="40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CÁC</a:t>
            </a:r>
            <a:r>
              <a:rPr lang="vi-VN" sz="36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THẦY CÔ GIÁO</a:t>
            </a:r>
            <a:endParaRPr lang="vi-VN" sz="3600" b="1" dirty="0">
              <a:ln/>
              <a:solidFill>
                <a:schemeClr val="accent4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ĐẾN DỰ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19795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r="8831"/>
          <a:stretch/>
        </p:blipFill>
        <p:spPr>
          <a:xfrm>
            <a:off x="300446" y="555611"/>
            <a:ext cx="11744293" cy="256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3" y="66864"/>
            <a:ext cx="10162903" cy="67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48" t="6411" r="10493" b="2538"/>
          <a:stretch/>
        </p:blipFill>
        <p:spPr>
          <a:xfrm rot="16200000">
            <a:off x="2902886" y="-1256968"/>
            <a:ext cx="6270173" cy="94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6" y="141820"/>
            <a:ext cx="9154021" cy="6464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6722" y="1427968"/>
            <a:ext cx="47799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7552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53" y="0"/>
            <a:ext cx="9127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64040" r="1723"/>
          <a:stretch/>
        </p:blipFill>
        <p:spPr>
          <a:xfrm>
            <a:off x="114327" y="1658982"/>
            <a:ext cx="12077673" cy="35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3" r="33637" b="84952"/>
          <a:stretch/>
        </p:blipFill>
        <p:spPr>
          <a:xfrm>
            <a:off x="0" y="0"/>
            <a:ext cx="7658609" cy="14369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252651" y="2299063"/>
            <a:ext cx="22076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63988" y="2299063"/>
            <a:ext cx="1833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351520" y="2899954"/>
            <a:ext cx="1354183" cy="8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515600" y="2899955"/>
            <a:ext cx="1084217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6720" y="3553097"/>
            <a:ext cx="827314" cy="217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75559" y="3574870"/>
            <a:ext cx="1500052" cy="8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0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64040" r="1723"/>
          <a:stretch/>
        </p:blipFill>
        <p:spPr>
          <a:xfrm>
            <a:off x="114327" y="1658982"/>
            <a:ext cx="12077673" cy="35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3" r="33637" b="84952"/>
          <a:stretch/>
        </p:blipFill>
        <p:spPr>
          <a:xfrm>
            <a:off x="0" y="-67017"/>
            <a:ext cx="7658609" cy="1436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828" y="1436914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5108" y="1397725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4411" y="1436914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70720" y="2083245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7428" y="2763074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9157" y="2736947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142" y="3435531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3953" y="3409405"/>
            <a:ext cx="5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27" y="4201885"/>
            <a:ext cx="55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7867" y="3987576"/>
            <a:ext cx="65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657600" y="2406410"/>
            <a:ext cx="145578" cy="5457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64040" r="1723"/>
          <a:stretch/>
        </p:blipFill>
        <p:spPr>
          <a:xfrm>
            <a:off x="114327" y="1658982"/>
            <a:ext cx="12077673" cy="3500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3" r="33637" b="84952"/>
          <a:stretch/>
        </p:blipFill>
        <p:spPr>
          <a:xfrm>
            <a:off x="0" y="-67017"/>
            <a:ext cx="7658609" cy="14369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4948" y="1292370"/>
            <a:ext cx="587829" cy="60089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43839" y="3665456"/>
            <a:ext cx="587829" cy="60089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5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458987"/>
            <a:ext cx="1016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smtClean="0">
                <a:solidFill>
                  <a:srgbClr val="002060"/>
                </a:solidFill>
                <a:latin typeface=".VnAvant" panose="020B7200000000000000" pitchFamily="34" charset="0"/>
              </a:rPr>
              <a:t>nµo ®óng, ý nµo sai? §¸nh dÊu      vµo « thÝch hîp:</a:t>
            </a:r>
            <a:endParaRPr lang="en-US" sz="28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815" r="83247" b="83718"/>
          <a:stretch/>
        </p:blipFill>
        <p:spPr>
          <a:xfrm>
            <a:off x="130628" y="408522"/>
            <a:ext cx="627018" cy="4702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3891756">
            <a:off x="6749180" y="-6977"/>
            <a:ext cx="103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۲</a:t>
            </a:r>
            <a:endParaRPr lang="en-US" sz="480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8263"/>
              </p:ext>
            </p:extLst>
          </p:nvPr>
        </p:nvGraphicFramePr>
        <p:xfrm>
          <a:off x="757646" y="1591389"/>
          <a:ext cx="10515598" cy="27482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7981404">
                  <a:extLst>
                    <a:ext uri="{9D8B030D-6E8A-4147-A177-3AD203B41FA5}">
                      <a16:colId xmlns:a16="http://schemas.microsoft.com/office/drawing/2014/main" val="2981755412"/>
                    </a:ext>
                  </a:extLst>
                </a:gridCol>
                <a:gridCol w="1319348">
                  <a:extLst>
                    <a:ext uri="{9D8B030D-6E8A-4147-A177-3AD203B41FA5}">
                      <a16:colId xmlns:a16="http://schemas.microsoft.com/office/drawing/2014/main" val="3054791518"/>
                    </a:ext>
                  </a:extLst>
                </a:gridCol>
                <a:gridCol w="1214846">
                  <a:extLst>
                    <a:ext uri="{9D8B030D-6E8A-4147-A177-3AD203B41FA5}">
                      <a16:colId xmlns:a16="http://schemas.microsoft.com/office/drawing/2014/main" val="3169169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22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="1" baseline="0" smtClean="0">
                          <a:latin typeface=".VnAvant" panose="020B7200000000000000" pitchFamily="34" charset="0"/>
                        </a:rPr>
                        <a:t> </a:t>
                      </a:r>
                      <a:endParaRPr lang="en-US" sz="2800" b="1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.VnAvant" panose="020B7200000000000000" pitchFamily="34" charset="0"/>
                        </a:rPr>
                        <a:t>§óng</a:t>
                      </a:r>
                      <a:endParaRPr lang="en-US" sz="2800" b="1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.VnAvant" panose="020B7200000000000000" pitchFamily="34" charset="0"/>
                        </a:rPr>
                        <a:t>Sai</a:t>
                      </a:r>
                      <a:endParaRPr lang="en-US" sz="2800" b="1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68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.VnAvant" panose="020B7200000000000000" pitchFamily="34" charset="0"/>
                        </a:rPr>
                        <a:t>a) Hµ</a:t>
                      </a:r>
                      <a:r>
                        <a:rPr lang="en-US" sz="3200" baseline="0" smtClean="0">
                          <a:latin typeface=".VnAvant" panose="020B7200000000000000" pitchFamily="34" charset="0"/>
                        </a:rPr>
                        <a:t> viÕt ch÷ xiªn v× ch</a:t>
                      </a:r>
                      <a:r>
                        <a:rPr lang="en-US" sz="4000" baseline="0" smtClean="0"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­ư</a:t>
                      </a:r>
                      <a:r>
                        <a:rPr lang="en-US" sz="3200" baseline="0" smtClean="0">
                          <a:latin typeface=".VnAvant" panose="020B7200000000000000" pitchFamily="34" charset="0"/>
                        </a:rPr>
                        <a:t>a cÈn thËn.</a:t>
                      </a:r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26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.VnAvant" panose="020B7200000000000000" pitchFamily="34" charset="0"/>
                        </a:rPr>
                        <a:t>b) ) Hµ</a:t>
                      </a:r>
                      <a:r>
                        <a:rPr lang="en-US" sz="3200" baseline="0" smtClean="0">
                          <a:latin typeface=".VnAvant" panose="020B7200000000000000" pitchFamily="34" charset="0"/>
                        </a:rPr>
                        <a:t> viÕt ch÷ xiªn v× Kiªn lì x« bµn.</a:t>
                      </a:r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0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.VnAvant" panose="020B7200000000000000" pitchFamily="34" charset="0"/>
                        </a:rPr>
                        <a:t>c) ) C«</a:t>
                      </a:r>
                      <a:r>
                        <a:rPr lang="en-US" sz="3200" baseline="0" smtClean="0">
                          <a:latin typeface=".VnAvant" panose="020B7200000000000000" pitchFamily="34" charset="0"/>
                        </a:rPr>
                        <a:t> khen ch÷ Hµ ®Ñp.</a:t>
                      </a:r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8382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 rot="13891756">
            <a:off x="10098568" y="2117914"/>
            <a:ext cx="103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۲</a:t>
            </a:r>
            <a:endParaRPr lang="en-US" sz="4800"/>
          </a:p>
        </p:txBody>
      </p:sp>
      <p:sp>
        <p:nvSpPr>
          <p:cNvPr id="8" name="Rectangle 7"/>
          <p:cNvSpPr/>
          <p:nvPr/>
        </p:nvSpPr>
        <p:spPr>
          <a:xfrm rot="13891756">
            <a:off x="8806472" y="2777774"/>
            <a:ext cx="103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۲</a:t>
            </a:r>
            <a:endParaRPr lang="en-US" sz="4800"/>
          </a:p>
        </p:txBody>
      </p:sp>
      <p:sp>
        <p:nvSpPr>
          <p:cNvPr id="9" name="Rectangle 8"/>
          <p:cNvSpPr/>
          <p:nvPr/>
        </p:nvSpPr>
        <p:spPr>
          <a:xfrm rot="13891756">
            <a:off x="8813003" y="3352111"/>
            <a:ext cx="103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۲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5887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179581"/>
            <a:ext cx="9382364" cy="64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7" y="1082250"/>
            <a:ext cx="5280484" cy="528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595805" y="1076816"/>
            <a:ext cx="5450497" cy="49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669210" y="2639796"/>
            <a:ext cx="4185596" cy="152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6666" tIns="16666" rIns="16666" bIns="16666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300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8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6194180" y="2623749"/>
            <a:ext cx="349592" cy="357043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7603264" y="4443351"/>
            <a:ext cx="350783" cy="357043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5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2045949"/>
            <a:ext cx="8410534" cy="1495795"/>
            <a:chOff x="1325218" y="1804174"/>
            <a:chExt cx="9330717" cy="1306165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65: 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iên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– 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iêt 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6"/>
            <a:ext cx="7846618" cy="941061"/>
            <a:chOff x="1311965" y="4170641"/>
            <a:chExt cx="7765773" cy="721697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37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66532" rtl="0" eaLnBrk="1" fontAlgn="auto" latinLnBrk="0" hangingPunct="1">
                <a:lnSpc>
                  <a:spcPct val="100000"/>
                </a:lnSpc>
                <a:spcBef>
                  <a:spcPts val="438"/>
                </a:spcBef>
                <a:spcAft>
                  <a:spcPts val="4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66: 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yên - yêt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4" y="110301"/>
            <a:ext cx="994816" cy="85536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5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411" y="1045029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¶n tin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1941" y="1045029"/>
            <a:ext cx="4602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he kÝn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3851" y="2751909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thÞt bß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9580" y="2751909"/>
            <a:ext cx="4267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mÝt chÝn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17" y="4354286"/>
            <a:ext cx="1272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¸o len mÑ ®an cho L©m võa nh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­ in.</a:t>
            </a:r>
            <a:endParaRPr lang="en-US" sz="4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8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143" y="0"/>
            <a:ext cx="109728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0246" y="1491345"/>
            <a:ext cx="7258594" cy="22707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65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0000CC"/>
                </a:solidFill>
                <a:latin typeface=".VnAvant" pitchFamily="34" charset="0"/>
              </a:rPr>
              <a:t>i</a:t>
            </a: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ªn  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- </a:t>
            </a: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iªt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</p:spTree>
    <p:extLst>
      <p:ext uri="{BB962C8B-B14F-4D97-AF65-F5344CB8AC3E}">
        <p14:creationId xmlns:p14="http://schemas.microsoft.com/office/powerpoint/2010/main" val="1183054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85604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8182" y="1514048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« t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iªn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4896" y="3054220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iªn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5725" y="4727882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ªn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1" t="13637" r="38442" b="30345"/>
          <a:stretch/>
        </p:blipFill>
        <p:spPr>
          <a:xfrm>
            <a:off x="504382" y="1110343"/>
            <a:ext cx="4563290" cy="5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85604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8181" y="1451596"/>
            <a:ext cx="4598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iÖt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Nam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181" y="2858029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iÖt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4719" y="4408153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7" t="3582" r="34025" b="21153"/>
          <a:stretch/>
        </p:blipFill>
        <p:spPr>
          <a:xfrm>
            <a:off x="360692" y="1146794"/>
            <a:ext cx="4955892" cy="51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593" y="1135225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« t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iªn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307" y="2675397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iªn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0136" y="4349059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ªn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4935" y="1135225"/>
            <a:ext cx="4598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iÖt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Nam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4935" y="2541658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iÖt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1473" y="4091782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9" y="389688"/>
            <a:ext cx="9393883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9945" y="2464743"/>
            <a:ext cx="4354795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42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kumimoji="0" lang="en-US" sz="124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ªn</a:t>
            </a:r>
            <a:endParaRPr kumimoji="0" lang="en-US" sz="124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8276" y="2464743"/>
            <a:ext cx="3744569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2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124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iªt</a:t>
            </a:r>
            <a:endParaRPr kumimoji="0" lang="en-US" sz="124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944" y="2478592"/>
            <a:ext cx="4354795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36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kumimoji="0" lang="en-US" sz="1236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  <a:r>
              <a:rPr kumimoji="0" lang="en-US" sz="1236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</a:t>
            </a:r>
            <a:endParaRPr kumimoji="0" lang="en-US" sz="12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1822" y="2460127"/>
            <a:ext cx="3744569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36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kumimoji="0" lang="en-US" sz="1236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  <a:r>
              <a:rPr kumimoji="0" lang="en-US" sz="1236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</a:t>
            </a:r>
            <a:endParaRPr kumimoji="0" lang="en-US" sz="12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4" t="7811" r="31445" b="9713"/>
          <a:stretch/>
        </p:blipFill>
        <p:spPr>
          <a:xfrm>
            <a:off x="5394960" y="701040"/>
            <a:ext cx="2233749" cy="5656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04" b="10286"/>
          <a:stretch/>
        </p:blipFill>
        <p:spPr>
          <a:xfrm>
            <a:off x="109608" y="204651"/>
            <a:ext cx="3809250" cy="6152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3" t="3111" r="2081" b="9524"/>
          <a:stretch/>
        </p:blipFill>
        <p:spPr>
          <a:xfrm>
            <a:off x="9535886" y="243839"/>
            <a:ext cx="2477589" cy="59914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500846" y="1110343"/>
            <a:ext cx="2181497" cy="42584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10096" y="2116183"/>
            <a:ext cx="2931184" cy="822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500846" y="2939143"/>
            <a:ext cx="2181497" cy="300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500846" y="2116183"/>
            <a:ext cx="2204358" cy="1802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10096" y="1201780"/>
            <a:ext cx="2931184" cy="368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87235" y="5656217"/>
            <a:ext cx="2705851" cy="187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1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192</Words>
  <Application>Microsoft Office PowerPoint</Application>
  <PresentationFormat>Widescreen</PresentationFormat>
  <Paragraphs>65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SimSun</vt:lpstr>
      <vt:lpstr>.VnAvant</vt:lpstr>
      <vt:lpstr>Arial</vt:lpstr>
      <vt:lpstr>Calibri</vt:lpstr>
      <vt:lpstr>HP001 4 hàng</vt:lpstr>
      <vt:lpstr>Lato Regular</vt:lpstr>
      <vt:lpstr>Tahoma</vt:lpstr>
      <vt:lpstr>Times New Roman</vt:lpstr>
      <vt:lpstr>UTM Avo</vt:lpstr>
      <vt:lpstr>仓耳玄三M W05</vt:lpstr>
      <vt:lpstr>1_Office Theme</vt:lpstr>
      <vt:lpstr>2_Office Theme</vt:lpstr>
      <vt:lpstr>Lớp 1A5 Giáo viên: Vũ Minh Thùy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2021-12-05T07:50:10Z</dcterms:created>
  <dcterms:modified xsi:type="dcterms:W3CDTF">2021-12-10T02:04:35Z</dcterms:modified>
</cp:coreProperties>
</file>