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activeX/activeX1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7641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4254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3324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4494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3353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067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4545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5521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1841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1795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1709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53056E-6A44-4107-95D9-263FCCDCC301}" type="datetimeFigureOut">
              <a:rPr lang="en-US" smtClean="0"/>
              <a:t>12/11/2021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6BD7D-2CA2-4EC2-A549-F7E7C450AE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51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9113" y="412124"/>
            <a:ext cx="540590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PHÒNG GD&amp;ĐT QUẬN LONG BIÊN</a:t>
            </a:r>
          </a:p>
          <a:p>
            <a:pPr algn="ctr"/>
            <a:r>
              <a:rPr lang="en-US" sz="2800" b="1" dirty="0" smtClean="0">
                <a:solidFill>
                  <a:srgbClr val="0070C0"/>
                </a:solidFill>
              </a:rPr>
              <a:t>TRƯỜNG TIỂU HỌC ĐOÀN KẾT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95848" y="2524820"/>
            <a:ext cx="54831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Bộ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môn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Âm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nhạc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lớp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4</a:t>
            </a:r>
            <a:endParaRPr lang="en-US" sz="3200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endParaRPr lang="en-US" sz="3200" dirty="0" smtClean="0">
              <a:solidFill>
                <a:srgbClr val="7030A0"/>
              </a:solidFill>
              <a:cs typeface="Times New Roman" panose="02020603050405020304" pitchFamily="18" charset="0"/>
            </a:endParaRPr>
          </a:p>
          <a:p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Giáo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viên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thực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hiện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: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Hoàng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Ngọc</a:t>
            </a:r>
            <a:r>
              <a:rPr lang="en-US" sz="3200" dirty="0" smtClean="0">
                <a:solidFill>
                  <a:srgbClr val="7030A0"/>
                </a:solidFill>
                <a:cs typeface="Times New Roman" panose="02020603050405020304" pitchFamily="18" charset="0"/>
              </a:rPr>
              <a:t> </a:t>
            </a:r>
            <a:r>
              <a:rPr lang="en-US" sz="3200" dirty="0" err="1" smtClean="0">
                <a:solidFill>
                  <a:srgbClr val="7030A0"/>
                </a:solidFill>
                <a:cs typeface="Times New Roman" panose="02020603050405020304" pitchFamily="18" charset="0"/>
              </a:rPr>
              <a:t>Ánh</a:t>
            </a:r>
            <a:endParaRPr lang="en-US" sz="3200" dirty="0">
              <a:solidFill>
                <a:srgbClr val="7030A0"/>
              </a:solidFill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32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ShockwaveFlash1" r:id="rId2" imgW="9142857" imgH="6857143"/>
        </mc:Choice>
        <mc:Fallback>
          <p:control name="ShockwaveFlash1" r:id="rId2" imgW="9142857" imgH="68571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858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69340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02177" y="1015823"/>
            <a:ext cx="6579279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>
                <a:ln w="0"/>
                <a:solidFill>
                  <a:srgbClr val="000066"/>
                </a:solidFill>
                <a:effectLst>
                  <a:reflection blurRad="6350" stA="53000" endA="300" endPos="35500" dir="5400000" sy="-90000" algn="bl" rotWithShape="0"/>
                </a:effectLst>
              </a:rPr>
              <a:t>CHÚC CÁC CON HỌC GIỎI, CHĂM NGOAN!</a:t>
            </a:r>
          </a:p>
        </p:txBody>
      </p:sp>
    </p:spTree>
    <p:extLst>
      <p:ext uri="{BB962C8B-B14F-4D97-AF65-F5344CB8AC3E}">
        <p14:creationId xmlns:p14="http://schemas.microsoft.com/office/powerpoint/2010/main" val="344667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34</Words>
  <Application>Microsoft Office PowerPoint</Application>
  <PresentationFormat>On-screen Show 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3</cp:revision>
  <dcterms:created xsi:type="dcterms:W3CDTF">2021-12-11T01:32:58Z</dcterms:created>
  <dcterms:modified xsi:type="dcterms:W3CDTF">2021-12-11T01:34:11Z</dcterms:modified>
</cp:coreProperties>
</file>