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3"/>
  </p:notesMasterIdLst>
  <p:sldIdLst>
    <p:sldId id="280" r:id="rId2"/>
    <p:sldId id="256" r:id="rId3"/>
    <p:sldId id="257" r:id="rId4"/>
    <p:sldId id="377" r:id="rId5"/>
    <p:sldId id="387" r:id="rId6"/>
    <p:sldId id="381" r:id="rId7"/>
    <p:sldId id="382" r:id="rId8"/>
    <p:sldId id="366" r:id="rId9"/>
    <p:sldId id="333" r:id="rId10"/>
    <p:sldId id="383" r:id="rId11"/>
    <p:sldId id="308" r:id="rId12"/>
  </p:sldIdLst>
  <p:sldSz cx="9144000" cy="5715000" type="screen16x10"/>
  <p:notesSz cx="6858000" cy="9144000"/>
  <p:embeddedFontLst>
    <p:embeddedFont>
      <p:font typeface=".VnTifani Heavy" pitchFamily="34" charset="0"/>
      <p:regular r:id="rId14"/>
    </p:embeddedFont>
    <p:embeddedFont>
      <p:font typeface="VNI-Thufap2" pitchFamily="2" charset="0"/>
      <p:regular r:id="rId15"/>
    </p:embeddedFont>
    <p:embeddedFont>
      <p:font typeface=".VnAvant" pitchFamily="34" charset="0"/>
      <p:regular r:id="rId16"/>
      <p:bold r:id="rId17"/>
      <p:italic r:id="rId18"/>
      <p:boldItalic r:id="rId19"/>
    </p:embeddedFont>
    <p:embeddedFont>
      <p:font typeface="Tahoma" pitchFamily="34" charset="0"/>
      <p:regular r:id="rId20"/>
      <p:bold r:id="rId21"/>
    </p:embeddedFon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宋体" pitchFamily="2" charset="-122"/>
      <p:regular r:id="rId26"/>
    </p:embeddedFont>
  </p:embeddedFontLst>
  <p:defaultTextStyle>
    <a:defPPr>
      <a:defRPr lang="zh-CN"/>
    </a:defPPr>
    <a:lvl1pPr marL="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00CC"/>
    <a:srgbClr val="0066CC"/>
    <a:srgbClr val="FF66FF"/>
    <a:srgbClr val="FFFF99"/>
    <a:srgbClr val="FFCCFF"/>
    <a:srgbClr val="99FFCC"/>
    <a:srgbClr val="00CCFF"/>
    <a:srgbClr val="33CCCC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71" autoAdjust="0"/>
    <p:restoredTop sz="88434" autoAdjust="0"/>
  </p:normalViewPr>
  <p:slideViewPr>
    <p:cSldViewPr snapToGrid="0">
      <p:cViewPr>
        <p:scale>
          <a:sx n="66" d="100"/>
          <a:sy n="66" d="100"/>
        </p:scale>
        <p:origin x="-1436" y="-188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DE801A-F56B-45FC-B0DC-1EE2DA503A42}" type="datetimeFigureOut">
              <a:rPr lang="en-US" smtClean="0"/>
              <a:t>11/4/2020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C7AB53-3DFA-466F-8832-707AB88F9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857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56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132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69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26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83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39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963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529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674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97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6958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333501"/>
            <a:ext cx="4038600" cy="182165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282158"/>
            <a:ext cx="4038600" cy="18229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5204354"/>
            <a:ext cx="2133600" cy="396875"/>
          </a:xfrm>
        </p:spPr>
        <p:txBody>
          <a:bodyPr/>
          <a:lstStyle>
            <a:lvl1pPr>
              <a:defRPr/>
            </a:lvl1pPr>
          </a:lstStyle>
          <a:p>
            <a:endParaRPr lang="vi-VN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5204354"/>
            <a:ext cx="2895600" cy="396875"/>
          </a:xfrm>
        </p:spPr>
        <p:txBody>
          <a:bodyPr/>
          <a:lstStyle>
            <a:lvl1pPr>
              <a:defRPr/>
            </a:lvl1pPr>
          </a:lstStyle>
          <a:p>
            <a:endParaRPr lang="vi-VN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5204354"/>
            <a:ext cx="2133600" cy="396875"/>
          </a:xfrm>
        </p:spPr>
        <p:txBody>
          <a:bodyPr/>
          <a:lstStyle>
            <a:lvl1pPr>
              <a:defRPr/>
            </a:lvl1pPr>
          </a:lstStyle>
          <a:p>
            <a:fld id="{C91BDDEE-AC63-44B8-94EC-FCB0EBBC2A3F}" type="slidenum">
              <a:rPr lang="vi-VN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91787360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343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3566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7132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6984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42646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8308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139696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96312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85292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331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88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589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345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311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3"/>
            <a:ext cx="5111750" cy="4877594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95918"/>
            <a:ext cx="3008313" cy="3909219"/>
          </a:xfrm>
        </p:spPr>
        <p:txBody>
          <a:bodyPr/>
          <a:lstStyle>
            <a:lvl1pPr marL="0" indent="0">
              <a:buNone/>
              <a:defRPr sz="1100"/>
            </a:lvl1pPr>
            <a:lvl2pPr marL="356616" indent="0">
              <a:buNone/>
              <a:defRPr sz="900"/>
            </a:lvl2pPr>
            <a:lvl3pPr marL="713232" indent="0">
              <a:buNone/>
              <a:defRPr sz="800"/>
            </a:lvl3pPr>
            <a:lvl4pPr marL="1069848" indent="0">
              <a:buNone/>
              <a:defRPr sz="700"/>
            </a:lvl4pPr>
            <a:lvl5pPr marL="1426464" indent="0">
              <a:buNone/>
              <a:defRPr sz="700"/>
            </a:lvl5pPr>
            <a:lvl6pPr marL="1783080" indent="0">
              <a:buNone/>
              <a:defRPr sz="700"/>
            </a:lvl6pPr>
            <a:lvl7pPr marL="2139696" indent="0">
              <a:buNone/>
              <a:defRPr sz="700"/>
            </a:lvl7pPr>
            <a:lvl8pPr marL="2496312" indent="0">
              <a:buNone/>
              <a:defRPr sz="700"/>
            </a:lvl8pPr>
            <a:lvl9pPr marL="2852928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95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2500"/>
            </a:lvl1pPr>
            <a:lvl2pPr marL="356616" indent="0">
              <a:buNone/>
              <a:defRPr sz="2200"/>
            </a:lvl2pPr>
            <a:lvl3pPr marL="713232" indent="0">
              <a:buNone/>
              <a:defRPr sz="1900"/>
            </a:lvl3pPr>
            <a:lvl4pPr marL="1069848" indent="0">
              <a:buNone/>
              <a:defRPr sz="1600"/>
            </a:lvl4pPr>
            <a:lvl5pPr marL="1426464" indent="0">
              <a:buNone/>
              <a:defRPr sz="1600"/>
            </a:lvl5pPr>
            <a:lvl6pPr marL="1783080" indent="0">
              <a:buNone/>
              <a:defRPr sz="1600"/>
            </a:lvl6pPr>
            <a:lvl7pPr marL="2139696" indent="0">
              <a:buNone/>
              <a:defRPr sz="1600"/>
            </a:lvl7pPr>
            <a:lvl8pPr marL="2496312" indent="0">
              <a:buNone/>
              <a:defRPr sz="1600"/>
            </a:lvl8pPr>
            <a:lvl9pPr marL="2852928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100"/>
            </a:lvl1pPr>
            <a:lvl2pPr marL="356616" indent="0">
              <a:buNone/>
              <a:defRPr sz="900"/>
            </a:lvl2pPr>
            <a:lvl3pPr marL="713232" indent="0">
              <a:buNone/>
              <a:defRPr sz="800"/>
            </a:lvl3pPr>
            <a:lvl4pPr marL="1069848" indent="0">
              <a:buNone/>
              <a:defRPr sz="700"/>
            </a:lvl4pPr>
            <a:lvl5pPr marL="1426464" indent="0">
              <a:buNone/>
              <a:defRPr sz="700"/>
            </a:lvl5pPr>
            <a:lvl6pPr marL="1783080" indent="0">
              <a:buNone/>
              <a:defRPr sz="700"/>
            </a:lvl6pPr>
            <a:lvl7pPr marL="2139696" indent="0">
              <a:buNone/>
              <a:defRPr sz="700"/>
            </a:lvl7pPr>
            <a:lvl8pPr marL="2496312" indent="0">
              <a:buNone/>
              <a:defRPr sz="700"/>
            </a:lvl8pPr>
            <a:lvl9pPr marL="2852928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6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71323" tIns="35662" rIns="71323" bIns="3566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71323" tIns="35662" rIns="71323" bIns="3566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C64D2-274B-45A3-8200-54197C530B48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137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ctr" defTabSz="713232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462" indent="-267462" algn="l" defTabSz="713232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9501" indent="-222885" algn="l" defTabSz="713232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91540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8156" indent="-178308" algn="l" defTabSz="713232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4772" indent="-178308" algn="l" defTabSz="713232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61388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18004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74620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31236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61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23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984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308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969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631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292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wm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wmf"/><Relationship Id="rId11" Type="http://schemas.openxmlformats.org/officeDocument/2006/relationships/image" Target="../media/image8.png"/><Relationship Id="rId5" Type="http://schemas.openxmlformats.org/officeDocument/2006/relationships/image" Target="../media/image2.wmf"/><Relationship Id="rId10" Type="http://schemas.openxmlformats.org/officeDocument/2006/relationships/image" Target="../media/image7.png"/><Relationship Id="rId4" Type="http://schemas.openxmlformats.org/officeDocument/2006/relationships/image" Target="../media/image1.wmf"/><Relationship Id="rId9" Type="http://schemas.openxmlformats.org/officeDocument/2006/relationships/image" Target="../media/image6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tags" Target="../tags/tag3.xml"/><Relationship Id="rId7" Type="http://schemas.openxmlformats.org/officeDocument/2006/relationships/image" Target="../media/image13.gif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audio" Target="../media/audio2.wav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AutoShape 2"/>
          <p:cNvSpPr>
            <a:spLocks noChangeArrowheads="1"/>
          </p:cNvSpPr>
          <p:nvPr/>
        </p:nvSpPr>
        <p:spPr bwMode="auto">
          <a:xfrm>
            <a:off x="7667625" y="4226719"/>
            <a:ext cx="990600" cy="889000"/>
          </a:xfrm>
          <a:prstGeom prst="star32">
            <a:avLst>
              <a:gd name="adj" fmla="val 375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6" tIns="45718" rIns="91436" bIns="45718" anchor="ctr"/>
          <a:lstStyle/>
          <a:p>
            <a:endParaRPr lang="en-US"/>
          </a:p>
        </p:txBody>
      </p:sp>
      <p:pic>
        <p:nvPicPr>
          <p:cNvPr id="68619" name="Picture 11" descr="GEOMTRY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53400" y="3746500"/>
            <a:ext cx="762000" cy="1651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8620" name="Rectangle 12"/>
          <p:cNvSpPr>
            <a:spLocks noChangeArrowheads="1"/>
          </p:cNvSpPr>
          <p:nvPr/>
        </p:nvSpPr>
        <p:spPr bwMode="auto">
          <a:xfrm>
            <a:off x="0" y="0"/>
            <a:ext cx="9144000" cy="889000"/>
          </a:xfrm>
          <a:prstGeom prst="rect">
            <a:avLst/>
          </a:prstGeom>
          <a:solidFill>
            <a:srgbClr val="00CCFF"/>
          </a:solidFill>
          <a:ln>
            <a:noFill/>
          </a:ln>
          <a:effectLst/>
          <a:extLst/>
        </p:spPr>
        <p:txBody>
          <a:bodyPr wrap="none" lIns="91436" tIns="45718" rIns="91436" bIns="45718" anchor="ctr"/>
          <a:lstStyle/>
          <a:p>
            <a:endParaRPr lang="en-US"/>
          </a:p>
        </p:txBody>
      </p:sp>
      <p:pic>
        <p:nvPicPr>
          <p:cNvPr id="68630" name="Picture 22" descr="POINSET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1283" y="4352144"/>
            <a:ext cx="1622717" cy="1238502"/>
          </a:xfrm>
          <a:prstGeom prst="rect">
            <a:avLst/>
          </a:prstGeom>
          <a:noFill/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32" name="Picture 24" descr="POINSET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000"/>
            <a:ext cx="1524000" cy="952500"/>
          </a:xfrm>
          <a:prstGeom prst="rect">
            <a:avLst/>
          </a:prstGeom>
          <a:noFill/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49" name="Picture 41" descr="Books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8933" y="161396"/>
            <a:ext cx="1295400" cy="664104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FF99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50" name="Picture 42" descr="bluline[1]"/>
          <p:cNvPicPr>
            <a:picLocks noChangeAspect="1" noChangeArrowheads="1"/>
          </p:cNvPicPr>
          <p:nvPr/>
        </p:nvPicPr>
        <p:blipFill>
          <a:blip r:embed="rId8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51500"/>
            <a:ext cx="9144000" cy="6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54" name="Picture 46" descr="bluline[1]"/>
          <p:cNvPicPr>
            <a:picLocks noChangeAspect="1" noChangeArrowheads="1"/>
          </p:cNvPicPr>
          <p:nvPr/>
        </p:nvPicPr>
        <p:blipFill>
          <a:blip r:embed="rId8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700" name="Picture 92" descr="Dove-02-june[1]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3619500"/>
            <a:ext cx="1219200" cy="681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703" name="Picture 95" descr="Dove-02-june[1]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41220"/>
            <a:ext cx="1219200" cy="681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706" name="Text Box 98"/>
          <p:cNvSpPr txBox="1">
            <a:spLocks noChangeArrowheads="1"/>
          </p:cNvSpPr>
          <p:nvPr/>
        </p:nvSpPr>
        <p:spPr bwMode="auto">
          <a:xfrm>
            <a:off x="2819402" y="254001"/>
            <a:ext cx="3368675" cy="307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>
            <a:spAutoFit/>
          </a:bodyPr>
          <a:lstStyle/>
          <a:p>
            <a:endParaRPr lang="en-US"/>
          </a:p>
        </p:txBody>
      </p:sp>
      <p:sp>
        <p:nvSpPr>
          <p:cNvPr id="68708" name="Text Box 100"/>
          <p:cNvSpPr txBox="1">
            <a:spLocks noChangeArrowheads="1"/>
          </p:cNvSpPr>
          <p:nvPr/>
        </p:nvSpPr>
        <p:spPr bwMode="auto">
          <a:xfrm>
            <a:off x="876300" y="1482574"/>
            <a:ext cx="8001000" cy="76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6" tIns="45718" rIns="91436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HOẠT ĐỘNG TRẢI NGHIỆM 1</a:t>
            </a:r>
            <a:endParaRPr lang="vi-VN" sz="4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4" name="Picture 13" descr="bluline[1]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876300"/>
            <a:ext cx="9144000" cy="76200"/>
          </a:xfrm>
        </p:spPr>
      </p:pic>
      <p:sp>
        <p:nvSpPr>
          <p:cNvPr id="97" name="AutoShape 18"/>
          <p:cNvSpPr>
            <a:spLocks noChangeArrowheads="1"/>
          </p:cNvSpPr>
          <p:nvPr/>
        </p:nvSpPr>
        <p:spPr bwMode="auto">
          <a:xfrm>
            <a:off x="0" y="952500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116" name="Line 44"/>
          <p:cNvSpPr>
            <a:spLocks noChangeShapeType="1"/>
          </p:cNvSpPr>
          <p:nvPr/>
        </p:nvSpPr>
        <p:spPr bwMode="auto">
          <a:xfrm>
            <a:off x="0" y="1257300"/>
            <a:ext cx="91440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>
            <a:spAutoFit/>
          </a:bodyPr>
          <a:lstStyle/>
          <a:p>
            <a:endParaRPr lang="en-US"/>
          </a:p>
        </p:txBody>
      </p:sp>
      <p:sp>
        <p:nvSpPr>
          <p:cNvPr id="117" name="Line 45"/>
          <p:cNvSpPr>
            <a:spLocks noChangeShapeType="1"/>
          </p:cNvSpPr>
          <p:nvPr/>
        </p:nvSpPr>
        <p:spPr bwMode="auto">
          <a:xfrm>
            <a:off x="0" y="1304925"/>
            <a:ext cx="9144000" cy="0"/>
          </a:xfrm>
          <a:prstGeom prst="line">
            <a:avLst/>
          </a:prstGeom>
          <a:noFill/>
          <a:ln w="28575" cap="rnd">
            <a:solidFill>
              <a:srgbClr val="00FFF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>
            <a:spAutoFit/>
          </a:bodyPr>
          <a:lstStyle/>
          <a:p>
            <a:endParaRPr lang="en-US"/>
          </a:p>
        </p:txBody>
      </p:sp>
      <p:sp>
        <p:nvSpPr>
          <p:cNvPr id="159" name="AutoShape 18"/>
          <p:cNvSpPr>
            <a:spLocks noChangeArrowheads="1"/>
          </p:cNvSpPr>
          <p:nvPr/>
        </p:nvSpPr>
        <p:spPr bwMode="auto">
          <a:xfrm>
            <a:off x="0" y="1030240"/>
            <a:ext cx="171450" cy="1905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323" tIns="35662" rIns="71323" bIns="35662" anchor="ctr"/>
          <a:lstStyle/>
          <a:p>
            <a:endParaRPr lang="en-US"/>
          </a:p>
        </p:txBody>
      </p:sp>
      <p:sp>
        <p:nvSpPr>
          <p:cNvPr id="178" name="Line 44"/>
          <p:cNvSpPr>
            <a:spLocks noChangeShapeType="1"/>
          </p:cNvSpPr>
          <p:nvPr/>
        </p:nvSpPr>
        <p:spPr bwMode="auto">
          <a:xfrm>
            <a:off x="0" y="1284240"/>
            <a:ext cx="68580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323" tIns="35662" rIns="71323" bIns="35662">
            <a:spAutoFit/>
          </a:bodyPr>
          <a:lstStyle/>
          <a:p>
            <a:endParaRPr lang="en-US"/>
          </a:p>
        </p:txBody>
      </p:sp>
      <p:sp>
        <p:nvSpPr>
          <p:cNvPr id="179" name="Line 45"/>
          <p:cNvSpPr>
            <a:spLocks noChangeShapeType="1"/>
          </p:cNvSpPr>
          <p:nvPr/>
        </p:nvSpPr>
        <p:spPr bwMode="auto">
          <a:xfrm>
            <a:off x="0" y="1323928"/>
            <a:ext cx="6858000" cy="0"/>
          </a:xfrm>
          <a:prstGeom prst="line">
            <a:avLst/>
          </a:prstGeom>
          <a:noFill/>
          <a:ln w="28575" cap="rnd">
            <a:solidFill>
              <a:srgbClr val="00FFF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323" tIns="35662" rIns="71323" bIns="35662">
            <a:spAutoFit/>
          </a:bodyPr>
          <a:lstStyle/>
          <a:p>
            <a:endParaRPr lang="en-US"/>
          </a:p>
        </p:txBody>
      </p:sp>
      <p:sp>
        <p:nvSpPr>
          <p:cNvPr id="263" name="AutoShape 3"/>
          <p:cNvSpPr>
            <a:spLocks noChangeArrowheads="1"/>
          </p:cNvSpPr>
          <p:nvPr/>
        </p:nvSpPr>
        <p:spPr bwMode="auto">
          <a:xfrm>
            <a:off x="2540253" y="5467664"/>
            <a:ext cx="171450" cy="158750"/>
          </a:xfrm>
          <a:prstGeom prst="star32">
            <a:avLst>
              <a:gd name="adj" fmla="val 375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323" tIns="35662" rIns="71323" bIns="35662" anchor="ctr"/>
          <a:lstStyle/>
          <a:p>
            <a:endParaRPr lang="en-US"/>
          </a:p>
        </p:txBody>
      </p:sp>
      <p:sp>
        <p:nvSpPr>
          <p:cNvPr id="264" name="AutoShape 4"/>
          <p:cNvSpPr>
            <a:spLocks noChangeArrowheads="1"/>
          </p:cNvSpPr>
          <p:nvPr/>
        </p:nvSpPr>
        <p:spPr bwMode="auto">
          <a:xfrm>
            <a:off x="4197603" y="5467664"/>
            <a:ext cx="171450" cy="158750"/>
          </a:xfrm>
          <a:prstGeom prst="star32">
            <a:avLst>
              <a:gd name="adj" fmla="val 375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323" tIns="35662" rIns="71323" bIns="35662" anchor="ctr"/>
          <a:lstStyle/>
          <a:p>
            <a:endParaRPr lang="en-US"/>
          </a:p>
        </p:txBody>
      </p:sp>
      <p:sp>
        <p:nvSpPr>
          <p:cNvPr id="265" name="AutoShape 5"/>
          <p:cNvSpPr>
            <a:spLocks noChangeArrowheads="1"/>
          </p:cNvSpPr>
          <p:nvPr/>
        </p:nvSpPr>
        <p:spPr bwMode="auto">
          <a:xfrm>
            <a:off x="3111753" y="5467664"/>
            <a:ext cx="171450" cy="158750"/>
          </a:xfrm>
          <a:prstGeom prst="star32">
            <a:avLst>
              <a:gd name="adj" fmla="val 375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323" tIns="35662" rIns="71323" bIns="35662" anchor="ctr"/>
          <a:lstStyle/>
          <a:p>
            <a:endParaRPr lang="en-US"/>
          </a:p>
        </p:txBody>
      </p:sp>
      <p:sp>
        <p:nvSpPr>
          <p:cNvPr id="266" name="AutoShape 6"/>
          <p:cNvSpPr>
            <a:spLocks noChangeArrowheads="1"/>
          </p:cNvSpPr>
          <p:nvPr/>
        </p:nvSpPr>
        <p:spPr bwMode="auto">
          <a:xfrm>
            <a:off x="4769103" y="5467664"/>
            <a:ext cx="171450" cy="158750"/>
          </a:xfrm>
          <a:prstGeom prst="star32">
            <a:avLst>
              <a:gd name="adj" fmla="val 375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323" tIns="35662" rIns="71323" bIns="35662" anchor="ctr"/>
          <a:lstStyle/>
          <a:p>
            <a:endParaRPr lang="en-US"/>
          </a:p>
        </p:txBody>
      </p:sp>
      <p:sp>
        <p:nvSpPr>
          <p:cNvPr id="267" name="AutoShape 7"/>
          <p:cNvSpPr>
            <a:spLocks noChangeArrowheads="1"/>
          </p:cNvSpPr>
          <p:nvPr/>
        </p:nvSpPr>
        <p:spPr bwMode="auto">
          <a:xfrm>
            <a:off x="3683253" y="5467664"/>
            <a:ext cx="171450" cy="158750"/>
          </a:xfrm>
          <a:prstGeom prst="star32">
            <a:avLst>
              <a:gd name="adj" fmla="val 375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323" tIns="35662" rIns="71323" bIns="35662" anchor="ctr"/>
          <a:lstStyle/>
          <a:p>
            <a:endParaRPr lang="en-US"/>
          </a:p>
        </p:txBody>
      </p:sp>
      <p:sp>
        <p:nvSpPr>
          <p:cNvPr id="268" name="AutoShape 8"/>
          <p:cNvSpPr>
            <a:spLocks noChangeArrowheads="1"/>
          </p:cNvSpPr>
          <p:nvPr/>
        </p:nvSpPr>
        <p:spPr bwMode="auto">
          <a:xfrm>
            <a:off x="5397753" y="5467664"/>
            <a:ext cx="171450" cy="158750"/>
          </a:xfrm>
          <a:prstGeom prst="star32">
            <a:avLst>
              <a:gd name="adj" fmla="val 375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323" tIns="35662" rIns="71323" bIns="35662" anchor="ctr"/>
          <a:lstStyle/>
          <a:p>
            <a:endParaRPr lang="en-US"/>
          </a:p>
        </p:txBody>
      </p:sp>
      <p:sp>
        <p:nvSpPr>
          <p:cNvPr id="269" name="AutoShape 9"/>
          <p:cNvSpPr>
            <a:spLocks noChangeArrowheads="1"/>
          </p:cNvSpPr>
          <p:nvPr/>
        </p:nvSpPr>
        <p:spPr bwMode="auto">
          <a:xfrm>
            <a:off x="5969253" y="5467664"/>
            <a:ext cx="171450" cy="158750"/>
          </a:xfrm>
          <a:prstGeom prst="star32">
            <a:avLst>
              <a:gd name="adj" fmla="val 375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323" tIns="35662" rIns="71323" bIns="35662" anchor="ctr"/>
          <a:lstStyle/>
          <a:p>
            <a:endParaRPr lang="en-US"/>
          </a:p>
        </p:txBody>
      </p:sp>
      <p:sp>
        <p:nvSpPr>
          <p:cNvPr id="270" name="AutoShape 10"/>
          <p:cNvSpPr>
            <a:spLocks noChangeArrowheads="1"/>
          </p:cNvSpPr>
          <p:nvPr/>
        </p:nvSpPr>
        <p:spPr bwMode="auto">
          <a:xfrm>
            <a:off x="6540753" y="5467664"/>
            <a:ext cx="171450" cy="158750"/>
          </a:xfrm>
          <a:prstGeom prst="star32">
            <a:avLst>
              <a:gd name="adj" fmla="val 375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323" tIns="35662" rIns="71323" bIns="35662" anchor="ctr"/>
          <a:lstStyle/>
          <a:p>
            <a:endParaRPr lang="en-US"/>
          </a:p>
        </p:txBody>
      </p:sp>
      <p:sp>
        <p:nvSpPr>
          <p:cNvPr id="271" name="Line 48"/>
          <p:cNvSpPr>
            <a:spLocks noChangeShapeType="1"/>
          </p:cNvSpPr>
          <p:nvPr/>
        </p:nvSpPr>
        <p:spPr bwMode="auto">
          <a:xfrm>
            <a:off x="2768853" y="5510658"/>
            <a:ext cx="285750" cy="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323" tIns="35662" rIns="71323" bIns="35662">
            <a:spAutoFit/>
          </a:bodyPr>
          <a:lstStyle/>
          <a:p>
            <a:endParaRPr lang="en-US"/>
          </a:p>
        </p:txBody>
      </p:sp>
      <p:sp>
        <p:nvSpPr>
          <p:cNvPr id="272" name="Line 49"/>
          <p:cNvSpPr>
            <a:spLocks noChangeShapeType="1"/>
          </p:cNvSpPr>
          <p:nvPr/>
        </p:nvSpPr>
        <p:spPr bwMode="auto">
          <a:xfrm>
            <a:off x="3340353" y="5510658"/>
            <a:ext cx="285750" cy="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323" tIns="35662" rIns="71323" bIns="35662">
            <a:spAutoFit/>
          </a:bodyPr>
          <a:lstStyle/>
          <a:p>
            <a:endParaRPr lang="en-US"/>
          </a:p>
        </p:txBody>
      </p:sp>
      <p:sp>
        <p:nvSpPr>
          <p:cNvPr id="273" name="Line 50"/>
          <p:cNvSpPr>
            <a:spLocks noChangeShapeType="1"/>
          </p:cNvSpPr>
          <p:nvPr/>
        </p:nvSpPr>
        <p:spPr bwMode="auto">
          <a:xfrm>
            <a:off x="3854703" y="5510658"/>
            <a:ext cx="285750" cy="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323" tIns="35662" rIns="71323" bIns="35662">
            <a:spAutoFit/>
          </a:bodyPr>
          <a:lstStyle/>
          <a:p>
            <a:endParaRPr lang="en-US"/>
          </a:p>
        </p:txBody>
      </p:sp>
      <p:sp>
        <p:nvSpPr>
          <p:cNvPr id="274" name="Line 51"/>
          <p:cNvSpPr>
            <a:spLocks noChangeShapeType="1"/>
          </p:cNvSpPr>
          <p:nvPr/>
        </p:nvSpPr>
        <p:spPr bwMode="auto">
          <a:xfrm>
            <a:off x="4426203" y="5510658"/>
            <a:ext cx="285750" cy="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323" tIns="35662" rIns="71323" bIns="35662">
            <a:spAutoFit/>
          </a:bodyPr>
          <a:lstStyle/>
          <a:p>
            <a:endParaRPr lang="en-US"/>
          </a:p>
        </p:txBody>
      </p:sp>
      <p:sp>
        <p:nvSpPr>
          <p:cNvPr id="275" name="Line 52"/>
          <p:cNvSpPr>
            <a:spLocks noChangeShapeType="1"/>
          </p:cNvSpPr>
          <p:nvPr/>
        </p:nvSpPr>
        <p:spPr bwMode="auto">
          <a:xfrm>
            <a:off x="4997703" y="5510658"/>
            <a:ext cx="285750" cy="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323" tIns="35662" rIns="71323" bIns="35662">
            <a:spAutoFit/>
          </a:bodyPr>
          <a:lstStyle/>
          <a:p>
            <a:endParaRPr lang="en-US"/>
          </a:p>
        </p:txBody>
      </p:sp>
      <p:sp>
        <p:nvSpPr>
          <p:cNvPr id="276" name="Line 53"/>
          <p:cNvSpPr>
            <a:spLocks noChangeShapeType="1"/>
          </p:cNvSpPr>
          <p:nvPr/>
        </p:nvSpPr>
        <p:spPr bwMode="auto">
          <a:xfrm>
            <a:off x="5626353" y="5510658"/>
            <a:ext cx="285750" cy="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323" tIns="35662" rIns="71323" bIns="35662">
            <a:spAutoFit/>
          </a:bodyPr>
          <a:lstStyle/>
          <a:p>
            <a:endParaRPr lang="en-US"/>
          </a:p>
        </p:txBody>
      </p:sp>
      <p:sp>
        <p:nvSpPr>
          <p:cNvPr id="277" name="Line 54"/>
          <p:cNvSpPr>
            <a:spLocks noChangeShapeType="1"/>
          </p:cNvSpPr>
          <p:nvPr/>
        </p:nvSpPr>
        <p:spPr bwMode="auto">
          <a:xfrm>
            <a:off x="6197853" y="5510658"/>
            <a:ext cx="285750" cy="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323" tIns="35662" rIns="71323" bIns="35662">
            <a:spAutoFit/>
          </a:bodyPr>
          <a:lstStyle/>
          <a:p>
            <a:endParaRPr lang="en-US"/>
          </a:p>
        </p:txBody>
      </p:sp>
      <p:sp>
        <p:nvSpPr>
          <p:cNvPr id="113" name="AutoShape 76"/>
          <p:cNvSpPr>
            <a:spLocks noChangeArrowheads="1"/>
          </p:cNvSpPr>
          <p:nvPr/>
        </p:nvSpPr>
        <p:spPr bwMode="auto">
          <a:xfrm>
            <a:off x="5044674" y="2252011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4" name="AutoShape 77"/>
          <p:cNvSpPr>
            <a:spLocks noChangeArrowheads="1"/>
          </p:cNvSpPr>
          <p:nvPr/>
        </p:nvSpPr>
        <p:spPr bwMode="auto">
          <a:xfrm>
            <a:off x="4587474" y="2252011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5" name="AutoShape 78"/>
          <p:cNvSpPr>
            <a:spLocks noChangeArrowheads="1"/>
          </p:cNvSpPr>
          <p:nvPr/>
        </p:nvSpPr>
        <p:spPr bwMode="auto">
          <a:xfrm>
            <a:off x="2869799" y="2252011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8" name="AutoShape 79"/>
          <p:cNvSpPr>
            <a:spLocks noChangeArrowheads="1"/>
          </p:cNvSpPr>
          <p:nvPr/>
        </p:nvSpPr>
        <p:spPr bwMode="auto">
          <a:xfrm>
            <a:off x="3292074" y="2252011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9" name="AutoShape 80"/>
          <p:cNvSpPr>
            <a:spLocks noChangeArrowheads="1"/>
          </p:cNvSpPr>
          <p:nvPr/>
        </p:nvSpPr>
        <p:spPr bwMode="auto">
          <a:xfrm>
            <a:off x="3673074" y="2252011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0" name="AutoShape 81"/>
          <p:cNvSpPr>
            <a:spLocks noChangeArrowheads="1"/>
          </p:cNvSpPr>
          <p:nvPr/>
        </p:nvSpPr>
        <p:spPr bwMode="auto">
          <a:xfrm>
            <a:off x="4130274" y="2252011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1" name="AutoShape 82"/>
          <p:cNvSpPr>
            <a:spLocks noChangeArrowheads="1"/>
          </p:cNvSpPr>
          <p:nvPr/>
        </p:nvSpPr>
        <p:spPr bwMode="auto">
          <a:xfrm>
            <a:off x="5959074" y="2252011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" name="AutoShape 83"/>
          <p:cNvSpPr>
            <a:spLocks noChangeArrowheads="1"/>
          </p:cNvSpPr>
          <p:nvPr/>
        </p:nvSpPr>
        <p:spPr bwMode="auto">
          <a:xfrm>
            <a:off x="6416274" y="2252011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" name="Oval 84"/>
          <p:cNvSpPr>
            <a:spLocks noChangeArrowheads="1"/>
          </p:cNvSpPr>
          <p:nvPr/>
        </p:nvSpPr>
        <p:spPr bwMode="auto">
          <a:xfrm>
            <a:off x="3139674" y="2328211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4" name="Oval 85"/>
          <p:cNvSpPr>
            <a:spLocks noChangeArrowheads="1"/>
          </p:cNvSpPr>
          <p:nvPr/>
        </p:nvSpPr>
        <p:spPr bwMode="auto">
          <a:xfrm>
            <a:off x="3520674" y="2328211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5" name="Oval 86"/>
          <p:cNvSpPr>
            <a:spLocks noChangeArrowheads="1"/>
          </p:cNvSpPr>
          <p:nvPr/>
        </p:nvSpPr>
        <p:spPr bwMode="auto">
          <a:xfrm>
            <a:off x="3977874" y="2328211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6" name="Oval 87"/>
          <p:cNvSpPr>
            <a:spLocks noChangeArrowheads="1"/>
          </p:cNvSpPr>
          <p:nvPr/>
        </p:nvSpPr>
        <p:spPr bwMode="auto">
          <a:xfrm>
            <a:off x="4435074" y="2328211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7" name="Oval 88"/>
          <p:cNvSpPr>
            <a:spLocks noChangeArrowheads="1"/>
          </p:cNvSpPr>
          <p:nvPr/>
        </p:nvSpPr>
        <p:spPr bwMode="auto">
          <a:xfrm>
            <a:off x="4892274" y="2328211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8" name="Oval 89"/>
          <p:cNvSpPr>
            <a:spLocks noChangeArrowheads="1"/>
          </p:cNvSpPr>
          <p:nvPr/>
        </p:nvSpPr>
        <p:spPr bwMode="auto">
          <a:xfrm>
            <a:off x="5349474" y="2328211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9" name="Oval 90"/>
          <p:cNvSpPr>
            <a:spLocks noChangeArrowheads="1"/>
          </p:cNvSpPr>
          <p:nvPr/>
        </p:nvSpPr>
        <p:spPr bwMode="auto">
          <a:xfrm>
            <a:off x="5806674" y="2328211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" name="Oval 91"/>
          <p:cNvSpPr>
            <a:spLocks noChangeArrowheads="1"/>
          </p:cNvSpPr>
          <p:nvPr/>
        </p:nvSpPr>
        <p:spPr bwMode="auto">
          <a:xfrm>
            <a:off x="6263874" y="2328211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1" name="AutoShape 97"/>
          <p:cNvSpPr>
            <a:spLocks noChangeArrowheads="1"/>
          </p:cNvSpPr>
          <p:nvPr/>
        </p:nvSpPr>
        <p:spPr bwMode="auto">
          <a:xfrm>
            <a:off x="5501874" y="2252011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0" name="AutoShape 16"/>
          <p:cNvSpPr>
            <a:spLocks noChangeArrowheads="1"/>
          </p:cNvSpPr>
          <p:nvPr/>
        </p:nvSpPr>
        <p:spPr bwMode="auto">
          <a:xfrm>
            <a:off x="22098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1" name="AutoShape 17"/>
          <p:cNvSpPr>
            <a:spLocks noChangeArrowheads="1"/>
          </p:cNvSpPr>
          <p:nvPr/>
        </p:nvSpPr>
        <p:spPr bwMode="auto">
          <a:xfrm>
            <a:off x="17526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2" name="AutoShape 18"/>
          <p:cNvSpPr>
            <a:spLocks noChangeArrowheads="1"/>
          </p:cNvSpPr>
          <p:nvPr/>
        </p:nvSpPr>
        <p:spPr bwMode="auto">
          <a:xfrm>
            <a:off x="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3" name="AutoShape 19"/>
          <p:cNvSpPr>
            <a:spLocks noChangeArrowheads="1"/>
          </p:cNvSpPr>
          <p:nvPr/>
        </p:nvSpPr>
        <p:spPr bwMode="auto">
          <a:xfrm>
            <a:off x="3810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4" name="AutoShape 20"/>
          <p:cNvSpPr>
            <a:spLocks noChangeArrowheads="1"/>
          </p:cNvSpPr>
          <p:nvPr/>
        </p:nvSpPr>
        <p:spPr bwMode="auto">
          <a:xfrm>
            <a:off x="7620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5" name="AutoShape 21"/>
          <p:cNvSpPr>
            <a:spLocks noChangeArrowheads="1"/>
          </p:cNvSpPr>
          <p:nvPr/>
        </p:nvSpPr>
        <p:spPr bwMode="auto">
          <a:xfrm>
            <a:off x="12192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6" name="AutoShape 26"/>
          <p:cNvSpPr>
            <a:spLocks noChangeArrowheads="1"/>
          </p:cNvSpPr>
          <p:nvPr/>
        </p:nvSpPr>
        <p:spPr bwMode="auto">
          <a:xfrm>
            <a:off x="48768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7" name="AutoShape 27"/>
          <p:cNvSpPr>
            <a:spLocks noChangeArrowheads="1"/>
          </p:cNvSpPr>
          <p:nvPr/>
        </p:nvSpPr>
        <p:spPr bwMode="auto">
          <a:xfrm>
            <a:off x="44196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8" name="AutoShape 28"/>
          <p:cNvSpPr>
            <a:spLocks noChangeArrowheads="1"/>
          </p:cNvSpPr>
          <p:nvPr/>
        </p:nvSpPr>
        <p:spPr bwMode="auto">
          <a:xfrm>
            <a:off x="26670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9" name="AutoShape 29"/>
          <p:cNvSpPr>
            <a:spLocks noChangeArrowheads="1"/>
          </p:cNvSpPr>
          <p:nvPr/>
        </p:nvSpPr>
        <p:spPr bwMode="auto">
          <a:xfrm>
            <a:off x="30480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0" name="AutoShape 30"/>
          <p:cNvSpPr>
            <a:spLocks noChangeArrowheads="1"/>
          </p:cNvSpPr>
          <p:nvPr/>
        </p:nvSpPr>
        <p:spPr bwMode="auto">
          <a:xfrm>
            <a:off x="34290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1" name="AutoShape 31"/>
          <p:cNvSpPr>
            <a:spLocks noChangeArrowheads="1"/>
          </p:cNvSpPr>
          <p:nvPr/>
        </p:nvSpPr>
        <p:spPr bwMode="auto">
          <a:xfrm>
            <a:off x="38862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2" name="AutoShape 32"/>
          <p:cNvSpPr>
            <a:spLocks noChangeArrowheads="1"/>
          </p:cNvSpPr>
          <p:nvPr/>
        </p:nvSpPr>
        <p:spPr bwMode="auto">
          <a:xfrm>
            <a:off x="75438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3" name="AutoShape 33"/>
          <p:cNvSpPr>
            <a:spLocks noChangeArrowheads="1"/>
          </p:cNvSpPr>
          <p:nvPr/>
        </p:nvSpPr>
        <p:spPr bwMode="auto">
          <a:xfrm>
            <a:off x="70866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4" name="AutoShape 34"/>
          <p:cNvSpPr>
            <a:spLocks noChangeArrowheads="1"/>
          </p:cNvSpPr>
          <p:nvPr/>
        </p:nvSpPr>
        <p:spPr bwMode="auto">
          <a:xfrm>
            <a:off x="53340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5" name="AutoShape 35"/>
          <p:cNvSpPr>
            <a:spLocks noChangeArrowheads="1"/>
          </p:cNvSpPr>
          <p:nvPr/>
        </p:nvSpPr>
        <p:spPr bwMode="auto">
          <a:xfrm>
            <a:off x="57150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6" name="AutoShape 36"/>
          <p:cNvSpPr>
            <a:spLocks noChangeArrowheads="1"/>
          </p:cNvSpPr>
          <p:nvPr/>
        </p:nvSpPr>
        <p:spPr bwMode="auto">
          <a:xfrm>
            <a:off x="60960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" name="AutoShape 37"/>
          <p:cNvSpPr>
            <a:spLocks noChangeArrowheads="1"/>
          </p:cNvSpPr>
          <p:nvPr/>
        </p:nvSpPr>
        <p:spPr bwMode="auto">
          <a:xfrm>
            <a:off x="65532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" name="AutoShape 38"/>
          <p:cNvSpPr>
            <a:spLocks noChangeArrowheads="1"/>
          </p:cNvSpPr>
          <p:nvPr/>
        </p:nvSpPr>
        <p:spPr bwMode="auto">
          <a:xfrm>
            <a:off x="80010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9" name="AutoShape 39"/>
          <p:cNvSpPr>
            <a:spLocks noChangeArrowheads="1"/>
          </p:cNvSpPr>
          <p:nvPr/>
        </p:nvSpPr>
        <p:spPr bwMode="auto">
          <a:xfrm>
            <a:off x="83820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0" name="AutoShape 40"/>
          <p:cNvSpPr>
            <a:spLocks noChangeArrowheads="1"/>
          </p:cNvSpPr>
          <p:nvPr/>
        </p:nvSpPr>
        <p:spPr bwMode="auto">
          <a:xfrm>
            <a:off x="87630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1" name="Line 44"/>
          <p:cNvSpPr>
            <a:spLocks noChangeShapeType="1"/>
          </p:cNvSpPr>
          <p:nvPr/>
        </p:nvSpPr>
        <p:spPr bwMode="auto">
          <a:xfrm>
            <a:off x="0" y="1265322"/>
            <a:ext cx="91440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12" name="Line 45"/>
          <p:cNvSpPr>
            <a:spLocks noChangeShapeType="1"/>
          </p:cNvSpPr>
          <p:nvPr/>
        </p:nvSpPr>
        <p:spPr bwMode="auto">
          <a:xfrm>
            <a:off x="0" y="1312947"/>
            <a:ext cx="9144000" cy="0"/>
          </a:xfrm>
          <a:prstGeom prst="line">
            <a:avLst/>
          </a:prstGeom>
          <a:noFill/>
          <a:ln w="28575" cap="rnd">
            <a:solidFill>
              <a:srgbClr val="FF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13" name="Oval 55"/>
          <p:cNvSpPr>
            <a:spLocks noChangeArrowheads="1"/>
          </p:cNvSpPr>
          <p:nvPr/>
        </p:nvSpPr>
        <p:spPr bwMode="auto">
          <a:xfrm>
            <a:off x="65405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14" name="Oval 56"/>
          <p:cNvSpPr>
            <a:spLocks noChangeArrowheads="1"/>
          </p:cNvSpPr>
          <p:nvPr/>
        </p:nvSpPr>
        <p:spPr bwMode="auto">
          <a:xfrm>
            <a:off x="106680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15" name="Oval 57"/>
          <p:cNvSpPr>
            <a:spLocks noChangeArrowheads="1"/>
          </p:cNvSpPr>
          <p:nvPr/>
        </p:nvSpPr>
        <p:spPr bwMode="auto">
          <a:xfrm>
            <a:off x="152400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16" name="Oval 58"/>
          <p:cNvSpPr>
            <a:spLocks noChangeArrowheads="1"/>
          </p:cNvSpPr>
          <p:nvPr/>
        </p:nvSpPr>
        <p:spPr bwMode="auto">
          <a:xfrm>
            <a:off x="205740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17" name="Oval 59"/>
          <p:cNvSpPr>
            <a:spLocks noChangeArrowheads="1"/>
          </p:cNvSpPr>
          <p:nvPr/>
        </p:nvSpPr>
        <p:spPr bwMode="auto">
          <a:xfrm>
            <a:off x="251460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18" name="Oval 60"/>
          <p:cNvSpPr>
            <a:spLocks noChangeArrowheads="1"/>
          </p:cNvSpPr>
          <p:nvPr/>
        </p:nvSpPr>
        <p:spPr bwMode="auto">
          <a:xfrm>
            <a:off x="289560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19" name="Oval 61"/>
          <p:cNvSpPr>
            <a:spLocks noChangeArrowheads="1"/>
          </p:cNvSpPr>
          <p:nvPr/>
        </p:nvSpPr>
        <p:spPr bwMode="auto">
          <a:xfrm>
            <a:off x="3292475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20" name="Oval 62"/>
          <p:cNvSpPr>
            <a:spLocks noChangeArrowheads="1"/>
          </p:cNvSpPr>
          <p:nvPr/>
        </p:nvSpPr>
        <p:spPr bwMode="auto">
          <a:xfrm>
            <a:off x="373380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21" name="Oval 63"/>
          <p:cNvSpPr>
            <a:spLocks noChangeArrowheads="1"/>
          </p:cNvSpPr>
          <p:nvPr/>
        </p:nvSpPr>
        <p:spPr bwMode="auto">
          <a:xfrm>
            <a:off x="419100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22" name="Oval 64"/>
          <p:cNvSpPr>
            <a:spLocks noChangeArrowheads="1"/>
          </p:cNvSpPr>
          <p:nvPr/>
        </p:nvSpPr>
        <p:spPr bwMode="auto">
          <a:xfrm>
            <a:off x="472440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23" name="Oval 65"/>
          <p:cNvSpPr>
            <a:spLocks noChangeArrowheads="1"/>
          </p:cNvSpPr>
          <p:nvPr/>
        </p:nvSpPr>
        <p:spPr bwMode="auto">
          <a:xfrm>
            <a:off x="518160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24" name="Oval 66"/>
          <p:cNvSpPr>
            <a:spLocks noChangeArrowheads="1"/>
          </p:cNvSpPr>
          <p:nvPr/>
        </p:nvSpPr>
        <p:spPr bwMode="auto">
          <a:xfrm>
            <a:off x="560705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25" name="Oval 67"/>
          <p:cNvSpPr>
            <a:spLocks noChangeArrowheads="1"/>
          </p:cNvSpPr>
          <p:nvPr/>
        </p:nvSpPr>
        <p:spPr bwMode="auto">
          <a:xfrm>
            <a:off x="597535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26" name="Oval 68"/>
          <p:cNvSpPr>
            <a:spLocks noChangeArrowheads="1"/>
          </p:cNvSpPr>
          <p:nvPr/>
        </p:nvSpPr>
        <p:spPr bwMode="auto">
          <a:xfrm>
            <a:off x="640080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27" name="Oval 69"/>
          <p:cNvSpPr>
            <a:spLocks noChangeArrowheads="1"/>
          </p:cNvSpPr>
          <p:nvPr/>
        </p:nvSpPr>
        <p:spPr bwMode="auto">
          <a:xfrm>
            <a:off x="685800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28" name="Oval 70"/>
          <p:cNvSpPr>
            <a:spLocks noChangeArrowheads="1"/>
          </p:cNvSpPr>
          <p:nvPr/>
        </p:nvSpPr>
        <p:spPr bwMode="auto">
          <a:xfrm>
            <a:off x="739140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29" name="Oval 71"/>
          <p:cNvSpPr>
            <a:spLocks noChangeArrowheads="1"/>
          </p:cNvSpPr>
          <p:nvPr/>
        </p:nvSpPr>
        <p:spPr bwMode="auto">
          <a:xfrm>
            <a:off x="784860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30" name="Oval 72"/>
          <p:cNvSpPr>
            <a:spLocks noChangeArrowheads="1"/>
          </p:cNvSpPr>
          <p:nvPr/>
        </p:nvSpPr>
        <p:spPr bwMode="auto">
          <a:xfrm>
            <a:off x="827405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31" name="Oval 73"/>
          <p:cNvSpPr>
            <a:spLocks noChangeArrowheads="1"/>
          </p:cNvSpPr>
          <p:nvPr/>
        </p:nvSpPr>
        <p:spPr bwMode="auto">
          <a:xfrm>
            <a:off x="865505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32" name="Oval 74"/>
          <p:cNvSpPr>
            <a:spLocks noChangeArrowheads="1"/>
          </p:cNvSpPr>
          <p:nvPr/>
        </p:nvSpPr>
        <p:spPr bwMode="auto">
          <a:xfrm>
            <a:off x="899160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33" name="Oval 75"/>
          <p:cNvSpPr>
            <a:spLocks noChangeArrowheads="1"/>
          </p:cNvSpPr>
          <p:nvPr/>
        </p:nvSpPr>
        <p:spPr bwMode="auto">
          <a:xfrm>
            <a:off x="26035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350" name="5c3f20462760d">
            <a:hlinkClick r:id="" action="ppaction://media"/>
            <a:extLst>
              <a:ext uri="{FF2B5EF4-FFF2-40B4-BE49-F238E27FC236}">
                <a16:creationId xmlns="" xmlns:a16="http://schemas.microsoft.com/office/drawing/2014/main" id="{4949D90D-B89B-483E-9291-B49F2E0EF5C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-50482" y="-871893"/>
            <a:ext cx="365522" cy="40613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4275" y="2711615"/>
            <a:ext cx="3303867" cy="2468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607680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21405" y="123382"/>
            <a:ext cx="8031455" cy="441352"/>
          </a:xfrm>
          <a:prstGeom prst="rect">
            <a:avLst/>
          </a:prstGeom>
        </p:spPr>
        <p:txBody>
          <a:bodyPr wrap="none" lIns="71323" tIns="35662" rIns="71323" bIns="35662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CHIA SẺ VỀ VIỆC GIỮ GÌN TRƯỜNG, LỚP SẠCH, ĐẸP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727" y="745815"/>
            <a:ext cx="7319844" cy="4334605"/>
          </a:xfrm>
          <a:prstGeom prst="rect">
            <a:avLst/>
          </a:prstGeom>
          <a:effectLst>
            <a:glow rad="101600">
              <a:srgbClr val="C00000">
                <a:alpha val="60000"/>
              </a:srgbClr>
            </a:glow>
          </a:effectLst>
        </p:spPr>
      </p:pic>
    </p:spTree>
    <p:extLst>
      <p:ext uri="{BB962C8B-B14F-4D97-AF65-F5344CB8AC3E}">
        <p14:creationId xmlns:p14="http://schemas.microsoft.com/office/powerpoint/2010/main" val="297504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Mobile_SCRS (71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5" name="Picture 3" descr="Mobile_SCRS (6)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76" y="4778376"/>
            <a:ext cx="898525" cy="936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6" name="Picture 4" descr="Mobile_SCRS (6)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0666" y="4681803"/>
            <a:ext cx="992187" cy="1033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7" name="Picture 5" descr="Mobile_SCRS (6)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1328" y="4745303"/>
            <a:ext cx="930275" cy="969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8" name="Picture 6" descr="Mobile_SCRS (141)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41011"/>
            <a:ext cx="1066800" cy="111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9" name="Picture 7" descr="Mobile_SCRS (141)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9413" y="41011"/>
            <a:ext cx="1066800" cy="111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800" name="WordArt 8"/>
          <p:cNvSpPr>
            <a:spLocks noChangeArrowheads="1" noChangeShapeType="1" noTextEdit="1"/>
          </p:cNvSpPr>
          <p:nvPr/>
        </p:nvSpPr>
        <p:spPr bwMode="auto">
          <a:xfrm>
            <a:off x="1614489" y="2313782"/>
            <a:ext cx="6681787" cy="7937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96731"/>
              </a:avLst>
            </a:prstTxWarp>
            <a:scene3d>
              <a:camera prst="legacyObliqueTopRight">
                <a:rot lat="21299999" lon="21299999" rev="0"/>
              </a:camera>
              <a:lightRig rig="legacyFlat3" dir="b"/>
            </a:scene3d>
            <a:sp3d extrusionH="430200" prstMaterial="legacyMatte">
              <a:extrusionClr>
                <a:srgbClr val="FDE9E3"/>
              </a:extrusionClr>
            </a:sp3d>
          </a:bodyPr>
          <a:lstStyle/>
          <a:p>
            <a:pPr algn="ctr"/>
            <a:r>
              <a:rPr lang="en-US" sz="3600" kern="10" dirty="0" err="1" smtClean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Xin</a:t>
            </a:r>
            <a:r>
              <a:rPr lang="en-US" sz="3600" kern="10" dirty="0" smtClean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   </a:t>
            </a:r>
            <a:r>
              <a:rPr lang="en-US" sz="3600" kern="10" dirty="0" err="1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Chaân</a:t>
            </a:r>
            <a:r>
              <a:rPr lang="en-US" sz="3600" kern="10" dirty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 </a:t>
            </a:r>
            <a:r>
              <a:rPr lang="en-US" sz="3600" kern="10" dirty="0" smtClean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 </a:t>
            </a:r>
            <a:r>
              <a:rPr lang="en-US" sz="3600" kern="10" dirty="0" err="1" smtClean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Thaønh</a:t>
            </a:r>
            <a:r>
              <a:rPr lang="en-US" sz="3600" kern="10" dirty="0" smtClean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   </a:t>
            </a:r>
            <a:r>
              <a:rPr lang="en-US" sz="3600" kern="10" dirty="0" err="1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Caùm</a:t>
            </a:r>
            <a:r>
              <a:rPr lang="en-US" sz="3600" kern="10" dirty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 </a:t>
            </a:r>
            <a:r>
              <a:rPr lang="en-US" sz="3600" kern="10" dirty="0" smtClean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 </a:t>
            </a:r>
            <a:r>
              <a:rPr lang="en-US" sz="3600" kern="10" dirty="0" err="1" smtClean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Ôn</a:t>
            </a:r>
            <a:endParaRPr lang="en-US" sz="3600" kern="10" dirty="0">
              <a:ln w="9525">
                <a:round/>
                <a:headEnd/>
                <a:tailEnd/>
              </a:ln>
              <a:solidFill>
                <a:srgbClr val="FF0000"/>
              </a:solidFill>
              <a:latin typeface="VNI-Thufap2"/>
            </a:endParaRPr>
          </a:p>
        </p:txBody>
      </p:sp>
    </p:spTree>
    <p:extLst>
      <p:ext uri="{BB962C8B-B14F-4D97-AF65-F5344CB8AC3E}">
        <p14:creationId xmlns:p14="http://schemas.microsoft.com/office/powerpoint/2010/main" val="260932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950"/>
                            </p:stCondLst>
                            <p:childTnLst>
                              <p:par>
                                <p:cTn id="12" presetID="27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3" dur="250" autoRev="1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animClr clrSpc="rgb" dir="cw">
                                      <p:cBhvr>
                                        <p:cTn id="14" dur="250" autoRev="1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set>
                                      <p:cBhvr>
                                        <p:cTn id="15" dur="250" autoRev="1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450"/>
                            </p:stCondLst>
                            <p:childTnLst>
                              <p:par>
                                <p:cTn id="18" presetID="22" presetClass="emph" presetSubtype="0" repeatCount="indefinite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0" grpId="0" animBg="1"/>
      <p:bldP spid="33800" grpId="1" animBg="1"/>
      <p:bldP spid="33800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42553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2699655" y="537029"/>
            <a:ext cx="5457371" cy="1436913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rgbClr val="0000CC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Bµi</a:t>
            </a:r>
            <a:r>
              <a:rPr lang="en-US" sz="3200" b="1" dirty="0" smtClean="0">
                <a:solidFill>
                  <a:srgbClr val="0000CC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 10</a:t>
            </a:r>
          </a:p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LỚP HOC SẠCH, ĐẸP</a:t>
            </a:r>
            <a:endParaRPr lang="en-US" sz="28700" b="1" dirty="0" smtClean="0">
              <a:solidFill>
                <a:srgbClr val="FF0000"/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03513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ountry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" y="825500"/>
            <a:ext cx="9141569" cy="488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825500"/>
            <a:ext cx="91440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130629" y="1014184"/>
            <a:ext cx="8868228" cy="4559302"/>
          </a:xfrm>
          <a:prstGeom prst="rect">
            <a:avLst/>
          </a:prstGeom>
          <a:solidFill>
            <a:schemeClr val="bg1"/>
          </a:solidFill>
          <a:effectLst>
            <a:outerShdw dist="107763" dir="18900000" algn="ctr" rotWithShape="0">
              <a:srgbClr val="FF3300">
                <a:alpha val="50000"/>
              </a:srgbClr>
            </a:outerShdw>
          </a:effec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en-US" altLang="en-US" b="1" kern="0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0628" y="128599"/>
            <a:ext cx="6908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Thi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đua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giữ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gìn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trường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lớp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sạch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đẹp</a:t>
            </a:r>
            <a:r>
              <a:rPr lang="en-US" sz="2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:</a:t>
            </a:r>
            <a:endParaRPr lang="en-US" sz="2800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075546" y="1309116"/>
            <a:ext cx="5457374" cy="3882216"/>
            <a:chOff x="2394854" y="1309116"/>
            <a:chExt cx="5457374" cy="3882216"/>
          </a:xfrm>
          <a:effectLst>
            <a:glow rad="101600">
              <a:srgbClr val="C00000">
                <a:alpha val="60000"/>
              </a:srgbClr>
            </a:glow>
          </a:effectLst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95727" y="1309116"/>
              <a:ext cx="5456501" cy="388221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2394854" y="1609056"/>
              <a:ext cx="1277258" cy="8855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06730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ountry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" y="0"/>
            <a:ext cx="9141569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130629" y="116114"/>
            <a:ext cx="8868228" cy="5442858"/>
          </a:xfrm>
          <a:prstGeom prst="rect">
            <a:avLst/>
          </a:prstGeom>
          <a:solidFill>
            <a:schemeClr val="bg1"/>
          </a:solidFill>
          <a:effectLst>
            <a:outerShdw dist="107763" dir="18900000" algn="ctr" rotWithShape="0">
              <a:srgbClr val="FF3300">
                <a:alpha val="50000"/>
              </a:srgbClr>
            </a:outerShdw>
          </a:effec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en-US" altLang="en-US" b="1" kern="0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6" name="Line 12"/>
          <p:cNvSpPr>
            <a:spLocks noChangeShapeType="1"/>
          </p:cNvSpPr>
          <p:nvPr/>
        </p:nvSpPr>
        <p:spPr bwMode="auto">
          <a:xfrm>
            <a:off x="0" y="709388"/>
            <a:ext cx="91440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88685" y="143113"/>
            <a:ext cx="74117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Hoạt</a:t>
            </a:r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động</a:t>
            </a:r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1: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Thực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hành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vệ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sinh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lớp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học</a:t>
            </a:r>
            <a:endParaRPr lang="en-US" sz="2800" dirty="0">
              <a:solidFill>
                <a:srgbClr val="0066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4054" y="1235741"/>
            <a:ext cx="5691122" cy="3499889"/>
          </a:xfrm>
          <a:prstGeom prst="rect">
            <a:avLst/>
          </a:prstGeom>
          <a:effectLst>
            <a:glow rad="101600">
              <a:srgbClr val="C00000">
                <a:alpha val="60000"/>
              </a:srgbClr>
            </a:glow>
          </a:effectLst>
        </p:spPr>
      </p:pic>
    </p:spTree>
    <p:extLst>
      <p:ext uri="{BB962C8B-B14F-4D97-AF65-F5344CB8AC3E}">
        <p14:creationId xmlns:p14="http://schemas.microsoft.com/office/powerpoint/2010/main" val="110737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20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304800" y="857364"/>
            <a:ext cx="8382000" cy="3810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2">
                  <a:lumMod val="50000"/>
                </a:schemeClr>
              </a:gs>
              <a:gs pos="100000">
                <a:srgbClr val="FF0000"/>
              </a:gs>
            </a:gsLst>
            <a:lin ang="0" scaled="1"/>
          </a:gradFill>
          <a:ln w="12700" algn="ctr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  <a:effectLst>
            <a:glow rad="139700">
              <a:schemeClr val="accent1">
                <a:lumMod val="20000"/>
                <a:lumOff val="80000"/>
                <a:alpha val="40000"/>
              </a:schemeClr>
            </a:glow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149" name="Text 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44576" y="810399"/>
            <a:ext cx="71532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 smtClean="0">
                <a:solidFill>
                  <a:schemeClr val="bg1"/>
                </a:solidFill>
                <a:latin typeface="Arial" charset="0"/>
                <a:cs typeface="Arial" charset="0"/>
              </a:rPr>
              <a:t>THẢO LUẬN NHÓM</a:t>
            </a:r>
            <a:endParaRPr lang="en-US" altLang="en-US" sz="2400" b="1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10" name="Rounded Rectangle 9"/>
          <p:cNvSpPr/>
          <p:nvPr>
            <p:custDataLst>
              <p:tags r:id="rId3"/>
            </p:custDataLst>
          </p:nvPr>
        </p:nvSpPr>
        <p:spPr>
          <a:xfrm>
            <a:off x="105489" y="1373661"/>
            <a:ext cx="4872912" cy="4083709"/>
          </a:xfrm>
          <a:prstGeom prst="roundRect">
            <a:avLst/>
          </a:prstGeom>
          <a:solidFill>
            <a:srgbClr val="002060"/>
          </a:solidFill>
          <a:ln>
            <a:solidFill>
              <a:srgbClr val="FFFF99"/>
            </a:solidFill>
            <a:prstDash val="sysDash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just"/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Phân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công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việc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giữ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gìn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vệ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sinh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lớp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học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theo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gợi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ý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algn="just"/>
            <a:r>
              <a:rPr lang="en-US" sz="2800" dirty="0" smtClean="0">
                <a:latin typeface="Arial" pitchFamily="34" charset="0"/>
                <a:cs typeface="Arial" pitchFamily="34" charset="0"/>
              </a:rPr>
              <a:t>+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Nhóm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quét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phòng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học</a:t>
            </a:r>
            <a:endParaRPr lang="en-US" sz="28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2800" dirty="0" smtClean="0">
                <a:latin typeface="Arial" pitchFamily="34" charset="0"/>
                <a:cs typeface="Arial" pitchFamily="34" charset="0"/>
              </a:rPr>
              <a:t>+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Nhóm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lau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bảng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cửa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kính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vệ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sinh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tường</a:t>
            </a:r>
            <a:endParaRPr lang="en-US" sz="28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2800" dirty="0" smtClean="0">
                <a:latin typeface="Arial" pitchFamily="34" charset="0"/>
                <a:cs typeface="Arial" pitchFamily="34" charset="0"/>
              </a:rPr>
              <a:t>+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Nhóm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lau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bàn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ghế</a:t>
            </a:r>
            <a:endParaRPr lang="en-US" sz="28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2800" dirty="0" smtClean="0">
                <a:latin typeface="Arial" pitchFamily="34" charset="0"/>
                <a:cs typeface="Arial" pitchFamily="34" charset="0"/>
              </a:rPr>
              <a:t>+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Nhóm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kê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xếp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vệ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sinh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khu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để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giày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dép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mũ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nón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55" name="Line 12"/>
          <p:cNvSpPr>
            <a:spLocks noChangeShapeType="1"/>
          </p:cNvSpPr>
          <p:nvPr/>
        </p:nvSpPr>
        <p:spPr bwMode="auto">
          <a:xfrm>
            <a:off x="0" y="796472"/>
            <a:ext cx="91440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3781425" y="6706"/>
            <a:ext cx="1554617" cy="707886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FF9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vi-VN" sz="4000">
                <a:solidFill>
                  <a:srgbClr val="FF0066"/>
                </a:solidFill>
                <a:latin typeface=".VnTifani Heavy" pitchFamily="34" charset="0"/>
              </a:rPr>
              <a:t>0</a:t>
            </a: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3781425" y="45071"/>
            <a:ext cx="1554617" cy="707886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FF9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vi-VN" sz="4000">
                <a:solidFill>
                  <a:srgbClr val="FF0066"/>
                </a:solidFill>
                <a:latin typeface=".VnTifani Heavy" pitchFamily="34" charset="0"/>
              </a:rPr>
              <a:t>1</a:t>
            </a: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3781425" y="45071"/>
            <a:ext cx="1554617" cy="707886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FF9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vi-VN" sz="4000">
                <a:solidFill>
                  <a:srgbClr val="FF0066"/>
                </a:solidFill>
                <a:latin typeface=".VnTifani Heavy" pitchFamily="34" charset="0"/>
              </a:rPr>
              <a:t>2</a:t>
            </a: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3781425" y="45071"/>
            <a:ext cx="1554617" cy="707886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FF9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vi-VN" sz="4000">
                <a:solidFill>
                  <a:srgbClr val="FF0066"/>
                </a:solidFill>
                <a:latin typeface=".VnTifani Heavy" pitchFamily="34" charset="0"/>
              </a:rPr>
              <a:t>3</a:t>
            </a: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3781425" y="45071"/>
            <a:ext cx="1554617" cy="707886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FF9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vi-VN" sz="4000">
                <a:solidFill>
                  <a:srgbClr val="FF0066"/>
                </a:solidFill>
                <a:latin typeface=".VnTifani Heavy" pitchFamily="34" charset="0"/>
              </a:rPr>
              <a:t>4</a:t>
            </a:r>
          </a:p>
        </p:txBody>
      </p:sp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3781425" y="45071"/>
            <a:ext cx="1554617" cy="707886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FF9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vi-VN" sz="4000">
                <a:solidFill>
                  <a:srgbClr val="FF0066"/>
                </a:solidFill>
                <a:latin typeface=".VnTifani Heavy" pitchFamily="34" charset="0"/>
              </a:rPr>
              <a:t>5</a:t>
            </a:r>
          </a:p>
        </p:txBody>
      </p:sp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3781425" y="45071"/>
            <a:ext cx="1554617" cy="707886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FF9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vi-VN" sz="4000">
                <a:solidFill>
                  <a:srgbClr val="FF0066"/>
                </a:solidFill>
                <a:latin typeface=".VnTifani Heavy" pitchFamily="34" charset="0"/>
              </a:rPr>
              <a:t>6</a:t>
            </a:r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3781425" y="45071"/>
            <a:ext cx="1554617" cy="707886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FF9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vi-VN" sz="4000">
                <a:solidFill>
                  <a:srgbClr val="FF0066"/>
                </a:solidFill>
                <a:latin typeface=".VnTifani Heavy" pitchFamily="34" charset="0"/>
              </a:rPr>
              <a:t>7</a:t>
            </a:r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3781425" y="45071"/>
            <a:ext cx="1554617" cy="707886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FF9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vi-VN" sz="4000">
                <a:solidFill>
                  <a:srgbClr val="FF0066"/>
                </a:solidFill>
                <a:latin typeface=".VnTifani Heavy" pitchFamily="34" charset="0"/>
              </a:rPr>
              <a:t>8</a:t>
            </a:r>
          </a:p>
        </p:txBody>
      </p:sp>
      <p:sp>
        <p:nvSpPr>
          <p:cNvPr id="21" name="Text Box 15"/>
          <p:cNvSpPr txBox="1">
            <a:spLocks noChangeArrowheads="1"/>
          </p:cNvSpPr>
          <p:nvPr/>
        </p:nvSpPr>
        <p:spPr bwMode="auto">
          <a:xfrm>
            <a:off x="3733800" y="45071"/>
            <a:ext cx="1554617" cy="707886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FF9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vi-VN" sz="4000">
                <a:solidFill>
                  <a:srgbClr val="FF0066"/>
                </a:solidFill>
                <a:latin typeface=".VnTifani Heavy" pitchFamily="34" charset="0"/>
              </a:rPr>
              <a:t>9</a:t>
            </a:r>
          </a:p>
        </p:txBody>
      </p:sp>
      <p:sp>
        <p:nvSpPr>
          <p:cNvPr id="22" name="Text Box 16"/>
          <p:cNvSpPr txBox="1">
            <a:spLocks noChangeArrowheads="1"/>
          </p:cNvSpPr>
          <p:nvPr/>
        </p:nvSpPr>
        <p:spPr bwMode="auto">
          <a:xfrm>
            <a:off x="3748090" y="27873"/>
            <a:ext cx="1554616" cy="707886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FF9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vi-VN" sz="4000">
                <a:solidFill>
                  <a:srgbClr val="FF0066"/>
                </a:solidFill>
                <a:latin typeface=".VnTifani Heavy" pitchFamily="34" charset="0"/>
              </a:rPr>
              <a:t>10</a:t>
            </a:r>
          </a:p>
        </p:txBody>
      </p:sp>
      <p:sp>
        <p:nvSpPr>
          <p:cNvPr id="23" name="Text Box 17"/>
          <p:cNvSpPr txBox="1">
            <a:spLocks noChangeArrowheads="1"/>
          </p:cNvSpPr>
          <p:nvPr/>
        </p:nvSpPr>
        <p:spPr bwMode="auto">
          <a:xfrm>
            <a:off x="3748090" y="13320"/>
            <a:ext cx="1554616" cy="707886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FF9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vi-VN" sz="4000">
                <a:solidFill>
                  <a:srgbClr val="FF0066"/>
                </a:solidFill>
                <a:latin typeface=".VnTifani Heavy" pitchFamily="34" charset="0"/>
              </a:rPr>
              <a:t>20</a:t>
            </a:r>
          </a:p>
        </p:txBody>
      </p:sp>
      <p:sp>
        <p:nvSpPr>
          <p:cNvPr id="24" name="Text Box 18"/>
          <p:cNvSpPr txBox="1">
            <a:spLocks noChangeArrowheads="1"/>
          </p:cNvSpPr>
          <p:nvPr/>
        </p:nvSpPr>
        <p:spPr bwMode="auto">
          <a:xfrm>
            <a:off x="3748090" y="91"/>
            <a:ext cx="1554616" cy="707886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FF9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vi-VN" sz="4000">
                <a:solidFill>
                  <a:srgbClr val="FF0066"/>
                </a:solidFill>
                <a:latin typeface=".VnTifani Heavy" pitchFamily="34" charset="0"/>
              </a:rPr>
              <a:t>30</a:t>
            </a:r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3748090" y="14643"/>
            <a:ext cx="1554616" cy="707886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FF9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vi-VN" sz="4000">
                <a:solidFill>
                  <a:srgbClr val="FF0066"/>
                </a:solidFill>
                <a:latin typeface=".VnTifani Heavy" pitchFamily="34" charset="0"/>
              </a:rPr>
              <a:t>40</a:t>
            </a:r>
          </a:p>
        </p:txBody>
      </p:sp>
      <p:sp>
        <p:nvSpPr>
          <p:cNvPr id="26" name="Text Box 20"/>
          <p:cNvSpPr txBox="1">
            <a:spLocks noChangeArrowheads="1"/>
          </p:cNvSpPr>
          <p:nvPr/>
        </p:nvSpPr>
        <p:spPr bwMode="auto">
          <a:xfrm>
            <a:off x="3748090" y="13320"/>
            <a:ext cx="1554616" cy="707886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FF9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vi-VN" sz="4000">
                <a:solidFill>
                  <a:srgbClr val="FF0066"/>
                </a:solidFill>
                <a:latin typeface=".VnTifani Heavy" pitchFamily="34" charset="0"/>
              </a:rPr>
              <a:t>50</a:t>
            </a:r>
          </a:p>
        </p:txBody>
      </p:sp>
      <p:sp>
        <p:nvSpPr>
          <p:cNvPr id="27" name="Text Box 21"/>
          <p:cNvSpPr txBox="1">
            <a:spLocks noChangeArrowheads="1"/>
          </p:cNvSpPr>
          <p:nvPr/>
        </p:nvSpPr>
        <p:spPr bwMode="auto">
          <a:xfrm>
            <a:off x="3748090" y="13320"/>
            <a:ext cx="1554616" cy="707886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FF9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vi-VN" sz="4000">
                <a:solidFill>
                  <a:srgbClr val="FF0066"/>
                </a:solidFill>
                <a:latin typeface=".VnTifani Heavy" pitchFamily="34" charset="0"/>
              </a:rPr>
              <a:t>60</a:t>
            </a:r>
          </a:p>
        </p:txBody>
      </p:sp>
      <p:sp>
        <p:nvSpPr>
          <p:cNvPr id="28" name="Text Box 22"/>
          <p:cNvSpPr txBox="1">
            <a:spLocks noChangeArrowheads="1"/>
          </p:cNvSpPr>
          <p:nvPr/>
        </p:nvSpPr>
        <p:spPr bwMode="auto">
          <a:xfrm>
            <a:off x="3748090" y="27873"/>
            <a:ext cx="1554616" cy="707886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FF9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vi-VN" sz="4000">
                <a:solidFill>
                  <a:srgbClr val="FF0066"/>
                </a:solidFill>
                <a:latin typeface=".VnTifani Heavy" pitchFamily="34" charset="0"/>
              </a:rPr>
              <a:t>70</a:t>
            </a:r>
          </a:p>
        </p:txBody>
      </p:sp>
      <p:sp>
        <p:nvSpPr>
          <p:cNvPr id="29" name="Text Box 23"/>
          <p:cNvSpPr txBox="1">
            <a:spLocks noChangeArrowheads="1"/>
          </p:cNvSpPr>
          <p:nvPr/>
        </p:nvSpPr>
        <p:spPr bwMode="auto">
          <a:xfrm>
            <a:off x="3748090" y="14643"/>
            <a:ext cx="1554616" cy="707886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FF9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vi-VN" sz="4000">
                <a:solidFill>
                  <a:srgbClr val="FF0066"/>
                </a:solidFill>
                <a:latin typeface=".VnTifani Heavy" pitchFamily="34" charset="0"/>
              </a:rPr>
              <a:t>80</a:t>
            </a:r>
          </a:p>
        </p:txBody>
      </p:sp>
      <p:sp>
        <p:nvSpPr>
          <p:cNvPr id="30" name="Text Box 24"/>
          <p:cNvSpPr txBox="1">
            <a:spLocks noChangeArrowheads="1"/>
          </p:cNvSpPr>
          <p:nvPr/>
        </p:nvSpPr>
        <p:spPr bwMode="auto">
          <a:xfrm>
            <a:off x="3748090" y="27873"/>
            <a:ext cx="1554616" cy="707886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FF9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vi-VN" sz="4000">
                <a:solidFill>
                  <a:srgbClr val="FF0066"/>
                </a:solidFill>
                <a:latin typeface=".VnTifani Heavy" pitchFamily="34" charset="0"/>
              </a:rPr>
              <a:t>90</a:t>
            </a:r>
          </a:p>
        </p:txBody>
      </p:sp>
      <p:sp>
        <p:nvSpPr>
          <p:cNvPr id="31" name="Text Box 25"/>
          <p:cNvSpPr txBox="1">
            <a:spLocks noChangeArrowheads="1"/>
          </p:cNvSpPr>
          <p:nvPr/>
        </p:nvSpPr>
        <p:spPr bwMode="auto">
          <a:xfrm>
            <a:off x="3810000" y="27873"/>
            <a:ext cx="1554617" cy="707886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FF9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vi-VN" sz="4000">
                <a:solidFill>
                  <a:srgbClr val="FF0066"/>
                </a:solidFill>
                <a:latin typeface=".VnTifani Heavy" pitchFamily="34" charset="0"/>
              </a:rPr>
              <a:t>100</a:t>
            </a:r>
          </a:p>
        </p:txBody>
      </p:sp>
      <p:sp>
        <p:nvSpPr>
          <p:cNvPr id="32" name="Text Box 26"/>
          <p:cNvSpPr txBox="1">
            <a:spLocks noChangeArrowheads="1"/>
          </p:cNvSpPr>
          <p:nvPr/>
        </p:nvSpPr>
        <p:spPr bwMode="auto">
          <a:xfrm>
            <a:off x="3810000" y="27873"/>
            <a:ext cx="1554617" cy="707886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FF9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vi-VN" sz="4000">
                <a:solidFill>
                  <a:srgbClr val="FF0066"/>
                </a:solidFill>
                <a:latin typeface=".VnTifani Heavy" pitchFamily="34" charset="0"/>
              </a:rPr>
              <a:t>110</a:t>
            </a:r>
          </a:p>
        </p:txBody>
      </p:sp>
      <p:sp>
        <p:nvSpPr>
          <p:cNvPr id="33" name="Text Box 27"/>
          <p:cNvSpPr txBox="1">
            <a:spLocks noChangeArrowheads="1"/>
          </p:cNvSpPr>
          <p:nvPr/>
        </p:nvSpPr>
        <p:spPr bwMode="auto">
          <a:xfrm>
            <a:off x="3810000" y="27873"/>
            <a:ext cx="1554617" cy="707886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FF9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vi-VN" sz="4000">
                <a:solidFill>
                  <a:srgbClr val="FF0066"/>
                </a:solidFill>
                <a:latin typeface=".VnTifani Heavy" pitchFamily="34" charset="0"/>
              </a:rPr>
              <a:t>120</a:t>
            </a:r>
          </a:p>
        </p:txBody>
      </p:sp>
      <p:sp>
        <p:nvSpPr>
          <p:cNvPr id="36" name="Text Box 27"/>
          <p:cNvSpPr txBox="1">
            <a:spLocks noChangeArrowheads="1"/>
          </p:cNvSpPr>
          <p:nvPr/>
        </p:nvSpPr>
        <p:spPr bwMode="auto">
          <a:xfrm>
            <a:off x="3781425" y="10264"/>
            <a:ext cx="1554617" cy="707886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FF9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vi-VN" sz="4000" smtClean="0">
                <a:solidFill>
                  <a:srgbClr val="FF0066"/>
                </a:solidFill>
                <a:latin typeface=".VnTifani Heavy" pitchFamily="34" charset="0"/>
              </a:rPr>
              <a:t>130</a:t>
            </a:r>
            <a:endParaRPr lang="en-US" altLang="vi-VN" sz="4000">
              <a:solidFill>
                <a:srgbClr val="FF0066"/>
              </a:solidFill>
              <a:latin typeface=".VnTifani Heavy" pitchFamily="34" charset="0"/>
            </a:endParaRPr>
          </a:p>
        </p:txBody>
      </p:sp>
      <p:sp>
        <p:nvSpPr>
          <p:cNvPr id="37" name="Text Box 27"/>
          <p:cNvSpPr txBox="1">
            <a:spLocks noChangeArrowheads="1"/>
          </p:cNvSpPr>
          <p:nvPr/>
        </p:nvSpPr>
        <p:spPr bwMode="auto">
          <a:xfrm>
            <a:off x="3757612" y="0"/>
            <a:ext cx="1554617" cy="707886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FF9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vi-VN" sz="4000" smtClean="0">
                <a:solidFill>
                  <a:srgbClr val="FF0066"/>
                </a:solidFill>
                <a:latin typeface=".VnTifani Heavy" pitchFamily="34" charset="0"/>
              </a:rPr>
              <a:t>140</a:t>
            </a:r>
            <a:endParaRPr lang="en-US" altLang="vi-VN" sz="4000">
              <a:solidFill>
                <a:srgbClr val="FF0066"/>
              </a:solidFill>
              <a:latin typeface=".VnTifani Heavy" pitchFamily="34" charset="0"/>
            </a:endParaRPr>
          </a:p>
        </p:txBody>
      </p:sp>
      <p:sp>
        <p:nvSpPr>
          <p:cNvPr id="38" name="Text Box 27"/>
          <p:cNvSpPr txBox="1">
            <a:spLocks noChangeArrowheads="1"/>
          </p:cNvSpPr>
          <p:nvPr/>
        </p:nvSpPr>
        <p:spPr bwMode="auto">
          <a:xfrm>
            <a:off x="3733800" y="27873"/>
            <a:ext cx="1554617" cy="707886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FF9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vi-VN" sz="4000" smtClean="0">
                <a:solidFill>
                  <a:srgbClr val="FF0066"/>
                </a:solidFill>
                <a:latin typeface=".VnTifani Heavy" pitchFamily="34" charset="0"/>
              </a:rPr>
              <a:t>150</a:t>
            </a:r>
            <a:endParaRPr lang="en-US" altLang="vi-VN" sz="4000">
              <a:solidFill>
                <a:srgbClr val="FF0066"/>
              </a:solidFill>
              <a:latin typeface=".VnTifani Heavy" pitchFamily="34" charset="0"/>
            </a:endParaRPr>
          </a:p>
        </p:txBody>
      </p:sp>
      <p:sp>
        <p:nvSpPr>
          <p:cNvPr id="39" name="Text Box 27"/>
          <p:cNvSpPr txBox="1">
            <a:spLocks noChangeArrowheads="1"/>
          </p:cNvSpPr>
          <p:nvPr/>
        </p:nvSpPr>
        <p:spPr bwMode="auto">
          <a:xfrm>
            <a:off x="3757612" y="0"/>
            <a:ext cx="1554617" cy="707886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FF9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vi-VN" sz="4000" smtClean="0">
                <a:solidFill>
                  <a:srgbClr val="FF0066"/>
                </a:solidFill>
                <a:latin typeface=".VnTifani Heavy" pitchFamily="34" charset="0"/>
              </a:rPr>
              <a:t>160</a:t>
            </a:r>
            <a:endParaRPr lang="en-US" altLang="vi-VN" sz="4000">
              <a:solidFill>
                <a:srgbClr val="FF0066"/>
              </a:solidFill>
              <a:latin typeface=".VnTifani Heavy" pitchFamily="34" charset="0"/>
            </a:endParaRPr>
          </a:p>
        </p:txBody>
      </p:sp>
      <p:sp>
        <p:nvSpPr>
          <p:cNvPr id="40" name="Text Box 27"/>
          <p:cNvSpPr txBox="1">
            <a:spLocks noChangeArrowheads="1"/>
          </p:cNvSpPr>
          <p:nvPr/>
        </p:nvSpPr>
        <p:spPr bwMode="auto">
          <a:xfrm>
            <a:off x="3757612" y="20300"/>
            <a:ext cx="1554617" cy="707886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FF9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vi-VN" sz="4000" smtClean="0">
                <a:solidFill>
                  <a:srgbClr val="FF0066"/>
                </a:solidFill>
                <a:latin typeface=".VnTifani Heavy" pitchFamily="34" charset="0"/>
              </a:rPr>
              <a:t>170</a:t>
            </a:r>
            <a:endParaRPr lang="en-US" altLang="vi-VN" sz="4000">
              <a:solidFill>
                <a:srgbClr val="FF0066"/>
              </a:solidFill>
              <a:latin typeface=".VnTifani Heavy" pitchFamily="34" charset="0"/>
            </a:endParaRPr>
          </a:p>
        </p:txBody>
      </p:sp>
      <p:sp>
        <p:nvSpPr>
          <p:cNvPr id="41" name="Text Box 27"/>
          <p:cNvSpPr txBox="1">
            <a:spLocks noChangeArrowheads="1"/>
          </p:cNvSpPr>
          <p:nvPr/>
        </p:nvSpPr>
        <p:spPr bwMode="auto">
          <a:xfrm>
            <a:off x="3757612" y="27873"/>
            <a:ext cx="1554617" cy="707886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1FF9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vi-VN" sz="4000" smtClean="0">
                <a:solidFill>
                  <a:srgbClr val="FF0066"/>
                </a:solidFill>
                <a:latin typeface=".VnTifani Heavy" pitchFamily="34" charset="0"/>
              </a:rPr>
              <a:t>180</a:t>
            </a:r>
            <a:endParaRPr lang="en-US" altLang="vi-VN" sz="4000">
              <a:solidFill>
                <a:srgbClr val="FF0066"/>
              </a:solidFill>
              <a:latin typeface=".VnTifani Heavy" pitchFamily="34" charset="0"/>
            </a:endParaRPr>
          </a:p>
        </p:txBody>
      </p:sp>
      <p:pic>
        <p:nvPicPr>
          <p:cNvPr id="35" name="Picture 34" descr="BELLS2~1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925" y="-27873"/>
            <a:ext cx="1948625" cy="685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3" descr="BELLS2~1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350" y="-1597"/>
            <a:ext cx="1948625" cy="685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Rectangle 41"/>
          <p:cNvSpPr/>
          <p:nvPr/>
        </p:nvSpPr>
        <p:spPr>
          <a:xfrm>
            <a:off x="201792" y="90321"/>
            <a:ext cx="27462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b.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tiến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hành</a:t>
            </a:r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598" y="2037659"/>
            <a:ext cx="3862129" cy="2755712"/>
          </a:xfrm>
          <a:prstGeom prst="rect">
            <a:avLst/>
          </a:prstGeom>
          <a:effectLst>
            <a:glow rad="101600">
              <a:srgbClr val="C00000">
                <a:alpha val="60000"/>
              </a:srgbClr>
            </a:glow>
          </a:effectLst>
        </p:spPr>
      </p:pic>
    </p:spTree>
    <p:extLst>
      <p:ext uri="{BB962C8B-B14F-4D97-AF65-F5344CB8AC3E}">
        <p14:creationId xmlns:p14="http://schemas.microsoft.com/office/powerpoint/2010/main" val="110467426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0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0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0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0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0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0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0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0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0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0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0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0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0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0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0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0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0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0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0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0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0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000"/>
                            </p:stCondLst>
                            <p:childTnLst>
                              <p:par>
                                <p:cTn id="146" presetID="50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7" dur="10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9" dur="10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52" presetID="50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10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10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22000"/>
                            </p:stCondLst>
                            <p:childTnLst>
                              <p:par>
                                <p:cTn id="158" presetID="50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9" dur="10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1" dur="10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32000"/>
                            </p:stCondLst>
                            <p:childTnLst>
                              <p:par>
                                <p:cTn id="164" presetID="50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5" dur="10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7" dur="10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42000"/>
                            </p:stCondLst>
                            <p:childTnLst>
                              <p:par>
                                <p:cTn id="170" presetID="50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1" dur="10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3" dur="10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2000"/>
                            </p:stCondLst>
                            <p:childTnLst>
                              <p:par>
                                <p:cTn id="176" presetID="50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10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9" dur="10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62000"/>
                            </p:stCondLst>
                            <p:childTnLst>
                              <p:par>
                                <p:cTn id="182" presetID="50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3" dur="10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5" dur="10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72000"/>
                            </p:stCondLst>
                            <p:childTnLst>
                              <p:par>
                                <p:cTn id="188" presetID="50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9" dur="10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1" dur="10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82000"/>
                            </p:stCondLst>
                            <p:childTnLst>
                              <p:par>
                                <p:cTn id="194" presetID="50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5" dur="10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7" dur="1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92000"/>
                            </p:stCondLst>
                            <p:childTnLst>
                              <p:par>
                                <p:cTn id="200" presetID="50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1" dur="10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3" dur="1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102000"/>
                            </p:stCondLst>
                            <p:childTnLst>
                              <p:par>
                                <p:cTn id="206" presetID="50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7" dur="10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9" dur="1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112000"/>
                            </p:stCondLst>
                            <p:childTnLst>
                              <p:par>
                                <p:cTn id="212" presetID="50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3" dur="10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5" dur="1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122000"/>
                            </p:stCondLst>
                            <p:childTnLst>
                              <p:par>
                                <p:cTn id="218" presetID="50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9" dur="10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1" dur="1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132000"/>
                            </p:stCondLst>
                            <p:childTnLst>
                              <p:par>
                                <p:cTn id="224" presetID="50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5" dur="10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7" dur="1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142000"/>
                            </p:stCondLst>
                            <p:childTnLst>
                              <p:par>
                                <p:cTn id="230" presetID="50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1" dur="10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3" dur="1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152000"/>
                            </p:stCondLst>
                            <p:childTnLst>
                              <p:par>
                                <p:cTn id="236" presetID="50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7" dur="10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9" dur="1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162000"/>
                            </p:stCondLst>
                            <p:childTnLst>
                              <p:par>
                                <p:cTn id="242" presetID="50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3" dur="10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5" dur="1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172000"/>
                            </p:stCondLst>
                            <p:childTnLst>
                              <p:par>
                                <p:cTn id="248" presetID="50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9" dur="10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1" dur="1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182000"/>
                            </p:stCondLst>
                            <p:childTnLst>
                              <p:par>
                                <p:cTn id="254" presetID="50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5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183000"/>
                            </p:stCondLst>
                            <p:childTnLst>
                              <p:par>
                                <p:cTn id="260" presetID="50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1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184000"/>
                            </p:stCondLst>
                            <p:childTnLst>
                              <p:par>
                                <p:cTn id="266" presetID="50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7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185000"/>
                            </p:stCondLst>
                            <p:childTnLst>
                              <p:par>
                                <p:cTn id="272" presetID="50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186000"/>
                            </p:stCondLst>
                            <p:childTnLst>
                              <p:par>
                                <p:cTn id="278" presetID="50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187000"/>
                            </p:stCondLst>
                            <p:childTnLst>
                              <p:par>
                                <p:cTn id="284" presetID="50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188000"/>
                            </p:stCondLst>
                            <p:childTnLst>
                              <p:par>
                                <p:cTn id="290" presetID="50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189000"/>
                            </p:stCondLst>
                            <p:childTnLst>
                              <p:par>
                                <p:cTn id="296" presetID="50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190000"/>
                            </p:stCondLst>
                            <p:childTnLst>
                              <p:par>
                                <p:cTn id="302" presetID="50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191000"/>
                            </p:stCondLst>
                            <p:childTnLst>
                              <p:par>
                                <p:cTn id="308" presetID="50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192000"/>
                            </p:stCondLst>
                            <p:childTnLst>
                              <p:par>
                                <p:cTn id="314" presetID="50" presetClass="entr" presetSubtype="0" repeatCount="200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OR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193000"/>
                            </p:stCondLst>
                            <p:childTnLst>
                              <p:par>
                                <p:cTn id="320" presetID="50" presetClass="entr" presetSubtype="0" repeatCount="200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OR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71" y="0"/>
            <a:ext cx="8418286" cy="5715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930394" y="2784572"/>
            <a:ext cx="583474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400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Vệ</a:t>
            </a:r>
            <a:r>
              <a:rPr lang="en-US" sz="24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sinh</a:t>
            </a:r>
            <a:r>
              <a:rPr lang="en-US" sz="24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lớp</a:t>
            </a:r>
            <a:r>
              <a:rPr lang="en-US" sz="24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học</a:t>
            </a:r>
            <a:r>
              <a:rPr lang="en-US" sz="24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gọn</a:t>
            </a:r>
            <a:r>
              <a:rPr lang="en-US" sz="24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gàng</a:t>
            </a:r>
            <a:r>
              <a:rPr lang="en-US" sz="24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sạch</a:t>
            </a:r>
            <a:r>
              <a:rPr lang="en-US" sz="24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sẽ</a:t>
            </a:r>
            <a:r>
              <a:rPr lang="en-US" sz="24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tạo</a:t>
            </a:r>
            <a:r>
              <a:rPr lang="en-US" sz="24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môi</a:t>
            </a:r>
            <a:r>
              <a:rPr lang="en-US" sz="24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trường</a:t>
            </a:r>
            <a:r>
              <a:rPr lang="en-US" sz="24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thuận</a:t>
            </a:r>
            <a:r>
              <a:rPr lang="en-US" sz="24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lợi</a:t>
            </a:r>
            <a:r>
              <a:rPr lang="en-US" sz="24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cho</a:t>
            </a:r>
            <a:r>
              <a:rPr lang="en-US" sz="24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hoạt</a:t>
            </a:r>
            <a:r>
              <a:rPr lang="en-US" sz="24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động</a:t>
            </a:r>
            <a:r>
              <a:rPr lang="en-US" sz="24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dạy</a:t>
            </a:r>
            <a:r>
              <a:rPr lang="en-US" sz="24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học</a:t>
            </a:r>
            <a:r>
              <a:rPr lang="en-US" sz="24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4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thầy</a:t>
            </a:r>
            <a:r>
              <a:rPr lang="en-US" sz="24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trò</a:t>
            </a:r>
            <a:endParaRPr lang="en-US" sz="2400" dirty="0">
              <a:solidFill>
                <a:srgbClr val="00660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24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400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Mỗi</a:t>
            </a:r>
            <a:r>
              <a:rPr lang="en-US" sz="24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thành</a:t>
            </a:r>
            <a:r>
              <a:rPr lang="en-US" sz="24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viên</a:t>
            </a:r>
            <a:r>
              <a:rPr lang="en-US" sz="24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24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lớp</a:t>
            </a:r>
            <a:r>
              <a:rPr lang="en-US" sz="24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đều</a:t>
            </a:r>
            <a:r>
              <a:rPr lang="en-US" sz="24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trách</a:t>
            </a:r>
            <a:r>
              <a:rPr lang="en-US" sz="24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nhiệm</a:t>
            </a:r>
            <a:r>
              <a:rPr lang="en-US" sz="24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giữ</a:t>
            </a:r>
            <a:r>
              <a:rPr lang="en-US" sz="24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gìn</a:t>
            </a:r>
            <a:r>
              <a:rPr lang="en-US" sz="24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vệ</a:t>
            </a:r>
            <a:r>
              <a:rPr lang="en-US" sz="24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sinh</a:t>
            </a:r>
            <a:r>
              <a:rPr lang="en-US" sz="24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lớp</a:t>
            </a:r>
            <a:r>
              <a:rPr lang="en-US" sz="24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học</a:t>
            </a:r>
            <a:r>
              <a:rPr lang="en-US" sz="24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sạch</a:t>
            </a:r>
            <a:r>
              <a:rPr lang="en-US" sz="2400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đẹp</a:t>
            </a:r>
            <a:endParaRPr lang="en-US" sz="2400" dirty="0">
              <a:solidFill>
                <a:srgbClr val="0066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03409" y="2133599"/>
            <a:ext cx="21820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C. </a:t>
            </a:r>
            <a:r>
              <a:rPr lang="en-US" sz="2800" b="1" u="sng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Kết</a:t>
            </a:r>
            <a:r>
              <a:rPr lang="en-US" sz="28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u="sng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luận</a:t>
            </a:r>
            <a:r>
              <a:rPr lang="en-US" sz="28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en-US" sz="2800" b="1" u="sng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646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ountry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" y="520344"/>
            <a:ext cx="9141569" cy="5194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145143" y="667656"/>
            <a:ext cx="8868228" cy="4891315"/>
          </a:xfrm>
          <a:prstGeom prst="rect">
            <a:avLst/>
          </a:prstGeom>
          <a:solidFill>
            <a:schemeClr val="bg1"/>
          </a:solidFill>
          <a:effectLst>
            <a:outerShdw dist="107763" dir="18900000" algn="ctr" rotWithShape="0">
              <a:srgbClr val="FF3300">
                <a:alpha val="50000"/>
              </a:srgbClr>
            </a:outerShdw>
          </a:effec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en-US" altLang="en-US" b="1" kern="0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2009" y="-9414"/>
            <a:ext cx="8692854" cy="502908"/>
          </a:xfrm>
          <a:prstGeom prst="rect">
            <a:avLst/>
          </a:prstGeom>
        </p:spPr>
        <p:txBody>
          <a:bodyPr wrap="none" lIns="71323" tIns="35662" rIns="71323" bIns="35662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Hoạt</a:t>
            </a:r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động</a:t>
            </a:r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2: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Sắp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xếp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bàn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ghế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đồ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dùng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học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tập</a:t>
            </a:r>
            <a:endParaRPr lang="en-US" sz="2800" dirty="0">
              <a:solidFill>
                <a:srgbClr val="0066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661" y="864715"/>
            <a:ext cx="5855823" cy="4345914"/>
          </a:xfrm>
          <a:prstGeom prst="rect">
            <a:avLst/>
          </a:prstGeom>
          <a:effectLst>
            <a:glow rad="101600">
              <a:srgbClr val="006600">
                <a:alpha val="60000"/>
              </a:srgbClr>
            </a:glow>
          </a:effectLst>
        </p:spPr>
      </p:pic>
    </p:spTree>
    <p:extLst>
      <p:ext uri="{BB962C8B-B14F-4D97-AF65-F5344CB8AC3E}">
        <p14:creationId xmlns:p14="http://schemas.microsoft.com/office/powerpoint/2010/main" val="825894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>
            <p:custDataLst>
              <p:tags r:id="rId1"/>
            </p:custDataLst>
          </p:nvPr>
        </p:nvSpPr>
        <p:spPr>
          <a:xfrm>
            <a:off x="105488" y="706008"/>
            <a:ext cx="5163197" cy="4533651"/>
          </a:xfrm>
          <a:prstGeom prst="roundRect">
            <a:avLst/>
          </a:prstGeom>
          <a:solidFill>
            <a:srgbClr val="002060"/>
          </a:solidFill>
          <a:ln>
            <a:solidFill>
              <a:srgbClr val="FFFF99"/>
            </a:solidFill>
            <a:prstDash val="sysDash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just"/>
            <a:r>
              <a:rPr lang="en-US" sz="2400" b="1" dirty="0">
                <a:latin typeface="Arial" pitchFamily="34" charset="0"/>
                <a:cs typeface="Arial" pitchFamily="34" charset="0"/>
              </a:rPr>
              <a:t>-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</a:t>
            </a:r>
            <a:r>
              <a:rPr lang="en-US" sz="2400" b="1" dirty="0" err="1" smtClean="0">
                <a:latin typeface="Arial" pitchFamily="34" charset="0"/>
                <a:cs typeface="Arial" pitchFamily="34" charset="0"/>
              </a:rPr>
              <a:t>ự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kê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xếp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bàn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ghế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sắp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xếp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đồ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dùng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học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tập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cá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nhân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gọn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gàng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ngăn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nắp</a:t>
            </a:r>
            <a:endParaRPr lang="en-US" sz="2400" b="1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2400" b="1" dirty="0">
                <a:latin typeface="Arial" pitchFamily="34" charset="0"/>
                <a:cs typeface="Arial" pitchFamily="34" charset="0"/>
              </a:rPr>
              <a:t>-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H</a:t>
            </a:r>
            <a:r>
              <a:rPr lang="en-US" sz="2400" b="1" dirty="0" err="1" smtClean="0">
                <a:latin typeface="Arial" pitchFamily="34" charset="0"/>
                <a:cs typeface="Arial" pitchFamily="34" charset="0"/>
              </a:rPr>
              <a:t>ỗ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trợ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đánh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giá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việc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sắp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xếp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của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bạn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trong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nhóm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trong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lớp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về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việc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sắp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xếp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đồ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dùng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học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tập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cá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nhân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chỗ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ngồi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gọn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gàng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ngăn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nắp</a:t>
            </a:r>
            <a:endParaRPr lang="en-US" sz="2400" b="1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2400" b="1" dirty="0">
                <a:latin typeface="Arial" pitchFamily="34" charset="0"/>
                <a:cs typeface="Arial" pitchFamily="34" charset="0"/>
              </a:rPr>
              <a:t>- C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hia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sẻ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về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cảm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nghĩ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cảu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bản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thân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khi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thực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hiện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việc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giữ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gìn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lớp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học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sạch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đẹp</a:t>
            </a:r>
            <a:endParaRPr lang="en-US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5489" y="47145"/>
            <a:ext cx="33009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b. </a:t>
            </a:r>
            <a:r>
              <a:rPr lang="en-US" sz="28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en-US" sz="28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tiến</a:t>
            </a:r>
            <a:r>
              <a:rPr lang="en-US" sz="28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hành</a:t>
            </a:r>
            <a:r>
              <a:rPr 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en-US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3174" y="1459798"/>
            <a:ext cx="3606767" cy="2676771"/>
          </a:xfrm>
          <a:prstGeom prst="rect">
            <a:avLst/>
          </a:prstGeom>
          <a:effectLst>
            <a:glow rad="101600">
              <a:srgbClr val="006600">
                <a:alpha val="60000"/>
              </a:srgbClr>
            </a:glow>
          </a:effectLst>
        </p:spPr>
      </p:pic>
    </p:spTree>
    <p:extLst>
      <p:ext uri="{BB962C8B-B14F-4D97-AF65-F5344CB8AC3E}">
        <p14:creationId xmlns:p14="http://schemas.microsoft.com/office/powerpoint/2010/main" val="251162858"/>
      </p:ext>
    </p:extLst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514"/>
            <a:ext cx="9144000" cy="57812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470399" y="468305"/>
            <a:ext cx="19367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Kết</a:t>
            </a:r>
            <a:r>
              <a:rPr lang="en-US" sz="32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u="sng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luận</a:t>
            </a:r>
            <a:r>
              <a:rPr lang="en-US" sz="32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en-US" sz="3200" b="1" u="sng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641577" y="1239944"/>
            <a:ext cx="5994399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Sắp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xếp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đồ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dùng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học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cá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nhân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gọn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gàng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ngăn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nắp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giúp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cho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việc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học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trở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nên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thuận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tiện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hiệu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quả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hơn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Mỗi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HS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đều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trách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nhiệm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sắp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xếp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đồ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dùng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cá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nhân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gọn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gàng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ngăn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nắp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cả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ở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trên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lớp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ở </a:t>
            </a:r>
            <a:r>
              <a:rPr lang="en-US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nhà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666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  <p:tag name="PRESENTER_SHAPEINFO" val="&lt;ThreeDShapeInfo&gt;&lt;uuid val=&quot;{4352737B-28A6-40B5-81BC-86F945700313}&quot;/&gt;&lt;isInvalidForFieldText val=&quot;0&quot;/&gt;&lt;Image&gt;&lt;filename val=&quot;C:\Users\BachKim101\Documents\My Adobe Presentations\BINH NGO DAI CAO\data\asimages\{4352737B-28A6-40B5-81BC-86F945700313}_3.png&quot;/&gt;&lt;left val=&quot;39&quot;/&gt;&lt;top val=&quot;45&quot;/&gt;&lt;width val=&quot;690&quot;/&gt;&lt;height val=&quot;65&quot;/&gt;&lt;hasText val=&quot;1&quot;/&gt;&lt;/Image&gt;&lt;/ThreeDShapeInfo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1&quot;/&gt;&lt;/TableIndex&gt;&lt;/ShapeTextInfo&gt;"/>
  <p:tag name="HTML_SHAPEINFO" val="&lt;ThreeDShapeInfo&gt;&lt;uuid val=&quot;&quot;/&gt;&lt;isInvalidForFieldText val=&quot;0&quot;/&gt;&lt;Image&gt;&lt;filename val=&quot;C:\Users\BachKim101\Documents\My Adobe Presentations\BINH NGO DAI CAO\data\asimages\{6AB696AA-FAE5-4AA9-B8AF-FF5CEFCFBEF3}_3.png&quot;/&gt;&lt;left val=&quot;69&quot;/&gt;&lt;top val=&quot;58&quot;/&gt;&lt;width val=&quot;576&quot;/&gt;&lt;height val=&quot;39&quot;/&gt;&lt;hasText val=&quot;1&quot;/&gt;&lt;/Image&gt;&lt;/ThreeDShapeInfo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9&quot;/&gt;&lt;lineCharCount val=&quot;8&quot;/&gt;&lt;/TableIndex&gt;&lt;/ShapeTextInfo&gt;"/>
  <p:tag name="PRESENTER_SHAPEINFO" val="&lt;ThreeDShapeInfo&gt;&lt;uuid val=&quot;{DD717422-DD77-45E8-B608-306E7B72B0A7}&quot;/&gt;&lt;isInvalidForFieldText val=&quot;0&quot;/&gt;&lt;Image&gt;&lt;filename val=&quot;C:\Users\BachKim101\Documents\My Adobe Presentations\BINH NGO DAI CAO\data\asimages\{DD717422-DD77-45E8-B608-306E7B72B0A7}_5.png&quot;/&gt;&lt;left val=&quot;114&quot;/&gt;&lt;top val=&quot;124&quot;/&gt;&lt;width val=&quot;151&quot;/&gt;&lt;height val=&quot;82&quot;/&gt;&lt;hasText val=&quot;1&quot;/&gt;&lt;/Image&gt;&lt;/ThreeDShapeInfo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9&quot;/&gt;&lt;lineCharCount val=&quot;8&quot;/&gt;&lt;/TableIndex&gt;&lt;/ShapeTextInfo&gt;"/>
  <p:tag name="PRESENTER_SHAPEINFO" val="&lt;ThreeDShapeInfo&gt;&lt;uuid val=&quot;{DD717422-DD77-45E8-B608-306E7B72B0A7}&quot;/&gt;&lt;isInvalidForFieldText val=&quot;0&quot;/&gt;&lt;Image&gt;&lt;filename val=&quot;C:\Users\BachKim101\Documents\My Adobe Presentations\BINH NGO DAI CAO\data\asimages\{DD717422-DD77-45E8-B608-306E7B72B0A7}_5.png&quot;/&gt;&lt;left val=&quot;114&quot;/&gt;&lt;top val=&quot;124&quot;/&gt;&lt;width val=&quot;151&quot;/&gt;&lt;height val=&quot;82&quot;/&gt;&lt;hasText val=&quot;1&quot;/&gt;&lt;/Image&gt;&lt;/ThreeDShapeInfo&gt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1818</TotalTime>
  <Words>330</Words>
  <Application>Microsoft Office PowerPoint</Application>
  <PresentationFormat>On-screen Show (16:10)</PresentationFormat>
  <Paragraphs>53</Paragraphs>
  <Slides>11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Arial</vt:lpstr>
      <vt:lpstr>.VnTifani Heavy</vt:lpstr>
      <vt:lpstr>VNI-Thufap2</vt:lpstr>
      <vt:lpstr>Times New Roman</vt:lpstr>
      <vt:lpstr>.VnAvant</vt:lpstr>
      <vt:lpstr>Tahoma</vt:lpstr>
      <vt:lpstr>Calibri</vt:lpstr>
      <vt:lpstr>宋体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 晓芳</dc:creator>
  <cp:lastModifiedBy>DELL</cp:lastModifiedBy>
  <cp:revision>230</cp:revision>
  <dcterms:created xsi:type="dcterms:W3CDTF">2020-02-10T09:35:50Z</dcterms:created>
  <dcterms:modified xsi:type="dcterms:W3CDTF">2020-11-04T03:09:34Z</dcterms:modified>
</cp:coreProperties>
</file>