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56" r:id="rId3"/>
    <p:sldId id="270" r:id="rId4"/>
    <p:sldId id="269" r:id="rId5"/>
    <p:sldId id="259" r:id="rId6"/>
    <p:sldId id="257" r:id="rId7"/>
    <p:sldId id="266" r:id="rId8"/>
    <p:sldId id="268" r:id="rId9"/>
    <p:sldId id="265" r:id="rId10"/>
    <p:sldId id="26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13-Sep-22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39"/>
            <a:ext cx="12192000" cy="7331683"/>
          </a:xfrm>
        </p:spPr>
      </p:pic>
      <p:sp>
        <p:nvSpPr>
          <p:cNvPr id="6" name="Rectangle 5"/>
          <p:cNvSpPr/>
          <p:nvPr/>
        </p:nvSpPr>
        <p:spPr>
          <a:xfrm>
            <a:off x="3674236" y="1875991"/>
            <a:ext cx="4971245" cy="12869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73540" y="624430"/>
            <a:ext cx="609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TRƯỜNG TIỂU HỌC ĐOÀN KẾT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0146" y="2103951"/>
            <a:ext cx="767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1</a:t>
            </a:r>
          </a:p>
          <a:p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5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E43238-98C5-457C-9241-F33EF8B6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975"/>
            <a:ext cx="10515600" cy="732155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ĐỆM HÁT</a:t>
            </a:r>
          </a:p>
        </p:txBody>
      </p:sp>
      <p:pic>
        <p:nvPicPr>
          <p:cNvPr id="5" name="Nhạc cụ CĐ2 Ứng dụng đệm cho bài hát Lí cây xanh">
            <a:hlinkClick r:id="" action="ppaction://media"/>
            <a:extLst>
              <a:ext uri="{FF2B5EF4-FFF2-40B4-BE49-F238E27FC236}">
                <a16:creationId xmlns="" xmlns:a16="http://schemas.microsoft.com/office/drawing/2014/main" id="{9694244A-4529-4177-8BA3-31755EAF48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447" y="984738"/>
            <a:ext cx="9931105" cy="5586120"/>
          </a:xfrm>
        </p:spPr>
      </p:pic>
    </p:spTree>
    <p:extLst>
      <p:ext uri="{BB962C8B-B14F-4D97-AF65-F5344CB8AC3E}">
        <p14:creationId xmlns:p14="http://schemas.microsoft.com/office/powerpoint/2010/main" val="20034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9801" y="1808106"/>
            <a:ext cx="5156540" cy="157568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GIỎI</a:t>
            </a:r>
          </a:p>
          <a:p>
            <a:pPr algn="ctr" eaLnBrk="1" hangingPunct="1">
              <a:defRPr/>
            </a:pPr>
            <a:endParaRPr lang="en-US" sz="788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38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</a:p>
          <a:p>
            <a:pPr algn="ctr" eaLnBrk="1" hangingPunct="1">
              <a:defRPr/>
            </a:pPr>
            <a:endParaRPr lang="en-US" sz="3038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0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acher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80" y="2603500"/>
            <a:ext cx="3200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0" y="5757862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music_staff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30" y="5748337"/>
            <a:ext cx="2590800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96418" y="6893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0131" y="518065"/>
            <a:ext cx="9796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CÁC CON HỌC SINH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3570" y="1781473"/>
            <a:ext cx="4838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ÂM NHẠC LỚP 1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449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63D69-5CA1-4B47-B825-C6E07E772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79C619-7823-0A46-919F-9B4B7A35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4A9AC53-10ED-4D40-86B1-92BB1A2DA3C8}"/>
              </a:ext>
            </a:extLst>
          </p:cNvPr>
          <p:cNvGrpSpPr/>
          <p:nvPr/>
        </p:nvGrpSpPr>
        <p:grpSpPr>
          <a:xfrm>
            <a:off x="0" y="0"/>
            <a:ext cx="12192000" cy="6953645"/>
            <a:chOff x="0" y="-1"/>
            <a:chExt cx="12192000" cy="695364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BBCF00F8-B91B-BE42-AA5A-F0E53459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0FA6E46-7491-8849-B2A7-3C37D9EEB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87A68EB-85BA-EA40-8A7D-D5AA1E29E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" y="175134"/>
              <a:ext cx="3939795" cy="29565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8D8D2ED-1390-7C45-9C4F-A57D129EF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160" y="3997678"/>
              <a:ext cx="3309617" cy="29045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7A4C700-8A55-5D49-8506-D773E5D5F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5" b="4429"/>
            <a:stretch/>
          </p:blipFill>
          <p:spPr>
            <a:xfrm>
              <a:off x="77787" y="5433139"/>
              <a:ext cx="2753360" cy="14021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D3A4B7A1-DCE1-4345-B593-8DEC27AB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4" b="8540"/>
            <a:stretch/>
          </p:blipFill>
          <p:spPr>
            <a:xfrm>
              <a:off x="4017582" y="4081433"/>
              <a:ext cx="5037920" cy="287221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AC80154-B667-FC40-9799-CF3A4D50E2D8}"/>
              </a:ext>
            </a:extLst>
          </p:cNvPr>
          <p:cNvSpPr/>
          <p:nvPr/>
        </p:nvSpPr>
        <p:spPr>
          <a:xfrm>
            <a:off x="4086478" y="2640435"/>
            <a:ext cx="484376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8388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EB312B-A9D9-F74F-8488-B4E80A2D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USICOGRAMA -The Addams Family- (La familia Addams) - Inicial-Primer ciclo.mp4">
            <a:hlinkClick r:id="" action="ppaction://media"/>
            <a:extLst>
              <a:ext uri="{FF2B5EF4-FFF2-40B4-BE49-F238E27FC236}">
                <a16:creationId xmlns="" xmlns:a16="http://schemas.microsoft.com/office/drawing/2014/main" id="{C1833B83-8397-C344-B2D8-6F258A630A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882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FB2CAAC-EA00-D648-A937-944435C3A2AB}"/>
              </a:ext>
            </a:extLst>
          </p:cNvPr>
          <p:cNvGrpSpPr/>
          <p:nvPr/>
        </p:nvGrpSpPr>
        <p:grpSpPr>
          <a:xfrm>
            <a:off x="0" y="0"/>
            <a:ext cx="12192000" cy="6953645"/>
            <a:chOff x="0" y="-1"/>
            <a:chExt cx="12192000" cy="695364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1011CD5-4182-9648-BCB1-6C2A6FB4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481036F-FF91-EF40-AD52-D2846365C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650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9F1F0E1-EB09-D14B-BA10-76C7ABEF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7" y="175134"/>
              <a:ext cx="3939795" cy="29565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8A4AAAD-4853-FA4C-BF26-9650FD779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160" y="3997678"/>
              <a:ext cx="3309617" cy="290455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27701A6-4DF8-8542-B6CD-A5D1D162A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55" b="4429"/>
            <a:stretch/>
          </p:blipFill>
          <p:spPr>
            <a:xfrm>
              <a:off x="77787" y="5433139"/>
              <a:ext cx="2753360" cy="14021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77F0329-8F25-2444-B8A3-1E1E7C074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84" b="8540"/>
            <a:stretch/>
          </p:blipFill>
          <p:spPr>
            <a:xfrm>
              <a:off x="4017582" y="4081433"/>
              <a:ext cx="5037920" cy="287221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A88681E-2735-3E4F-8B6F-3E963E8E661C}"/>
              </a:ext>
            </a:extLst>
          </p:cNvPr>
          <p:cNvSpPr/>
          <p:nvPr/>
        </p:nvSpPr>
        <p:spPr>
          <a:xfrm>
            <a:off x="1496292" y="1758868"/>
            <a:ext cx="915587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CHỦ ĐỀ 2: THIÊN NHIÊN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TIẾT 3: </a:t>
            </a:r>
            <a:r>
              <a:rPr lang="vi-VN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Ô</a:t>
            </a:r>
            <a:r>
              <a:rPr lang="en-US" sz="40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N </a:t>
            </a:r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BÀI HÁT “LÝ CÂY XANH”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NHẠC CỤ</a:t>
            </a:r>
            <a:r>
              <a:rPr lang="en-US" sz="35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.VnArabia" panose="020B7200000000000000" pitchFamily="34" charset="0"/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2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A0AE9D-B4A9-41AC-A1D8-7368D7563469}"/>
              </a:ext>
            </a:extLst>
          </p:cNvPr>
          <p:cNvSpPr txBox="1"/>
          <p:nvPr/>
        </p:nvSpPr>
        <p:spPr>
          <a:xfrm>
            <a:off x="3408217" y="166437"/>
            <a:ext cx="547452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 VỚI NHẠC ĐỆM</a:t>
            </a:r>
          </a:p>
        </p:txBody>
      </p:sp>
      <p:pic>
        <p:nvPicPr>
          <p:cNvPr id="6" name="Karaoke Lí cây xanh - SGK Âm nhạc 1 - Cánh diều">
            <a:hlinkClick r:id="" action="ppaction://media"/>
            <a:extLst>
              <a:ext uri="{FF2B5EF4-FFF2-40B4-BE49-F238E27FC236}">
                <a16:creationId xmlns="" xmlns:a16="http://schemas.microsoft.com/office/drawing/2014/main" id="{C10AA1FC-CB9C-4BEB-84E3-0CE2804719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130"/>
            <a:ext cx="12192000" cy="61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D66423-5315-44E8-AAF9-074D8060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3" y="622299"/>
            <a:ext cx="11839073" cy="1325563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6492240" algn="r"/>
              </a:tabLst>
            </a:pP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nào xuất hiện nhiều lần nhất trong bài </a:t>
            </a:r>
            <a:b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cây xanh?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276D57-5068-4DE2-80A2-E02E8772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463" y="1947862"/>
            <a:ext cx="5995988" cy="1531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Cái cây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Xanh xanh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Chim hót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Líu lo</a:t>
            </a:r>
            <a:r>
              <a:rPr lang="en-US" sz="50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11448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F807E29-F42B-46D5-B44D-E0B9C67C6F07}"/>
              </a:ext>
            </a:extLst>
          </p:cNvPr>
          <p:cNvSpPr txBox="1"/>
          <p:nvPr/>
        </p:nvSpPr>
        <p:spPr>
          <a:xfrm>
            <a:off x="2286000" y="4314825"/>
            <a:ext cx="75723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5B4F01-BBD8-43E0-8054-7870B4E37794}"/>
              </a:ext>
            </a:extLst>
          </p:cNvPr>
          <p:cNvSpPr txBox="1"/>
          <p:nvPr/>
        </p:nvSpPr>
        <p:spPr>
          <a:xfrm>
            <a:off x="3709257" y="4324345"/>
            <a:ext cx="757238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A4E16BB-3F24-4741-BC17-88AF38C6354C}"/>
              </a:ext>
            </a:extLst>
          </p:cNvPr>
          <p:cNvSpPr txBox="1"/>
          <p:nvPr/>
        </p:nvSpPr>
        <p:spPr>
          <a:xfrm>
            <a:off x="4928211" y="4333865"/>
            <a:ext cx="757238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8CFF7B5-87BC-47AB-B660-32690E710E3A}"/>
              </a:ext>
            </a:extLst>
          </p:cNvPr>
          <p:cNvSpPr txBox="1"/>
          <p:nvPr/>
        </p:nvSpPr>
        <p:spPr>
          <a:xfrm>
            <a:off x="7506106" y="4314825"/>
            <a:ext cx="757238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B63DFA-0EF8-4A1A-B7A1-670A71E7A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36" y="2165685"/>
            <a:ext cx="11510329" cy="18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ụ CĐ2- Thể hiện tiết tấu">
            <a:hlinkClick r:id="" action="ppaction://media"/>
            <a:extLst>
              <a:ext uri="{FF2B5EF4-FFF2-40B4-BE49-F238E27FC236}">
                <a16:creationId xmlns="" xmlns:a16="http://schemas.microsoft.com/office/drawing/2014/main" id="{5DFE03D3-8B64-43E3-88C1-129FB8E9F8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953" y="1032730"/>
            <a:ext cx="9906094" cy="557205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7EB573D-4E25-40BE-8DA7-9CB7751E7E1C}"/>
              </a:ext>
            </a:extLst>
          </p:cNvPr>
          <p:cNvSpPr txBox="1"/>
          <p:nvPr/>
        </p:nvSpPr>
        <p:spPr>
          <a:xfrm>
            <a:off x="0" y="25321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TIẾT TẤU</a:t>
            </a:r>
          </a:p>
        </p:txBody>
      </p:sp>
    </p:spTree>
    <p:extLst>
      <p:ext uri="{BB962C8B-B14F-4D97-AF65-F5344CB8AC3E}">
        <p14:creationId xmlns:p14="http://schemas.microsoft.com/office/powerpoint/2010/main" val="116075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96</Words>
  <Application>Microsoft Office PowerPoint</Application>
  <PresentationFormat>Widescreen</PresentationFormat>
  <Paragraphs>25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.VnArabia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nào xuất hiện nhiều lần nhất trong bài  Lí cây xanh?  </vt:lpstr>
      <vt:lpstr>PowerPoint Presentation</vt:lpstr>
      <vt:lpstr>PowerPoint Presentation</vt:lpstr>
      <vt:lpstr>ỨNG DỤNG ĐỆM HÁT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Microsoft account</cp:lastModifiedBy>
  <cp:revision>22</cp:revision>
  <dcterms:created xsi:type="dcterms:W3CDTF">2020-08-12T15:24:20Z</dcterms:created>
  <dcterms:modified xsi:type="dcterms:W3CDTF">2022-09-13T02:53:10Z</dcterms:modified>
</cp:coreProperties>
</file>