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350" r:id="rId2"/>
    <p:sldId id="351" r:id="rId3"/>
    <p:sldId id="353" r:id="rId4"/>
    <p:sldId id="352" r:id="rId5"/>
    <p:sldId id="354" r:id="rId6"/>
    <p:sldId id="257" r:id="rId7"/>
    <p:sldId id="341" r:id="rId8"/>
    <p:sldId id="355" r:id="rId9"/>
    <p:sldId id="333" r:id="rId10"/>
    <p:sldId id="364" r:id="rId11"/>
    <p:sldId id="356" r:id="rId12"/>
    <p:sldId id="363" r:id="rId13"/>
    <p:sldId id="358" r:id="rId14"/>
    <p:sldId id="359" r:id="rId15"/>
    <p:sldId id="323" r:id="rId16"/>
    <p:sldId id="340" r:id="rId17"/>
    <p:sldId id="360" r:id="rId18"/>
    <p:sldId id="361" r:id="rId19"/>
    <p:sldId id="365" r:id="rId20"/>
    <p:sldId id="362" r:id="rId21"/>
  </p:sldIdLst>
  <p:sldSz cx="9144000" cy="5715000" type="screen16x10"/>
  <p:notesSz cx="6858000" cy="9144000"/>
  <p:embeddedFontLst>
    <p:embeddedFont>
      <p:font typeface="HP001 4 hàng" charset="0"/>
      <p:regular r:id="rId23"/>
      <p:bold r:id="rId24"/>
    </p:embeddedFont>
    <p:embeddedFont>
      <p:font typeface=".VnAvant"/>
      <p:regular r:id="rId25"/>
      <p:bold r:id="rId26"/>
      <p:italic r:id="rId27"/>
      <p:boldItalic r:id="rId28"/>
    </p:embeddedFont>
    <p:embeddedFont>
      <p:font typeface="宋体" pitchFamily="2" charset="-12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CC"/>
    <a:srgbClr val="FFFF99"/>
    <a:srgbClr val="99FFCC"/>
    <a:srgbClr val="FF99CC"/>
    <a:srgbClr val="FF66FF"/>
    <a:srgbClr val="0066CC"/>
    <a:srgbClr val="FFCCFF"/>
    <a:srgbClr val="00CC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80" d="100"/>
          <a:sy n="80" d="100"/>
        </p:scale>
        <p:origin x="-1254" y="-3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t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th.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23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285750"/>
            <a:ext cx="822959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35053"/>
            <a:ext cx="834233" cy="8342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1360" y="455322"/>
            <a:ext cx="42951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6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9710" y="1882771"/>
            <a:ext cx="9004290" cy="1412694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</a:bodyPr>
          <a:lstStyle/>
          <a:p>
            <a:pPr algn="ctr" defTabSz="685800">
              <a:defRPr/>
            </a:pPr>
            <a:r>
              <a:rPr lang="en-US" sz="288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</a:p>
          <a:p>
            <a:pPr algn="ctr" defTabSz="685800">
              <a:defRPr/>
            </a:pPr>
            <a:r>
              <a:rPr lang="en-US" sz="288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CÙNG CÁC EM HỌC SINH</a:t>
            </a:r>
          </a:p>
          <a:p>
            <a:pPr algn="ctr" defTabSz="685800">
              <a:defRPr/>
            </a:pPr>
            <a:r>
              <a:rPr lang="en-US" sz="288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VẦN</a:t>
            </a:r>
          </a:p>
        </p:txBody>
      </p:sp>
      <p:pic>
        <p:nvPicPr>
          <p:cNvPr id="6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5378" y="3762684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73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856"/>
            <a:ext cx="9144000" cy="586385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846692" y="1234790"/>
            <a:ext cx="89001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81324" y="1214942"/>
            <a:ext cx="89001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04417" y="1565818"/>
            <a:ext cx="89001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9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6318" cy="5715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3742944" y="1048512"/>
            <a:ext cx="73152" cy="312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86400" y="1048512"/>
            <a:ext cx="73152" cy="312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19984" y="1409730"/>
            <a:ext cx="73152" cy="312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992624" y="1409730"/>
            <a:ext cx="73152" cy="312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7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63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770" y="200416"/>
            <a:ext cx="321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GhÐp</a:t>
            </a:r>
            <a:r>
              <a:rPr lang="en-US" sz="32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®</a:t>
            </a:r>
            <a:r>
              <a:rPr lang="en-US" sz="32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óng</a:t>
            </a:r>
            <a:endParaRPr lang="en-US" sz="3200" b="1" dirty="0">
              <a:solidFill>
                <a:srgbClr val="0066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58241" y="1559490"/>
            <a:ext cx="2505206" cy="9770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.VnAvant" panose="020B7200000000000000" pitchFamily="34" charset="0"/>
              </a:rPr>
              <a:t>a) Bè Th¬</a:t>
            </a:r>
            <a:endParaRPr lang="en-US" sz="3600">
              <a:latin typeface=".VnAvant" panose="020B7200000000000000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6926" y="3310819"/>
            <a:ext cx="2693096" cy="9770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.VnAvant" panose="020B7200000000000000" pitchFamily="34" charset="0"/>
              </a:rPr>
              <a:t>b) C¶ nhµ</a:t>
            </a:r>
            <a:endParaRPr lang="en-US" sz="3600"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82852" y="1559490"/>
            <a:ext cx="2694662" cy="9770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.VnAvant" panose="020B7200000000000000" pitchFamily="34" charset="0"/>
              </a:rPr>
              <a:t>1) nhí bè</a:t>
            </a:r>
            <a:endParaRPr lang="en-US" sz="3600"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82852" y="3310819"/>
            <a:ext cx="2884118" cy="9770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.VnAvant" panose="020B7200000000000000" pitchFamily="34" charset="0"/>
              </a:rPr>
              <a:t>2) ë xa nhµ</a:t>
            </a:r>
            <a:endParaRPr lang="en-US" sz="3600">
              <a:latin typeface=".VnAvant" panose="020B7200000000000000" pitchFamily="34" charset="0"/>
            </a:endParaRPr>
          </a:p>
        </p:txBody>
      </p:sp>
      <p:cxnSp>
        <p:nvCxnSpPr>
          <p:cNvPr id="8" name="Straight Connector 7"/>
          <p:cNvCxnSpPr>
            <a:stCxn id="3" idx="3"/>
          </p:cNvCxnSpPr>
          <p:nvPr/>
        </p:nvCxnSpPr>
        <p:spPr>
          <a:xfrm>
            <a:off x="3463447" y="2048005"/>
            <a:ext cx="1819405" cy="1810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3"/>
            <a:endCxn id="5" idx="1"/>
          </p:cNvCxnSpPr>
          <p:nvPr/>
        </p:nvCxnSpPr>
        <p:spPr>
          <a:xfrm flipV="1">
            <a:off x="3620022" y="2048005"/>
            <a:ext cx="1662830" cy="17513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70560" y="200416"/>
            <a:ext cx="662210" cy="584775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" y="0"/>
            <a:ext cx="875059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17" y="1466352"/>
            <a:ext cx="7725047" cy="20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2500" y="90334"/>
            <a:ext cx="256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6" name="t -th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4484" b="12818"/>
          <a:stretch/>
        </p:blipFill>
        <p:spPr>
          <a:xfrm>
            <a:off x="566057" y="783770"/>
            <a:ext cx="8039266" cy="43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2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" b="8661"/>
          <a:stretch/>
        </p:blipFill>
        <p:spPr>
          <a:xfrm>
            <a:off x="207842" y="237931"/>
            <a:ext cx="8936158" cy="5477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9945" y="1766170"/>
            <a:ext cx="5611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.VnAvant" panose="020B7200000000000000" pitchFamily="34" charset="0"/>
              </a:rPr>
              <a:t>ViÕt</a:t>
            </a:r>
            <a:r>
              <a:rPr lang="en-US" sz="54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.VnAvant" panose="020B7200000000000000" pitchFamily="34" charset="0"/>
              </a:rPr>
              <a:t>b¶ng</a:t>
            </a:r>
            <a:r>
              <a:rPr lang="en-US" sz="54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 con</a:t>
            </a:r>
            <a:endParaRPr lang="en-US" sz="54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\Desktop\z2856537132306_8a425738577dbe6ce7214a54c7c145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0"/>
            <a:ext cx="8724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7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T\Desktop\z2856537111558_d49f04620ca15bd10c11b61ce4a0bf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0"/>
            <a:ext cx="8763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1" y="1134429"/>
            <a:ext cx="4215528" cy="42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3386316" y="759916"/>
            <a:ext cx="4304467" cy="38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4075867" y="1887227"/>
            <a:ext cx="3771900" cy="125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tIns="17145" rIns="17145" bIns="17145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09563">
              <a:lnSpc>
                <a:spcPct val="150000"/>
              </a:lnSpc>
              <a:defRPr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4470202" y="1585557"/>
            <a:ext cx="315040" cy="285035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5920027" y="3457576"/>
            <a:ext cx="316112" cy="285035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4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0545" y="1764488"/>
            <a:ext cx="6153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6335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722" y="1116987"/>
            <a:ext cx="3106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ca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7134" y="1135218"/>
            <a:ext cx="4027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¸ qu¶</a:t>
            </a:r>
            <a:endParaRPr lang="en-US" sz="6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723" y="2885412"/>
            <a:ext cx="3106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r>
              <a:rPr lang="en-US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i a n«</a:t>
            </a:r>
            <a:endParaRPr lang="en-US" sz="6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5861" y="2885412"/>
            <a:ext cx="4027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hë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bß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DFA11-3E28-EE45-AE48-9A2960C6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A03ACB3-A06D-B342-9F78-597260D94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" r="1781"/>
          <a:stretch/>
        </p:blipFill>
        <p:spPr>
          <a:xfrm>
            <a:off x="0" y="1"/>
            <a:ext cx="8981162" cy="5714999"/>
          </a:xfrm>
        </p:spPr>
      </p:pic>
    </p:spTree>
    <p:extLst>
      <p:ext uri="{BB962C8B-B14F-4D97-AF65-F5344CB8AC3E}">
        <p14:creationId xmlns:p14="http://schemas.microsoft.com/office/powerpoint/2010/main" val="13724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24527" y="2062852"/>
            <a:ext cx="2426865" cy="17711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sp>
        <p:nvSpPr>
          <p:cNvPr id="5" name="Oval 4"/>
          <p:cNvSpPr/>
          <p:nvPr/>
        </p:nvSpPr>
        <p:spPr>
          <a:xfrm>
            <a:off x="5626888" y="2064815"/>
            <a:ext cx="2445068" cy="17711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sp>
        <p:nvSpPr>
          <p:cNvPr id="6" name="Text Box 5"/>
          <p:cNvSpPr txBox="1"/>
          <p:nvPr/>
        </p:nvSpPr>
        <p:spPr>
          <a:xfrm>
            <a:off x="1785045" y="1971978"/>
            <a:ext cx="9058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t</a:t>
            </a:r>
            <a:endParaRPr lang="en-US" sz="11500" b="1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041493" y="1971978"/>
            <a:ext cx="18162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th</a:t>
            </a:r>
            <a:endParaRPr lang="en-US" sz="11500" b="1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1391" y="588575"/>
            <a:ext cx="184858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Bµi</a:t>
            </a:r>
            <a:r>
              <a:rPr lang="en-US" sz="45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28</a:t>
            </a:r>
            <a:endParaRPr lang="en-US" sz="45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5" grpId="2" animBg="1"/>
      <p:bldP spid="6" grpId="0"/>
      <p:bldP spid="6" grpId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-1" y="67919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07" y="3963674"/>
            <a:ext cx="3467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B050"/>
                </a:solidFill>
                <a:latin typeface=".VnAvant" pitchFamily="34" charset="0"/>
              </a:rPr>
              <a:t>tæ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4" y="713375"/>
            <a:ext cx="3356846" cy="29391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806" y="3969731"/>
            <a:ext cx="3467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7200" b="1" dirty="0" err="1">
                <a:solidFill>
                  <a:srgbClr val="00B050"/>
                </a:solidFill>
                <a:latin typeface=".VnAvant" pitchFamily="34" charset="0"/>
              </a:rPr>
              <a:t>æ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2648" y="3963673"/>
            <a:ext cx="1308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1451" y="3981647"/>
            <a:ext cx="1308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endParaRPr lang="en-US" sz="8800" b="1" dirty="0">
              <a:solidFill>
                <a:srgbClr val="00B05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2225" y="3963673"/>
            <a:ext cx="1308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481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493" y="3790581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.VnAvant" pitchFamily="34" charset="0"/>
              </a:rPr>
              <a:t>thá</a:t>
            </a:r>
            <a:endParaRPr lang="en-US" sz="60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6" y="1216196"/>
            <a:ext cx="3695700" cy="2543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1492" y="3790581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6000" b="1" dirty="0" err="1">
                <a:solidFill>
                  <a:srgbClr val="00B050"/>
                </a:solidFill>
                <a:latin typeface=".VnAvant" pitchFamily="34" charset="0"/>
              </a:rPr>
              <a:t>á</a:t>
            </a:r>
            <a:endParaRPr lang="en-US" sz="60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6990" y="3731921"/>
            <a:ext cx="1453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endParaRPr lang="en-US" sz="6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0010" y="3871692"/>
            <a:ext cx="1453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th</a:t>
            </a:r>
            <a:endParaRPr lang="en-US" sz="72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5776" y="3639588"/>
            <a:ext cx="1453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0997" y="866072"/>
            <a:ext cx="1308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9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097" y="2925419"/>
            <a:ext cx="3467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9600" b="1" dirty="0" err="1">
                <a:solidFill>
                  <a:srgbClr val="00B050"/>
                </a:solidFill>
                <a:latin typeface=".VnAvant" pitchFamily="34" charset="0"/>
              </a:rPr>
              <a:t>æ</a:t>
            </a:r>
            <a:endParaRPr lang="en-US" sz="9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9925" y="3017753"/>
            <a:ext cx="3467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9600" b="1" dirty="0" err="1">
                <a:solidFill>
                  <a:srgbClr val="00B050"/>
                </a:solidFill>
                <a:latin typeface=".VnAvant" pitchFamily="34" charset="0"/>
              </a:rPr>
              <a:t>á</a:t>
            </a:r>
            <a:endParaRPr lang="en-US" sz="9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5190" y="965394"/>
            <a:ext cx="1453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4543" y="2500962"/>
            <a:ext cx="275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t« m×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4296" y="2419493"/>
            <a:ext cx="275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¶ c¸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23" y="665360"/>
            <a:ext cx="1731774" cy="174900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05" y="757763"/>
            <a:ext cx="2221953" cy="165660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147289" y="2514685"/>
            <a:ext cx="275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3600" b="1" dirty="0">
                <a:latin typeface=".VnAvant" pitchFamily="34" charset="0"/>
              </a:rPr>
              <a:t>« m×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550" y="2403444"/>
            <a:ext cx="275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3600" b="1" dirty="0">
                <a:latin typeface=".VnAvant" pitchFamily="34" charset="0"/>
              </a:rPr>
              <a:t>¶ c¸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0" y="3242068"/>
            <a:ext cx="1624389" cy="14095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86" y="3184759"/>
            <a:ext cx="1734000" cy="14095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58" y="3191171"/>
            <a:ext cx="1831314" cy="143057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9" name="TextBox 18"/>
          <p:cNvSpPr txBox="1"/>
          <p:nvPr/>
        </p:nvSpPr>
        <p:spPr>
          <a:xfrm>
            <a:off x="18338" y="4746367"/>
            <a:ext cx="188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t¹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82141" y="4800663"/>
            <a:ext cx="234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thî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má</a:t>
            </a:r>
            <a:endParaRPr lang="en-US" sz="40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6525" y="4800663"/>
            <a:ext cx="188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thÞ</a:t>
            </a:r>
            <a:endParaRPr lang="en-US" sz="40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2" y="4746367"/>
            <a:ext cx="188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4000" b="1" dirty="0">
                <a:latin typeface=".VnAvant" pitchFamily="34" charset="0"/>
              </a:rPr>
              <a:t>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74922" y="4812298"/>
            <a:ext cx="234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4000" b="1" dirty="0" err="1">
                <a:latin typeface=".VnAvant" pitchFamily="34" charset="0"/>
              </a:rPr>
              <a:t>î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má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26525" y="4794915"/>
            <a:ext cx="188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qu</a:t>
            </a:r>
            <a:r>
              <a:rPr lang="en-US" sz="4000" b="1" dirty="0">
                <a:latin typeface=".VnAvant" pitchFamily="34" charset="0"/>
              </a:rPr>
              <a:t>¶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4000" b="1" dirty="0" err="1">
                <a:latin typeface=".VnAvant" pitchFamily="34" charset="0"/>
              </a:rPr>
              <a:t>Þ</a:t>
            </a:r>
            <a:endParaRPr lang="en-US" sz="4000" b="1" dirty="0">
              <a:latin typeface=".VnAvan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69344" y="3047085"/>
            <a:ext cx="395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3517" y="5405485"/>
            <a:ext cx="5748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66336" y="2959403"/>
            <a:ext cx="704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56232" y="3012263"/>
            <a:ext cx="704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96153" y="5442940"/>
            <a:ext cx="704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98241" y="5495800"/>
            <a:ext cx="704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879713" y="5442940"/>
            <a:ext cx="704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81801" y="5495800"/>
            <a:ext cx="704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10" grpId="0"/>
      <p:bldP spid="13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191</Words>
  <Application>Microsoft Office PowerPoint</Application>
  <PresentationFormat>On-screen Show (16:10)</PresentationFormat>
  <Paragraphs>53</Paragraphs>
  <Slides>20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HP001 4 hàng</vt:lpstr>
      <vt:lpstr>.VnAvant</vt:lpstr>
      <vt:lpstr>仓耳玄三M W05</vt:lpstr>
      <vt:lpstr>宋体</vt:lpstr>
      <vt:lpstr>Calibri</vt:lpstr>
      <vt:lpstr>Times New Roman</vt:lpstr>
      <vt:lpstr>Lato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TT</cp:lastModifiedBy>
  <cp:revision>235</cp:revision>
  <dcterms:created xsi:type="dcterms:W3CDTF">2020-02-10T09:35:50Z</dcterms:created>
  <dcterms:modified xsi:type="dcterms:W3CDTF">2021-10-18T10:10:09Z</dcterms:modified>
</cp:coreProperties>
</file>