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61" r:id="rId4"/>
    <p:sldId id="268" r:id="rId5"/>
    <p:sldId id="269" r:id="rId6"/>
    <p:sldId id="270" r:id="rId7"/>
    <p:sldId id="271" r:id="rId8"/>
    <p:sldId id="272" r:id="rId9"/>
    <p:sldId id="276" r:id="rId10"/>
    <p:sldId id="279" r:id="rId11"/>
    <p:sldId id="265" r:id="rId12"/>
    <p:sldId id="281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>
        <p:scale>
          <a:sx n="40" d="100"/>
          <a:sy n="40" d="100"/>
        </p:scale>
        <p:origin x="-1806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8" y="350295"/>
            <a:ext cx="1954243" cy="1954243"/>
          </a:xfrm>
          <a:prstGeom prst="rect">
            <a:avLst/>
          </a:prstGeom>
        </p:spPr>
      </p:pic>
      <p:sp>
        <p:nvSpPr>
          <p:cNvPr id="16" name="Text Box 194"/>
          <p:cNvSpPr txBox="1">
            <a:spLocks noChangeArrowheads="1"/>
          </p:cNvSpPr>
          <p:nvPr/>
        </p:nvSpPr>
        <p:spPr bwMode="auto">
          <a:xfrm>
            <a:off x="315310" y="2499632"/>
            <a:ext cx="12164640" cy="11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4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1"/>
          <p:cNvSpPr txBox="1">
            <a:spLocks noChangeArrowheads="1"/>
          </p:cNvSpPr>
          <p:nvPr/>
        </p:nvSpPr>
        <p:spPr bwMode="auto">
          <a:xfrm>
            <a:off x="891218" y="965105"/>
            <a:ext cx="11363847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18" name="Text Box 195"/>
          <p:cNvSpPr txBox="1">
            <a:spLocks noChangeArrowheads="1"/>
          </p:cNvSpPr>
          <p:nvPr/>
        </p:nvSpPr>
        <p:spPr bwMode="auto">
          <a:xfrm>
            <a:off x="315310" y="3385947"/>
            <a:ext cx="1216464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 CHUYỆN: BỮA ĂN TRƯA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9" name="Text Box 195"/>
          <p:cNvSpPr txBox="1">
            <a:spLocks noChangeArrowheads="1"/>
          </p:cNvSpPr>
          <p:nvPr/>
        </p:nvSpPr>
        <p:spPr bwMode="auto">
          <a:xfrm>
            <a:off x="5528455" y="5733257"/>
            <a:ext cx="5276193" cy="6976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Thùy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Linh</a:t>
            </a:r>
            <a:endParaRPr lang="en-US" sz="37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7" y="4536284"/>
            <a:ext cx="3242521" cy="17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C58C74-ADA0-4585-A442-E83150DC94B5}"/>
              </a:ext>
            </a:extLst>
          </p:cNvPr>
          <p:cNvSpPr txBox="1"/>
          <p:nvPr/>
        </p:nvSpPr>
        <p:spPr>
          <a:xfrm>
            <a:off x="1011266" y="523010"/>
            <a:ext cx="944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652834D-155F-485E-8366-982A129D4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7083" y="3833397"/>
            <a:ext cx="2633689" cy="2472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E89037-8C69-4601-85CC-6ADFF8159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948" y="1568113"/>
            <a:ext cx="2357013" cy="2197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0AB86A4-F18F-4ED4-90B0-D5A96283D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7949" y="3833397"/>
            <a:ext cx="3787999" cy="247215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0D13A97-C595-4262-B644-D07D5CFD7AE0}"/>
              </a:ext>
            </a:extLst>
          </p:cNvPr>
          <p:cNvGrpSpPr/>
          <p:nvPr/>
        </p:nvGrpSpPr>
        <p:grpSpPr>
          <a:xfrm>
            <a:off x="2517949" y="1414132"/>
            <a:ext cx="2989329" cy="2385265"/>
            <a:chOff x="640126" y="2388049"/>
            <a:chExt cx="2936355" cy="294686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16124B6-C658-490F-A15B-C50326283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3759" t="29988" r="52684" b="27983"/>
            <a:stretch/>
          </p:blipFill>
          <p:spPr>
            <a:xfrm>
              <a:off x="640126" y="2388049"/>
              <a:ext cx="2936355" cy="2946860"/>
            </a:xfrm>
            <a:prstGeom prst="round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A51DFEB-82BC-4DED-BCA4-9C271545499C}"/>
                </a:ext>
              </a:extLst>
            </p:cNvPr>
            <p:cNvSpPr/>
            <p:nvPr/>
          </p:nvSpPr>
          <p:spPr>
            <a:xfrm>
              <a:off x="675179" y="2928670"/>
              <a:ext cx="4785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8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3453" y="1653135"/>
            <a:ext cx="11309684" cy="1774798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 dirty="0"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1187948" y="1673607"/>
            <a:ext cx="10301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742950" indent="-742950">
              <a:buAutoNum type="alphaLcParenR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bữa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1439445" y="3448405"/>
            <a:ext cx="9537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defTabSz="1250950">
              <a:tabLst>
                <a:tab pos="9017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defTabSz="901700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defTabSz="901700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Sau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77234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60"/>
            <a:ext cx="12192002" cy="684844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5449550" y="188643"/>
            <a:ext cx="6144629" cy="1190079"/>
          </a:xfrm>
          <a:prstGeom prst="rect">
            <a:avLst/>
          </a:prstGeom>
        </p:spPr>
        <p:txBody>
          <a:bodyPr wrap="square" lIns="119381" tIns="59690" rIns="119381" bIns="596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100" b="1" kern="0" dirty="0">
                <a:ln w="6350">
                  <a:noFill/>
                </a:ln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100" b="1" kern="0" dirty="0">
              <a:ln w="6350">
                <a:noFill/>
              </a:ln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5221" y="1511107"/>
            <a:ext cx="8916862" cy="1530336"/>
            <a:chOff x="4506043" y="2191978"/>
            <a:chExt cx="4121620" cy="777976"/>
          </a:xfrm>
        </p:grpSpPr>
        <p:sp>
          <p:nvSpPr>
            <p:cNvPr id="7" name="Rounded Rectangle 6"/>
            <p:cNvSpPr/>
            <p:nvPr/>
          </p:nvSpPr>
          <p:spPr>
            <a:xfrm>
              <a:off x="5025491" y="2191978"/>
              <a:ext cx="3602172" cy="77797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06043" y="2363428"/>
              <a:ext cx="467393" cy="29547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3672" y="3787745"/>
            <a:ext cx="7488411" cy="1774856"/>
            <a:chOff x="4101715" y="1729751"/>
            <a:chExt cx="3461351" cy="818588"/>
          </a:xfrm>
        </p:grpSpPr>
        <p:sp>
          <p:nvSpPr>
            <p:cNvPr id="12" name="Rounded Rectangle 11"/>
            <p:cNvSpPr/>
            <p:nvPr/>
          </p:nvSpPr>
          <p:spPr>
            <a:xfrm>
              <a:off x="4697444" y="1729751"/>
              <a:ext cx="2865622" cy="818588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01715" y="1953509"/>
              <a:ext cx="558173" cy="312075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UTM Avo" pitchFamily="18" charset="0"/>
                </a:rPr>
                <a:t>2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4687454" y="1615588"/>
            <a:ext cx="7394629" cy="1089808"/>
          </a:xfrm>
          <a:prstGeom prst="rect">
            <a:avLst/>
          </a:prstGeom>
        </p:spPr>
        <p:txBody>
          <a:bodyPr wrap="square" lIns="103908" tIns="51954" rIns="103908" bIns="51954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</a:rPr>
              <a:t>Nghe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và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nhớ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được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nội</a:t>
            </a:r>
            <a:r>
              <a:rPr lang="en-US" sz="3200" b="1" dirty="0" smtClean="0">
                <a:latin typeface="UTM Avo" panose="02040603050506020204" pitchFamily="18" charset="0"/>
              </a:rPr>
              <a:t> dung </a:t>
            </a:r>
            <a:r>
              <a:rPr lang="en-US" sz="3200" b="1" dirty="0" err="1" smtClean="0">
                <a:latin typeface="UTM Avo" panose="02040603050506020204" pitchFamily="18" charset="0"/>
              </a:rPr>
              <a:t>câu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chuyện</a:t>
            </a:r>
            <a:r>
              <a:rPr lang="en-US" sz="3200" b="1" dirty="0" smtClean="0">
                <a:latin typeface="UTM Avo" panose="02040603050506020204" pitchFamily="18" charset="0"/>
              </a:rPr>
              <a:t>.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1A1FA5B-E122-4AF1-A738-254E305586BE}"/>
              </a:ext>
            </a:extLst>
          </p:cNvPr>
          <p:cNvSpPr txBox="1"/>
          <p:nvPr/>
        </p:nvSpPr>
        <p:spPr>
          <a:xfrm>
            <a:off x="6189785" y="4014591"/>
            <a:ext cx="5668526" cy="1131442"/>
          </a:xfrm>
          <a:prstGeom prst="rect">
            <a:avLst/>
          </a:prstGeom>
          <a:noFill/>
        </p:spPr>
        <p:txBody>
          <a:bodyPr wrap="square" lIns="145138" tIns="72570" rIns="145138" bIns="72570" rtlCol="0">
            <a:spAutoFit/>
          </a:bodyPr>
          <a:lstStyle/>
          <a:p>
            <a:pPr algn="just"/>
            <a:r>
              <a:rPr lang="en-US" sz="3200" b="1" dirty="0" err="1">
                <a:latin typeface="UTM Avo" panose="02040603050506020204" pitchFamily="18" charset="0"/>
              </a:rPr>
              <a:t>Kể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vi-VN" sz="3200" b="1" dirty="0">
                <a:latin typeface="UTM Avo" panose="02040603050506020204" pitchFamily="18" charset="0"/>
              </a:rPr>
              <a:t> 1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vi-VN" sz="3200" b="1" dirty="0">
                <a:latin typeface="UTM Avo" panose="02040603050506020204" pitchFamily="18" charset="0"/>
              </a:rPr>
              <a:t>-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vi-VN" sz="3200" b="1" dirty="0">
                <a:latin typeface="UTM Avo" panose="02040603050506020204" pitchFamily="18" charset="0"/>
              </a:rPr>
              <a:t>2 đoạn của câu chuyện theo tranh.</a:t>
            </a:r>
          </a:p>
        </p:txBody>
      </p:sp>
    </p:spTree>
    <p:extLst>
      <p:ext uri="{BB962C8B-B14F-4D97-AF65-F5344CB8AC3E}">
        <p14:creationId xmlns:p14="http://schemas.microsoft.com/office/powerpoint/2010/main" val="29381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65.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60"/>
            <a:ext cx="12192002" cy="684844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5449550" y="188643"/>
            <a:ext cx="6144629" cy="1190079"/>
          </a:xfrm>
          <a:prstGeom prst="rect">
            <a:avLst/>
          </a:prstGeom>
        </p:spPr>
        <p:txBody>
          <a:bodyPr wrap="square" lIns="119381" tIns="59690" rIns="119381" bIns="596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100" b="1" kern="0" dirty="0">
                <a:ln w="6350">
                  <a:noFill/>
                </a:ln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100" b="1" kern="0" dirty="0">
              <a:ln w="6350">
                <a:noFill/>
              </a:ln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5221" y="1511107"/>
            <a:ext cx="8916862" cy="1530336"/>
            <a:chOff x="4506043" y="2191978"/>
            <a:chExt cx="4121620" cy="777976"/>
          </a:xfrm>
        </p:grpSpPr>
        <p:sp>
          <p:nvSpPr>
            <p:cNvPr id="7" name="Rounded Rectangle 6"/>
            <p:cNvSpPr/>
            <p:nvPr/>
          </p:nvSpPr>
          <p:spPr>
            <a:xfrm>
              <a:off x="5025491" y="2191978"/>
              <a:ext cx="3602172" cy="77797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06043" y="2363428"/>
              <a:ext cx="467393" cy="29547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3672" y="3787745"/>
            <a:ext cx="7488411" cy="1774856"/>
            <a:chOff x="4101715" y="1729751"/>
            <a:chExt cx="3461351" cy="818588"/>
          </a:xfrm>
        </p:grpSpPr>
        <p:sp>
          <p:nvSpPr>
            <p:cNvPr id="12" name="Rounded Rectangle 11"/>
            <p:cNvSpPr/>
            <p:nvPr/>
          </p:nvSpPr>
          <p:spPr>
            <a:xfrm>
              <a:off x="4697444" y="1729751"/>
              <a:ext cx="2865622" cy="818588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01715" y="1953509"/>
              <a:ext cx="558173" cy="312075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UTM Avo" pitchFamily="18" charset="0"/>
                </a:rPr>
                <a:t>2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4687454" y="1615588"/>
            <a:ext cx="7394629" cy="1089808"/>
          </a:xfrm>
          <a:prstGeom prst="rect">
            <a:avLst/>
          </a:prstGeom>
        </p:spPr>
        <p:txBody>
          <a:bodyPr wrap="square" lIns="103908" tIns="51954" rIns="103908" bIns="51954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</a:rPr>
              <a:t>Nghe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và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nhớ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được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nội</a:t>
            </a:r>
            <a:r>
              <a:rPr lang="en-US" sz="3200" b="1" dirty="0" smtClean="0">
                <a:latin typeface="UTM Avo" panose="02040603050506020204" pitchFamily="18" charset="0"/>
              </a:rPr>
              <a:t> dung </a:t>
            </a:r>
            <a:r>
              <a:rPr lang="en-US" sz="3200" b="1" dirty="0" err="1" smtClean="0">
                <a:latin typeface="UTM Avo" panose="02040603050506020204" pitchFamily="18" charset="0"/>
              </a:rPr>
              <a:t>câu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chuyện</a:t>
            </a:r>
            <a:r>
              <a:rPr lang="en-US" sz="3200" b="1" dirty="0" smtClean="0">
                <a:latin typeface="UTM Avo" panose="02040603050506020204" pitchFamily="18" charset="0"/>
              </a:rPr>
              <a:t>.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1A1FA5B-E122-4AF1-A738-254E305586BE}"/>
              </a:ext>
            </a:extLst>
          </p:cNvPr>
          <p:cNvSpPr txBox="1"/>
          <p:nvPr/>
        </p:nvSpPr>
        <p:spPr>
          <a:xfrm>
            <a:off x="6189785" y="4014591"/>
            <a:ext cx="5668526" cy="1131442"/>
          </a:xfrm>
          <a:prstGeom prst="rect">
            <a:avLst/>
          </a:prstGeom>
          <a:noFill/>
        </p:spPr>
        <p:txBody>
          <a:bodyPr wrap="square" lIns="145138" tIns="72570" rIns="145138" bIns="72570" rtlCol="0">
            <a:spAutoFit/>
          </a:bodyPr>
          <a:lstStyle/>
          <a:p>
            <a:pPr algn="just"/>
            <a:r>
              <a:rPr lang="en-US" sz="3200" b="1" dirty="0" err="1">
                <a:latin typeface="UTM Avo" panose="02040603050506020204" pitchFamily="18" charset="0"/>
              </a:rPr>
              <a:t>Kể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vi-VN" sz="3200" b="1" dirty="0">
                <a:latin typeface="UTM Avo" panose="02040603050506020204" pitchFamily="18" charset="0"/>
              </a:rPr>
              <a:t> 1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vi-VN" sz="3200" b="1" dirty="0">
                <a:latin typeface="UTM Avo" panose="02040603050506020204" pitchFamily="18" charset="0"/>
              </a:rPr>
              <a:t>-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vi-VN" sz="3200" b="1" dirty="0">
                <a:latin typeface="UTM Avo" panose="02040603050506020204" pitchFamily="18" charset="0"/>
              </a:rPr>
              <a:t>2 đoạn của câu chuyện theo tranh.</a:t>
            </a:r>
          </a:p>
        </p:txBody>
      </p:sp>
    </p:spTree>
    <p:extLst>
      <p:ext uri="{BB962C8B-B14F-4D97-AF65-F5344CB8AC3E}">
        <p14:creationId xmlns:p14="http://schemas.microsoft.com/office/powerpoint/2010/main" val="21602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39F1255-A1EC-4B7C-B8FF-E7C434FAC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6329" y="3833398"/>
            <a:ext cx="2802021" cy="26301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EB7066D-29AF-4345-8FC5-96756976E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6329" y="1135243"/>
            <a:ext cx="2802021" cy="26301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B5FB668-79F8-4D67-8E52-18AA051DDC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0253" y="3833397"/>
            <a:ext cx="3611448" cy="26485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C7E2914-6F0E-48E8-AE11-4751CB202A94}"/>
              </a:ext>
            </a:extLst>
          </p:cNvPr>
          <p:cNvSpPr txBox="1"/>
          <p:nvPr/>
        </p:nvSpPr>
        <p:spPr>
          <a:xfrm>
            <a:off x="5003883" y="322222"/>
            <a:ext cx="2375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0438FD8-F527-4C61-8B7A-5BE5FBE4F755}"/>
              </a:ext>
            </a:extLst>
          </p:cNvPr>
          <p:cNvSpPr txBox="1"/>
          <p:nvPr/>
        </p:nvSpPr>
        <p:spPr>
          <a:xfrm>
            <a:off x="777761" y="43629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69D232-28D7-401F-A6A2-9B5B7AF9E832}"/>
              </a:ext>
            </a:extLst>
          </p:cNvPr>
          <p:cNvGrpSpPr/>
          <p:nvPr/>
        </p:nvGrpSpPr>
        <p:grpSpPr>
          <a:xfrm>
            <a:off x="2392246" y="1333423"/>
            <a:ext cx="2941754" cy="2465975"/>
            <a:chOff x="640126" y="2388049"/>
            <a:chExt cx="2936355" cy="29468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7FF0815-A1B2-4813-97A4-CE8452F06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3759" t="29988" r="52684" b="27983"/>
            <a:stretch/>
          </p:blipFill>
          <p:spPr>
            <a:xfrm>
              <a:off x="640126" y="2388049"/>
              <a:ext cx="2936355" cy="2946860"/>
            </a:xfrm>
            <a:prstGeom prst="round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E19CF29-C66C-432B-8345-D1E2BFDB2844}"/>
                </a:ext>
              </a:extLst>
            </p:cNvPr>
            <p:cNvSpPr/>
            <p:nvPr/>
          </p:nvSpPr>
          <p:spPr>
            <a:xfrm>
              <a:off x="675179" y="2928670"/>
              <a:ext cx="4785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D7B6E1B-E6EC-4D9E-A04D-7FC30EDEAED4}"/>
              </a:ext>
            </a:extLst>
          </p:cNvPr>
          <p:cNvGrpSpPr/>
          <p:nvPr/>
        </p:nvGrpSpPr>
        <p:grpSpPr>
          <a:xfrm>
            <a:off x="2069433" y="754292"/>
            <a:ext cx="8229600" cy="5357750"/>
            <a:chOff x="640126" y="2388049"/>
            <a:chExt cx="2936355" cy="29468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9BE19C7-2129-457F-99C2-609F470D9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759" t="29988" r="52684" b="27983"/>
            <a:stretch/>
          </p:blipFill>
          <p:spPr>
            <a:xfrm>
              <a:off x="640126" y="2388049"/>
              <a:ext cx="2936355" cy="2946860"/>
            </a:xfrm>
            <a:prstGeom prst="round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B851E84-37CA-40A5-AFBB-DCAF0B147F15}"/>
                </a:ext>
              </a:extLst>
            </p:cNvPr>
            <p:cNvSpPr/>
            <p:nvPr/>
          </p:nvSpPr>
          <p:spPr>
            <a:xfrm>
              <a:off x="675179" y="2928670"/>
              <a:ext cx="4785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0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1219D1-78AD-4F62-A256-EDCED0797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1305" y="671119"/>
            <a:ext cx="8422106" cy="55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9A5137-60EC-446D-9257-5AF5C91BF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1910" y="792344"/>
            <a:ext cx="8384005" cy="53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3B91B4-B478-4CE2-B964-F1840A91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2252" y="657160"/>
            <a:ext cx="7700209" cy="54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C58C74-ADA0-4585-A442-E83150DC94B5}"/>
              </a:ext>
            </a:extLst>
          </p:cNvPr>
          <p:cNvSpPr txBox="1"/>
          <p:nvPr/>
        </p:nvSpPr>
        <p:spPr>
          <a:xfrm>
            <a:off x="1011266" y="523010"/>
            <a:ext cx="944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DA71EC7-74A3-4A83-9C52-45A574318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766288" y="4550372"/>
            <a:ext cx="3173528" cy="1970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E5B06D-5802-495C-BED2-E07DD38317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694914" y="2008534"/>
            <a:ext cx="1323474" cy="1545406"/>
          </a:xfrm>
          <a:prstGeom prst="rect">
            <a:avLst/>
          </a:prstGeom>
        </p:spPr>
      </p:pic>
      <p:sp>
        <p:nvSpPr>
          <p:cNvPr id="15" name="Freeform 24">
            <a:extLst>
              <a:ext uri="{FF2B5EF4-FFF2-40B4-BE49-F238E27FC236}">
                <a16:creationId xmlns:a16="http://schemas.microsoft.com/office/drawing/2014/main" xmlns="" id="{31228A4A-2FBF-4536-A963-051379673E2C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258967" y="36916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652834D-155F-485E-8366-982A129D4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0772" y="3833397"/>
            <a:ext cx="2633689" cy="2472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E89037-8C69-4601-85CC-6ADFF8159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9637" y="1568113"/>
            <a:ext cx="2357013" cy="2197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0AB86A4-F18F-4ED4-90B0-D5A96283DE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1638" y="3833397"/>
            <a:ext cx="3787999" cy="247215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0D13A97-C595-4262-B644-D07D5CFD7AE0}"/>
              </a:ext>
            </a:extLst>
          </p:cNvPr>
          <p:cNvGrpSpPr/>
          <p:nvPr/>
        </p:nvGrpSpPr>
        <p:grpSpPr>
          <a:xfrm>
            <a:off x="5151638" y="1414132"/>
            <a:ext cx="2989329" cy="2385265"/>
            <a:chOff x="640126" y="2388049"/>
            <a:chExt cx="2936355" cy="294686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16124B6-C658-490F-A15B-C50326283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3759" t="29988" r="52684" b="27983"/>
            <a:stretch/>
          </p:blipFill>
          <p:spPr>
            <a:xfrm>
              <a:off x="640126" y="2388049"/>
              <a:ext cx="2936355" cy="2946860"/>
            </a:xfrm>
            <a:prstGeom prst="round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A51DFEB-82BC-4DED-BCA4-9C271545499C}"/>
                </a:ext>
              </a:extLst>
            </p:cNvPr>
            <p:cNvSpPr/>
            <p:nvPr/>
          </p:nvSpPr>
          <p:spPr>
            <a:xfrm>
              <a:off x="675179" y="2928670"/>
              <a:ext cx="4785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5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992173" y="3940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807628" y="10508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629484" y="31150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256834" y="9423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237</Words>
  <Application>Microsoft Office PowerPoint</Application>
  <PresentationFormat>Custom</PresentationFormat>
  <Paragraphs>46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145</cp:revision>
  <dcterms:created xsi:type="dcterms:W3CDTF">2021-06-15T15:52:51Z</dcterms:created>
  <dcterms:modified xsi:type="dcterms:W3CDTF">2022-10-22T15:41:09Z</dcterms:modified>
</cp:coreProperties>
</file>