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5" r:id="rId3"/>
    <p:sldId id="287" r:id="rId4"/>
    <p:sldId id="258" r:id="rId5"/>
    <p:sldId id="294" r:id="rId6"/>
    <p:sldId id="274" r:id="rId7"/>
    <p:sldId id="264" r:id="rId8"/>
    <p:sldId id="270" r:id="rId9"/>
    <p:sldId id="29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>
        <p:scale>
          <a:sx n="50" d="100"/>
          <a:sy n="50" d="100"/>
        </p:scale>
        <p:origin x="-534" y="-3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9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5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6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9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7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1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8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39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8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19458"/>
            <a:ext cx="227972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986" y="2242348"/>
            <a:ext cx="8432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</a:rPr>
              <a:t>LUYỆN TẬP </a:t>
            </a:r>
            <a:r>
              <a:rPr lang="en-US" sz="3200" b="1" dirty="0" smtClean="0">
                <a:solidFill>
                  <a:srgbClr val="0000FF"/>
                </a:solidFill>
              </a:rPr>
              <a:t>LỚP 2</a:t>
            </a:r>
            <a:endParaRPr 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6227" y="478979"/>
            <a:ext cx="852399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1389516" y="2881079"/>
            <a:ext cx="100390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</a:p>
          <a:p>
            <a:pPr algn="ctr"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7330"/>
            <a:ext cx="1281807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707" y="3481244"/>
            <a:ext cx="140527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1" y="3330311"/>
            <a:ext cx="217655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" y="4840823"/>
            <a:ext cx="275143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3" y="4800725"/>
            <a:ext cx="2784389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6" y="6171787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6" y="6307437"/>
            <a:ext cx="1221145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6" y="651489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8" y="666418"/>
            <a:ext cx="181737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361754"/>
            <a:ext cx="6951132" cy="18496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9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4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7" y="1047750"/>
            <a:ext cx="7000832" cy="1618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395558" y="1679119"/>
            <a:ext cx="49452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117444"/>
            <a:ext cx="6975074" cy="15293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4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3" y="2740948"/>
            <a:ext cx="46192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579546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6108702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3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2"/>
            <a:ext cx="7391400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2514600"/>
            <a:ext cx="5517154" cy="403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" y="2364594"/>
            <a:ext cx="5517155" cy="374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9375"/>
            <a:ext cx="11830050" cy="693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9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6108702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59602"/>
              </p:ext>
            </p:extLst>
          </p:nvPr>
        </p:nvGraphicFramePr>
        <p:xfrm>
          <a:off x="133351" y="495568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/>
                <a:gridCol w="3238500"/>
                <a:gridCol w="3714750"/>
                <a:gridCol w="3467100"/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=""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6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8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5" y="116092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80" y="-56955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9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4350" y="419772"/>
            <a:ext cx="77343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" y="1879522"/>
            <a:ext cx="7391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344913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2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61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6108702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8" y="3422767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6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3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3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94109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10451" y="2133602"/>
            <a:ext cx="1481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1" y="1723850"/>
            <a:ext cx="489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9" y="-287764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6108702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91076" y="662913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6108702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7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296</Words>
  <Application>Microsoft Office PowerPoint</Application>
  <PresentationFormat>Custom</PresentationFormat>
  <Paragraphs>56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SKY</cp:lastModifiedBy>
  <cp:revision>132</cp:revision>
  <dcterms:created xsi:type="dcterms:W3CDTF">2021-06-17T09:40:01Z</dcterms:created>
  <dcterms:modified xsi:type="dcterms:W3CDTF">2022-10-03T07:34:52Z</dcterms:modified>
</cp:coreProperties>
</file>