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58" r:id="rId4"/>
    <p:sldId id="257" r:id="rId5"/>
    <p:sldId id="259" r:id="rId6"/>
    <p:sldId id="260" r:id="rId7"/>
    <p:sldId id="264" r:id="rId8"/>
    <p:sldId id="261" r:id="rId9"/>
    <p:sldId id="262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6" r:id="rId24"/>
    <p:sldId id="278" r:id="rId25"/>
    <p:sldId id="279" r:id="rId26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1688"/>
    <a:srgbClr val="E945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745FC-01B4-4CCF-ABA8-818464FEE3A1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F8E-0FCA-46BA-84E1-63C7C9295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97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745FC-01B4-4CCF-ABA8-818464FEE3A1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F8E-0FCA-46BA-84E1-63C7C9295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403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745FC-01B4-4CCF-ABA8-818464FEE3A1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F8E-0FCA-46BA-84E1-63C7C9295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075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745FC-01B4-4CCF-ABA8-818464FEE3A1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F8E-0FCA-46BA-84E1-63C7C9295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54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745FC-01B4-4CCF-ABA8-818464FEE3A1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F8E-0FCA-46BA-84E1-63C7C9295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890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745FC-01B4-4CCF-ABA8-818464FEE3A1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F8E-0FCA-46BA-84E1-63C7C9295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62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745FC-01B4-4CCF-ABA8-818464FEE3A1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F8E-0FCA-46BA-84E1-63C7C9295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819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745FC-01B4-4CCF-ABA8-818464FEE3A1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F8E-0FCA-46BA-84E1-63C7C9295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83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745FC-01B4-4CCF-ABA8-818464FEE3A1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F8E-0FCA-46BA-84E1-63C7C9295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150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745FC-01B4-4CCF-ABA8-818464FEE3A1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F8E-0FCA-46BA-84E1-63C7C9295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48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745FC-01B4-4CCF-ABA8-818464FEE3A1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F8E-0FCA-46BA-84E1-63C7C9295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333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745FC-01B4-4CCF-ABA8-818464FEE3A1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F8E-0FCA-46BA-84E1-63C7C9295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978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745FC-01B4-4CCF-ABA8-818464FEE3A1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F8E-0FCA-46BA-84E1-63C7C9295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330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745FC-01B4-4CCF-ABA8-818464FEE3A1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0EF8E-0FCA-46BA-84E1-63C7C9295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919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C745FC-01B4-4CCF-ABA8-818464FEE3A1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0EF8E-0FCA-46BA-84E1-63C7C9295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40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2" r:id="rId8"/>
    <p:sldLayoutId id="2147483661" r:id="rId9"/>
    <p:sldLayoutId id="2147483660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3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55324" y="412124"/>
            <a:ext cx="60917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PHÒNG GD&amp;ĐT QUẬN LONG BIÊN</a:t>
            </a:r>
          </a:p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TRƯỜNG TIỂU HỌC ĐOÀN KẾT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7797" y="2524820"/>
            <a:ext cx="73109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Bộ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môn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Âm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nhạc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5</a:t>
            </a:r>
          </a:p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Giáo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viên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thực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hiện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Hoàng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Ngọc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Ánh</a:t>
            </a:r>
            <a:endParaRPr lang="en-US" sz="3200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096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1" y="-2667000"/>
            <a:ext cx="6857999" cy="12192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272193" y="1452860"/>
            <a:ext cx="9600513" cy="36009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Bên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lăng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Bác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Hồ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có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đôi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khóm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tre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ngà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endParaRPr lang="en-US" sz="1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sz="40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Đón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gió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đâu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về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mà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đu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đưa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đu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đưa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endParaRPr lang="en-US" sz="1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sz="40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Đón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nắng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đâu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về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mà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thêu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hoa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thêu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hoa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987507" y="381489"/>
            <a:ext cx="48898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HÁT</a:t>
            </a:r>
            <a:r>
              <a:rPr lang="en-U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VÀ</a:t>
            </a:r>
            <a:r>
              <a:rPr lang="en-U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GÕ</a:t>
            </a:r>
            <a:r>
              <a:rPr lang="en-U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ĐỆM</a:t>
            </a:r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3196814" y="2073362"/>
            <a:ext cx="817995" cy="733072"/>
            <a:chOff x="2004634" y="4201277"/>
            <a:chExt cx="1304308" cy="1196824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1451839" y="2098502"/>
            <a:ext cx="505052" cy="682792"/>
          </a:xfrm>
          <a:prstGeom prst="rect">
            <a:avLst/>
          </a:prstGeom>
        </p:spPr>
      </p:pic>
      <p:grpSp>
        <p:nvGrpSpPr>
          <p:cNvPr id="51" name="Group 50"/>
          <p:cNvGrpSpPr/>
          <p:nvPr/>
        </p:nvGrpSpPr>
        <p:grpSpPr>
          <a:xfrm>
            <a:off x="2348289" y="2217032"/>
            <a:ext cx="471191" cy="578024"/>
            <a:chOff x="1838325" y="1743076"/>
            <a:chExt cx="851560" cy="992488"/>
          </a:xfrm>
        </p:grpSpPr>
        <p:pic>
          <p:nvPicPr>
            <p:cNvPr id="52" name="Picture 5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4157086" y="2088368"/>
            <a:ext cx="505052" cy="682792"/>
          </a:xfrm>
          <a:prstGeom prst="rect">
            <a:avLst/>
          </a:prstGeom>
        </p:spPr>
      </p:pic>
      <p:grpSp>
        <p:nvGrpSpPr>
          <p:cNvPr id="55" name="Group 54"/>
          <p:cNvGrpSpPr/>
          <p:nvPr/>
        </p:nvGrpSpPr>
        <p:grpSpPr>
          <a:xfrm>
            <a:off x="4747866" y="2174361"/>
            <a:ext cx="471191" cy="578024"/>
            <a:chOff x="1838325" y="1743076"/>
            <a:chExt cx="851560" cy="992488"/>
          </a:xfrm>
        </p:grpSpPr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58" name="Group 57"/>
          <p:cNvGrpSpPr/>
          <p:nvPr/>
        </p:nvGrpSpPr>
        <p:grpSpPr>
          <a:xfrm>
            <a:off x="5226280" y="2073362"/>
            <a:ext cx="817995" cy="733072"/>
            <a:chOff x="2004634" y="4201277"/>
            <a:chExt cx="1304308" cy="1196824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6110490" y="2098501"/>
            <a:ext cx="505052" cy="682792"/>
          </a:xfrm>
          <a:prstGeom prst="rect">
            <a:avLst/>
          </a:prstGeom>
        </p:spPr>
      </p:pic>
      <p:grpSp>
        <p:nvGrpSpPr>
          <p:cNvPr id="62" name="Group 61"/>
          <p:cNvGrpSpPr/>
          <p:nvPr/>
        </p:nvGrpSpPr>
        <p:grpSpPr>
          <a:xfrm>
            <a:off x="6944849" y="2177650"/>
            <a:ext cx="471191" cy="578024"/>
            <a:chOff x="1838325" y="1743076"/>
            <a:chExt cx="851560" cy="992488"/>
          </a:xfrm>
        </p:grpSpPr>
        <p:pic>
          <p:nvPicPr>
            <p:cNvPr id="63" name="Picture 6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65" name="Group 64"/>
          <p:cNvGrpSpPr/>
          <p:nvPr/>
        </p:nvGrpSpPr>
        <p:grpSpPr>
          <a:xfrm>
            <a:off x="7425670" y="2101979"/>
            <a:ext cx="817995" cy="733072"/>
            <a:chOff x="2004634" y="4201277"/>
            <a:chExt cx="1304308" cy="1196824"/>
          </a:xfrm>
        </p:grpSpPr>
        <p:pic>
          <p:nvPicPr>
            <p:cNvPr id="66" name="Picture 6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8890579" y="2078375"/>
            <a:ext cx="505052" cy="682792"/>
          </a:xfrm>
          <a:prstGeom prst="rect">
            <a:avLst/>
          </a:prstGeom>
        </p:spPr>
      </p:pic>
      <p:grpSp>
        <p:nvGrpSpPr>
          <p:cNvPr id="69" name="Group 68"/>
          <p:cNvGrpSpPr/>
          <p:nvPr/>
        </p:nvGrpSpPr>
        <p:grpSpPr>
          <a:xfrm>
            <a:off x="9724938" y="2157524"/>
            <a:ext cx="471191" cy="578024"/>
            <a:chOff x="1838325" y="1743076"/>
            <a:chExt cx="851560" cy="992488"/>
          </a:xfrm>
        </p:grpSpPr>
        <p:pic>
          <p:nvPicPr>
            <p:cNvPr id="70" name="Picture 6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72" name="Group 71"/>
          <p:cNvGrpSpPr/>
          <p:nvPr/>
        </p:nvGrpSpPr>
        <p:grpSpPr>
          <a:xfrm>
            <a:off x="10205759" y="2081853"/>
            <a:ext cx="817995" cy="733072"/>
            <a:chOff x="2004634" y="4201277"/>
            <a:chExt cx="1304308" cy="1196824"/>
          </a:xfrm>
        </p:grpSpPr>
        <p:pic>
          <p:nvPicPr>
            <p:cNvPr id="73" name="Picture 7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1505311" y="3526464"/>
            <a:ext cx="505052" cy="682792"/>
          </a:xfrm>
          <a:prstGeom prst="rect">
            <a:avLst/>
          </a:prstGeom>
        </p:spPr>
      </p:pic>
      <p:grpSp>
        <p:nvGrpSpPr>
          <p:cNvPr id="76" name="Group 75"/>
          <p:cNvGrpSpPr/>
          <p:nvPr/>
        </p:nvGrpSpPr>
        <p:grpSpPr>
          <a:xfrm>
            <a:off x="2419007" y="3627380"/>
            <a:ext cx="471191" cy="578024"/>
            <a:chOff x="1838325" y="1743076"/>
            <a:chExt cx="851560" cy="992488"/>
          </a:xfrm>
        </p:grpSpPr>
        <p:pic>
          <p:nvPicPr>
            <p:cNvPr id="77" name="Picture 7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79" name="Group 78"/>
          <p:cNvGrpSpPr/>
          <p:nvPr/>
        </p:nvGrpSpPr>
        <p:grpSpPr>
          <a:xfrm>
            <a:off x="3061505" y="3480026"/>
            <a:ext cx="817995" cy="733072"/>
            <a:chOff x="2004634" y="4201277"/>
            <a:chExt cx="1304308" cy="1196824"/>
          </a:xfrm>
        </p:grpSpPr>
        <p:pic>
          <p:nvPicPr>
            <p:cNvPr id="80" name="Picture 7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82" name="Picture 8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3937499" y="3526575"/>
            <a:ext cx="505052" cy="682792"/>
          </a:xfrm>
          <a:prstGeom prst="rect">
            <a:avLst/>
          </a:prstGeom>
        </p:spPr>
      </p:pic>
      <p:grpSp>
        <p:nvGrpSpPr>
          <p:cNvPr id="83" name="Group 82"/>
          <p:cNvGrpSpPr/>
          <p:nvPr/>
        </p:nvGrpSpPr>
        <p:grpSpPr>
          <a:xfrm>
            <a:off x="4731565" y="3627380"/>
            <a:ext cx="471191" cy="578024"/>
            <a:chOff x="1838325" y="1743076"/>
            <a:chExt cx="851560" cy="992488"/>
          </a:xfrm>
        </p:grpSpPr>
        <p:pic>
          <p:nvPicPr>
            <p:cNvPr id="84" name="Picture 8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86" name="Group 85"/>
          <p:cNvGrpSpPr/>
          <p:nvPr/>
        </p:nvGrpSpPr>
        <p:grpSpPr>
          <a:xfrm>
            <a:off x="6042285" y="3489374"/>
            <a:ext cx="817995" cy="733072"/>
            <a:chOff x="2004634" y="4201277"/>
            <a:chExt cx="1304308" cy="1196824"/>
          </a:xfrm>
        </p:grpSpPr>
        <p:pic>
          <p:nvPicPr>
            <p:cNvPr id="87" name="Picture 8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88" name="Picture 8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89" name="Picture 8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7014875" y="3563869"/>
            <a:ext cx="505052" cy="682792"/>
          </a:xfrm>
          <a:prstGeom prst="rect">
            <a:avLst/>
          </a:prstGeom>
        </p:spPr>
      </p:pic>
      <p:grpSp>
        <p:nvGrpSpPr>
          <p:cNvPr id="90" name="Group 89"/>
          <p:cNvGrpSpPr/>
          <p:nvPr/>
        </p:nvGrpSpPr>
        <p:grpSpPr>
          <a:xfrm>
            <a:off x="7655318" y="3647181"/>
            <a:ext cx="471191" cy="578024"/>
            <a:chOff x="1838325" y="1743076"/>
            <a:chExt cx="851560" cy="992488"/>
          </a:xfrm>
        </p:grpSpPr>
        <p:pic>
          <p:nvPicPr>
            <p:cNvPr id="91" name="Picture 9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93" name="Group 92"/>
          <p:cNvGrpSpPr/>
          <p:nvPr/>
        </p:nvGrpSpPr>
        <p:grpSpPr>
          <a:xfrm>
            <a:off x="8167380" y="3480026"/>
            <a:ext cx="817995" cy="733072"/>
            <a:chOff x="2004634" y="4201277"/>
            <a:chExt cx="1304308" cy="1196824"/>
          </a:xfrm>
        </p:grpSpPr>
        <p:pic>
          <p:nvPicPr>
            <p:cNvPr id="94" name="Picture 9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96" name="Picture 9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9177660" y="3546826"/>
            <a:ext cx="505052" cy="682792"/>
          </a:xfrm>
          <a:prstGeom prst="rect">
            <a:avLst/>
          </a:prstGeom>
        </p:spPr>
      </p:pic>
      <p:grpSp>
        <p:nvGrpSpPr>
          <p:cNvPr id="97" name="Group 96"/>
          <p:cNvGrpSpPr/>
          <p:nvPr/>
        </p:nvGrpSpPr>
        <p:grpSpPr>
          <a:xfrm>
            <a:off x="9818103" y="3630138"/>
            <a:ext cx="471191" cy="578024"/>
            <a:chOff x="1838325" y="1743076"/>
            <a:chExt cx="851560" cy="992488"/>
          </a:xfrm>
        </p:grpSpPr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00" name="Group 99"/>
          <p:cNvGrpSpPr/>
          <p:nvPr/>
        </p:nvGrpSpPr>
        <p:grpSpPr>
          <a:xfrm>
            <a:off x="10330165" y="3462983"/>
            <a:ext cx="817995" cy="733072"/>
            <a:chOff x="2004634" y="4201277"/>
            <a:chExt cx="1304308" cy="1196824"/>
          </a:xfrm>
        </p:grpSpPr>
        <p:pic>
          <p:nvPicPr>
            <p:cNvPr id="101" name="Picture 10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03" name="Picture 10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1501481" y="4964279"/>
            <a:ext cx="505052" cy="682792"/>
          </a:xfrm>
          <a:prstGeom prst="rect">
            <a:avLst/>
          </a:prstGeom>
        </p:spPr>
      </p:pic>
      <p:grpSp>
        <p:nvGrpSpPr>
          <p:cNvPr id="104" name="Group 103"/>
          <p:cNvGrpSpPr/>
          <p:nvPr/>
        </p:nvGrpSpPr>
        <p:grpSpPr>
          <a:xfrm>
            <a:off x="2546068" y="5069047"/>
            <a:ext cx="471191" cy="578024"/>
            <a:chOff x="1838325" y="1743076"/>
            <a:chExt cx="851560" cy="992488"/>
          </a:xfrm>
        </p:grpSpPr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07" name="Group 106"/>
          <p:cNvGrpSpPr/>
          <p:nvPr/>
        </p:nvGrpSpPr>
        <p:grpSpPr>
          <a:xfrm>
            <a:off x="3459456" y="4964279"/>
            <a:ext cx="817995" cy="733072"/>
            <a:chOff x="2004634" y="4201277"/>
            <a:chExt cx="1304308" cy="1196824"/>
          </a:xfrm>
        </p:grpSpPr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09" name="Picture 10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10" name="Picture 10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4360034" y="5014559"/>
            <a:ext cx="505052" cy="682792"/>
          </a:xfrm>
          <a:prstGeom prst="rect">
            <a:avLst/>
          </a:prstGeom>
        </p:spPr>
      </p:pic>
      <p:grpSp>
        <p:nvGrpSpPr>
          <p:cNvPr id="111" name="Group 110"/>
          <p:cNvGrpSpPr/>
          <p:nvPr/>
        </p:nvGrpSpPr>
        <p:grpSpPr>
          <a:xfrm>
            <a:off x="4888467" y="5125380"/>
            <a:ext cx="471191" cy="578024"/>
            <a:chOff x="1838325" y="1743076"/>
            <a:chExt cx="851560" cy="992488"/>
          </a:xfrm>
        </p:grpSpPr>
        <p:pic>
          <p:nvPicPr>
            <p:cNvPr id="112" name="Picture 1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13" name="Picture 1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14" name="Group 113"/>
          <p:cNvGrpSpPr/>
          <p:nvPr/>
        </p:nvGrpSpPr>
        <p:grpSpPr>
          <a:xfrm>
            <a:off x="6270659" y="5008474"/>
            <a:ext cx="817995" cy="733072"/>
            <a:chOff x="2004634" y="4201277"/>
            <a:chExt cx="1304308" cy="1196824"/>
          </a:xfrm>
        </p:grpSpPr>
        <p:pic>
          <p:nvPicPr>
            <p:cNvPr id="115" name="Picture 1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17" name="Picture 1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7407226" y="5072996"/>
            <a:ext cx="505052" cy="682792"/>
          </a:xfrm>
          <a:prstGeom prst="rect">
            <a:avLst/>
          </a:prstGeom>
        </p:spPr>
      </p:pic>
      <p:grpSp>
        <p:nvGrpSpPr>
          <p:cNvPr id="119" name="Group 118"/>
          <p:cNvGrpSpPr/>
          <p:nvPr/>
        </p:nvGrpSpPr>
        <p:grpSpPr>
          <a:xfrm>
            <a:off x="8080399" y="5116098"/>
            <a:ext cx="471191" cy="578024"/>
            <a:chOff x="1838325" y="1743076"/>
            <a:chExt cx="851560" cy="992488"/>
          </a:xfrm>
        </p:grpSpPr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21" name="Picture 1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22" name="Group 121"/>
          <p:cNvGrpSpPr/>
          <p:nvPr/>
        </p:nvGrpSpPr>
        <p:grpSpPr>
          <a:xfrm>
            <a:off x="8901179" y="5018248"/>
            <a:ext cx="817995" cy="733072"/>
            <a:chOff x="2004634" y="4201277"/>
            <a:chExt cx="1304308" cy="1196824"/>
          </a:xfrm>
        </p:grpSpPr>
        <p:pic>
          <p:nvPicPr>
            <p:cNvPr id="123" name="Picture 12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25" name="Picture 1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9903434" y="5023580"/>
            <a:ext cx="505052" cy="682792"/>
          </a:xfrm>
          <a:prstGeom prst="rect">
            <a:avLst/>
          </a:prstGeom>
        </p:spPr>
      </p:pic>
      <p:grpSp>
        <p:nvGrpSpPr>
          <p:cNvPr id="126" name="Group 125"/>
          <p:cNvGrpSpPr/>
          <p:nvPr/>
        </p:nvGrpSpPr>
        <p:grpSpPr>
          <a:xfrm>
            <a:off x="10576607" y="5066682"/>
            <a:ext cx="471191" cy="578024"/>
            <a:chOff x="1838325" y="1743076"/>
            <a:chExt cx="851560" cy="992488"/>
          </a:xfrm>
        </p:grpSpPr>
        <p:pic>
          <p:nvPicPr>
            <p:cNvPr id="127" name="Picture 1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28" name="Picture 12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29" name="Group 128"/>
          <p:cNvGrpSpPr/>
          <p:nvPr/>
        </p:nvGrpSpPr>
        <p:grpSpPr>
          <a:xfrm>
            <a:off x="11150867" y="5028539"/>
            <a:ext cx="817995" cy="733072"/>
            <a:chOff x="2004634" y="4201277"/>
            <a:chExt cx="1304308" cy="1196824"/>
          </a:xfrm>
        </p:grpSpPr>
        <p:pic>
          <p:nvPicPr>
            <p:cNvPr id="130" name="Picture 12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31" name="Picture 13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372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1" y="-2667000"/>
            <a:ext cx="6857999" cy="12192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67443" y="1062335"/>
            <a:ext cx="9523954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Rất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trong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là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tiếng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chim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tiếng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chim</a:t>
            </a:r>
            <a:r>
              <a: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truyền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ngây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thơ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endParaRPr lang="en-US" sz="32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Rất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xanh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tiếng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sáo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diều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tiếng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sáo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trời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ngân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nga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endParaRPr lang="en-US" sz="32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Một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khoảng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trời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quê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hương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 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thân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yêu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về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bên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Bác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endParaRPr lang="en-US" sz="32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Cho </a:t>
            </a:r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về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ca </a:t>
            </a:r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hát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</a:t>
            </a:r>
          </a:p>
          <a:p>
            <a:endParaRPr lang="en-US" sz="32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Dưới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mái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tóc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tre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ngà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en-US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559" y="4261981"/>
            <a:ext cx="5421123" cy="2649337"/>
          </a:xfrm>
          <a:prstGeom prst="rect">
            <a:avLst/>
          </a:prstGeom>
        </p:spPr>
      </p:pic>
      <p:sp>
        <p:nvSpPr>
          <p:cNvPr id="66" name="Rectangle 65"/>
          <p:cNvSpPr/>
          <p:nvPr/>
        </p:nvSpPr>
        <p:spPr>
          <a:xfrm>
            <a:off x="3748082" y="194418"/>
            <a:ext cx="366632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HÁT</a:t>
            </a:r>
            <a:r>
              <a:rPr lang="en-US" sz="4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VÀ</a:t>
            </a:r>
            <a:r>
              <a:rPr lang="en-US" sz="4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GÕ</a:t>
            </a:r>
            <a:r>
              <a:rPr lang="en-US" sz="4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ĐỆM</a:t>
            </a:r>
            <a:endParaRPr lang="en-US" sz="4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488177" y="1583232"/>
            <a:ext cx="394062" cy="532742"/>
          </a:xfrm>
          <a:prstGeom prst="rect">
            <a:avLst/>
          </a:prstGeom>
        </p:spPr>
      </p:pic>
      <p:grpSp>
        <p:nvGrpSpPr>
          <p:cNvPr id="76" name="Group 75"/>
          <p:cNvGrpSpPr/>
          <p:nvPr/>
        </p:nvGrpSpPr>
        <p:grpSpPr>
          <a:xfrm>
            <a:off x="952778" y="1675927"/>
            <a:ext cx="397765" cy="517598"/>
            <a:chOff x="1838325" y="1743076"/>
            <a:chExt cx="851560" cy="992488"/>
          </a:xfrm>
        </p:grpSpPr>
        <p:pic>
          <p:nvPicPr>
            <p:cNvPr id="77" name="Picture 7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79" name="Group 78"/>
          <p:cNvGrpSpPr/>
          <p:nvPr/>
        </p:nvGrpSpPr>
        <p:grpSpPr>
          <a:xfrm>
            <a:off x="1384903" y="1518194"/>
            <a:ext cx="630224" cy="662817"/>
            <a:chOff x="2004634" y="4201277"/>
            <a:chExt cx="1304308" cy="1196824"/>
          </a:xfrm>
        </p:grpSpPr>
        <p:pic>
          <p:nvPicPr>
            <p:cNvPr id="80" name="Picture 7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82" name="Picture 8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2288858" y="1583232"/>
            <a:ext cx="394062" cy="532742"/>
          </a:xfrm>
          <a:prstGeom prst="rect">
            <a:avLst/>
          </a:prstGeom>
        </p:spPr>
      </p:pic>
      <p:grpSp>
        <p:nvGrpSpPr>
          <p:cNvPr id="83" name="Group 82"/>
          <p:cNvGrpSpPr/>
          <p:nvPr/>
        </p:nvGrpSpPr>
        <p:grpSpPr>
          <a:xfrm>
            <a:off x="2877935" y="1605398"/>
            <a:ext cx="397765" cy="517598"/>
            <a:chOff x="1838325" y="1743076"/>
            <a:chExt cx="851560" cy="992488"/>
          </a:xfrm>
        </p:grpSpPr>
        <p:pic>
          <p:nvPicPr>
            <p:cNvPr id="84" name="Picture 8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86" name="Group 85"/>
          <p:cNvGrpSpPr/>
          <p:nvPr/>
        </p:nvGrpSpPr>
        <p:grpSpPr>
          <a:xfrm>
            <a:off x="3708516" y="1518194"/>
            <a:ext cx="630224" cy="662817"/>
            <a:chOff x="2004634" y="4201277"/>
            <a:chExt cx="1304308" cy="1196824"/>
          </a:xfrm>
        </p:grpSpPr>
        <p:pic>
          <p:nvPicPr>
            <p:cNvPr id="87" name="Picture 8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88" name="Picture 8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89" name="Picture 8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4768021" y="1562561"/>
            <a:ext cx="394062" cy="532742"/>
          </a:xfrm>
          <a:prstGeom prst="rect">
            <a:avLst/>
          </a:prstGeom>
        </p:spPr>
      </p:pic>
      <p:grpSp>
        <p:nvGrpSpPr>
          <p:cNvPr id="90" name="Group 89"/>
          <p:cNvGrpSpPr/>
          <p:nvPr/>
        </p:nvGrpSpPr>
        <p:grpSpPr>
          <a:xfrm>
            <a:off x="5277996" y="1595061"/>
            <a:ext cx="397765" cy="517598"/>
            <a:chOff x="1838325" y="1743076"/>
            <a:chExt cx="851560" cy="992488"/>
          </a:xfrm>
        </p:grpSpPr>
        <p:pic>
          <p:nvPicPr>
            <p:cNvPr id="91" name="Picture 9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93" name="Group 92"/>
          <p:cNvGrpSpPr/>
          <p:nvPr/>
        </p:nvGrpSpPr>
        <p:grpSpPr>
          <a:xfrm>
            <a:off x="5786795" y="1518194"/>
            <a:ext cx="630224" cy="662817"/>
            <a:chOff x="2004634" y="4201277"/>
            <a:chExt cx="1304308" cy="1196824"/>
          </a:xfrm>
        </p:grpSpPr>
        <p:pic>
          <p:nvPicPr>
            <p:cNvPr id="94" name="Picture 9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96" name="Picture 9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6870290" y="1562561"/>
            <a:ext cx="394062" cy="532742"/>
          </a:xfrm>
          <a:prstGeom prst="rect">
            <a:avLst/>
          </a:prstGeom>
        </p:spPr>
      </p:pic>
      <p:grpSp>
        <p:nvGrpSpPr>
          <p:cNvPr id="97" name="Group 96"/>
          <p:cNvGrpSpPr/>
          <p:nvPr/>
        </p:nvGrpSpPr>
        <p:grpSpPr>
          <a:xfrm>
            <a:off x="7545355" y="1610143"/>
            <a:ext cx="397765" cy="517598"/>
            <a:chOff x="1838325" y="1743076"/>
            <a:chExt cx="851560" cy="992488"/>
          </a:xfrm>
        </p:grpSpPr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00" name="Group 99"/>
          <p:cNvGrpSpPr/>
          <p:nvPr/>
        </p:nvGrpSpPr>
        <p:grpSpPr>
          <a:xfrm>
            <a:off x="8054154" y="1533276"/>
            <a:ext cx="630224" cy="662817"/>
            <a:chOff x="2004634" y="4201277"/>
            <a:chExt cx="1304308" cy="1196824"/>
          </a:xfrm>
        </p:grpSpPr>
        <p:pic>
          <p:nvPicPr>
            <p:cNvPr id="101" name="Picture 10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03" name="Picture 10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9691994" y="1562561"/>
            <a:ext cx="394062" cy="532742"/>
          </a:xfrm>
          <a:prstGeom prst="rect">
            <a:avLst/>
          </a:prstGeom>
        </p:spPr>
      </p:pic>
      <p:grpSp>
        <p:nvGrpSpPr>
          <p:cNvPr id="104" name="Group 103"/>
          <p:cNvGrpSpPr/>
          <p:nvPr/>
        </p:nvGrpSpPr>
        <p:grpSpPr>
          <a:xfrm>
            <a:off x="10239062" y="1613393"/>
            <a:ext cx="397765" cy="517598"/>
            <a:chOff x="1838325" y="1743076"/>
            <a:chExt cx="851560" cy="992488"/>
          </a:xfrm>
        </p:grpSpPr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07" name="Group 106"/>
          <p:cNvGrpSpPr/>
          <p:nvPr/>
        </p:nvGrpSpPr>
        <p:grpSpPr>
          <a:xfrm>
            <a:off x="1422603" y="2450077"/>
            <a:ext cx="630224" cy="662817"/>
            <a:chOff x="2004634" y="4201277"/>
            <a:chExt cx="1304308" cy="1196824"/>
          </a:xfrm>
        </p:grpSpPr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09" name="Picture 10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10" name="Picture 10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2203031" y="2507052"/>
            <a:ext cx="394062" cy="532742"/>
          </a:xfrm>
          <a:prstGeom prst="rect">
            <a:avLst/>
          </a:prstGeom>
        </p:spPr>
      </p:pic>
      <p:grpSp>
        <p:nvGrpSpPr>
          <p:cNvPr id="111" name="Group 110"/>
          <p:cNvGrpSpPr/>
          <p:nvPr/>
        </p:nvGrpSpPr>
        <p:grpSpPr>
          <a:xfrm>
            <a:off x="2705960" y="2564476"/>
            <a:ext cx="397765" cy="517598"/>
            <a:chOff x="1838325" y="1743076"/>
            <a:chExt cx="851560" cy="992488"/>
          </a:xfrm>
        </p:grpSpPr>
        <p:pic>
          <p:nvPicPr>
            <p:cNvPr id="112" name="Picture 11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13" name="Picture 1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14" name="Group 113"/>
          <p:cNvGrpSpPr/>
          <p:nvPr/>
        </p:nvGrpSpPr>
        <p:grpSpPr>
          <a:xfrm>
            <a:off x="4068384" y="2498628"/>
            <a:ext cx="630224" cy="662817"/>
            <a:chOff x="2004634" y="4201277"/>
            <a:chExt cx="1304308" cy="1196824"/>
          </a:xfrm>
        </p:grpSpPr>
        <p:pic>
          <p:nvPicPr>
            <p:cNvPr id="115" name="Picture 1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17" name="Picture 1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4832128" y="2536423"/>
            <a:ext cx="394062" cy="532742"/>
          </a:xfrm>
          <a:prstGeom prst="rect">
            <a:avLst/>
          </a:prstGeom>
        </p:spPr>
      </p:pic>
      <p:grpSp>
        <p:nvGrpSpPr>
          <p:cNvPr id="118" name="Group 117"/>
          <p:cNvGrpSpPr/>
          <p:nvPr/>
        </p:nvGrpSpPr>
        <p:grpSpPr>
          <a:xfrm>
            <a:off x="5335057" y="2593847"/>
            <a:ext cx="397765" cy="517598"/>
            <a:chOff x="1838325" y="1743076"/>
            <a:chExt cx="851560" cy="992488"/>
          </a:xfrm>
        </p:grpSpPr>
        <p:pic>
          <p:nvPicPr>
            <p:cNvPr id="119" name="Picture 11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21" name="Group 120"/>
          <p:cNvGrpSpPr/>
          <p:nvPr/>
        </p:nvGrpSpPr>
        <p:grpSpPr>
          <a:xfrm>
            <a:off x="5908111" y="2516986"/>
            <a:ext cx="630224" cy="662817"/>
            <a:chOff x="2004634" y="4201277"/>
            <a:chExt cx="1304308" cy="1196824"/>
          </a:xfrm>
        </p:grpSpPr>
        <p:pic>
          <p:nvPicPr>
            <p:cNvPr id="122" name="Picture 12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23" name="Picture 12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24" name="Picture 1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6728569" y="2555290"/>
            <a:ext cx="394062" cy="532742"/>
          </a:xfrm>
          <a:prstGeom prst="rect">
            <a:avLst/>
          </a:prstGeom>
        </p:spPr>
      </p:pic>
      <p:grpSp>
        <p:nvGrpSpPr>
          <p:cNvPr id="125" name="Group 124"/>
          <p:cNvGrpSpPr/>
          <p:nvPr/>
        </p:nvGrpSpPr>
        <p:grpSpPr>
          <a:xfrm>
            <a:off x="7346472" y="2630364"/>
            <a:ext cx="397765" cy="517598"/>
            <a:chOff x="1838325" y="1743076"/>
            <a:chExt cx="851560" cy="992488"/>
          </a:xfrm>
        </p:grpSpPr>
        <p:pic>
          <p:nvPicPr>
            <p:cNvPr id="126" name="Picture 12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27" name="Picture 12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28" name="Group 127"/>
          <p:cNvGrpSpPr/>
          <p:nvPr/>
        </p:nvGrpSpPr>
        <p:grpSpPr>
          <a:xfrm>
            <a:off x="7919526" y="2553503"/>
            <a:ext cx="630224" cy="662817"/>
            <a:chOff x="2004634" y="4201277"/>
            <a:chExt cx="1304308" cy="1196824"/>
          </a:xfrm>
        </p:grpSpPr>
        <p:pic>
          <p:nvPicPr>
            <p:cNvPr id="129" name="Picture 12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30" name="Picture 12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31" name="Picture 1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9474150" y="2555290"/>
            <a:ext cx="394062" cy="532742"/>
          </a:xfrm>
          <a:prstGeom prst="rect">
            <a:avLst/>
          </a:prstGeom>
        </p:spPr>
      </p:pic>
      <p:grpSp>
        <p:nvGrpSpPr>
          <p:cNvPr id="132" name="Group 131"/>
          <p:cNvGrpSpPr/>
          <p:nvPr/>
        </p:nvGrpSpPr>
        <p:grpSpPr>
          <a:xfrm>
            <a:off x="9904446" y="2630364"/>
            <a:ext cx="397765" cy="517598"/>
            <a:chOff x="1838325" y="1743076"/>
            <a:chExt cx="851560" cy="992488"/>
          </a:xfrm>
        </p:grpSpPr>
        <p:pic>
          <p:nvPicPr>
            <p:cNvPr id="133" name="Picture 13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34" name="Picture 13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35" name="Group 134"/>
          <p:cNvGrpSpPr/>
          <p:nvPr/>
        </p:nvGrpSpPr>
        <p:grpSpPr>
          <a:xfrm>
            <a:off x="10315607" y="2544909"/>
            <a:ext cx="630224" cy="662817"/>
            <a:chOff x="2004634" y="4201277"/>
            <a:chExt cx="1304308" cy="1196824"/>
          </a:xfrm>
        </p:grpSpPr>
        <p:pic>
          <p:nvPicPr>
            <p:cNvPr id="136" name="Picture 13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37" name="Picture 13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38" name="Picture 13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10989861" y="2669980"/>
            <a:ext cx="394062" cy="532742"/>
          </a:xfrm>
          <a:prstGeom prst="rect">
            <a:avLst/>
          </a:prstGeom>
        </p:spPr>
      </p:pic>
      <p:grpSp>
        <p:nvGrpSpPr>
          <p:cNvPr id="139" name="Group 138"/>
          <p:cNvGrpSpPr/>
          <p:nvPr/>
        </p:nvGrpSpPr>
        <p:grpSpPr>
          <a:xfrm>
            <a:off x="11465573" y="2661044"/>
            <a:ext cx="397765" cy="517598"/>
            <a:chOff x="1838325" y="1743076"/>
            <a:chExt cx="851560" cy="992488"/>
          </a:xfrm>
        </p:grpSpPr>
        <p:pic>
          <p:nvPicPr>
            <p:cNvPr id="140" name="Picture 13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41" name="Picture 14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42" name="Group 141"/>
          <p:cNvGrpSpPr/>
          <p:nvPr/>
        </p:nvGrpSpPr>
        <p:grpSpPr>
          <a:xfrm>
            <a:off x="1475810" y="3450549"/>
            <a:ext cx="630224" cy="662817"/>
            <a:chOff x="2004634" y="4201277"/>
            <a:chExt cx="1304308" cy="1196824"/>
          </a:xfrm>
        </p:grpSpPr>
        <p:pic>
          <p:nvPicPr>
            <p:cNvPr id="143" name="Picture 14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44" name="Picture 14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45" name="Picture 14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2498641" y="3480369"/>
            <a:ext cx="394062" cy="532742"/>
          </a:xfrm>
          <a:prstGeom prst="rect">
            <a:avLst/>
          </a:prstGeom>
        </p:spPr>
      </p:pic>
      <p:grpSp>
        <p:nvGrpSpPr>
          <p:cNvPr id="146" name="Group 145"/>
          <p:cNvGrpSpPr/>
          <p:nvPr/>
        </p:nvGrpSpPr>
        <p:grpSpPr>
          <a:xfrm>
            <a:off x="3549199" y="3595555"/>
            <a:ext cx="397765" cy="517598"/>
            <a:chOff x="1838325" y="1743076"/>
            <a:chExt cx="851560" cy="992488"/>
          </a:xfrm>
        </p:grpSpPr>
        <p:pic>
          <p:nvPicPr>
            <p:cNvPr id="147" name="Picture 14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48" name="Picture 14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49" name="Group 148"/>
          <p:cNvGrpSpPr/>
          <p:nvPr/>
        </p:nvGrpSpPr>
        <p:grpSpPr>
          <a:xfrm>
            <a:off x="4055956" y="3487680"/>
            <a:ext cx="630224" cy="662817"/>
            <a:chOff x="2004634" y="4201277"/>
            <a:chExt cx="1304308" cy="1196824"/>
          </a:xfrm>
        </p:grpSpPr>
        <p:pic>
          <p:nvPicPr>
            <p:cNvPr id="150" name="Picture 14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51" name="Picture 15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52" name="Picture 15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5519882" y="3580384"/>
            <a:ext cx="394062" cy="532742"/>
          </a:xfrm>
          <a:prstGeom prst="rect">
            <a:avLst/>
          </a:prstGeom>
        </p:spPr>
      </p:pic>
      <p:grpSp>
        <p:nvGrpSpPr>
          <p:cNvPr id="153" name="Group 152"/>
          <p:cNvGrpSpPr/>
          <p:nvPr/>
        </p:nvGrpSpPr>
        <p:grpSpPr>
          <a:xfrm>
            <a:off x="6166480" y="3641902"/>
            <a:ext cx="397765" cy="517598"/>
            <a:chOff x="1838325" y="1743076"/>
            <a:chExt cx="851560" cy="992488"/>
          </a:xfrm>
        </p:grpSpPr>
        <p:pic>
          <p:nvPicPr>
            <p:cNvPr id="154" name="Picture 15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55" name="Picture 15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56" name="Group 155"/>
          <p:cNvGrpSpPr/>
          <p:nvPr/>
        </p:nvGrpSpPr>
        <p:grpSpPr>
          <a:xfrm>
            <a:off x="6866745" y="3487680"/>
            <a:ext cx="630224" cy="662817"/>
            <a:chOff x="2004634" y="4201277"/>
            <a:chExt cx="1304308" cy="1196824"/>
          </a:xfrm>
        </p:grpSpPr>
        <p:pic>
          <p:nvPicPr>
            <p:cNvPr id="157" name="Picture 15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58" name="Picture 15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59" name="Picture 15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7699788" y="3580384"/>
            <a:ext cx="394062" cy="532742"/>
          </a:xfrm>
          <a:prstGeom prst="rect">
            <a:avLst/>
          </a:prstGeom>
        </p:spPr>
      </p:pic>
      <p:grpSp>
        <p:nvGrpSpPr>
          <p:cNvPr id="160" name="Group 159"/>
          <p:cNvGrpSpPr/>
          <p:nvPr/>
        </p:nvGrpSpPr>
        <p:grpSpPr>
          <a:xfrm>
            <a:off x="8290098" y="3641902"/>
            <a:ext cx="397765" cy="517598"/>
            <a:chOff x="1838325" y="1743076"/>
            <a:chExt cx="851560" cy="992488"/>
          </a:xfrm>
        </p:grpSpPr>
        <p:pic>
          <p:nvPicPr>
            <p:cNvPr id="161" name="Picture 16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62" name="Picture 16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63" name="Group 162"/>
          <p:cNvGrpSpPr/>
          <p:nvPr/>
        </p:nvGrpSpPr>
        <p:grpSpPr>
          <a:xfrm>
            <a:off x="8818979" y="3512659"/>
            <a:ext cx="630224" cy="662817"/>
            <a:chOff x="2004634" y="4201277"/>
            <a:chExt cx="1304308" cy="1196824"/>
          </a:xfrm>
        </p:grpSpPr>
        <p:pic>
          <p:nvPicPr>
            <p:cNvPr id="164" name="Picture 16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65" name="Picture 16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66" name="Picture 16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10167356" y="3620821"/>
            <a:ext cx="394062" cy="532742"/>
          </a:xfrm>
          <a:prstGeom prst="rect">
            <a:avLst/>
          </a:prstGeom>
        </p:spPr>
      </p:pic>
      <p:grpSp>
        <p:nvGrpSpPr>
          <p:cNvPr id="167" name="Group 166"/>
          <p:cNvGrpSpPr/>
          <p:nvPr/>
        </p:nvGrpSpPr>
        <p:grpSpPr>
          <a:xfrm>
            <a:off x="10757666" y="3682339"/>
            <a:ext cx="397765" cy="517598"/>
            <a:chOff x="1838325" y="1743076"/>
            <a:chExt cx="851560" cy="992488"/>
          </a:xfrm>
        </p:grpSpPr>
        <p:pic>
          <p:nvPicPr>
            <p:cNvPr id="168" name="Picture 16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69" name="Picture 16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70" name="Group 169"/>
          <p:cNvGrpSpPr/>
          <p:nvPr/>
        </p:nvGrpSpPr>
        <p:grpSpPr>
          <a:xfrm>
            <a:off x="1438801" y="4417632"/>
            <a:ext cx="630224" cy="662817"/>
            <a:chOff x="2004634" y="4201277"/>
            <a:chExt cx="1304308" cy="1196824"/>
          </a:xfrm>
        </p:grpSpPr>
        <p:pic>
          <p:nvPicPr>
            <p:cNvPr id="171" name="Picture 17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72" name="Picture 17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73" name="Picture 17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2231181" y="4532895"/>
            <a:ext cx="394062" cy="532742"/>
          </a:xfrm>
          <a:prstGeom prst="rect">
            <a:avLst/>
          </a:prstGeom>
        </p:spPr>
      </p:pic>
      <p:grpSp>
        <p:nvGrpSpPr>
          <p:cNvPr id="174" name="Group 173"/>
          <p:cNvGrpSpPr/>
          <p:nvPr/>
        </p:nvGrpSpPr>
        <p:grpSpPr>
          <a:xfrm>
            <a:off x="2826389" y="4569034"/>
            <a:ext cx="397765" cy="517598"/>
            <a:chOff x="1838325" y="1743076"/>
            <a:chExt cx="851560" cy="992488"/>
          </a:xfrm>
        </p:grpSpPr>
        <p:pic>
          <p:nvPicPr>
            <p:cNvPr id="175" name="Picture 17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76" name="Picture 17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77" name="Group 176"/>
          <p:cNvGrpSpPr/>
          <p:nvPr/>
        </p:nvGrpSpPr>
        <p:grpSpPr>
          <a:xfrm>
            <a:off x="3304232" y="4499023"/>
            <a:ext cx="630224" cy="662817"/>
            <a:chOff x="2004634" y="4201277"/>
            <a:chExt cx="1304308" cy="1196824"/>
          </a:xfrm>
        </p:grpSpPr>
        <p:pic>
          <p:nvPicPr>
            <p:cNvPr id="178" name="Picture 17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79" name="Picture 17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80" name="Picture 17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4434291" y="4532895"/>
            <a:ext cx="394062" cy="532742"/>
          </a:xfrm>
          <a:prstGeom prst="rect">
            <a:avLst/>
          </a:prstGeom>
        </p:spPr>
      </p:pic>
      <p:grpSp>
        <p:nvGrpSpPr>
          <p:cNvPr id="181" name="Group 180"/>
          <p:cNvGrpSpPr/>
          <p:nvPr/>
        </p:nvGrpSpPr>
        <p:grpSpPr>
          <a:xfrm>
            <a:off x="5029499" y="4569034"/>
            <a:ext cx="397765" cy="517598"/>
            <a:chOff x="1838325" y="1743076"/>
            <a:chExt cx="851560" cy="992488"/>
          </a:xfrm>
        </p:grpSpPr>
        <p:pic>
          <p:nvPicPr>
            <p:cNvPr id="182" name="Picture 18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83" name="Picture 18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84" name="Group 183"/>
          <p:cNvGrpSpPr/>
          <p:nvPr/>
        </p:nvGrpSpPr>
        <p:grpSpPr>
          <a:xfrm>
            <a:off x="5536256" y="4461159"/>
            <a:ext cx="630224" cy="662817"/>
            <a:chOff x="2004634" y="4201277"/>
            <a:chExt cx="1304308" cy="1196824"/>
          </a:xfrm>
        </p:grpSpPr>
        <p:pic>
          <p:nvPicPr>
            <p:cNvPr id="185" name="Picture 18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86" name="Picture 18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87" name="Picture 18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6186938" y="4608103"/>
            <a:ext cx="394062" cy="532742"/>
          </a:xfrm>
          <a:prstGeom prst="rect">
            <a:avLst/>
          </a:prstGeom>
        </p:spPr>
      </p:pic>
      <p:grpSp>
        <p:nvGrpSpPr>
          <p:cNvPr id="188" name="Group 187"/>
          <p:cNvGrpSpPr/>
          <p:nvPr/>
        </p:nvGrpSpPr>
        <p:grpSpPr>
          <a:xfrm>
            <a:off x="6782146" y="4644242"/>
            <a:ext cx="397765" cy="517598"/>
            <a:chOff x="1838325" y="1743076"/>
            <a:chExt cx="851560" cy="992488"/>
          </a:xfrm>
        </p:grpSpPr>
        <p:pic>
          <p:nvPicPr>
            <p:cNvPr id="189" name="Picture 18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90" name="Picture 18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91" name="Group 190"/>
          <p:cNvGrpSpPr/>
          <p:nvPr/>
        </p:nvGrpSpPr>
        <p:grpSpPr>
          <a:xfrm>
            <a:off x="7288903" y="4536367"/>
            <a:ext cx="630224" cy="662817"/>
            <a:chOff x="2004634" y="4201277"/>
            <a:chExt cx="1304308" cy="1196824"/>
          </a:xfrm>
        </p:grpSpPr>
        <p:pic>
          <p:nvPicPr>
            <p:cNvPr id="192" name="Picture 19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193" name="Picture 19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194" name="Picture 19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1659654" y="5524179"/>
            <a:ext cx="394062" cy="532742"/>
          </a:xfrm>
          <a:prstGeom prst="rect">
            <a:avLst/>
          </a:prstGeom>
        </p:spPr>
      </p:pic>
      <p:grpSp>
        <p:nvGrpSpPr>
          <p:cNvPr id="195" name="Group 194"/>
          <p:cNvGrpSpPr/>
          <p:nvPr/>
        </p:nvGrpSpPr>
        <p:grpSpPr>
          <a:xfrm>
            <a:off x="2254793" y="5523390"/>
            <a:ext cx="397765" cy="517598"/>
            <a:chOff x="1838325" y="1743076"/>
            <a:chExt cx="851560" cy="992488"/>
          </a:xfrm>
        </p:grpSpPr>
        <p:pic>
          <p:nvPicPr>
            <p:cNvPr id="196" name="Picture 19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197" name="Picture 19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198" name="Group 197"/>
          <p:cNvGrpSpPr/>
          <p:nvPr/>
        </p:nvGrpSpPr>
        <p:grpSpPr>
          <a:xfrm>
            <a:off x="2819344" y="5453736"/>
            <a:ext cx="630224" cy="662817"/>
            <a:chOff x="2004634" y="4201277"/>
            <a:chExt cx="1304308" cy="1196824"/>
          </a:xfrm>
        </p:grpSpPr>
        <p:pic>
          <p:nvPicPr>
            <p:cNvPr id="199" name="Picture 19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200" name="Picture 19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201" name="Picture 20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3551051" y="5462725"/>
            <a:ext cx="394062" cy="532742"/>
          </a:xfrm>
          <a:prstGeom prst="rect">
            <a:avLst/>
          </a:prstGeom>
        </p:spPr>
      </p:pic>
      <p:grpSp>
        <p:nvGrpSpPr>
          <p:cNvPr id="202" name="Group 201"/>
          <p:cNvGrpSpPr/>
          <p:nvPr/>
        </p:nvGrpSpPr>
        <p:grpSpPr>
          <a:xfrm>
            <a:off x="4068384" y="5546423"/>
            <a:ext cx="397765" cy="517598"/>
            <a:chOff x="1838325" y="1743076"/>
            <a:chExt cx="851560" cy="992488"/>
          </a:xfrm>
        </p:grpSpPr>
        <p:pic>
          <p:nvPicPr>
            <p:cNvPr id="203" name="Picture 20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204" name="Picture 20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205" name="Group 204"/>
          <p:cNvGrpSpPr/>
          <p:nvPr/>
        </p:nvGrpSpPr>
        <p:grpSpPr>
          <a:xfrm>
            <a:off x="4483434" y="5453736"/>
            <a:ext cx="630224" cy="662817"/>
            <a:chOff x="2004634" y="4201277"/>
            <a:chExt cx="1304308" cy="1196824"/>
          </a:xfrm>
        </p:grpSpPr>
        <p:pic>
          <p:nvPicPr>
            <p:cNvPr id="206" name="Picture 20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207" name="Picture 20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208" name="Picture 20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5265486" y="5570226"/>
            <a:ext cx="394062" cy="532742"/>
          </a:xfrm>
          <a:prstGeom prst="rect">
            <a:avLst/>
          </a:prstGeom>
        </p:spPr>
      </p:pic>
      <p:grpSp>
        <p:nvGrpSpPr>
          <p:cNvPr id="209" name="Group 208"/>
          <p:cNvGrpSpPr/>
          <p:nvPr/>
        </p:nvGrpSpPr>
        <p:grpSpPr>
          <a:xfrm>
            <a:off x="5860694" y="5606365"/>
            <a:ext cx="397765" cy="517598"/>
            <a:chOff x="1838325" y="1743076"/>
            <a:chExt cx="851560" cy="992488"/>
          </a:xfrm>
        </p:grpSpPr>
        <p:pic>
          <p:nvPicPr>
            <p:cNvPr id="210" name="Picture 20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211" name="Picture 2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  <p:grpSp>
        <p:nvGrpSpPr>
          <p:cNvPr id="212" name="Group 211"/>
          <p:cNvGrpSpPr/>
          <p:nvPr/>
        </p:nvGrpSpPr>
        <p:grpSpPr>
          <a:xfrm>
            <a:off x="6367451" y="5498490"/>
            <a:ext cx="630224" cy="662817"/>
            <a:chOff x="2004634" y="4201277"/>
            <a:chExt cx="1304308" cy="1196824"/>
          </a:xfrm>
        </p:grpSpPr>
        <p:pic>
          <p:nvPicPr>
            <p:cNvPr id="213" name="Picture 21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214" name="Picture 2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942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025" y="238366"/>
            <a:ext cx="7838430" cy="518306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36689" y="2829899"/>
            <a:ext cx="5661102" cy="129266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TẬP</a:t>
            </a:r>
            <a:r>
              <a:rPr lang="en-US" sz="32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ĐỌC</a:t>
            </a:r>
            <a:r>
              <a:rPr lang="en-US" sz="32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NHẠC</a:t>
            </a:r>
            <a:endParaRPr lang="en-US" sz="3200" b="1" cap="none" spc="0" dirty="0" smtClean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endParaRPr lang="en-US" sz="1400" b="1" cap="none" spc="0" dirty="0" smtClean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TĐN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SỐ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5 –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NĂM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CÁNH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SAO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VUI</a:t>
            </a:r>
            <a:endParaRPr lang="en-US" sz="3200" b="1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323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103" t="12586" r="5357" b="30612"/>
          <a:stretch/>
        </p:blipFill>
        <p:spPr>
          <a:xfrm>
            <a:off x="438150" y="390524"/>
            <a:ext cx="11296650" cy="6067425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6172201" y="3200400"/>
            <a:ext cx="695324" cy="80962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962526" y="5153025"/>
            <a:ext cx="695324" cy="79057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570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playback (3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04775"/>
            <a:ext cx="12115800" cy="64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636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2819400" y="3295650"/>
            <a:ext cx="7143750" cy="1173381"/>
            <a:chOff x="2790825" y="3000375"/>
            <a:chExt cx="7143750" cy="1173381"/>
          </a:xfrm>
        </p:grpSpPr>
        <p:grpSp>
          <p:nvGrpSpPr>
            <p:cNvPr id="11" name="Group 10"/>
            <p:cNvGrpSpPr/>
            <p:nvPr/>
          </p:nvGrpSpPr>
          <p:grpSpPr>
            <a:xfrm>
              <a:off x="2790825" y="3324225"/>
              <a:ext cx="7143750" cy="609600"/>
              <a:chOff x="2790825" y="3324225"/>
              <a:chExt cx="7143750" cy="609600"/>
            </a:xfrm>
          </p:grpSpPr>
          <p:cxnSp>
            <p:nvCxnSpPr>
              <p:cNvPr id="6" name="Straight Connector 5"/>
              <p:cNvCxnSpPr/>
              <p:nvPr/>
            </p:nvCxnSpPr>
            <p:spPr>
              <a:xfrm>
                <a:off x="2790825" y="3324225"/>
                <a:ext cx="713422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>
                <a:off x="2800350" y="3476625"/>
                <a:ext cx="713422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>
                <a:off x="2800350" y="3619500"/>
                <a:ext cx="713422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>
                <a:off x="2800350" y="3771900"/>
                <a:ext cx="713422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2800350" y="3933825"/>
                <a:ext cx="713422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9400" y="3000375"/>
              <a:ext cx="428625" cy="117338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43" t="10511" r="49796" b="80255"/>
          <a:stretch/>
        </p:blipFill>
        <p:spPr>
          <a:xfrm>
            <a:off x="5705479" y="4116147"/>
            <a:ext cx="380999" cy="25221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43" t="10511" r="49796" b="80255"/>
          <a:stretch/>
        </p:blipFill>
        <p:spPr>
          <a:xfrm>
            <a:off x="4648204" y="4205189"/>
            <a:ext cx="380999" cy="25221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43" t="10511" r="49796" b="80255"/>
          <a:stretch/>
        </p:blipFill>
        <p:spPr>
          <a:xfrm>
            <a:off x="6824665" y="3949460"/>
            <a:ext cx="380999" cy="25221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43" t="10511" r="49796" b="80255"/>
          <a:stretch/>
        </p:blipFill>
        <p:spPr>
          <a:xfrm>
            <a:off x="7996239" y="3872815"/>
            <a:ext cx="380999" cy="252211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3633790" y="4251777"/>
            <a:ext cx="380999" cy="252211"/>
            <a:chOff x="4152902" y="4557714"/>
            <a:chExt cx="380999" cy="252211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743" t="10511" r="49796" b="80255"/>
            <a:stretch/>
          </p:blipFill>
          <p:spPr>
            <a:xfrm>
              <a:off x="4152902" y="4557714"/>
              <a:ext cx="380999" cy="252211"/>
            </a:xfrm>
            <a:prstGeom prst="rect">
              <a:avLst/>
            </a:prstGeom>
          </p:spPr>
        </p:pic>
        <p:cxnSp>
          <p:nvCxnSpPr>
            <p:cNvPr id="28" name="Straight Connector 27"/>
            <p:cNvCxnSpPr/>
            <p:nvPr/>
          </p:nvCxnSpPr>
          <p:spPr>
            <a:xfrm>
              <a:off x="4152902" y="4674295"/>
              <a:ext cx="38099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43" t="10511" r="49796" b="80255"/>
          <a:stretch/>
        </p:blipFill>
        <p:spPr>
          <a:xfrm>
            <a:off x="9208295" y="3717232"/>
            <a:ext cx="380999" cy="252211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3505200" y="4550803"/>
            <a:ext cx="6276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Đô</a:t>
            </a:r>
            <a:r>
              <a:rPr lang="en-US" sz="2800" b="1" dirty="0" smtClean="0"/>
              <a:t>        </a:t>
            </a:r>
            <a:r>
              <a:rPr lang="en-US" sz="2800" b="1" dirty="0" err="1" smtClean="0"/>
              <a:t>Rê</a:t>
            </a:r>
            <a:r>
              <a:rPr lang="en-US" sz="2800" b="1" dirty="0" smtClean="0"/>
              <a:t>        </a:t>
            </a:r>
            <a:r>
              <a:rPr lang="en-US" sz="2800" b="1" dirty="0" err="1" smtClean="0"/>
              <a:t>Mi</a:t>
            </a:r>
            <a:r>
              <a:rPr lang="en-US" sz="2800" b="1" dirty="0" smtClean="0"/>
              <a:t>         Son         La          </a:t>
            </a:r>
            <a:r>
              <a:rPr lang="en-US" sz="2800" b="1" dirty="0" err="1" smtClean="0"/>
              <a:t>Đố</a:t>
            </a:r>
            <a:endParaRPr lang="en-US" sz="2800" b="1" dirty="0"/>
          </a:p>
        </p:txBody>
      </p:sp>
      <p:sp>
        <p:nvSpPr>
          <p:cNvPr id="32" name="Rectangle 31"/>
          <p:cNvSpPr/>
          <p:nvPr/>
        </p:nvSpPr>
        <p:spPr>
          <a:xfrm>
            <a:off x="3954549" y="2006135"/>
            <a:ext cx="473546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LUYỆN</a:t>
            </a:r>
            <a:r>
              <a:rPr lang="en-US" sz="4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4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TẬP</a:t>
            </a:r>
            <a:r>
              <a:rPr lang="en-US" sz="4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CAO </a:t>
            </a:r>
            <a:r>
              <a:rPr lang="en-US" sz="4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ĐỘ</a:t>
            </a:r>
            <a:endParaRPr lang="en-US" sz="4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37984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"/>
            <a:ext cx="12192000" cy="6858000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3914622" y="1387010"/>
            <a:ext cx="489916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LUYỆN</a:t>
            </a:r>
            <a:r>
              <a:rPr lang="en-US" sz="4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4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TẬP</a:t>
            </a:r>
            <a:r>
              <a:rPr lang="en-US" sz="4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4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TIẾT</a:t>
            </a:r>
            <a:r>
              <a:rPr lang="en-US" sz="4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4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TẤU</a:t>
            </a:r>
            <a:endParaRPr lang="en-US" sz="4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2327167" y="2319338"/>
            <a:ext cx="8074072" cy="942974"/>
            <a:chOff x="3062448" y="3271838"/>
            <a:chExt cx="8074072" cy="942974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83" t="77309" r="48184"/>
            <a:stretch/>
          </p:blipFill>
          <p:spPr>
            <a:xfrm>
              <a:off x="3677436" y="3326959"/>
              <a:ext cx="542139" cy="809991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2448" y="3326960"/>
              <a:ext cx="401524" cy="809991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83" t="77309" r="48184"/>
            <a:stretch/>
          </p:blipFill>
          <p:spPr>
            <a:xfrm>
              <a:off x="4433039" y="3326959"/>
              <a:ext cx="542139" cy="809991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83" t="77309" r="48184"/>
            <a:stretch/>
          </p:blipFill>
          <p:spPr>
            <a:xfrm>
              <a:off x="5139775" y="3326959"/>
              <a:ext cx="542139" cy="809991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83" t="77309" r="48184"/>
            <a:stretch/>
          </p:blipFill>
          <p:spPr>
            <a:xfrm>
              <a:off x="5877875" y="3326959"/>
              <a:ext cx="542139" cy="809991"/>
            </a:xfrm>
            <a:prstGeom prst="rect">
              <a:avLst/>
            </a:prstGeom>
          </p:spPr>
        </p:pic>
        <p:cxnSp>
          <p:nvCxnSpPr>
            <p:cNvPr id="28" name="Straight Connector 27"/>
            <p:cNvCxnSpPr/>
            <p:nvPr/>
          </p:nvCxnSpPr>
          <p:spPr>
            <a:xfrm>
              <a:off x="6650245" y="3429000"/>
              <a:ext cx="0" cy="6286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74" t="48147" r="86406" b="25437"/>
            <a:stretch/>
          </p:blipFill>
          <p:spPr>
            <a:xfrm>
              <a:off x="6927096" y="3271838"/>
              <a:ext cx="428624" cy="942974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83" t="77309" r="48184"/>
            <a:stretch/>
          </p:blipFill>
          <p:spPr>
            <a:xfrm>
              <a:off x="7656206" y="3326959"/>
              <a:ext cx="542139" cy="809991"/>
            </a:xfrm>
            <a:prstGeom prst="rect">
              <a:avLst/>
            </a:prstGeom>
          </p:spPr>
        </p:pic>
        <p:cxnSp>
          <p:nvCxnSpPr>
            <p:cNvPr id="31" name="Straight Connector 30"/>
            <p:cNvCxnSpPr/>
            <p:nvPr/>
          </p:nvCxnSpPr>
          <p:spPr>
            <a:xfrm>
              <a:off x="8421895" y="3429000"/>
              <a:ext cx="0" cy="6286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83" t="49364" r="52797" b="27955"/>
            <a:stretch/>
          </p:blipFill>
          <p:spPr>
            <a:xfrm>
              <a:off x="8645446" y="3338512"/>
              <a:ext cx="375201" cy="809625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83" t="49364" r="52797" b="27955"/>
            <a:stretch/>
          </p:blipFill>
          <p:spPr>
            <a:xfrm>
              <a:off x="9488071" y="3327325"/>
              <a:ext cx="375201" cy="809625"/>
            </a:xfrm>
            <a:prstGeom prst="rect">
              <a:avLst/>
            </a:prstGeom>
          </p:spPr>
        </p:pic>
        <p:cxnSp>
          <p:nvCxnSpPr>
            <p:cNvPr id="34" name="Straight Connector 33"/>
            <p:cNvCxnSpPr/>
            <p:nvPr/>
          </p:nvCxnSpPr>
          <p:spPr>
            <a:xfrm>
              <a:off x="10126870" y="3417629"/>
              <a:ext cx="0" cy="6286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563" t="24412" r="54129" b="52907"/>
            <a:stretch/>
          </p:blipFill>
          <p:spPr>
            <a:xfrm>
              <a:off x="10390469" y="3326959"/>
              <a:ext cx="304800" cy="809625"/>
            </a:xfrm>
            <a:prstGeom prst="rect">
              <a:avLst/>
            </a:prstGeom>
          </p:spPr>
        </p:pic>
        <p:cxnSp>
          <p:nvCxnSpPr>
            <p:cNvPr id="36" name="Straight Connector 35"/>
            <p:cNvCxnSpPr/>
            <p:nvPr/>
          </p:nvCxnSpPr>
          <p:spPr>
            <a:xfrm>
              <a:off x="11136520" y="3417446"/>
              <a:ext cx="0" cy="6286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11069845" y="3417446"/>
              <a:ext cx="0" cy="6286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/>
          <p:cNvGrpSpPr/>
          <p:nvPr/>
        </p:nvGrpSpPr>
        <p:grpSpPr>
          <a:xfrm>
            <a:off x="2327167" y="4083844"/>
            <a:ext cx="8207483" cy="897731"/>
            <a:chOff x="2327167" y="4083844"/>
            <a:chExt cx="8540797" cy="942974"/>
          </a:xfrm>
        </p:grpSpPr>
        <p:pic>
          <p:nvPicPr>
            <p:cNvPr id="40" name="Picture 3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83" t="77309" r="48184"/>
            <a:stretch/>
          </p:blipFill>
          <p:spPr>
            <a:xfrm>
              <a:off x="2942155" y="4138965"/>
              <a:ext cx="542139" cy="809991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7167" y="4138966"/>
              <a:ext cx="401524" cy="809991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83" t="77309" r="48184"/>
            <a:stretch/>
          </p:blipFill>
          <p:spPr>
            <a:xfrm>
              <a:off x="3697758" y="4138965"/>
              <a:ext cx="542139" cy="809991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83" t="77309" r="48184"/>
            <a:stretch/>
          </p:blipFill>
          <p:spPr>
            <a:xfrm>
              <a:off x="4404494" y="4138965"/>
              <a:ext cx="542139" cy="809991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83" t="77309" r="48184"/>
            <a:stretch/>
          </p:blipFill>
          <p:spPr>
            <a:xfrm>
              <a:off x="5142594" y="4138965"/>
              <a:ext cx="542139" cy="809991"/>
            </a:xfrm>
            <a:prstGeom prst="rect">
              <a:avLst/>
            </a:prstGeom>
          </p:spPr>
        </p:pic>
        <p:cxnSp>
          <p:nvCxnSpPr>
            <p:cNvPr id="45" name="Straight Connector 44"/>
            <p:cNvCxnSpPr/>
            <p:nvPr/>
          </p:nvCxnSpPr>
          <p:spPr>
            <a:xfrm>
              <a:off x="5914964" y="4241006"/>
              <a:ext cx="0" cy="6286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74" t="48147" r="86406" b="25437"/>
            <a:stretch/>
          </p:blipFill>
          <p:spPr>
            <a:xfrm>
              <a:off x="6191815" y="4083844"/>
              <a:ext cx="428624" cy="942974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83" t="77309" r="48184"/>
            <a:stretch/>
          </p:blipFill>
          <p:spPr>
            <a:xfrm>
              <a:off x="6920925" y="4138965"/>
              <a:ext cx="542139" cy="809991"/>
            </a:xfrm>
            <a:prstGeom prst="rect">
              <a:avLst/>
            </a:prstGeom>
          </p:spPr>
        </p:pic>
        <p:cxnSp>
          <p:nvCxnSpPr>
            <p:cNvPr id="48" name="Straight Connector 47"/>
            <p:cNvCxnSpPr/>
            <p:nvPr/>
          </p:nvCxnSpPr>
          <p:spPr>
            <a:xfrm>
              <a:off x="7686614" y="4241006"/>
              <a:ext cx="0" cy="6286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9" name="Picture 4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83" t="49364" r="52797" b="27955"/>
            <a:stretch/>
          </p:blipFill>
          <p:spPr>
            <a:xfrm>
              <a:off x="7910165" y="4150518"/>
              <a:ext cx="375201" cy="809625"/>
            </a:xfrm>
            <a:prstGeom prst="rect">
              <a:avLst/>
            </a:prstGeom>
          </p:spPr>
        </p:pic>
        <p:cxnSp>
          <p:nvCxnSpPr>
            <p:cNvPr id="51" name="Straight Connector 50"/>
            <p:cNvCxnSpPr/>
            <p:nvPr/>
          </p:nvCxnSpPr>
          <p:spPr>
            <a:xfrm>
              <a:off x="9950402" y="4241005"/>
              <a:ext cx="0" cy="6286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2" name="Picture 5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563" t="24412" r="54129" b="52907"/>
            <a:stretch/>
          </p:blipFill>
          <p:spPr>
            <a:xfrm>
              <a:off x="10197992" y="4139331"/>
              <a:ext cx="304800" cy="809625"/>
            </a:xfrm>
            <a:prstGeom prst="rect">
              <a:avLst/>
            </a:prstGeom>
          </p:spPr>
        </p:pic>
        <p:cxnSp>
          <p:nvCxnSpPr>
            <p:cNvPr id="53" name="Straight Connector 52"/>
            <p:cNvCxnSpPr/>
            <p:nvPr/>
          </p:nvCxnSpPr>
          <p:spPr>
            <a:xfrm>
              <a:off x="10867964" y="4179262"/>
              <a:ext cx="0" cy="6286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0801289" y="4179262"/>
              <a:ext cx="0" cy="6286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83" t="77309" r="48184"/>
            <a:stretch/>
          </p:blipFill>
          <p:spPr>
            <a:xfrm>
              <a:off x="8556592" y="4150518"/>
              <a:ext cx="542139" cy="809991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83" t="77309" r="48184"/>
            <a:stretch/>
          </p:blipFill>
          <p:spPr>
            <a:xfrm>
              <a:off x="9232297" y="4179262"/>
              <a:ext cx="542139" cy="809991"/>
            </a:xfrm>
            <a:prstGeom prst="rect">
              <a:avLst/>
            </a:prstGeom>
          </p:spPr>
        </p:pic>
      </p:grpSp>
      <p:pic>
        <p:nvPicPr>
          <p:cNvPr id="58" name="Picture 5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646" y="3262312"/>
            <a:ext cx="739185" cy="706643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887" y="3381778"/>
            <a:ext cx="516316" cy="557213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471" y="3376697"/>
            <a:ext cx="516316" cy="557213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055" y="3376697"/>
            <a:ext cx="516316" cy="557213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222" y="3376697"/>
            <a:ext cx="516316" cy="557213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394471"/>
            <a:ext cx="516316" cy="557213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693" y="3385031"/>
            <a:ext cx="516316" cy="557213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65" y="3376696"/>
            <a:ext cx="516316" cy="557213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0497" y="3376696"/>
            <a:ext cx="516316" cy="557213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330" y="3385115"/>
            <a:ext cx="516316" cy="557213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692" y="4831953"/>
            <a:ext cx="739185" cy="706643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867" y="4954762"/>
            <a:ext cx="516316" cy="557213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451" y="4949681"/>
            <a:ext cx="516316" cy="557213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035" y="4949681"/>
            <a:ext cx="516316" cy="557213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609" y="4949680"/>
            <a:ext cx="516316" cy="557213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137" y="4963462"/>
            <a:ext cx="516316" cy="557213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649" y="4958098"/>
            <a:ext cx="516316" cy="557213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3" y="4949680"/>
            <a:ext cx="516316" cy="557213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216" y="4949680"/>
            <a:ext cx="516316" cy="557213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746" y="4958098"/>
            <a:ext cx="516316" cy="557213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5834" y="4981383"/>
            <a:ext cx="516316" cy="55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347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l="5484" t="13095" r="4592" b="30782"/>
          <a:stretch/>
        </p:blipFill>
        <p:spPr>
          <a:xfrm>
            <a:off x="2514599" y="742949"/>
            <a:ext cx="8315325" cy="3819526"/>
          </a:xfrm>
          <a:prstGeom prst="rect">
            <a:avLst/>
          </a:prstGeom>
        </p:spPr>
      </p:pic>
      <p:pic>
        <p:nvPicPr>
          <p:cNvPr id="4" name="videoplayback (3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380372" y="5670351"/>
            <a:ext cx="1735428" cy="93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78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3518" t="36048" r="5519" b="52335"/>
          <a:stretch/>
        </p:blipFill>
        <p:spPr>
          <a:xfrm>
            <a:off x="2705100" y="2228850"/>
            <a:ext cx="8001000" cy="12001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745561" y="986135"/>
            <a:ext cx="19200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CÂU</a:t>
            </a:r>
            <a:r>
              <a:rPr lang="en-US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1</a:t>
            </a:r>
            <a:endParaRPr lang="en-US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13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6289" t="52181" r="5519" b="35003"/>
          <a:stretch/>
        </p:blipFill>
        <p:spPr>
          <a:xfrm>
            <a:off x="2419350" y="2397770"/>
            <a:ext cx="8715375" cy="13239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745561" y="986135"/>
            <a:ext cx="19200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CÂU</a:t>
            </a:r>
            <a:r>
              <a:rPr lang="en-US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2</a:t>
            </a:r>
            <a:endParaRPr lang="en-US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128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340874" y="1538585"/>
            <a:ext cx="9796016" cy="38472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CHÀO</a:t>
            </a:r>
            <a:r>
              <a:rPr lang="en-US" sz="5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MỪNG</a:t>
            </a:r>
            <a:r>
              <a:rPr lang="en-US" sz="5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CÁC</a:t>
            </a:r>
            <a:r>
              <a:rPr lang="en-US" sz="5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CON </a:t>
            </a:r>
            <a:r>
              <a:rPr lang="en-US" sz="5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HỌC</a:t>
            </a:r>
            <a:r>
              <a:rPr lang="en-US" sz="5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SINH</a:t>
            </a:r>
            <a:endParaRPr lang="en-US" sz="5400" b="1" cap="none" spc="0" dirty="0" smtClean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endParaRPr lang="en-US" sz="1400" b="1" cap="none" spc="0" dirty="0" smtClean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n-US" sz="5400" b="1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ĐẾN</a:t>
            </a:r>
            <a:r>
              <a:rPr lang="en-US" sz="54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VỚI</a:t>
            </a:r>
            <a:r>
              <a:rPr lang="en-US" sz="54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GIỜ</a:t>
            </a:r>
            <a:r>
              <a:rPr lang="en-US" sz="54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HỌC</a:t>
            </a:r>
            <a:endParaRPr lang="en-US" sz="5400" b="1" dirty="0" smtClean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endParaRPr lang="en-US" sz="1400" b="1" dirty="0" smtClean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n-US" sz="5400" b="1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ÂM</a:t>
            </a:r>
            <a:r>
              <a:rPr lang="en-US" sz="54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NHẠC</a:t>
            </a:r>
            <a:r>
              <a:rPr lang="en-US" sz="54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LỚP</a:t>
            </a:r>
            <a:r>
              <a:rPr lang="en-US" sz="54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5</a:t>
            </a:r>
          </a:p>
          <a:p>
            <a:pPr algn="ctr"/>
            <a:endParaRPr lang="en-U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196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552503" y="490835"/>
            <a:ext cx="24490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CÂU</a:t>
            </a:r>
            <a:r>
              <a:rPr lang="en-US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1,2</a:t>
            </a:r>
            <a:endParaRPr lang="en-US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419349" y="1533526"/>
            <a:ext cx="8715375" cy="2990849"/>
            <a:chOff x="2419349" y="1533526"/>
            <a:chExt cx="8715375" cy="299084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/>
            <a:srcRect l="6289" t="35702" r="5519" b="35346"/>
            <a:stretch/>
          </p:blipFill>
          <p:spPr>
            <a:xfrm>
              <a:off x="2419349" y="1533526"/>
              <a:ext cx="8715375" cy="2990849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4124325" y="2714625"/>
              <a:ext cx="6524625" cy="533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168672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484" t="13095" r="4592" b="30782"/>
          <a:stretch/>
        </p:blipFill>
        <p:spPr>
          <a:xfrm>
            <a:off x="2514599" y="742949"/>
            <a:ext cx="8315325" cy="381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72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419350" y="1762126"/>
            <a:ext cx="8239126" cy="2876548"/>
            <a:chOff x="2419349" y="1533526"/>
            <a:chExt cx="8715375" cy="299084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/>
            <a:srcRect l="6289" t="35702" r="5519" b="35346"/>
            <a:stretch/>
          </p:blipFill>
          <p:spPr>
            <a:xfrm>
              <a:off x="2419349" y="1533526"/>
              <a:ext cx="8715375" cy="2990849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4124325" y="2714625"/>
              <a:ext cx="6524625" cy="533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Rectangle 5"/>
          <p:cNvSpPr/>
          <p:nvPr/>
        </p:nvSpPr>
        <p:spPr>
          <a:xfrm>
            <a:off x="4782533" y="1087921"/>
            <a:ext cx="41033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NĂM</a:t>
            </a:r>
            <a:r>
              <a:rPr 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CÁNH</a:t>
            </a:r>
            <a:r>
              <a:rPr 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SAO </a:t>
            </a:r>
            <a:r>
              <a:rPr lang="en-US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VUI</a:t>
            </a:r>
            <a:endParaRPr lang="en-US" sz="36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923356" y="475272"/>
            <a:ext cx="582165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ĐỌC</a:t>
            </a:r>
            <a:r>
              <a:rPr lang="en-US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NHẠC</a:t>
            </a:r>
            <a:r>
              <a:rPr lang="en-US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KẾT</a:t>
            </a:r>
            <a:r>
              <a:rPr lang="en-US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HỢP</a:t>
            </a:r>
            <a:r>
              <a:rPr lang="en-US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GÕ</a:t>
            </a:r>
            <a:r>
              <a:rPr lang="en-US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TIẾT</a:t>
            </a:r>
            <a:r>
              <a:rPr lang="en-US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TẤU</a:t>
            </a:r>
            <a:endParaRPr lang="en-US" sz="32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938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2419349" y="1533526"/>
            <a:ext cx="8624057" cy="2876548"/>
            <a:chOff x="2419349" y="1533526"/>
            <a:chExt cx="8715375" cy="299084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/>
            <a:srcRect l="6289" t="35702" r="5519" b="35346"/>
            <a:stretch/>
          </p:blipFill>
          <p:spPr>
            <a:xfrm>
              <a:off x="2419349" y="1533526"/>
              <a:ext cx="8715375" cy="2990849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4124325" y="2714625"/>
              <a:ext cx="6524625" cy="533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 6"/>
          <p:cNvSpPr/>
          <p:nvPr/>
        </p:nvSpPr>
        <p:spPr>
          <a:xfrm>
            <a:off x="4738361" y="988014"/>
            <a:ext cx="41033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NĂM</a:t>
            </a:r>
            <a:r>
              <a:rPr 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CÁNH</a:t>
            </a:r>
            <a:r>
              <a:rPr 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SAO </a:t>
            </a:r>
            <a:r>
              <a:rPr lang="en-US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VUI</a:t>
            </a:r>
            <a:endParaRPr lang="en-US" sz="36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833" y="2650218"/>
            <a:ext cx="493217" cy="532284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5386891" y="2650218"/>
            <a:ext cx="518044" cy="623420"/>
            <a:chOff x="6653746" y="2392143"/>
            <a:chExt cx="518044" cy="62342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653746" y="2392143"/>
              <a:ext cx="394754" cy="516149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777036" y="2499414"/>
              <a:ext cx="394754" cy="516149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5847126" y="2703853"/>
            <a:ext cx="518044" cy="623420"/>
            <a:chOff x="6653746" y="2392143"/>
            <a:chExt cx="518044" cy="62342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653746" y="2392143"/>
              <a:ext cx="394754" cy="516149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777036" y="2499414"/>
              <a:ext cx="394754" cy="516149"/>
            </a:xfrm>
            <a:prstGeom prst="rect">
              <a:avLst/>
            </a:prstGeom>
          </p:spPr>
        </p:pic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427" y="2722604"/>
            <a:ext cx="493217" cy="532284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6955967" y="2702257"/>
            <a:ext cx="518044" cy="623420"/>
            <a:chOff x="6653746" y="2392143"/>
            <a:chExt cx="518044" cy="623420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653746" y="2392143"/>
              <a:ext cx="394754" cy="516149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777036" y="2499414"/>
              <a:ext cx="394754" cy="516149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7386692" y="2707202"/>
            <a:ext cx="518044" cy="623420"/>
            <a:chOff x="6653746" y="2392143"/>
            <a:chExt cx="518044" cy="623420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653746" y="2392143"/>
              <a:ext cx="394754" cy="516149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777036" y="2499414"/>
              <a:ext cx="394754" cy="516149"/>
            </a:xfrm>
            <a:prstGeom prst="rect">
              <a:avLst/>
            </a:prstGeom>
          </p:spPr>
        </p:pic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889" y="2718742"/>
            <a:ext cx="493217" cy="532284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8691576" y="2686122"/>
            <a:ext cx="518044" cy="623420"/>
            <a:chOff x="6653746" y="2392143"/>
            <a:chExt cx="518044" cy="623420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653746" y="2392143"/>
              <a:ext cx="394754" cy="516149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777036" y="2499414"/>
              <a:ext cx="394754" cy="516149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9152119" y="2693885"/>
            <a:ext cx="518044" cy="623420"/>
            <a:chOff x="6653746" y="2392143"/>
            <a:chExt cx="518044" cy="623420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653746" y="2392143"/>
              <a:ext cx="394754" cy="516149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777036" y="2499414"/>
              <a:ext cx="394754" cy="516149"/>
            </a:xfrm>
            <a:prstGeom prst="rect">
              <a:avLst/>
            </a:prstGeom>
          </p:spPr>
        </p:pic>
      </p:grpSp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211" y="2803519"/>
            <a:ext cx="493217" cy="532284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10253898" y="2757489"/>
            <a:ext cx="518044" cy="623420"/>
            <a:chOff x="6653746" y="2392143"/>
            <a:chExt cx="518044" cy="623420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653746" y="2392143"/>
              <a:ext cx="394754" cy="516149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777036" y="2499414"/>
              <a:ext cx="394754" cy="516149"/>
            </a:xfrm>
            <a:prstGeom prst="rect">
              <a:avLst/>
            </a:prstGeom>
          </p:spPr>
        </p:pic>
      </p:grpSp>
      <p:grpSp>
        <p:nvGrpSpPr>
          <p:cNvPr id="33" name="Group 32"/>
          <p:cNvGrpSpPr/>
          <p:nvPr/>
        </p:nvGrpSpPr>
        <p:grpSpPr>
          <a:xfrm>
            <a:off x="10648652" y="2793393"/>
            <a:ext cx="518044" cy="623420"/>
            <a:chOff x="6653746" y="2392143"/>
            <a:chExt cx="518044" cy="623420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653746" y="2392143"/>
              <a:ext cx="394754" cy="516149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777036" y="2499414"/>
              <a:ext cx="394754" cy="516149"/>
            </a:xfrm>
            <a:prstGeom prst="rect">
              <a:avLst/>
            </a:prstGeom>
          </p:spPr>
        </p:pic>
      </p:grpSp>
      <p:sp>
        <p:nvSpPr>
          <p:cNvPr id="36" name="Rectangle 35"/>
          <p:cNvSpPr/>
          <p:nvPr/>
        </p:nvSpPr>
        <p:spPr>
          <a:xfrm>
            <a:off x="3053298" y="454744"/>
            <a:ext cx="72809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ĐỌC</a:t>
            </a:r>
            <a:r>
              <a:rPr lang="en-US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NHẠC</a:t>
            </a:r>
            <a:r>
              <a:rPr lang="en-US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KẾT</a:t>
            </a:r>
            <a:r>
              <a:rPr lang="en-US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HỢP</a:t>
            </a:r>
            <a:r>
              <a:rPr lang="en-US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ĐỘNG</a:t>
            </a:r>
            <a:r>
              <a:rPr lang="en-US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TÁC</a:t>
            </a:r>
            <a:r>
              <a:rPr lang="en-US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TAY</a:t>
            </a:r>
            <a:r>
              <a:rPr lang="en-US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CHÂN</a:t>
            </a:r>
            <a:endParaRPr lang="en-US" sz="32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774" y="4384909"/>
            <a:ext cx="493217" cy="532284"/>
          </a:xfrm>
          <a:prstGeom prst="rect">
            <a:avLst/>
          </a:prstGeom>
        </p:spPr>
      </p:pic>
      <p:grpSp>
        <p:nvGrpSpPr>
          <p:cNvPr id="38" name="Group 37"/>
          <p:cNvGrpSpPr/>
          <p:nvPr/>
        </p:nvGrpSpPr>
        <p:grpSpPr>
          <a:xfrm>
            <a:off x="4479339" y="4318463"/>
            <a:ext cx="518044" cy="623420"/>
            <a:chOff x="6653746" y="2392143"/>
            <a:chExt cx="518044" cy="623420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653746" y="2392143"/>
              <a:ext cx="394754" cy="516149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777036" y="2499414"/>
              <a:ext cx="394754" cy="516149"/>
            </a:xfrm>
            <a:prstGeom prst="rect">
              <a:avLst/>
            </a:prstGeom>
          </p:spPr>
        </p:pic>
      </p:grpSp>
      <p:grpSp>
        <p:nvGrpSpPr>
          <p:cNvPr id="41" name="Group 40"/>
          <p:cNvGrpSpPr/>
          <p:nvPr/>
        </p:nvGrpSpPr>
        <p:grpSpPr>
          <a:xfrm>
            <a:off x="5003666" y="4372098"/>
            <a:ext cx="518044" cy="623420"/>
            <a:chOff x="6653746" y="2392143"/>
            <a:chExt cx="518044" cy="623420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653746" y="2392143"/>
              <a:ext cx="394754" cy="516149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777036" y="2499414"/>
              <a:ext cx="394754" cy="516149"/>
            </a:xfrm>
            <a:prstGeom prst="rect">
              <a:avLst/>
            </a:prstGeom>
          </p:spPr>
        </p:pic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279" y="4405809"/>
            <a:ext cx="493217" cy="532284"/>
          </a:xfrm>
          <a:prstGeom prst="rect">
            <a:avLst/>
          </a:prstGeom>
        </p:spPr>
      </p:pic>
      <p:grpSp>
        <p:nvGrpSpPr>
          <p:cNvPr id="45" name="Group 44"/>
          <p:cNvGrpSpPr/>
          <p:nvPr/>
        </p:nvGrpSpPr>
        <p:grpSpPr>
          <a:xfrm>
            <a:off x="6209111" y="4405881"/>
            <a:ext cx="518044" cy="623420"/>
            <a:chOff x="6653746" y="2392143"/>
            <a:chExt cx="518044" cy="623420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653746" y="2392143"/>
              <a:ext cx="394754" cy="516149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777036" y="2499414"/>
              <a:ext cx="394754" cy="516149"/>
            </a:xfrm>
            <a:prstGeom prst="rect">
              <a:avLst/>
            </a:prstGeom>
          </p:spPr>
        </p:pic>
      </p:grpSp>
      <p:grpSp>
        <p:nvGrpSpPr>
          <p:cNvPr id="48" name="Group 47"/>
          <p:cNvGrpSpPr/>
          <p:nvPr/>
        </p:nvGrpSpPr>
        <p:grpSpPr>
          <a:xfrm>
            <a:off x="6727155" y="4377306"/>
            <a:ext cx="518044" cy="623420"/>
            <a:chOff x="6653746" y="2392143"/>
            <a:chExt cx="518044" cy="623420"/>
          </a:xfrm>
        </p:grpSpPr>
        <p:pic>
          <p:nvPicPr>
            <p:cNvPr id="49" name="Picture 4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653746" y="2392143"/>
              <a:ext cx="394754" cy="516149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777036" y="2499414"/>
              <a:ext cx="394754" cy="516149"/>
            </a:xfrm>
            <a:prstGeom prst="rect">
              <a:avLst/>
            </a:prstGeom>
          </p:spPr>
        </p:pic>
      </p:grpSp>
      <p:pic>
        <p:nvPicPr>
          <p:cNvPr id="51" name="Picture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359" y="4405809"/>
            <a:ext cx="493217" cy="532284"/>
          </a:xfrm>
          <a:prstGeom prst="rect">
            <a:avLst/>
          </a:prstGeom>
        </p:spPr>
      </p:pic>
      <p:grpSp>
        <p:nvGrpSpPr>
          <p:cNvPr id="52" name="Group 51"/>
          <p:cNvGrpSpPr/>
          <p:nvPr/>
        </p:nvGrpSpPr>
        <p:grpSpPr>
          <a:xfrm>
            <a:off x="8370909" y="4373821"/>
            <a:ext cx="518044" cy="623420"/>
            <a:chOff x="6653746" y="2392143"/>
            <a:chExt cx="518044" cy="623420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653746" y="2392143"/>
              <a:ext cx="394754" cy="516149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777036" y="2499414"/>
              <a:ext cx="394754" cy="516149"/>
            </a:xfrm>
            <a:prstGeom prst="rect">
              <a:avLst/>
            </a:prstGeom>
          </p:spPr>
        </p:pic>
      </p:grpSp>
      <p:grpSp>
        <p:nvGrpSpPr>
          <p:cNvPr id="55" name="Group 54"/>
          <p:cNvGrpSpPr/>
          <p:nvPr/>
        </p:nvGrpSpPr>
        <p:grpSpPr>
          <a:xfrm>
            <a:off x="8887482" y="4383615"/>
            <a:ext cx="518044" cy="623420"/>
            <a:chOff x="6653746" y="2392143"/>
            <a:chExt cx="518044" cy="623420"/>
          </a:xfrm>
        </p:grpSpPr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653746" y="2392143"/>
              <a:ext cx="394754" cy="516149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777036" y="2499414"/>
              <a:ext cx="394754" cy="516149"/>
            </a:xfrm>
            <a:prstGeom prst="rect">
              <a:avLst/>
            </a:prstGeom>
          </p:spPr>
        </p:pic>
      </p:grpSp>
      <p:pic>
        <p:nvPicPr>
          <p:cNvPr id="58" name="Picture 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327" y="4482818"/>
            <a:ext cx="493217" cy="532284"/>
          </a:xfrm>
          <a:prstGeom prst="rect">
            <a:avLst/>
          </a:prstGeom>
        </p:spPr>
      </p:pic>
      <p:grpSp>
        <p:nvGrpSpPr>
          <p:cNvPr id="59" name="Group 58"/>
          <p:cNvGrpSpPr/>
          <p:nvPr/>
        </p:nvGrpSpPr>
        <p:grpSpPr>
          <a:xfrm>
            <a:off x="10192253" y="4490369"/>
            <a:ext cx="518044" cy="623420"/>
            <a:chOff x="6653746" y="2392143"/>
            <a:chExt cx="518044" cy="623420"/>
          </a:xfrm>
        </p:grpSpPr>
        <p:pic>
          <p:nvPicPr>
            <p:cNvPr id="60" name="Picture 5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653746" y="2392143"/>
              <a:ext cx="394754" cy="516149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777036" y="2499414"/>
              <a:ext cx="394754" cy="516149"/>
            </a:xfrm>
            <a:prstGeom prst="rect">
              <a:avLst/>
            </a:prstGeom>
          </p:spPr>
        </p:pic>
      </p:grpSp>
      <p:grpSp>
        <p:nvGrpSpPr>
          <p:cNvPr id="62" name="Group 61"/>
          <p:cNvGrpSpPr/>
          <p:nvPr/>
        </p:nvGrpSpPr>
        <p:grpSpPr>
          <a:xfrm>
            <a:off x="10621664" y="4479369"/>
            <a:ext cx="518044" cy="623420"/>
            <a:chOff x="6653746" y="2392143"/>
            <a:chExt cx="518044" cy="623420"/>
          </a:xfrm>
        </p:grpSpPr>
        <p:pic>
          <p:nvPicPr>
            <p:cNvPr id="63" name="Picture 6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653746" y="2392143"/>
              <a:ext cx="394754" cy="516149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23" t="30976" b="31397"/>
            <a:stretch/>
          </p:blipFill>
          <p:spPr>
            <a:xfrm>
              <a:off x="6777036" y="2499414"/>
              <a:ext cx="394754" cy="5161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38142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781435" y="714374"/>
            <a:ext cx="314348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GHÉP</a:t>
            </a:r>
            <a:r>
              <a:rPr lang="en-US" sz="4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LỜI</a:t>
            </a:r>
            <a:r>
              <a:rPr lang="en-US" sz="4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CA</a:t>
            </a:r>
            <a:endParaRPr lang="en-US" sz="4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228724" y="1381124"/>
            <a:ext cx="9972676" cy="4881563"/>
            <a:chOff x="1228724" y="1381124"/>
            <a:chExt cx="9972676" cy="4881563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/>
            <a:srcRect l="5484" t="13095" r="4592" b="30782"/>
            <a:stretch/>
          </p:blipFill>
          <p:spPr>
            <a:xfrm>
              <a:off x="1228724" y="1381124"/>
              <a:ext cx="9972676" cy="4810126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3267075" y="4276725"/>
              <a:ext cx="7381875" cy="485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219324" y="5776912"/>
              <a:ext cx="7991475" cy="485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105150" y="4276725"/>
            <a:ext cx="790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Năm</a:t>
            </a:r>
            <a:r>
              <a:rPr lang="en-US" sz="2400" dirty="0" smtClean="0"/>
              <a:t>   </a:t>
            </a:r>
            <a:r>
              <a:rPr lang="en-US" sz="2400" dirty="0" err="1" smtClean="0"/>
              <a:t>cánh</a:t>
            </a:r>
            <a:r>
              <a:rPr lang="en-US" sz="2400" dirty="0" smtClean="0"/>
              <a:t>        </a:t>
            </a:r>
            <a:r>
              <a:rPr lang="en-US" sz="2400" dirty="0" err="1" smtClean="0"/>
              <a:t>sao</a:t>
            </a:r>
            <a:r>
              <a:rPr lang="en-US" sz="2400" dirty="0" smtClean="0"/>
              <a:t>          </a:t>
            </a:r>
            <a:r>
              <a:rPr lang="en-US" sz="2400" dirty="0" err="1" smtClean="0"/>
              <a:t>ấy</a:t>
            </a:r>
            <a:r>
              <a:rPr lang="en-US" sz="2400" dirty="0" smtClean="0"/>
              <a:t>        </a:t>
            </a:r>
            <a:r>
              <a:rPr lang="en-US" sz="2400" dirty="0" err="1" smtClean="0"/>
              <a:t>kết</a:t>
            </a:r>
            <a:r>
              <a:rPr lang="en-US" sz="2400" dirty="0" smtClean="0"/>
              <a:t>        </a:t>
            </a:r>
            <a:r>
              <a:rPr lang="en-US" sz="2400" dirty="0" err="1" smtClean="0"/>
              <a:t>thành</a:t>
            </a:r>
            <a:r>
              <a:rPr lang="en-US" sz="2400" dirty="0" smtClean="0"/>
              <a:t>  </a:t>
            </a:r>
            <a:r>
              <a:rPr lang="en-US" sz="2400" dirty="0" err="1" smtClean="0"/>
              <a:t>bông</a:t>
            </a:r>
            <a:r>
              <a:rPr lang="en-US" sz="2400" dirty="0" smtClean="0"/>
              <a:t>       </a:t>
            </a:r>
            <a:r>
              <a:rPr lang="en-US" sz="2400" dirty="0" err="1" smtClean="0"/>
              <a:t>hoa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2143125" y="5729585"/>
            <a:ext cx="899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Nở</a:t>
            </a:r>
            <a:r>
              <a:rPr lang="en-US" sz="2400" dirty="0" smtClean="0"/>
              <a:t>       </a:t>
            </a:r>
            <a:r>
              <a:rPr lang="en-US" sz="2400" dirty="0" err="1" smtClean="0"/>
              <a:t>từ</a:t>
            </a:r>
            <a:r>
              <a:rPr lang="en-US" sz="2400" dirty="0" smtClean="0"/>
              <a:t>          </a:t>
            </a:r>
            <a:r>
              <a:rPr lang="en-US" sz="2400" dirty="0" err="1" smtClean="0"/>
              <a:t>tên</a:t>
            </a:r>
            <a:r>
              <a:rPr lang="en-US" sz="2400" dirty="0" smtClean="0"/>
              <a:t>            </a:t>
            </a:r>
            <a:r>
              <a:rPr lang="en-US" sz="2400" dirty="0" err="1" smtClean="0"/>
              <a:t>gọi</a:t>
            </a:r>
            <a:r>
              <a:rPr lang="en-US" sz="2400" dirty="0" smtClean="0"/>
              <a:t>    </a:t>
            </a:r>
            <a:r>
              <a:rPr lang="en-US" sz="2400" dirty="0" err="1" smtClean="0"/>
              <a:t>cháu</a:t>
            </a:r>
            <a:r>
              <a:rPr lang="en-US" sz="2400" dirty="0" smtClean="0"/>
              <a:t>           </a:t>
            </a:r>
            <a:r>
              <a:rPr lang="en-US" sz="2400" dirty="0" err="1" smtClean="0"/>
              <a:t>ngoan</a:t>
            </a:r>
            <a:r>
              <a:rPr lang="en-US" sz="2400" dirty="0" smtClean="0"/>
              <a:t>       </a:t>
            </a:r>
            <a:r>
              <a:rPr lang="en-US" sz="2400" dirty="0" err="1" smtClean="0"/>
              <a:t>Bác</a:t>
            </a:r>
            <a:r>
              <a:rPr lang="en-US" sz="2400" dirty="0" smtClean="0"/>
              <a:t>           </a:t>
            </a:r>
            <a:r>
              <a:rPr lang="en-US" sz="2400" dirty="0" err="1" smtClean="0"/>
              <a:t>Hồ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4051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51407" y="1852910"/>
            <a:ext cx="10413043" cy="19697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0"/>
                <a:solidFill>
                  <a:srgbClr val="B61688"/>
                </a:solidFill>
                <a:effectLst>
                  <a:reflection blurRad="6350" stA="53000" endA="300" endPos="35500" dir="5400000" sy="-90000" algn="bl" rotWithShape="0"/>
                </a:effectLst>
              </a:rPr>
              <a:t>CHÚC</a:t>
            </a:r>
            <a:r>
              <a:rPr lang="en-US" sz="5400" b="1" cap="none" spc="0" dirty="0" smtClean="0">
                <a:ln w="0"/>
                <a:solidFill>
                  <a:srgbClr val="B61688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cap="none" spc="0" dirty="0" err="1" smtClean="0">
                <a:ln w="0"/>
                <a:solidFill>
                  <a:srgbClr val="B61688"/>
                </a:solidFill>
                <a:effectLst>
                  <a:reflection blurRad="6350" stA="53000" endA="300" endPos="35500" dir="5400000" sy="-90000" algn="bl" rotWithShape="0"/>
                </a:effectLst>
              </a:rPr>
              <a:t>CÁC</a:t>
            </a:r>
            <a:r>
              <a:rPr lang="en-US" sz="5400" b="1" cap="none" spc="0" dirty="0" smtClean="0">
                <a:ln w="0"/>
                <a:solidFill>
                  <a:srgbClr val="B61688"/>
                </a:solidFill>
                <a:effectLst>
                  <a:reflection blurRad="6350" stA="53000" endA="300" endPos="35500" dir="5400000" sy="-90000" algn="bl" rotWithShape="0"/>
                </a:effectLst>
              </a:rPr>
              <a:t> CON </a:t>
            </a:r>
            <a:r>
              <a:rPr lang="en-US" sz="5400" b="1" cap="none" spc="0" dirty="0" err="1" smtClean="0">
                <a:ln w="0"/>
                <a:solidFill>
                  <a:srgbClr val="B61688"/>
                </a:solidFill>
                <a:effectLst>
                  <a:reflection blurRad="6350" stA="53000" endA="300" endPos="35500" dir="5400000" sy="-90000" algn="bl" rotWithShape="0"/>
                </a:effectLst>
              </a:rPr>
              <a:t>HỌC</a:t>
            </a:r>
            <a:r>
              <a:rPr lang="en-US" sz="5400" b="1" cap="none" spc="0" dirty="0" smtClean="0">
                <a:ln w="0"/>
                <a:solidFill>
                  <a:srgbClr val="B61688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cap="none" spc="0" dirty="0" err="1" smtClean="0">
                <a:ln w="0"/>
                <a:solidFill>
                  <a:srgbClr val="B61688"/>
                </a:solidFill>
                <a:effectLst>
                  <a:reflection blurRad="6350" stA="53000" endA="300" endPos="35500" dir="5400000" sy="-90000" algn="bl" rotWithShape="0"/>
                </a:effectLst>
              </a:rPr>
              <a:t>SINH</a:t>
            </a:r>
            <a:r>
              <a:rPr lang="en-US" sz="5400" b="1" cap="none" spc="0" dirty="0" smtClean="0">
                <a:ln w="0"/>
                <a:solidFill>
                  <a:srgbClr val="B61688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cap="none" spc="0" dirty="0" err="1" smtClean="0">
                <a:ln w="0"/>
                <a:solidFill>
                  <a:srgbClr val="B61688"/>
                </a:solidFill>
                <a:effectLst>
                  <a:reflection blurRad="6350" stA="53000" endA="300" endPos="35500" dir="5400000" sy="-90000" algn="bl" rotWithShape="0"/>
                </a:effectLst>
              </a:rPr>
              <a:t>HỌC</a:t>
            </a:r>
            <a:r>
              <a:rPr lang="en-US" sz="5400" b="1" cap="none" spc="0" dirty="0" smtClean="0">
                <a:ln w="0"/>
                <a:solidFill>
                  <a:srgbClr val="B61688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cap="none" spc="0" dirty="0" err="1" smtClean="0">
                <a:ln w="0"/>
                <a:solidFill>
                  <a:srgbClr val="B61688"/>
                </a:solidFill>
                <a:effectLst>
                  <a:reflection blurRad="6350" stA="53000" endA="300" endPos="35500" dir="5400000" sy="-90000" algn="bl" rotWithShape="0"/>
                </a:effectLst>
              </a:rPr>
              <a:t>GIỎI</a:t>
            </a:r>
            <a:endParaRPr lang="en-US" sz="5400" b="1" cap="none" spc="0" dirty="0" smtClean="0">
              <a:ln w="0"/>
              <a:solidFill>
                <a:srgbClr val="B61688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endParaRPr lang="en-US" sz="1400" b="1" cap="none" spc="0" dirty="0" smtClean="0">
              <a:ln w="0"/>
              <a:solidFill>
                <a:srgbClr val="B61688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n-US" sz="5400" b="1" dirty="0" err="1" smtClean="0">
                <a:ln w="0"/>
                <a:solidFill>
                  <a:srgbClr val="B61688"/>
                </a:solidFill>
                <a:effectLst>
                  <a:reflection blurRad="6350" stA="53000" endA="300" endPos="35500" dir="5400000" sy="-90000" algn="bl" rotWithShape="0"/>
                </a:effectLst>
              </a:rPr>
              <a:t>CHĂM</a:t>
            </a:r>
            <a:r>
              <a:rPr lang="en-US" sz="5400" b="1" dirty="0" smtClean="0">
                <a:ln w="0"/>
                <a:solidFill>
                  <a:srgbClr val="B61688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dirty="0" err="1" smtClean="0">
                <a:ln w="0"/>
                <a:solidFill>
                  <a:srgbClr val="B61688"/>
                </a:solidFill>
                <a:effectLst>
                  <a:reflection blurRad="6350" stA="53000" endA="300" endPos="35500" dir="5400000" sy="-90000" algn="bl" rotWithShape="0"/>
                </a:effectLst>
              </a:rPr>
              <a:t>NGOAN</a:t>
            </a:r>
            <a:r>
              <a:rPr lang="en-US" sz="5400" b="1" dirty="0" smtClean="0">
                <a:ln w="0"/>
                <a:solidFill>
                  <a:srgbClr val="B61688"/>
                </a:solidFill>
                <a:effectLst>
                  <a:reflection blurRad="6350" stA="53000" endA="300" endPos="35500" dir="5400000" sy="-90000" algn="bl" rotWithShape="0"/>
                </a:effectLst>
              </a:rPr>
              <a:t>!</a:t>
            </a:r>
            <a:endParaRPr lang="en-US" sz="5400" b="1" cap="none" spc="0" dirty="0">
              <a:ln w="0"/>
              <a:solidFill>
                <a:srgbClr val="B61688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59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4" y="180974"/>
            <a:ext cx="5553075" cy="301942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673" y="3400425"/>
            <a:ext cx="5553076" cy="325754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7025" y="3400426"/>
            <a:ext cx="5162550" cy="325754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Cloud 5"/>
          <p:cNvSpPr/>
          <p:nvPr/>
        </p:nvSpPr>
        <p:spPr>
          <a:xfrm>
            <a:off x="6076950" y="180973"/>
            <a:ext cx="5762625" cy="3314701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677025" y="1067425"/>
            <a:ext cx="479105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2400" b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Những</a:t>
            </a:r>
            <a:r>
              <a:rPr lang="en-US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hình</a:t>
            </a:r>
            <a:r>
              <a:rPr lang="en-US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ảnh</a:t>
            </a:r>
            <a:r>
              <a:rPr lang="en-US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này</a:t>
            </a:r>
            <a:r>
              <a:rPr lang="en-US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gợi</a:t>
            </a:r>
            <a:r>
              <a:rPr lang="en-US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cho</a:t>
            </a:r>
            <a:r>
              <a:rPr lang="en-US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</a:t>
            </a:r>
            <a:r>
              <a:rPr lang="en-US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con</a:t>
            </a:r>
          </a:p>
          <a:p>
            <a:endParaRPr lang="en-US" sz="8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2400" b="1" cap="none" spc="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Nhớ</a:t>
            </a:r>
            <a:r>
              <a:rPr lang="en-US" sz="2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đến</a:t>
            </a:r>
            <a:r>
              <a:rPr lang="en-US" sz="2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bào</a:t>
            </a:r>
            <a:r>
              <a:rPr lang="en-US" sz="2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hát</a:t>
            </a:r>
            <a:r>
              <a:rPr lang="en-US" sz="2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nào</a:t>
            </a:r>
            <a:endParaRPr lang="en-US" sz="2400" b="1" cap="none" spc="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en-US" sz="800" b="1" cap="none" spc="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2400" b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Mà</a:t>
            </a:r>
            <a:r>
              <a:rPr lang="en-US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</a:t>
            </a:r>
            <a:r>
              <a:rPr lang="en-US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con </a:t>
            </a:r>
            <a:r>
              <a:rPr lang="en-US" sz="2400" b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đã</a:t>
            </a:r>
            <a:r>
              <a:rPr lang="en-US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được</a:t>
            </a:r>
            <a:r>
              <a:rPr lang="en-US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học</a:t>
            </a:r>
            <a:endParaRPr lang="en-US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197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99599" y="2074783"/>
            <a:ext cx="8592801" cy="270843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TIẾT</a:t>
            </a:r>
            <a:r>
              <a:rPr lang="en-US" sz="32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22</a:t>
            </a:r>
          </a:p>
          <a:p>
            <a:pPr algn="ctr"/>
            <a:endParaRPr lang="en-US" sz="1400" b="1" cap="none" spc="0" dirty="0" smtClean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ÔN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TẬP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BÀI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HÁT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TRE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NGÀ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BÊN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LĂNG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BÁC</a:t>
            </a:r>
            <a:endParaRPr lang="en-US" sz="3200" b="1" dirty="0" smtClean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endParaRPr lang="en-US" sz="1400" b="1" dirty="0" smtClean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n-US" sz="32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GÕ</a:t>
            </a:r>
            <a:r>
              <a:rPr lang="en-US" sz="32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ĐỆM</a:t>
            </a:r>
            <a:r>
              <a:rPr lang="en-US" sz="32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CHO </a:t>
            </a:r>
            <a:r>
              <a:rPr lang="en-US" sz="32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BÀI</a:t>
            </a:r>
            <a:r>
              <a:rPr lang="en-US" sz="32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HÁT</a:t>
            </a:r>
            <a:r>
              <a:rPr lang="en-US" sz="32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THEO </a:t>
            </a:r>
            <a:r>
              <a:rPr lang="en-US" sz="32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TIẾT</a:t>
            </a:r>
            <a:r>
              <a:rPr lang="en-US" sz="32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TẤU</a:t>
            </a:r>
            <a:r>
              <a:rPr lang="en-US" sz="32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PHÙ</a:t>
            </a:r>
            <a:r>
              <a:rPr lang="en-US" sz="32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HỢP</a:t>
            </a:r>
            <a:endParaRPr lang="en-US" sz="3200" b="1" cap="none" spc="0" dirty="0" smtClean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endParaRPr lang="en-US" sz="1400" b="1" cap="none" spc="0" dirty="0" smtClean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TẬP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ĐỌC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NHẠC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: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TĐN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SỐ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5 “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NĂM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CÁNH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SAO </a:t>
            </a:r>
            <a:r>
              <a:rPr lang="en-US" sz="32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VUI</a:t>
            </a:r>
            <a:r>
              <a:rPr lang="en-US" sz="32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”</a:t>
            </a:r>
            <a:endParaRPr lang="en-US" sz="3200" b="1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021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Rectangle 2"/>
          <p:cNvSpPr/>
          <p:nvPr/>
        </p:nvSpPr>
        <p:spPr>
          <a:xfrm>
            <a:off x="1733042" y="2481560"/>
            <a:ext cx="8725915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ÔN</a:t>
            </a:r>
            <a:r>
              <a:rPr lang="en-US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60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TẬP</a:t>
            </a:r>
            <a:r>
              <a:rPr lang="en-US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60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BÀI</a:t>
            </a:r>
            <a:r>
              <a:rPr lang="en-US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60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HÁT</a:t>
            </a:r>
            <a:endParaRPr lang="en-US" sz="6000" b="1" dirty="0" smtClean="0">
              <a:ln w="13462">
                <a:solidFill>
                  <a:schemeClr val="bg1"/>
                </a:solidFill>
                <a:prstDash val="solid"/>
              </a:ln>
              <a:solidFill>
                <a:srgbClr val="E945BA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en-US" sz="6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TRE </a:t>
            </a:r>
            <a:r>
              <a:rPr lang="en-US" sz="60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NGÀ</a:t>
            </a:r>
            <a:r>
              <a:rPr lang="en-US" sz="6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60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BÊN</a:t>
            </a:r>
            <a:r>
              <a:rPr lang="en-US" sz="6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60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LĂNG</a:t>
            </a:r>
            <a:r>
              <a:rPr lang="en-US" sz="6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60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BÁC</a:t>
            </a:r>
            <a:endParaRPr lang="en-US" sz="6000" b="1" cap="none" spc="0" dirty="0" smtClean="0">
              <a:ln w="13462">
                <a:solidFill>
                  <a:schemeClr val="bg1"/>
                </a:solidFill>
                <a:prstDash val="solid"/>
              </a:ln>
              <a:solidFill>
                <a:srgbClr val="E945BA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en-US" sz="60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Nhạc</a:t>
            </a:r>
            <a:r>
              <a:rPr lang="en-US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60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và</a:t>
            </a:r>
            <a:r>
              <a:rPr lang="en-US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60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lời</a:t>
            </a:r>
            <a:r>
              <a:rPr lang="en-US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: </a:t>
            </a:r>
            <a:r>
              <a:rPr lang="en-US" sz="60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Hàn</a:t>
            </a:r>
            <a:r>
              <a:rPr lang="en-US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60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Ngọc</a:t>
            </a:r>
            <a:r>
              <a:rPr lang="en-US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60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945BA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Bích</a:t>
            </a:r>
            <a:endParaRPr lang="en-US" sz="6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E945BA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99132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át mẫu Tre ngà bên lăng Bá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33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850" t="6190" r="5280" b="36667"/>
          <a:stretch/>
        </p:blipFill>
        <p:spPr>
          <a:xfrm>
            <a:off x="323850" y="142874"/>
            <a:ext cx="7562850" cy="653415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7675" y="4438649"/>
            <a:ext cx="3815714" cy="223837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Rectangle 4"/>
          <p:cNvSpPr/>
          <p:nvPr/>
        </p:nvSpPr>
        <p:spPr>
          <a:xfrm>
            <a:off x="8294431" y="926663"/>
            <a:ext cx="336220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HÁT</a:t>
            </a:r>
            <a:r>
              <a:rPr lang="en-U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CÙNG</a:t>
            </a:r>
            <a:r>
              <a:rPr lang="en-U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</a:p>
          <a:p>
            <a:pPr algn="ctr"/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NHẠC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</a:p>
          <a:p>
            <a:pPr algn="ctr"/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ĐỆM</a:t>
            </a:r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68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389" y="4657567"/>
            <a:ext cx="4639322" cy="226726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8825"/>
            <a:ext cx="3762375" cy="482917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44773" y="1262360"/>
            <a:ext cx="9902454" cy="19697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HÁT</a:t>
            </a:r>
            <a:r>
              <a:rPr lang="en-US" sz="5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KẾT</a:t>
            </a:r>
            <a:r>
              <a:rPr lang="en-US" sz="5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HỢP</a:t>
            </a:r>
            <a:endParaRPr lang="en-US" sz="5400" b="1" cap="none" spc="0" dirty="0" smtClean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n-US" sz="1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</a:p>
          <a:p>
            <a:pPr algn="ctr"/>
            <a:r>
              <a:rPr lang="en-US" sz="5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GÕ</a:t>
            </a:r>
            <a:r>
              <a:rPr lang="en-US" sz="5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ĐỆM</a:t>
            </a:r>
            <a:r>
              <a:rPr lang="en-US" sz="54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THEO </a:t>
            </a:r>
            <a:r>
              <a:rPr lang="en-US" sz="5400" b="1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TIẾT</a:t>
            </a:r>
            <a:r>
              <a:rPr lang="en-US" sz="54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TẤU</a:t>
            </a:r>
            <a:r>
              <a:rPr lang="en-US" sz="54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PHÙ</a:t>
            </a:r>
            <a:r>
              <a:rPr lang="en-US" sz="5400" b="1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HỢP</a:t>
            </a:r>
            <a:endParaRPr lang="en-US" sz="5400" b="1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8360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003724" y="2722713"/>
            <a:ext cx="9537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en-US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618756" y="3457575"/>
            <a:ext cx="55149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988994" y="3277947"/>
            <a:ext cx="9537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  <a:endParaRPr lang="en-US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885456" y="3265807"/>
            <a:ext cx="0" cy="3813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988994" y="3264707"/>
            <a:ext cx="0" cy="3813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8133731" y="3264707"/>
            <a:ext cx="0" cy="3813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3189876" y="1045411"/>
            <a:ext cx="43727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HÌNH</a:t>
            </a:r>
            <a:r>
              <a:rPr lang="en-US" sz="5400" b="1" cap="none" spc="0" dirty="0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cap="none" spc="0" dirty="0" err="1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TIẾT</a:t>
            </a:r>
            <a:r>
              <a:rPr lang="en-US" sz="5400" b="1" cap="none" spc="0" dirty="0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1" cap="none" spc="0" dirty="0" err="1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TẤU</a:t>
            </a:r>
            <a:endParaRPr lang="en-US" sz="5400" b="1" cap="none" spc="0" dirty="0">
              <a:ln w="0"/>
              <a:solidFill>
                <a:srgbClr val="7030A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46" t="24420" b="52371"/>
          <a:stretch/>
        </p:blipFill>
        <p:spPr>
          <a:xfrm>
            <a:off x="4098967" y="2595925"/>
            <a:ext cx="919162" cy="10953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46" t="24420" b="52371"/>
          <a:stretch/>
        </p:blipFill>
        <p:spPr>
          <a:xfrm>
            <a:off x="5527020" y="2632680"/>
            <a:ext cx="919162" cy="10953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46" t="24420" b="52371"/>
          <a:stretch/>
        </p:blipFill>
        <p:spPr>
          <a:xfrm>
            <a:off x="6955073" y="2610575"/>
            <a:ext cx="919162" cy="1095375"/>
          </a:xfrm>
          <a:prstGeom prst="rect">
            <a:avLst/>
          </a:prstGeom>
        </p:spPr>
      </p:pic>
      <p:grpSp>
        <p:nvGrpSpPr>
          <p:cNvPr id="31" name="Group 30"/>
          <p:cNvGrpSpPr/>
          <p:nvPr/>
        </p:nvGrpSpPr>
        <p:grpSpPr>
          <a:xfrm>
            <a:off x="6741301" y="3712506"/>
            <a:ext cx="1289169" cy="1139930"/>
            <a:chOff x="2004634" y="4201277"/>
            <a:chExt cx="1304308" cy="119682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>
              <a:off x="2004634" y="4201277"/>
              <a:ext cx="706707" cy="923924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234" r="71392" b="31364"/>
            <a:stretch/>
          </p:blipFill>
          <p:spPr>
            <a:xfrm flipH="1">
              <a:off x="2602235" y="4474177"/>
              <a:ext cx="706707" cy="923924"/>
            </a:xfrm>
            <a:prstGeom prst="rect">
              <a:avLst/>
            </a:prstGeom>
          </p:spPr>
        </p:pic>
      </p:grp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r="25837" b="68008"/>
          <a:stretch/>
        </p:blipFill>
        <p:spPr>
          <a:xfrm>
            <a:off x="4098967" y="3870928"/>
            <a:ext cx="590550" cy="798379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5527020" y="3870928"/>
            <a:ext cx="657225" cy="852849"/>
            <a:chOff x="1838325" y="1743076"/>
            <a:chExt cx="851560" cy="992488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838325" y="1743076"/>
              <a:ext cx="695325" cy="857249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63" t="33819" r="474" b="31830"/>
            <a:stretch/>
          </p:blipFill>
          <p:spPr>
            <a:xfrm>
              <a:off x="1994560" y="1878315"/>
              <a:ext cx="695325" cy="8572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791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191699505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297</Words>
  <Application>Microsoft Office PowerPoint</Application>
  <PresentationFormat>Widescreen</PresentationFormat>
  <Paragraphs>70</Paragraphs>
  <Slides>25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This PC</dc:creator>
  <cp:lastModifiedBy>Microsoft account</cp:lastModifiedBy>
  <cp:revision>25</cp:revision>
  <dcterms:created xsi:type="dcterms:W3CDTF">2022-02-08T04:05:47Z</dcterms:created>
  <dcterms:modified xsi:type="dcterms:W3CDTF">2022-02-13T12:07:38Z</dcterms:modified>
</cp:coreProperties>
</file>