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4" r:id="rId2"/>
    <p:sldId id="258" r:id="rId3"/>
    <p:sldId id="281" r:id="rId4"/>
    <p:sldId id="274" r:id="rId5"/>
    <p:sldId id="276" r:id="rId6"/>
    <p:sldId id="277" r:id="rId7"/>
    <p:sldId id="278" r:id="rId8"/>
    <p:sldId id="279" r:id="rId9"/>
    <p:sldId id="280" r:id="rId10"/>
    <p:sldId id="283" r:id="rId11"/>
    <p:sldId id="271" r:id="rId12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CAF"/>
    <a:srgbClr val="F9646A"/>
    <a:srgbClr val="DCC164"/>
    <a:srgbClr val="FFBAD7"/>
    <a:srgbClr val="FCEDCB"/>
    <a:srgbClr val="FFFFFF"/>
    <a:srgbClr val="FFCC99"/>
    <a:srgbClr val="99FF66"/>
    <a:srgbClr val="CC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1" autoAdjust="0"/>
    <p:restoredTop sz="88277" autoAdjust="0"/>
  </p:normalViewPr>
  <p:slideViewPr>
    <p:cSldViewPr>
      <p:cViewPr varScale="1">
        <p:scale>
          <a:sx n="61" d="100"/>
          <a:sy n="61" d="100"/>
        </p:scale>
        <p:origin x="-1056" y="-7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AC003-1F5A-4AFD-9BCC-C13F74CF0DA3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48BBE-9FD3-44BA-B455-1049966080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37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43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48BBE-9FD3-44BA-B455-1049966080FF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946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48BBE-9FD3-44BA-B455-1049966080FF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70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404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43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438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17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34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3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808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55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698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422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14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565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9" y="350294"/>
            <a:ext cx="1953989" cy="1954243"/>
          </a:xfrm>
          <a:prstGeom prst="rect">
            <a:avLst/>
          </a:prstGeom>
        </p:spPr>
      </p:pic>
      <p:sp>
        <p:nvSpPr>
          <p:cNvPr id="8" name="Text Box 194"/>
          <p:cNvSpPr txBox="1">
            <a:spLocks noChangeArrowheads="1"/>
          </p:cNvSpPr>
          <p:nvPr/>
        </p:nvSpPr>
        <p:spPr bwMode="auto">
          <a:xfrm>
            <a:off x="315268" y="2499632"/>
            <a:ext cx="12163057" cy="114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4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en-US" sz="4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91"/>
          <p:cNvSpPr txBox="1">
            <a:spLocks noChangeArrowheads="1"/>
          </p:cNvSpPr>
          <p:nvPr/>
        </p:nvSpPr>
        <p:spPr bwMode="auto">
          <a:xfrm>
            <a:off x="891102" y="965104"/>
            <a:ext cx="11362368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TRƯỜNG TIỂU HỌC ĐOÀN KẾT</a:t>
            </a:r>
          </a:p>
        </p:txBody>
      </p:sp>
      <p:sp>
        <p:nvSpPr>
          <p:cNvPr id="10" name="Text Box 195"/>
          <p:cNvSpPr txBox="1">
            <a:spLocks noChangeArrowheads="1"/>
          </p:cNvSpPr>
          <p:nvPr/>
        </p:nvSpPr>
        <p:spPr bwMode="auto">
          <a:xfrm>
            <a:off x="315268" y="3385947"/>
            <a:ext cx="12163057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PHÉP NHÂN 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 2)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195"/>
          <p:cNvSpPr txBox="1">
            <a:spLocks noChangeArrowheads="1"/>
          </p:cNvSpPr>
          <p:nvPr/>
        </p:nvSpPr>
        <p:spPr bwMode="auto">
          <a:xfrm>
            <a:off x="5527735" y="5733256"/>
            <a:ext cx="5275506" cy="6976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Lê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Thùy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Linh</a:t>
            </a:r>
            <a:endParaRPr lang="en-US" sz="37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8" y="4536284"/>
            <a:ext cx="3242099" cy="17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8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917708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=""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231110" y="175506"/>
            <a:ext cx="5671623" cy="868633"/>
          </a:xfrm>
          <a:prstGeom prst="rect">
            <a:avLst/>
          </a:prstGeom>
        </p:spPr>
        <p:txBody>
          <a:bodyPr wrap="square" lIns="119384" tIns="59692" rIns="119384" bIns="59692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0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cs typeface="Times New Roman" pitchFamily="18" charset="0"/>
              </a:rPr>
              <a:t>YÊU CẦU CẦN ĐẠT</a:t>
            </a:r>
            <a:endParaRPr lang="zh-CN" altLang="en-US" sz="40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cs typeface="Times New Roman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=""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871070" y="2780928"/>
            <a:ext cx="700928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=""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402957" y="1533865"/>
            <a:ext cx="787312" cy="56380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=""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375126" y="1202272"/>
            <a:ext cx="6215408" cy="1393821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nl-NL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322945" y="3323413"/>
            <a:ext cx="904607" cy="64408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55440" y="3038657"/>
            <a:ext cx="6215406" cy="1294225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=""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410437" y="4996291"/>
            <a:ext cx="787312" cy="56380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=""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382606" y="4664698"/>
            <a:ext cx="6215408" cy="1393821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750" y="2096852"/>
            <a:ext cx="8856984" cy="14761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/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932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78" y="-148434"/>
            <a:ext cx="3099420" cy="3099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2385"/>
            <a:ext cx="1917095" cy="1925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2878" y="1844824"/>
            <a:ext cx="588654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9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9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917708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=""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231110" y="175506"/>
            <a:ext cx="5671623" cy="868633"/>
          </a:xfrm>
          <a:prstGeom prst="rect">
            <a:avLst/>
          </a:prstGeom>
        </p:spPr>
        <p:txBody>
          <a:bodyPr wrap="square" lIns="119384" tIns="59692" rIns="119384" bIns="59692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0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cs typeface="Times New Roman" pitchFamily="18" charset="0"/>
              </a:rPr>
              <a:t>YÊU CẦU CẦN ĐẠT</a:t>
            </a:r>
            <a:endParaRPr lang="zh-CN" altLang="en-US" sz="40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cs typeface="Times New Roman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=""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871070" y="2780928"/>
            <a:ext cx="700928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=""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402957" y="1533865"/>
            <a:ext cx="787312" cy="56380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=""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375126" y="1202272"/>
            <a:ext cx="6215408" cy="1393821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nl-NL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322945" y="3323413"/>
            <a:ext cx="904607" cy="64408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55440" y="3038657"/>
            <a:ext cx="6215406" cy="1294225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=""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410437" y="4996291"/>
            <a:ext cx="787312" cy="56380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=""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382606" y="4664698"/>
            <a:ext cx="6215408" cy="1393821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A76980C-922C-4A83-BCB3-B9ACFAF37A56}"/>
              </a:ext>
            </a:extLst>
          </p:cNvPr>
          <p:cNvGrpSpPr/>
          <p:nvPr/>
        </p:nvGrpSpPr>
        <p:grpSpPr>
          <a:xfrm>
            <a:off x="603770" y="153142"/>
            <a:ext cx="10955884" cy="635000"/>
            <a:chOff x="1253941" y="554838"/>
            <a:chExt cx="10955884" cy="635000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6FD56D90-37B2-4DCE-B42F-A443049FE3A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40236A28-C58E-4ABF-9F5F-2AB965FBBB87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390B1315-AD1A-456F-A4DD-35D0612AD1A3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94A90E7-7C0A-425C-B90B-E58EF227A8E6}"/>
                </a:ext>
              </a:extLst>
            </p:cNvPr>
            <p:cNvSpPr txBox="1"/>
            <p:nvPr/>
          </p:nvSpPr>
          <p:spPr>
            <a:xfrm>
              <a:off x="1992798" y="590159"/>
              <a:ext cx="10217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Chọn tổng ứng với phép nhân: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5ACBA1A4-5AA8-4122-AC06-B36568D1FC42}"/>
              </a:ext>
            </a:extLst>
          </p:cNvPr>
          <p:cNvCxnSpPr>
            <a:cxnSpLocks/>
          </p:cNvCxnSpPr>
          <p:nvPr/>
        </p:nvCxnSpPr>
        <p:spPr>
          <a:xfrm flipV="1">
            <a:off x="1342627" y="693665"/>
            <a:ext cx="5836096" cy="214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9332939-75F8-4002-A9FD-B4C63225FF5E}"/>
              </a:ext>
            </a:extLst>
          </p:cNvPr>
          <p:cNvSpPr txBox="1"/>
          <p:nvPr/>
        </p:nvSpPr>
        <p:spPr>
          <a:xfrm>
            <a:off x="197602" y="111869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2586"/>
            <a:ext cx="12163425" cy="55435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206774" y="3140968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83438" y="3717032"/>
            <a:ext cx="504056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479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FF725BA9-DA0B-4CD7-8751-9631410D7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0" r="5756" b="16401"/>
          <a:stretch/>
        </p:blipFill>
        <p:spPr>
          <a:xfrm>
            <a:off x="715860" y="3428999"/>
            <a:ext cx="10123343" cy="2160240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7398128D-5095-4AF9-844F-C1BD99D0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550" r="3394" b="62352"/>
          <a:stretch/>
        </p:blipFill>
        <p:spPr>
          <a:xfrm>
            <a:off x="589582" y="916200"/>
            <a:ext cx="10854697" cy="18722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B17E0A0-B699-4514-9530-6D6E17FA5910}"/>
              </a:ext>
            </a:extLst>
          </p:cNvPr>
          <p:cNvGrpSpPr/>
          <p:nvPr/>
        </p:nvGrpSpPr>
        <p:grpSpPr>
          <a:xfrm>
            <a:off x="262558" y="260648"/>
            <a:ext cx="10969695" cy="635000"/>
            <a:chOff x="1253941" y="554838"/>
            <a:chExt cx="10969695" cy="635000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77EC4ED0-73AC-4160-9ACF-224E83541C6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826BEC73-CF62-47A3-9E8E-82388694BA7F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C34BFA50-8160-4014-AD30-8B6DEB2A52B8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C0CED07-948B-46C0-BCBB-B21F245DADFE}"/>
                </a:ext>
              </a:extLst>
            </p:cNvPr>
            <p:cNvSpPr txBox="1"/>
            <p:nvPr/>
          </p:nvSpPr>
          <p:spPr>
            <a:xfrm>
              <a:off x="2006609" y="576775"/>
              <a:ext cx="10217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Nêu phép nhân thích hợp với mỗi tranh vẽ: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B1DA55F-849A-4187-B809-0F218D4E0659}"/>
              </a:ext>
            </a:extLst>
          </p:cNvPr>
          <p:cNvCxnSpPr>
            <a:cxnSpLocks/>
          </p:cNvCxnSpPr>
          <p:nvPr/>
        </p:nvCxnSpPr>
        <p:spPr>
          <a:xfrm flipV="1">
            <a:off x="1165325" y="805012"/>
            <a:ext cx="7776864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A5A1EF9-3F10-4B34-9D18-154E493002A1}"/>
              </a:ext>
            </a:extLst>
          </p:cNvPr>
          <p:cNvGrpSpPr/>
          <p:nvPr/>
        </p:nvGrpSpPr>
        <p:grpSpPr>
          <a:xfrm>
            <a:off x="3657747" y="2930184"/>
            <a:ext cx="4874917" cy="902190"/>
            <a:chOff x="4105812" y="5615379"/>
            <a:chExt cx="4293650" cy="682943"/>
          </a:xfrm>
        </p:grpSpPr>
        <p:sp>
          <p:nvSpPr>
            <p:cNvPr id="14" name="Rounded Rectangle 8">
              <a:extLst>
                <a:ext uri="{FF2B5EF4-FFF2-40B4-BE49-F238E27FC236}">
                  <a16:creationId xmlns="" xmlns:a16="http://schemas.microsoft.com/office/drawing/2014/main" id="{C25CF977-5CD7-4A52-86CA-66E385DAF9BB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="" xmlns:a16="http://schemas.microsoft.com/office/drawing/2014/main" id="{12FA446F-05B2-4137-913B-4D0B3AB85364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="" xmlns:a16="http://schemas.microsoft.com/office/drawing/2014/main" id="{AFC1DB60-D974-43DE-95C3-2AC7B68874C8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AE63C345-278B-4B57-8334-B39C3BB9908F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3D8345E0-689C-48DC-B7BC-506DBC959C1D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3">
            <a:extLst>
              <a:ext uri="{FF2B5EF4-FFF2-40B4-BE49-F238E27FC236}">
                <a16:creationId xmlns="" xmlns:a16="http://schemas.microsoft.com/office/drawing/2014/main" id="{1C5ED4B4-9FA4-4CE7-9A23-25D6C21A40B7}"/>
              </a:ext>
            </a:extLst>
          </p:cNvPr>
          <p:cNvSpPr/>
          <p:nvPr/>
        </p:nvSpPr>
        <p:spPr>
          <a:xfrm>
            <a:off x="3723755" y="3050878"/>
            <a:ext cx="740987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="" xmlns:a16="http://schemas.microsoft.com/office/drawing/2014/main" id="{2587306D-0E9F-4CF2-8F01-FB25C08505F9}"/>
              </a:ext>
            </a:extLst>
          </p:cNvPr>
          <p:cNvSpPr/>
          <p:nvPr/>
        </p:nvSpPr>
        <p:spPr>
          <a:xfrm>
            <a:off x="4846051" y="3101504"/>
            <a:ext cx="673501" cy="478501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13">
            <a:extLst>
              <a:ext uri="{FF2B5EF4-FFF2-40B4-BE49-F238E27FC236}">
                <a16:creationId xmlns="" xmlns:a16="http://schemas.microsoft.com/office/drawing/2014/main" id="{89CC09F8-AD1C-4F08-B0C7-81CC6D7F7466}"/>
              </a:ext>
            </a:extLst>
          </p:cNvPr>
          <p:cNvSpPr/>
          <p:nvPr/>
        </p:nvSpPr>
        <p:spPr>
          <a:xfrm>
            <a:off x="5803205" y="3081501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13">
            <a:extLst>
              <a:ext uri="{FF2B5EF4-FFF2-40B4-BE49-F238E27FC236}">
                <a16:creationId xmlns="" xmlns:a16="http://schemas.microsoft.com/office/drawing/2014/main" id="{395BDA51-F2DD-4FD6-BC68-AC8978FD0661}"/>
              </a:ext>
            </a:extLst>
          </p:cNvPr>
          <p:cNvSpPr/>
          <p:nvPr/>
        </p:nvSpPr>
        <p:spPr>
          <a:xfrm>
            <a:off x="7681022" y="3050878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F0B25D7-2F87-4CC1-BDC8-0411BB46A2A4}"/>
              </a:ext>
            </a:extLst>
          </p:cNvPr>
          <p:cNvGrpSpPr/>
          <p:nvPr/>
        </p:nvGrpSpPr>
        <p:grpSpPr>
          <a:xfrm>
            <a:off x="3704368" y="5676806"/>
            <a:ext cx="4874917" cy="902190"/>
            <a:chOff x="4105812" y="5615379"/>
            <a:chExt cx="4293650" cy="682943"/>
          </a:xfrm>
        </p:grpSpPr>
        <p:sp>
          <p:nvSpPr>
            <p:cNvPr id="28" name="Rounded Rectangle 8">
              <a:extLst>
                <a:ext uri="{FF2B5EF4-FFF2-40B4-BE49-F238E27FC236}">
                  <a16:creationId xmlns="" xmlns:a16="http://schemas.microsoft.com/office/drawing/2014/main" id="{8DC161AA-A2E4-4A67-BCEE-F99246BECF34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9">
              <a:extLst>
                <a:ext uri="{FF2B5EF4-FFF2-40B4-BE49-F238E27FC236}">
                  <a16:creationId xmlns="" xmlns:a16="http://schemas.microsoft.com/office/drawing/2014/main" id="{02F6E0E6-C2CC-446B-987D-A8A7E296F9AD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10">
              <a:extLst>
                <a:ext uri="{FF2B5EF4-FFF2-40B4-BE49-F238E27FC236}">
                  <a16:creationId xmlns="" xmlns:a16="http://schemas.microsoft.com/office/drawing/2014/main" id="{CC6D8579-9AEF-48F2-A045-947B95D011B5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3908404A-6F61-45CE-BB95-2A2F087A89A8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E3383794-A995-46BC-B02C-A6D5A6526020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13">
            <a:extLst>
              <a:ext uri="{FF2B5EF4-FFF2-40B4-BE49-F238E27FC236}">
                <a16:creationId xmlns="" xmlns:a16="http://schemas.microsoft.com/office/drawing/2014/main" id="{20B4652C-068B-4B65-83BF-2E1E6C1E1F20}"/>
              </a:ext>
            </a:extLst>
          </p:cNvPr>
          <p:cNvSpPr/>
          <p:nvPr/>
        </p:nvSpPr>
        <p:spPr>
          <a:xfrm>
            <a:off x="3770376" y="5797500"/>
            <a:ext cx="740987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13">
            <a:extLst>
              <a:ext uri="{FF2B5EF4-FFF2-40B4-BE49-F238E27FC236}">
                <a16:creationId xmlns="" xmlns:a16="http://schemas.microsoft.com/office/drawing/2014/main" id="{C93F3435-97A3-42FB-9958-99183A672E8F}"/>
              </a:ext>
            </a:extLst>
          </p:cNvPr>
          <p:cNvSpPr/>
          <p:nvPr/>
        </p:nvSpPr>
        <p:spPr>
          <a:xfrm>
            <a:off x="4892672" y="5848126"/>
            <a:ext cx="673501" cy="478501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3">
            <a:extLst>
              <a:ext uri="{FF2B5EF4-FFF2-40B4-BE49-F238E27FC236}">
                <a16:creationId xmlns="" xmlns:a16="http://schemas.microsoft.com/office/drawing/2014/main" id="{BA8BD441-76A7-45A1-9C33-4780EACCEA2A}"/>
              </a:ext>
            </a:extLst>
          </p:cNvPr>
          <p:cNvSpPr/>
          <p:nvPr/>
        </p:nvSpPr>
        <p:spPr>
          <a:xfrm>
            <a:off x="5849826" y="5828123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13">
            <a:extLst>
              <a:ext uri="{FF2B5EF4-FFF2-40B4-BE49-F238E27FC236}">
                <a16:creationId xmlns="" xmlns:a16="http://schemas.microsoft.com/office/drawing/2014/main" id="{BAFFE3DE-0DCF-49E3-8433-95CF66939ECF}"/>
              </a:ext>
            </a:extLst>
          </p:cNvPr>
          <p:cNvSpPr/>
          <p:nvPr/>
        </p:nvSpPr>
        <p:spPr>
          <a:xfrm>
            <a:off x="7727643" y="5797500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71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6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="" xmlns:a16="http://schemas.microsoft.com/office/drawing/2014/main" id="{D666A3B3-790A-4EC3-8E24-668A9CCE50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13736" r="2989" b="1243"/>
          <a:stretch/>
        </p:blipFill>
        <p:spPr>
          <a:xfrm>
            <a:off x="1590150" y="1268760"/>
            <a:ext cx="8753527" cy="530679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8ACC4A3-36E9-4CDF-A5D9-D119D5825F28}"/>
              </a:ext>
            </a:extLst>
          </p:cNvPr>
          <p:cNvGrpSpPr/>
          <p:nvPr/>
        </p:nvGrpSpPr>
        <p:grpSpPr>
          <a:xfrm>
            <a:off x="406574" y="273232"/>
            <a:ext cx="11953329" cy="855026"/>
            <a:chOff x="910630" y="557947"/>
            <a:chExt cx="11953329" cy="854829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4F5F615-539B-4626-A0DB-C75F852F8553}"/>
                </a:ext>
              </a:extLst>
            </p:cNvPr>
            <p:cNvSpPr txBox="1"/>
            <p:nvPr/>
          </p:nvSpPr>
          <p:spPr>
            <a:xfrm>
              <a:off x="2022199" y="665924"/>
              <a:ext cx="10841760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Xem </a:t>
              </a:r>
              <a:r>
                <a:rPr lang="vi-VN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vi-VN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rồi nêu một tình huống có phép nhân: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1B2CFBF9-8F90-49BC-A30D-B83C389781F2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8D839FAF-66E0-4B0A-84C8-9712E5D17B1B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465D2116-694F-4E5D-9B94-9A404FFDC63B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92800C9A-9E1C-45E2-8C4F-DB13511584D0}"/>
              </a:ext>
            </a:extLst>
          </p:cNvPr>
          <p:cNvCxnSpPr>
            <a:cxnSpLocks/>
          </p:cNvCxnSpPr>
          <p:nvPr/>
        </p:nvCxnSpPr>
        <p:spPr>
          <a:xfrm>
            <a:off x="1518143" y="909386"/>
            <a:ext cx="8897543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8342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3569840-7486-468C-BDB6-F1DF1B09F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782" y="3858659"/>
            <a:ext cx="770485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="" xmlns:a16="http://schemas.microsoft.com/office/drawing/2014/main" id="{D6F1F766-256C-42E2-864E-BFC7CA1A7F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13736" r="2989" b="1243"/>
          <a:stretch/>
        </p:blipFill>
        <p:spPr>
          <a:xfrm>
            <a:off x="2710829" y="0"/>
            <a:ext cx="6336705" cy="384160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7946E4EB-B5D9-4C31-BDC3-4D95E1586EC4}"/>
              </a:ext>
            </a:extLst>
          </p:cNvPr>
          <p:cNvSpPr/>
          <p:nvPr/>
        </p:nvSpPr>
        <p:spPr>
          <a:xfrm>
            <a:off x="3214386" y="1061928"/>
            <a:ext cx="1512668" cy="1924302"/>
          </a:xfrm>
          <a:prstGeom prst="roundRect">
            <a:avLst>
              <a:gd name="adj" fmla="val 2985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2EC10B8-B26E-4729-A402-D1367A50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166" y="5413816"/>
            <a:ext cx="158701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altLang="en-US" sz="3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kumimoji="0" lang="vi-VN" altLang="en-US" sz="3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 </a:t>
            </a:r>
            <a:endParaRPr kumimoji="0" lang="en-US" altLang="en-US" sz="3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2C19E5B-579D-4F5A-AC10-CACA6EE6B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522" y="6179407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kumimoji="0" lang="en-US" altLang="en-US" sz="3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kumimoji="0" lang="en-US" altLang="en-US" sz="3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altLang="en-US" sz="3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kumimoji="0" lang="en-US" altLang="en-US" sz="32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kumimoji="0" lang="en-US" altLang="en-US" sz="3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kumimoji="0" lang="en-US" altLang="en-US" sz="3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5AD6446-F164-47FC-94D4-69E6D34A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148" y="5403515"/>
            <a:ext cx="2328904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+ 5 </a:t>
            </a:r>
            <a:r>
              <a:rPr kumimoji="0" lang="en-US" altLang="en-US" sz="3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endParaRPr kumimoji="0" lang="en-US" altLang="en-US" sz="3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3284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3569840-7486-468C-BDB6-F1DF1B09F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790" y="3994306"/>
            <a:ext cx="80648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đĩa cam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vi-VN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vi-VN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cam là: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="" xmlns:a16="http://schemas.microsoft.com/office/drawing/2014/main" id="{D6F1F766-256C-42E2-864E-BFC7CA1A7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13736" r="2989" b="1243"/>
          <a:stretch/>
        </p:blipFill>
        <p:spPr>
          <a:xfrm>
            <a:off x="2722311" y="-44199"/>
            <a:ext cx="6552730" cy="397257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7946E4EB-B5D9-4C31-BDC3-4D95E1586EC4}"/>
              </a:ext>
            </a:extLst>
          </p:cNvPr>
          <p:cNvSpPr/>
          <p:nvPr/>
        </p:nvSpPr>
        <p:spPr>
          <a:xfrm>
            <a:off x="2854845" y="2625653"/>
            <a:ext cx="2531761" cy="1129431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2834375569">
                  <a:custGeom>
                    <a:avLst/>
                    <a:gdLst>
                      <a:gd name="connsiteX0" fmla="*/ 0 w 2664296"/>
                      <a:gd name="connsiteY0" fmla="*/ 564716 h 1129431"/>
                      <a:gd name="connsiteX1" fmla="*/ 564716 w 2664296"/>
                      <a:gd name="connsiteY1" fmla="*/ 0 h 1129431"/>
                      <a:gd name="connsiteX2" fmla="*/ 2099581 w 2664296"/>
                      <a:gd name="connsiteY2" fmla="*/ 0 h 1129431"/>
                      <a:gd name="connsiteX3" fmla="*/ 2664297 w 2664296"/>
                      <a:gd name="connsiteY3" fmla="*/ 564716 h 1129431"/>
                      <a:gd name="connsiteX4" fmla="*/ 2664296 w 2664296"/>
                      <a:gd name="connsiteY4" fmla="*/ 564716 h 1129431"/>
                      <a:gd name="connsiteX5" fmla="*/ 2099580 w 2664296"/>
                      <a:gd name="connsiteY5" fmla="*/ 1129432 h 1129431"/>
                      <a:gd name="connsiteX6" fmla="*/ 564716 w 2664296"/>
                      <a:gd name="connsiteY6" fmla="*/ 1129431 h 1129431"/>
                      <a:gd name="connsiteX7" fmla="*/ 0 w 2664296"/>
                      <a:gd name="connsiteY7" fmla="*/ 564715 h 1129431"/>
                      <a:gd name="connsiteX8" fmla="*/ 0 w 2664296"/>
                      <a:gd name="connsiteY8" fmla="*/ 564716 h 1129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64296" h="1129431" extrusionOk="0">
                        <a:moveTo>
                          <a:pt x="0" y="564716"/>
                        </a:moveTo>
                        <a:cubicBezTo>
                          <a:pt x="9016" y="228355"/>
                          <a:pt x="199036" y="-13321"/>
                          <a:pt x="564716" y="0"/>
                        </a:cubicBezTo>
                        <a:cubicBezTo>
                          <a:pt x="870057" y="-50350"/>
                          <a:pt x="1739017" y="113819"/>
                          <a:pt x="2099581" y="0"/>
                        </a:cubicBezTo>
                        <a:cubicBezTo>
                          <a:pt x="2419474" y="-50078"/>
                          <a:pt x="2661390" y="233861"/>
                          <a:pt x="2664297" y="564716"/>
                        </a:cubicBezTo>
                        <a:lnTo>
                          <a:pt x="2664296" y="564716"/>
                        </a:lnTo>
                        <a:cubicBezTo>
                          <a:pt x="2643474" y="871643"/>
                          <a:pt x="2410637" y="1146283"/>
                          <a:pt x="2099580" y="1129432"/>
                        </a:cubicBezTo>
                        <a:cubicBezTo>
                          <a:pt x="1425924" y="1053790"/>
                          <a:pt x="1299187" y="1166121"/>
                          <a:pt x="564716" y="1129431"/>
                        </a:cubicBezTo>
                        <a:cubicBezTo>
                          <a:pt x="228754" y="1150275"/>
                          <a:pt x="-23172" y="887071"/>
                          <a:pt x="0" y="564715"/>
                        </a:cubicBezTo>
                        <a:lnTo>
                          <a:pt x="0" y="564716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2EC10B8-B26E-4729-A402-D1367A50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135" y="5413816"/>
            <a:ext cx="158701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 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2C19E5B-579D-4F5A-AC10-CACA6EE6B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981" y="6196770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kumimoji="0" lang="en-US" altLang="en-US" sz="3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kumimoji="0" lang="en-US" altLang="en-US" sz="3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altLang="en-US" sz="3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vi-VN" alt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cam</a:t>
            </a:r>
            <a:endParaRPr kumimoji="0" lang="en-US" altLang="en-US" sz="3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5AD6446-F164-47FC-94D4-69E6D34A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487" y="5413816"/>
            <a:ext cx="2676318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+ 5 + 5 + 5</a:t>
            </a:r>
            <a:endParaRPr kumimoji="0" lang="en-US" altLang="en-US" sz="3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4011C8D-FD55-4380-8866-2FD1A882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854" y="5413816"/>
            <a:ext cx="132070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840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3569840-7486-468C-BDB6-F1DF1B09F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9" y="4131620"/>
            <a:ext cx="823438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cặp bánh chưng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kumimoji="0" lang="en-US" altLang="en-US" sz="3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bánh </a:t>
            </a:r>
            <a:r>
              <a:rPr kumimoji="0" lang="vi-VN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chưng là: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="" xmlns:a16="http://schemas.microsoft.com/office/drawing/2014/main" id="{D6F1F766-256C-42E2-864E-BFC7CA1A7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13736" r="2989" b="1243"/>
          <a:stretch/>
        </p:blipFill>
        <p:spPr>
          <a:xfrm>
            <a:off x="2710830" y="0"/>
            <a:ext cx="6854504" cy="41555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2EC10B8-B26E-4729-A402-D1367A50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598" y="5413816"/>
            <a:ext cx="158701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kumimoji="0" lang="vi-VN" altLang="en-US" sz="3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altLang="en-US" sz="3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 </a:t>
            </a:r>
            <a:endParaRPr kumimoji="0" lang="en-US" altLang="en-US" sz="3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2C19E5B-579D-4F5A-AC10-CACA6EE6B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757" y="6156593"/>
            <a:ext cx="6627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kumimoji="0" lang="en-US" altLang="en-US" sz="3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kumimoji="0" lang="en-US" altLang="en-US" sz="3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altLang="en-US" sz="3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chiếc bánh chưng</a:t>
            </a:r>
            <a:endParaRPr kumimoji="0" lang="en-US" altLang="en-US" sz="3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5AD6446-F164-47FC-94D4-69E6D34A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950" y="5413816"/>
            <a:ext cx="1824847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+ 2 + 2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4011C8D-FD55-4380-8866-2FD1A882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797" y="5413816"/>
            <a:ext cx="132070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alt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AB9BC240-1D14-4AFA-875F-FD1FD5E4EA1D}"/>
              </a:ext>
            </a:extLst>
          </p:cNvPr>
          <p:cNvSpPr/>
          <p:nvPr/>
        </p:nvSpPr>
        <p:spPr>
          <a:xfrm>
            <a:off x="5375127" y="2636912"/>
            <a:ext cx="2592288" cy="16703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29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288</Words>
  <Application>Microsoft Office PowerPoint</Application>
  <PresentationFormat>Custom</PresentationFormat>
  <Paragraphs>69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97</cp:revision>
  <dcterms:created xsi:type="dcterms:W3CDTF">2021-08-05T17:05:57Z</dcterms:created>
  <dcterms:modified xsi:type="dcterms:W3CDTF">2022-01-19T16:51:52Z</dcterms:modified>
</cp:coreProperties>
</file>