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media/audio4.wav" ContentType="audio/wav"/>
  <Override PartName="/ppt/media/audio5.wav" ContentType="audio/wav"/>
  <Override PartName="/ppt/media/audio6.wav" ContentType="audio/wav"/>
  <Override PartName="/ppt/media/audio7.wav" ContentType="audio/wav"/>
  <Override PartName="/ppt/media/audio8.wav" ContentType="audio/wav"/>
  <Override PartName="/ppt/media/audio9.wav" ContentType="audio/wav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8" r:id="rId1"/>
  </p:sldMasterIdLst>
  <p:notesMasterIdLst>
    <p:notesMasterId r:id="rId41"/>
  </p:notesMasterIdLst>
  <p:sldIdLst>
    <p:sldId id="397" r:id="rId2"/>
    <p:sldId id="275" r:id="rId3"/>
    <p:sldId id="398" r:id="rId4"/>
    <p:sldId id="399" r:id="rId5"/>
    <p:sldId id="278" r:id="rId6"/>
    <p:sldId id="355" r:id="rId7"/>
    <p:sldId id="257" r:id="rId8"/>
    <p:sldId id="400" r:id="rId9"/>
    <p:sldId id="401" r:id="rId10"/>
    <p:sldId id="402" r:id="rId11"/>
    <p:sldId id="277" r:id="rId12"/>
    <p:sldId id="390" r:id="rId13"/>
    <p:sldId id="329" r:id="rId14"/>
    <p:sldId id="305" r:id="rId15"/>
    <p:sldId id="281" r:id="rId16"/>
    <p:sldId id="403" r:id="rId17"/>
    <p:sldId id="404" r:id="rId18"/>
    <p:sldId id="407" r:id="rId19"/>
    <p:sldId id="408" r:id="rId20"/>
    <p:sldId id="409" r:id="rId21"/>
    <p:sldId id="410" r:id="rId22"/>
    <p:sldId id="359" r:id="rId23"/>
    <p:sldId id="370" r:id="rId24"/>
    <p:sldId id="395" r:id="rId25"/>
    <p:sldId id="292" r:id="rId26"/>
    <p:sldId id="411" r:id="rId27"/>
    <p:sldId id="286" r:id="rId28"/>
    <p:sldId id="287" r:id="rId29"/>
    <p:sldId id="288" r:id="rId30"/>
    <p:sldId id="289" r:id="rId31"/>
    <p:sldId id="290" r:id="rId32"/>
    <p:sldId id="291" r:id="rId33"/>
    <p:sldId id="393" r:id="rId34"/>
    <p:sldId id="412" r:id="rId35"/>
    <p:sldId id="391" r:id="rId36"/>
    <p:sldId id="392" r:id="rId37"/>
    <p:sldId id="379" r:id="rId38"/>
    <p:sldId id="377" r:id="rId39"/>
    <p:sldId id="308" r:id="rId40"/>
  </p:sldIdLst>
  <p:sldSz cx="12192000" cy="6858000"/>
  <p:notesSz cx="6858000" cy="9144000"/>
  <p:embeddedFontLst>
    <p:embeddedFont>
      <p:font typeface=".VnAvant" panose="020B7200000000000000" pitchFamily="34" charset="0"/>
      <p:regular r:id="rId42"/>
      <p:bold r:id="rId43"/>
      <p:italic r:id="rId44"/>
      <p:boldItalic r:id="rId45"/>
    </p:embeddedFont>
    <p:embeddedFont>
      <p:font typeface="Arial Black" panose="020B0A04020102020204" pitchFamily="34" charset="0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HP001 4 hàng" panose="020B0603050302020204" pitchFamily="34" charset="0"/>
      <p:regular r:id="rId51"/>
      <p:bold r:id="rId52"/>
    </p:embeddedFont>
    <p:embeddedFont>
      <p:font typeface="VNI-Thufap2" panose="020B0604020202020204" charset="0"/>
      <p:regular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6C"/>
    <a:srgbClr val="404040"/>
    <a:srgbClr val="FF8119"/>
    <a:srgbClr val="FF7707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 varScale="1">
        <p:scale>
          <a:sx n="68" d="100"/>
          <a:sy n="68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7B689-60F9-472D-84CB-6F0B2477570A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0DDC0-99FD-476E-BE08-149F8E5E0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8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35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36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ở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  <a:p>
            <a:r>
              <a:rPr lang="en-US" dirty="0"/>
              <a:t>Khi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HS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ra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WIN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30DDC0-99FD-476E-BE08-149F8E5E0E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83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xanh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bút</a:t>
            </a:r>
            <a:r>
              <a:rPr lang="en-US" dirty="0"/>
              <a:t> </a:t>
            </a:r>
            <a:r>
              <a:rPr lang="en-US" dirty="0" err="1"/>
              <a:t>chì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kéo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30DDC0-99FD-476E-BE08-149F8E5E0E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3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bút</a:t>
            </a:r>
            <a:r>
              <a:rPr lang="en-US" dirty="0"/>
              <a:t> </a:t>
            </a:r>
            <a:r>
              <a:rPr lang="en-US" dirty="0" err="1"/>
              <a:t>chì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kéo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30DDC0-99FD-476E-BE08-149F8E5E0E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795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bút</a:t>
            </a:r>
            <a:r>
              <a:rPr lang="en-US" dirty="0"/>
              <a:t> </a:t>
            </a:r>
            <a:r>
              <a:rPr lang="en-US" dirty="0" err="1"/>
              <a:t>chì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kéo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30DDC0-99FD-476E-BE08-149F8E5E0E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80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bút</a:t>
            </a:r>
            <a:r>
              <a:rPr lang="en-US" dirty="0"/>
              <a:t> </a:t>
            </a:r>
            <a:r>
              <a:rPr lang="en-US" dirty="0" err="1"/>
              <a:t>chì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kéo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30DDC0-99FD-476E-BE08-149F8E5E0E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42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1026725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59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0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595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4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5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43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0821741" y="22327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4;p10">
            <a:extLst>
              <a:ext uri="{FF2B5EF4-FFF2-40B4-BE49-F238E27FC236}">
                <a16:creationId xmlns:a16="http://schemas.microsoft.com/office/drawing/2014/main" id="{F6FFB9C9-9044-4D68-9F8E-F4C4F6A9B1D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29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E478C-E022-4034-8012-F8B030C64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F38DF4-0598-482F-AE0B-B7221A47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49454D-B034-495B-84FA-C323FD82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D1A634-4A47-4B98-A279-87DB4083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oogle Shape;27;p9">
            <a:extLst>
              <a:ext uri="{FF2B5EF4-FFF2-40B4-BE49-F238E27FC236}">
                <a16:creationId xmlns:a16="http://schemas.microsoft.com/office/drawing/2014/main" id="{B543BC4D-A905-4E53-A1A9-7FBD343FE55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69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79925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81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2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0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894512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7561B3B-9BA6-4C4D-8B30-45AEED0A188D}" type="datetimeFigureOut">
              <a:rPr lang="en-US" smtClean="0"/>
              <a:t>29/01/2022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094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7" r:id="rId6"/>
    <p:sldLayoutId id="214748370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Relationship Id="rId4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Relationship Id="rId4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9.png"/><Relationship Id="rId18" Type="http://schemas.openxmlformats.org/officeDocument/2006/relationships/image" Target="../media/image5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4.png"/><Relationship Id="rId7" Type="http://schemas.openxmlformats.org/officeDocument/2006/relationships/image" Target="../media/image46.png"/><Relationship Id="rId12" Type="http://schemas.openxmlformats.org/officeDocument/2006/relationships/slide" Target="slide31.xml"/><Relationship Id="rId17" Type="http://schemas.openxmlformats.org/officeDocument/2006/relationships/image" Target="../media/image52.svg"/><Relationship Id="rId25" Type="http://schemas.openxmlformats.org/officeDocument/2006/relationships/image" Target="../media/image58.png"/><Relationship Id="rId2" Type="http://schemas.microsoft.com/office/2007/relationships/media" Target="../media/media1.mp3"/><Relationship Id="rId16" Type="http://schemas.openxmlformats.org/officeDocument/2006/relationships/image" Target="../media/image51.png"/><Relationship Id="rId20" Type="http://schemas.openxmlformats.org/officeDocument/2006/relationships/image" Target="../media/image55.jp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48.png"/><Relationship Id="rId24" Type="http://schemas.openxmlformats.org/officeDocument/2006/relationships/slide" Target="slide33.xml"/><Relationship Id="rId5" Type="http://schemas.openxmlformats.org/officeDocument/2006/relationships/audio" Target="../media/audio1.wav"/><Relationship Id="rId15" Type="http://schemas.openxmlformats.org/officeDocument/2006/relationships/image" Target="../media/image50.jpeg"/><Relationship Id="rId23" Type="http://schemas.openxmlformats.org/officeDocument/2006/relationships/image" Target="../media/image57.png"/><Relationship Id="rId10" Type="http://schemas.openxmlformats.org/officeDocument/2006/relationships/slide" Target="slide30.xml"/><Relationship Id="rId19" Type="http://schemas.openxmlformats.org/officeDocument/2006/relationships/image" Target="../media/image54.sv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7.png"/><Relationship Id="rId14" Type="http://schemas.openxmlformats.org/officeDocument/2006/relationships/slide" Target="slide32.xml"/><Relationship Id="rId22" Type="http://schemas.openxmlformats.org/officeDocument/2006/relationships/image" Target="../media/image56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3.xml"/><Relationship Id="rId7" Type="http://schemas.openxmlformats.org/officeDocument/2006/relationships/slide" Target="slide2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9.png"/><Relationship Id="rId5" Type="http://schemas.openxmlformats.org/officeDocument/2006/relationships/audio" Target="../media/audio3.wav"/><Relationship Id="rId10" Type="http://schemas.openxmlformats.org/officeDocument/2006/relationships/image" Target="../media/image60.gif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0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9.png"/><Relationship Id="rId5" Type="http://schemas.openxmlformats.org/officeDocument/2006/relationships/audio" Target="../media/audio3.wav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7.xml"/><Relationship Id="rId9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0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9.png"/><Relationship Id="rId5" Type="http://schemas.openxmlformats.org/officeDocument/2006/relationships/audio" Target="../media/audio3.wav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8.xml"/><Relationship Id="rId9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0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9.png"/><Relationship Id="rId5" Type="http://schemas.openxmlformats.org/officeDocument/2006/relationships/audio" Target="../media/audio3.wav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9.xml"/><Relationship Id="rId9" Type="http://schemas.openxmlformats.org/officeDocument/2006/relationships/slide" Target="slide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audio" Target="../media/audio6.wav"/><Relationship Id="rId18" Type="http://schemas.openxmlformats.org/officeDocument/2006/relationships/image" Target="../media/image63.gif"/><Relationship Id="rId26" Type="http://schemas.openxmlformats.org/officeDocument/2006/relationships/image" Target="../media/image71.gif"/><Relationship Id="rId3" Type="http://schemas.openxmlformats.org/officeDocument/2006/relationships/tags" Target="../tags/tag3.xml"/><Relationship Id="rId21" Type="http://schemas.openxmlformats.org/officeDocument/2006/relationships/image" Target="../media/image66.gif"/><Relationship Id="rId7" Type="http://schemas.openxmlformats.org/officeDocument/2006/relationships/tags" Target="../tags/tag7.xml"/><Relationship Id="rId12" Type="http://schemas.openxmlformats.org/officeDocument/2006/relationships/audio" Target="../media/audio5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70.gif"/><Relationship Id="rId2" Type="http://schemas.openxmlformats.org/officeDocument/2006/relationships/tags" Target="../tags/tag2.xml"/><Relationship Id="rId16" Type="http://schemas.openxmlformats.org/officeDocument/2006/relationships/audio" Target="../media/audio9.wav"/><Relationship Id="rId20" Type="http://schemas.openxmlformats.org/officeDocument/2006/relationships/image" Target="../media/image65.gif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audio" Target="../media/audio4.wav"/><Relationship Id="rId24" Type="http://schemas.openxmlformats.org/officeDocument/2006/relationships/image" Target="../media/image69.gif"/><Relationship Id="rId5" Type="http://schemas.openxmlformats.org/officeDocument/2006/relationships/tags" Target="../tags/tag5.xml"/><Relationship Id="rId15" Type="http://schemas.openxmlformats.org/officeDocument/2006/relationships/audio" Target="../media/audio8.wav"/><Relationship Id="rId23" Type="http://schemas.openxmlformats.org/officeDocument/2006/relationships/image" Target="../media/image68.gif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64.gif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7.wav"/><Relationship Id="rId22" Type="http://schemas.openxmlformats.org/officeDocument/2006/relationships/image" Target="../media/image67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audio" Target="../media/audio6.wav"/><Relationship Id="rId18" Type="http://schemas.openxmlformats.org/officeDocument/2006/relationships/image" Target="../media/image63.gif"/><Relationship Id="rId26" Type="http://schemas.openxmlformats.org/officeDocument/2006/relationships/image" Target="../media/image71.gif"/><Relationship Id="rId3" Type="http://schemas.openxmlformats.org/officeDocument/2006/relationships/tags" Target="../tags/tag11.xml"/><Relationship Id="rId21" Type="http://schemas.openxmlformats.org/officeDocument/2006/relationships/image" Target="../media/image66.gif"/><Relationship Id="rId7" Type="http://schemas.openxmlformats.org/officeDocument/2006/relationships/tags" Target="../tags/tag15.xml"/><Relationship Id="rId12" Type="http://schemas.openxmlformats.org/officeDocument/2006/relationships/audio" Target="../media/audio5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70.gif"/><Relationship Id="rId2" Type="http://schemas.openxmlformats.org/officeDocument/2006/relationships/tags" Target="../tags/tag10.xml"/><Relationship Id="rId16" Type="http://schemas.openxmlformats.org/officeDocument/2006/relationships/audio" Target="../media/audio9.wav"/><Relationship Id="rId20" Type="http://schemas.openxmlformats.org/officeDocument/2006/relationships/image" Target="../media/image65.gif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audio" Target="../media/audio4.wav"/><Relationship Id="rId24" Type="http://schemas.openxmlformats.org/officeDocument/2006/relationships/image" Target="../media/image69.gif"/><Relationship Id="rId5" Type="http://schemas.openxmlformats.org/officeDocument/2006/relationships/tags" Target="../tags/tag13.xml"/><Relationship Id="rId15" Type="http://schemas.openxmlformats.org/officeDocument/2006/relationships/audio" Target="../media/audio8.wav"/><Relationship Id="rId23" Type="http://schemas.openxmlformats.org/officeDocument/2006/relationships/image" Target="../media/image68.gif"/><Relationship Id="rId10" Type="http://schemas.openxmlformats.org/officeDocument/2006/relationships/notesSlide" Target="../notesSlides/notesSlide11.xml"/><Relationship Id="rId19" Type="http://schemas.openxmlformats.org/officeDocument/2006/relationships/image" Target="../media/image64.gif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7.wav"/><Relationship Id="rId22" Type="http://schemas.openxmlformats.org/officeDocument/2006/relationships/image" Target="../media/image67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726328" y="1648606"/>
            <a:ext cx="6739345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107: au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âu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65673" y="103482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38218" y="682752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66353" y="-19849"/>
            <a:ext cx="1083346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>
                <a:latin typeface=".VnAvant" pitchFamily="34" charset="0"/>
              </a:rPr>
              <a:t>au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360" b="1" dirty="0">
                <a:latin typeface=".VnAvant" pitchFamily="34" charset="0"/>
              </a:rPr>
              <a:t>©u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</a:rPr>
              <a:t>?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27017" y="572597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endParaRPr lang="en-US" sz="2160"/>
          </a:p>
        </p:txBody>
      </p:sp>
      <p:sp>
        <p:nvSpPr>
          <p:cNvPr id="17" name="TextBox 16"/>
          <p:cNvSpPr txBox="1"/>
          <p:nvPr/>
        </p:nvSpPr>
        <p:spPr>
          <a:xfrm>
            <a:off x="1057430" y="2856918"/>
            <a:ext cx="2016898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840" b="1" dirty="0">
                <a:latin typeface=".VnAvant" pitchFamily="34" charset="0"/>
              </a:rPr>
              <a:t>con </a:t>
            </a:r>
            <a:r>
              <a:rPr lang="en-US" sz="3840" b="1" dirty="0" err="1">
                <a:latin typeface=".VnAvant" pitchFamily="34" charset="0"/>
              </a:rPr>
              <a:t>tµu</a:t>
            </a:r>
            <a:endParaRPr lang="en-US" sz="3840" b="1" dirty="0">
              <a:latin typeface=".VnAvan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70354" y="2790244"/>
            <a:ext cx="1899879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40" b="1" dirty="0" err="1">
                <a:latin typeface=".VnAvant" pitchFamily="34" charset="0"/>
              </a:rPr>
              <a:t>bå</a:t>
            </a:r>
            <a:r>
              <a:rPr lang="en-US" sz="3840" b="1" dirty="0">
                <a:latin typeface=".VnAvant" pitchFamily="34" charset="0"/>
              </a:rPr>
              <a:t> </a:t>
            </a:r>
            <a:r>
              <a:rPr lang="en-US" sz="3840" b="1" dirty="0" err="1">
                <a:latin typeface=".VnAvant" pitchFamily="34" charset="0"/>
              </a:rPr>
              <a:t>c©u</a:t>
            </a:r>
            <a:endParaRPr lang="en-US" sz="3840" b="1" dirty="0"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6116" y="2888288"/>
            <a:ext cx="2173992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840" b="1" dirty="0">
                <a:latin typeface=".VnAvant" pitchFamily="34" charset="0"/>
              </a:rPr>
              <a:t>con </a:t>
            </a:r>
            <a:r>
              <a:rPr lang="en-US" sz="3840" b="1" dirty="0" err="1">
                <a:latin typeface=".VnAvant" pitchFamily="34" charset="0"/>
              </a:rPr>
              <a:t>tr©u</a:t>
            </a:r>
            <a:endParaRPr lang="en-US" sz="3840" b="1" dirty="0"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2517" y="6077434"/>
            <a:ext cx="1859805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40" b="1" dirty="0" err="1">
                <a:latin typeface=".VnAvant" pitchFamily="34" charset="0"/>
              </a:rPr>
              <a:t>rau</a:t>
            </a:r>
            <a:r>
              <a:rPr lang="en-US" sz="3840" b="1" dirty="0">
                <a:latin typeface=".VnAvant" pitchFamily="34" charset="0"/>
              </a:rPr>
              <a:t> </a:t>
            </a:r>
            <a:r>
              <a:rPr lang="en-US" sz="3840" b="1" dirty="0" err="1">
                <a:latin typeface=".VnAvant" pitchFamily="34" charset="0"/>
              </a:rPr>
              <a:t>c¶i</a:t>
            </a:r>
            <a:endParaRPr lang="en-US" sz="3840" b="1" dirty="0">
              <a:latin typeface=".VnAvan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14486" y="6042474"/>
            <a:ext cx="2185214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40" b="1" dirty="0" err="1">
                <a:latin typeface=".VnAvant" pitchFamily="34" charset="0"/>
              </a:rPr>
              <a:t>c©y</a:t>
            </a:r>
            <a:r>
              <a:rPr lang="en-US" sz="3840" b="1" dirty="0">
                <a:latin typeface=".VnAvant" pitchFamily="34" charset="0"/>
              </a:rPr>
              <a:t> </a:t>
            </a:r>
            <a:r>
              <a:rPr lang="en-US" sz="3840" b="1" dirty="0" err="1">
                <a:latin typeface=".VnAvant" pitchFamily="34" charset="0"/>
              </a:rPr>
              <a:t>cÇu</a:t>
            </a:r>
            <a:endParaRPr lang="en-US" sz="3840" b="1" dirty="0">
              <a:latin typeface=".VnAvan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50636" y="6042475"/>
            <a:ext cx="2323072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40" b="1" dirty="0" err="1">
                <a:latin typeface=".VnAvant" pitchFamily="34" charset="0"/>
              </a:rPr>
              <a:t>b«ng</a:t>
            </a:r>
            <a:r>
              <a:rPr lang="en-US" sz="3840" b="1" dirty="0">
                <a:latin typeface=".VnAvant" pitchFamily="34" charset="0"/>
              </a:rPr>
              <a:t> </a:t>
            </a:r>
            <a:r>
              <a:rPr lang="en-US" sz="3840" b="1" dirty="0" err="1">
                <a:latin typeface=".VnAvant" pitchFamily="34" charset="0"/>
              </a:rPr>
              <a:t>lau</a:t>
            </a:r>
            <a:endParaRPr lang="en-US" sz="3840" b="1" dirty="0">
              <a:latin typeface=".VnAvan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3" y="768645"/>
            <a:ext cx="3131820" cy="1908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485" y="900202"/>
            <a:ext cx="1703070" cy="18630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199" y="833528"/>
            <a:ext cx="3131820" cy="19567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3" y="3679478"/>
            <a:ext cx="2171700" cy="23088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143" y="3886035"/>
            <a:ext cx="2948010" cy="18957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273" y="3835575"/>
            <a:ext cx="2748898" cy="199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84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61D5CC0-0407-4CE5-BF9D-616D076A0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6647" y="1119673"/>
            <a:ext cx="2719249" cy="203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5FBB26A4-0A18-4EF3-A094-ABA167C92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4217" y="1161174"/>
            <a:ext cx="1966871" cy="206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8AEEBF8A-2BC7-4F56-87D6-607714260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91042" y="1119673"/>
            <a:ext cx="2668333" cy="225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799F04A6-67B6-4831-B586-B42355D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4125" y="3825551"/>
            <a:ext cx="2542930" cy="284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B76AEE62-E627-4F96-90B9-955F4F6BC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02189" y="4041151"/>
            <a:ext cx="3143182" cy="26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74DA235F-99DC-482A-ADC2-F370884B2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24697" y="3879496"/>
            <a:ext cx="2909194" cy="279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8BD2DE-B2C1-4456-91CA-F5ACBBE347F2}"/>
              </a:ext>
            </a:extLst>
          </p:cNvPr>
          <p:cNvSpPr txBox="1"/>
          <p:nvPr/>
        </p:nvSpPr>
        <p:spPr>
          <a:xfrm>
            <a:off x="299828" y="429814"/>
            <a:ext cx="11592341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âu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B8781B-8854-42B3-B1AC-18C39CFE215C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2160013" y="3171084"/>
            <a:ext cx="1749513" cy="70841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AFA02A63-9801-46A9-82A1-E07AC817CBD7}"/>
              </a:ext>
            </a:extLst>
          </p:cNvPr>
          <p:cNvSpPr/>
          <p:nvPr/>
        </p:nvSpPr>
        <p:spPr>
          <a:xfrm>
            <a:off x="3909526" y="3457286"/>
            <a:ext cx="1341608" cy="8444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</a:rPr>
              <a:t>au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922D7D3-CA52-4757-BE1C-981A98FD74DE}"/>
              </a:ext>
            </a:extLst>
          </p:cNvPr>
          <p:cNvSpPr/>
          <p:nvPr/>
        </p:nvSpPr>
        <p:spPr>
          <a:xfrm>
            <a:off x="7071088" y="3283642"/>
            <a:ext cx="1341608" cy="8444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</a:rPr>
              <a:t>âu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06D68A-84D2-4E72-85D3-9E7251AD7C58}"/>
              </a:ext>
            </a:extLst>
          </p:cNvPr>
          <p:cNvCxnSpPr>
            <a:cxnSpLocks/>
            <a:endCxn id="11" idx="3"/>
          </p:cNvCxnSpPr>
          <p:nvPr/>
        </p:nvCxnSpPr>
        <p:spPr>
          <a:xfrm flipV="1">
            <a:off x="2948544" y="4178044"/>
            <a:ext cx="1157456" cy="175023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CC6DF63-A63C-4F74-8B60-953B74C13C83}"/>
              </a:ext>
            </a:extLst>
          </p:cNvPr>
          <p:cNvCxnSpPr>
            <a:cxnSpLocks/>
            <a:stCxn id="11" idx="6"/>
          </p:cNvCxnSpPr>
          <p:nvPr/>
        </p:nvCxnSpPr>
        <p:spPr>
          <a:xfrm>
            <a:off x="5251134" y="3879496"/>
            <a:ext cx="4104360" cy="2233069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2357468-8724-4B80-B2D0-6D281514BFA1}"/>
              </a:ext>
            </a:extLst>
          </p:cNvPr>
          <p:cNvCxnSpPr>
            <a:cxnSpLocks/>
            <a:stCxn id="12" idx="6"/>
            <a:endCxn id="4" idx="2"/>
          </p:cNvCxnSpPr>
          <p:nvPr/>
        </p:nvCxnSpPr>
        <p:spPr>
          <a:xfrm flipV="1">
            <a:off x="8412696" y="3376066"/>
            <a:ext cx="1812513" cy="3297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DE83437-1B70-4516-80E5-9B65B06DD0B3}"/>
              </a:ext>
            </a:extLst>
          </p:cNvPr>
          <p:cNvCxnSpPr>
            <a:cxnSpLocks/>
            <a:stCxn id="12" idx="2"/>
          </p:cNvCxnSpPr>
          <p:nvPr/>
        </p:nvCxnSpPr>
        <p:spPr>
          <a:xfrm flipH="1" flipV="1">
            <a:off x="6592742" y="3315405"/>
            <a:ext cx="478346" cy="3904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914F63F-03CE-4035-BAC7-E1D76748FF9B}"/>
              </a:ext>
            </a:extLst>
          </p:cNvPr>
          <p:cNvCxnSpPr>
            <a:cxnSpLocks/>
          </p:cNvCxnSpPr>
          <p:nvPr/>
        </p:nvCxnSpPr>
        <p:spPr>
          <a:xfrm flipH="1">
            <a:off x="7071088" y="4128062"/>
            <a:ext cx="741246" cy="19845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34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E2096FA-72DE-4B8A-A111-FCC5B91860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434948" y="376968"/>
            <a:ext cx="6373356" cy="43341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CEFDF3-251B-41C1-AF0B-C1AE1172C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43" y="507699"/>
            <a:ext cx="1791477" cy="8667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22B3D51-4B1E-4921-B5CA-C66FBBD79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43" y="3348666"/>
            <a:ext cx="1436325" cy="2903280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:a16="http://schemas.microsoft.com/office/drawing/2014/main" id="{807165EA-2817-4750-92D7-5E46AB1385CA}"/>
              </a:ext>
            </a:extLst>
          </p:cNvPr>
          <p:cNvSpPr txBox="1"/>
          <p:nvPr/>
        </p:nvSpPr>
        <p:spPr>
          <a:xfrm>
            <a:off x="2092520" y="1893076"/>
            <a:ext cx="4003479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40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Tìm tiếng ngoài bài có vần:</a:t>
            </a:r>
            <a:r>
              <a:rPr lang="vi-VN" altLang="zh-CN" sz="48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 </a:t>
            </a:r>
            <a:endParaRPr kumimoji="0" lang="zh-CN" altLang="en-US" sz="48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/>
              <a:ea typeface="汉仪跳跳体简" panose="00020600040101010101" pitchFamily="18" charset="-122"/>
            </a:endParaRPr>
          </a:p>
        </p:txBody>
      </p:sp>
      <p:sp>
        <p:nvSpPr>
          <p:cNvPr id="10" name="Hộp Văn bản 13">
            <a:extLst>
              <a:ext uri="{FF2B5EF4-FFF2-40B4-BE49-F238E27FC236}">
                <a16:creationId xmlns:a16="http://schemas.microsoft.com/office/drawing/2014/main" id="{78DD8B3D-ACC0-4469-9349-12F9A1E502D6}"/>
              </a:ext>
            </a:extLst>
          </p:cNvPr>
          <p:cNvSpPr txBox="1"/>
          <p:nvPr/>
        </p:nvSpPr>
        <p:spPr>
          <a:xfrm>
            <a:off x="2514421" y="4246308"/>
            <a:ext cx="20300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600" b="1" dirty="0">
                <a:solidFill>
                  <a:prstClr val="black"/>
                </a:solidFill>
                <a:latin typeface="UTM Avo"/>
              </a:rPr>
              <a:t>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</a:p>
        </p:txBody>
      </p:sp>
      <p:sp>
        <p:nvSpPr>
          <p:cNvPr id="11" name="Hộp Văn bản 15">
            <a:extLst>
              <a:ext uri="{FF2B5EF4-FFF2-40B4-BE49-F238E27FC236}">
                <a16:creationId xmlns:a16="http://schemas.microsoft.com/office/drawing/2014/main" id="{3BB0D911-4DBB-4241-BC0B-A668A4F93BFF}"/>
              </a:ext>
            </a:extLst>
          </p:cNvPr>
          <p:cNvSpPr txBox="1"/>
          <p:nvPr/>
        </p:nvSpPr>
        <p:spPr>
          <a:xfrm>
            <a:off x="2478034" y="5395810"/>
            <a:ext cx="15512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âu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2" name="图片 14">
            <a:extLst>
              <a:ext uri="{FF2B5EF4-FFF2-40B4-BE49-F238E27FC236}">
                <a16:creationId xmlns:a16="http://schemas.microsoft.com/office/drawing/2014/main" id="{3D85761A-0AA0-4941-9A12-42F207D09E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1287" y="505481"/>
            <a:ext cx="5564359" cy="618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2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363313"/>
            <a:ext cx="4094329" cy="5819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57390" y="2093451"/>
            <a:ext cx="3170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84229" y="436545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71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62D07-71E7-4AE0-9C7A-2F423945B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8632" y="339705"/>
            <a:ext cx="9834736" cy="651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5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E2096FA-72DE-4B8A-A111-FCC5B91860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602971" y="685501"/>
            <a:ext cx="5442391" cy="16645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CEFDF3-251B-41C1-AF0B-C1AE1172C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84" y="376968"/>
            <a:ext cx="1791477" cy="8667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22B3D51-4B1E-4921-B5CA-C66FBBD79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971" y="2919952"/>
            <a:ext cx="1436325" cy="3561080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:a16="http://schemas.microsoft.com/office/drawing/2014/main" id="{807165EA-2817-4750-92D7-5E46AB1385CA}"/>
              </a:ext>
            </a:extLst>
          </p:cNvPr>
          <p:cNvSpPr txBox="1"/>
          <p:nvPr/>
        </p:nvSpPr>
        <p:spPr>
          <a:xfrm>
            <a:off x="1938018" y="1181730"/>
            <a:ext cx="350714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Luyện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 </a:t>
            </a: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đọc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 </a:t>
            </a: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từ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 </a:t>
            </a: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 panose="02040603050506020204" pitchFamily="18" charset="0"/>
                <a:ea typeface="汉仪跳跳体简" panose="00020600040101010101" pitchFamily="18" charset="-122"/>
              </a:rPr>
              <a:t>ngữ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 panose="02040603050506020204" pitchFamily="18" charset="0"/>
              <a:ea typeface="汉仪跳跳体简" panose="00020600040101010101" pitchFamily="18" charset="-122"/>
            </a:endParaRPr>
          </a:p>
        </p:txBody>
      </p:sp>
      <p:sp>
        <p:nvSpPr>
          <p:cNvPr id="6" name="Hộp Văn bản 4">
            <a:extLst>
              <a:ext uri="{FF2B5EF4-FFF2-40B4-BE49-F238E27FC236}">
                <a16:creationId xmlns:a16="http://schemas.microsoft.com/office/drawing/2014/main" id="{C8F95092-8944-4DF9-8A7C-213808C67A31}"/>
              </a:ext>
            </a:extLst>
          </p:cNvPr>
          <p:cNvSpPr txBox="1"/>
          <p:nvPr/>
        </p:nvSpPr>
        <p:spPr>
          <a:xfrm>
            <a:off x="2539694" y="2292615"/>
            <a:ext cx="1609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UTM Avo" panose="02040603050506020204" pitchFamily="18" charset="0"/>
              </a:rPr>
              <a:t>s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áu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củ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7" name="Hộp Văn bản 5">
            <a:extLst>
              <a:ext uri="{FF2B5EF4-FFF2-40B4-BE49-F238E27FC236}">
                <a16:creationId xmlns:a16="http://schemas.microsoft.com/office/drawing/2014/main" id="{BB521852-1753-4ACE-A9D6-FC668B900E42}"/>
              </a:ext>
            </a:extLst>
          </p:cNvPr>
          <p:cNvSpPr txBox="1"/>
          <p:nvPr/>
        </p:nvSpPr>
        <p:spPr>
          <a:xfrm>
            <a:off x="2537681" y="2963568"/>
            <a:ext cx="1828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latin typeface="UTM Avo" panose="02040603050506020204" pitchFamily="18" charset="0"/>
              </a:rPr>
              <a:t>thỏ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nâu</a:t>
            </a:r>
            <a:endParaRPr lang="en-US" sz="2800" dirty="0">
              <a:latin typeface="UTM Avo" panose="02040603050506020204" pitchFamily="18" charset="0"/>
            </a:endParaRPr>
          </a:p>
        </p:txBody>
      </p:sp>
      <p:sp>
        <p:nvSpPr>
          <p:cNvPr id="8" name="Hộp Văn bản 9">
            <a:extLst>
              <a:ext uri="{FF2B5EF4-FFF2-40B4-BE49-F238E27FC236}">
                <a16:creationId xmlns:a16="http://schemas.microsoft.com/office/drawing/2014/main" id="{1FB5F317-9852-4EB0-8FA0-8C9C2E4D5F9A}"/>
              </a:ext>
            </a:extLst>
          </p:cNvPr>
          <p:cNvSpPr txBox="1"/>
          <p:nvPr/>
        </p:nvSpPr>
        <p:spPr>
          <a:xfrm>
            <a:off x="2606927" y="4244006"/>
            <a:ext cx="238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black"/>
                </a:solidFill>
                <a:latin typeface="UTM Avo" panose="02040603050506020204" pitchFamily="18" charset="0"/>
              </a:rPr>
              <a:t>nằm</a:t>
            </a:r>
            <a:r>
              <a:rPr lang="en-US" sz="2800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UTM Avo" panose="02040603050506020204" pitchFamily="18" charset="0"/>
              </a:rPr>
              <a:t>sâu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9" name="Hộp Văn bản 11">
            <a:extLst>
              <a:ext uri="{FF2B5EF4-FFF2-40B4-BE49-F238E27FC236}">
                <a16:creationId xmlns:a16="http://schemas.microsoft.com/office/drawing/2014/main" id="{20602156-F160-4F5C-BA6D-22B2DABCB2AF}"/>
              </a:ext>
            </a:extLst>
          </p:cNvPr>
          <p:cNvSpPr txBox="1"/>
          <p:nvPr/>
        </p:nvSpPr>
        <p:spPr>
          <a:xfrm>
            <a:off x="2578878" y="3620092"/>
            <a:ext cx="299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UTM Avo" panose="02040603050506020204" pitchFamily="18" charset="0"/>
              </a:rPr>
              <a:t>n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hổ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cà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rốt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0" name="Hộp Văn bản 13">
            <a:extLst>
              <a:ext uri="{FF2B5EF4-FFF2-40B4-BE49-F238E27FC236}">
                <a16:creationId xmlns:a16="http://schemas.microsoft.com/office/drawing/2014/main" id="{78DD8B3D-ACC0-4469-9349-12F9A1E502D6}"/>
              </a:ext>
            </a:extLst>
          </p:cNvPr>
          <p:cNvSpPr txBox="1"/>
          <p:nvPr/>
        </p:nvSpPr>
        <p:spPr>
          <a:xfrm>
            <a:off x="2606927" y="5380718"/>
            <a:ext cx="2899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UTM Avo" panose="02040603050506020204" pitchFamily="18" charset="0"/>
              </a:rPr>
              <a:t>m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lát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sau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1" name="Hộp Văn bản 15">
            <a:extLst>
              <a:ext uri="{FF2B5EF4-FFF2-40B4-BE49-F238E27FC236}">
                <a16:creationId xmlns:a16="http://schemas.microsoft.com/office/drawing/2014/main" id="{3BB0D911-4DBB-4241-BC0B-A668A4F93BFF}"/>
              </a:ext>
            </a:extLst>
          </p:cNvPr>
          <p:cNvSpPr txBox="1"/>
          <p:nvPr/>
        </p:nvSpPr>
        <p:spPr>
          <a:xfrm>
            <a:off x="2647082" y="5903938"/>
            <a:ext cx="1726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UTM Avo" panose="02040603050506020204" pitchFamily="18" charset="0"/>
              </a:rPr>
              <a:t>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lên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2" name="图片 14">
            <a:extLst>
              <a:ext uri="{FF2B5EF4-FFF2-40B4-BE49-F238E27FC236}">
                <a16:creationId xmlns:a16="http://schemas.microsoft.com/office/drawing/2014/main" id="{3D85761A-0AA0-4941-9A12-42F207D09E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569" y="505481"/>
            <a:ext cx="6344077" cy="6184568"/>
          </a:xfrm>
          <a:prstGeom prst="rect">
            <a:avLst/>
          </a:prstGeom>
        </p:spPr>
      </p:pic>
      <p:sp>
        <p:nvSpPr>
          <p:cNvPr id="13" name="Hộp Văn bản 9">
            <a:extLst>
              <a:ext uri="{FF2B5EF4-FFF2-40B4-BE49-F238E27FC236}">
                <a16:creationId xmlns:a16="http://schemas.microsoft.com/office/drawing/2014/main" id="{00538186-45A8-4E85-953F-265ACA69624C}"/>
              </a:ext>
            </a:extLst>
          </p:cNvPr>
          <p:cNvSpPr txBox="1"/>
          <p:nvPr/>
        </p:nvSpPr>
        <p:spPr>
          <a:xfrm>
            <a:off x="2614704" y="4814265"/>
            <a:ext cx="2387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black"/>
                </a:solidFill>
                <a:latin typeface="UTM Avo" panose="02040603050506020204" pitchFamily="18" charset="0"/>
              </a:rPr>
              <a:t>hấp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2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:a16="http://schemas.microsoft.com/office/drawing/2014/main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:a16="http://schemas.microsoft.com/office/drawing/2014/main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id="{70767FD4-96D8-4304-9BC9-7499F762B60B}"/>
              </a:ext>
            </a:extLst>
          </p:cNvPr>
          <p:cNvSpPr txBox="1"/>
          <p:nvPr/>
        </p:nvSpPr>
        <p:spPr>
          <a:xfrm>
            <a:off x="3370217" y="3064429"/>
            <a:ext cx="6404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latin typeface="UTM Avo" panose="02040603050506020204" pitchFamily="18" charset="0"/>
                <a:ea typeface="inpin heiti" charset="-122"/>
              </a:rPr>
              <a:t>TẬP VIẾT</a:t>
            </a:r>
            <a:endParaRPr lang="zh-CN" altLang="en-US" sz="960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70AD47">
                  <a:lumMod val="75000"/>
                </a:srgbClr>
              </a:solidFill>
              <a:latin typeface="UTM Avo" panose="02040603050506020204" pitchFamily="18" charset="0"/>
              <a:ea typeface="inpin heiti" charset="-122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:a16="http://schemas.microsoft.com/office/drawing/2014/main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:a16="http://schemas.microsoft.com/office/drawing/2014/main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:a16="http://schemas.microsoft.com/office/drawing/2014/main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3213388" y="422832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:a16="http://schemas.microsoft.com/office/drawing/2014/main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64B4CB-AE6C-4144-AB31-8B7FC08F6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452" y="2354614"/>
            <a:ext cx="12102548" cy="26039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39293C-22CD-4AED-8B1B-1A63FE1C1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68" y="571467"/>
            <a:ext cx="2715436" cy="178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0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F254E7-5966-4770-985A-064A91094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71" y="556783"/>
            <a:ext cx="11030857" cy="612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5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3778E83-ED57-49EC-953E-29939F664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85" y="789418"/>
            <a:ext cx="11611429" cy="567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id="{D236FED6-C37C-45AA-87AD-2C1259124EAA}"/>
              </a:ext>
            </a:extLst>
          </p:cNvPr>
          <p:cNvSpPr txBox="1"/>
          <p:nvPr/>
        </p:nvSpPr>
        <p:spPr>
          <a:xfrm rot="20995850">
            <a:off x="2200544" y="2877260"/>
            <a:ext cx="7790915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KHỞI ĐỘNG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8BE947-8942-44D9-9A52-7F529ACFD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99" y="638628"/>
            <a:ext cx="10782801" cy="595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FF0C6D-45AC-4C15-A608-9EA869D5E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06" y="825984"/>
            <a:ext cx="11203588" cy="550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9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57" y="598592"/>
            <a:ext cx="11365524" cy="6094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0800" y="820406"/>
            <a:ext cx="1095538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8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MÑ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sai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thá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n©u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ra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vư­ên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nhæ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cµ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rèt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. MÑ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b¶o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: “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Nhæ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s¸u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cñ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, con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nhÐ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!”.</a:t>
            </a:r>
          </a:p>
          <a:p>
            <a:pPr algn="just"/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Cñ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cµ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rèt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n»m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s©u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d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íi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Êt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nhưng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nhæ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kh«ng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khã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HÊp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!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HÊp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!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Mét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l¸t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sau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thá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n©u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®·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nhæ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îc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c¶ «m.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Nã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ch¹y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vµo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bÕp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a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mÑ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  <a:p>
            <a:pPr algn="just"/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Kh«ng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ngê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thá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mÑ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la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lªn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Th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×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ra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thá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n©u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nhæ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l¾m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qu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¸.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Nã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g·i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Çu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” “H×! Con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ch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a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biÕt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600" b="1" dirty="0" err="1">
                <a:solidFill>
                  <a:srgbClr val="006600"/>
                </a:solidFill>
                <a:latin typeface=".VnAvant" pitchFamily="34" charset="0"/>
              </a:rPr>
              <a:t>Õm</a:t>
            </a:r>
            <a:r>
              <a:rPr lang="en-US" sz="3600" b="1" dirty="0">
                <a:solidFill>
                  <a:srgbClr val="006600"/>
                </a:solidFill>
                <a:latin typeface=".VnAvant" pitchFamily="34" charset="0"/>
              </a:rPr>
              <a:t> mµ”.</a:t>
            </a:r>
          </a:p>
          <a:p>
            <a:pPr algn="just"/>
            <a:r>
              <a:rPr lang="en-US" sz="3600" dirty="0"/>
              <a:t>					</a:t>
            </a:r>
            <a:r>
              <a:rPr lang="vi-VN" sz="3600" dirty="0"/>
              <a:t>Theo 365 chuyện kể mỗi ngày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798423" y="-29273"/>
            <a:ext cx="418882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S¸u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cñ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cµ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rèt</a:t>
            </a:r>
            <a:endParaRPr lang="en-US" sz="432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86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0"/>
            <a:ext cx="10972800" cy="6858000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7" name="Line 45"/>
          <p:cNvSpPr>
            <a:spLocks noChangeShapeType="1"/>
          </p:cNvSpPr>
          <p:nvPr/>
        </p:nvSpPr>
        <p:spPr bwMode="auto">
          <a:xfrm>
            <a:off x="627019" y="703092"/>
            <a:ext cx="10972800" cy="0"/>
          </a:xfrm>
          <a:prstGeom prst="line">
            <a:avLst/>
          </a:prstGeom>
          <a:noFill/>
          <a:ln w="28575" cap="rnd">
            <a:solidFill>
              <a:srgbClr val="0000C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2160" b="1"/>
          </a:p>
        </p:txBody>
      </p:sp>
      <p:sp>
        <p:nvSpPr>
          <p:cNvPr id="11" name="TextBox 10"/>
          <p:cNvSpPr txBox="1"/>
          <p:nvPr/>
        </p:nvSpPr>
        <p:spPr>
          <a:xfrm>
            <a:off x="4101738" y="66520"/>
            <a:ext cx="434557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LuyÖn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®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äc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tõ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ng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÷</a:t>
            </a:r>
          </a:p>
        </p:txBody>
      </p:sp>
      <p:sp>
        <p:nvSpPr>
          <p:cNvPr id="4" name="Oval 3"/>
          <p:cNvSpPr/>
          <p:nvPr/>
        </p:nvSpPr>
        <p:spPr>
          <a:xfrm>
            <a:off x="930728" y="905691"/>
            <a:ext cx="3171010" cy="975362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s¸u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cñ</a:t>
            </a:r>
            <a:endParaRPr lang="en-US" sz="288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89121" y="940526"/>
            <a:ext cx="3396343" cy="923110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thá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n©u</a:t>
            </a:r>
            <a:endParaRPr lang="en-US" sz="2880" b="1" dirty="0">
              <a:solidFill>
                <a:srgbClr val="0000CC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8225250" y="905691"/>
            <a:ext cx="3182977" cy="975361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nhæ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cµ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rèt</a:t>
            </a:r>
            <a:endParaRPr lang="en-US" sz="2880" b="1" dirty="0">
              <a:solidFill>
                <a:srgbClr val="0000CC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30728" y="2518962"/>
            <a:ext cx="3171010" cy="984067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</a:rPr>
              <a:t>n»m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</a:rPr>
              <a:t>s©u</a:t>
            </a:r>
            <a:endParaRPr lang="en-US" sz="2880" b="1" dirty="0">
              <a:solidFill>
                <a:srgbClr val="0000CC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4567104" y="2471066"/>
            <a:ext cx="3040378" cy="975361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</a:rPr>
              <a:t>hÊp</a:t>
            </a:r>
            <a:endParaRPr lang="en-US" sz="2880" b="1" dirty="0">
              <a:solidFill>
                <a:srgbClr val="0000CC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46260" y="2462361"/>
            <a:ext cx="3040378" cy="975361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mét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l¸t</a:t>
            </a:r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sau</a:t>
            </a:r>
            <a:endParaRPr lang="en-US" sz="2880" b="1" dirty="0">
              <a:solidFill>
                <a:srgbClr val="0000CC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567105" y="4149654"/>
            <a:ext cx="3218360" cy="975361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la </a:t>
            </a:r>
            <a:r>
              <a:rPr lang="en-US" sz="288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lªn</a:t>
            </a:r>
            <a:endParaRPr lang="en-US" sz="2880" b="1" dirty="0">
              <a:solidFill>
                <a:srgbClr val="006600"/>
              </a:solidFill>
              <a:latin typeface=".VnAvan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96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9" grpId="0" animBg="1"/>
      <p:bldP spid="20" grpId="0" animBg="1"/>
      <p:bldP spid="2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91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11341" y="714103"/>
            <a:ext cx="3759362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Gi¶i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nghÜa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tõ</a:t>
            </a:r>
            <a:r>
              <a:rPr lang="en-US" sz="3360" b="1" dirty="0">
                <a:solidFill>
                  <a:schemeClr val="bg1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chemeClr val="bg1"/>
                </a:solidFill>
                <a:latin typeface=".VnAvant" pitchFamily="34" charset="0"/>
              </a:rPr>
              <a:t>khã</a:t>
            </a:r>
            <a:endParaRPr lang="en-US" sz="3360" b="1" dirty="0">
              <a:solidFill>
                <a:schemeClr val="bg1"/>
              </a:solidFill>
              <a:latin typeface=".VnAvan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2433" y="1341967"/>
            <a:ext cx="7295533" cy="2388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Gi¶I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nghÜa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tõ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: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hÊp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, h× (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tõ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m« t¶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hµnh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®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éng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hoÆc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©m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thanh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,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thªm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vµo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®Ó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c©u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nãi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g©y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Ên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t</a:t>
            </a:r>
            <a:r>
              <a:rPr lang="en-US" sz="3600" b="1" dirty="0" err="1">
                <a:solidFill>
                  <a:srgbClr val="FFFF00"/>
                </a:solidFill>
                <a:latin typeface=".VnAvant" pitchFamily="34" charset="0"/>
              </a:rPr>
              <a:t>ư</a:t>
            </a:r>
            <a:r>
              <a:rPr lang="en-US" sz="3360" b="1" dirty="0" err="1">
                <a:solidFill>
                  <a:srgbClr val="FFFF00"/>
                </a:solidFill>
                <a:latin typeface=".VnAvant" pitchFamily="34" charset="0"/>
              </a:rPr>
              <a:t>îng</a:t>
            </a:r>
            <a:r>
              <a:rPr lang="en-US" sz="3360" b="1" dirty="0">
                <a:solidFill>
                  <a:srgbClr val="FFFF00"/>
                </a:solidFill>
                <a:latin typeface=".VnAvant" pitchFamily="34" charset="0"/>
              </a:rPr>
              <a:t>)</a:t>
            </a:r>
            <a:endParaRPr lang="en-US" sz="3360" b="1" dirty="0">
              <a:solidFill>
                <a:schemeClr val="bg1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57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24B4A-0270-4356-9818-51A8C803E9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8"/>
          <a:stretch/>
        </p:blipFill>
        <p:spPr>
          <a:xfrm>
            <a:off x="-150942" y="1079758"/>
            <a:ext cx="12399313" cy="5778242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856B1BA8-B4C8-4113-8527-54D4E83DF412}"/>
              </a:ext>
            </a:extLst>
          </p:cNvPr>
          <p:cNvSpPr/>
          <p:nvPr/>
        </p:nvSpPr>
        <p:spPr>
          <a:xfrm>
            <a:off x="508258" y="1495236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B6509A0A-924E-4738-A807-315910973F99}"/>
              </a:ext>
            </a:extLst>
          </p:cNvPr>
          <p:cNvSpPr/>
          <p:nvPr/>
        </p:nvSpPr>
        <p:spPr>
          <a:xfrm>
            <a:off x="7537786" y="131698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2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A45C9796-F8DF-4C93-A4B9-7FF75ED3776D}"/>
              </a:ext>
            </a:extLst>
          </p:cNvPr>
          <p:cNvSpPr/>
          <p:nvPr/>
        </p:nvSpPr>
        <p:spPr>
          <a:xfrm>
            <a:off x="9192691" y="118363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3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E470E9A2-28C9-4074-9347-2AF48463EB15}"/>
              </a:ext>
            </a:extLst>
          </p:cNvPr>
          <p:cNvSpPr/>
          <p:nvPr/>
        </p:nvSpPr>
        <p:spPr>
          <a:xfrm>
            <a:off x="582136" y="2928687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4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BDFD031E-FAF1-4F05-BFA0-38E884628874}"/>
              </a:ext>
            </a:extLst>
          </p:cNvPr>
          <p:cNvSpPr/>
          <p:nvPr/>
        </p:nvSpPr>
        <p:spPr>
          <a:xfrm>
            <a:off x="10748967" y="251686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5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016F748B-C641-4A40-892B-D34599D63279}"/>
              </a:ext>
            </a:extLst>
          </p:cNvPr>
          <p:cNvSpPr/>
          <p:nvPr/>
        </p:nvSpPr>
        <p:spPr>
          <a:xfrm>
            <a:off x="0" y="3654433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6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2D6B92E4-2EBF-4271-8984-31E39882D453}"/>
              </a:ext>
            </a:extLst>
          </p:cNvPr>
          <p:cNvSpPr/>
          <p:nvPr/>
        </p:nvSpPr>
        <p:spPr>
          <a:xfrm>
            <a:off x="1261191" y="333815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7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2192F057-67ED-4C72-AA16-C4FD491F278D}"/>
              </a:ext>
            </a:extLst>
          </p:cNvPr>
          <p:cNvSpPr/>
          <p:nvPr/>
        </p:nvSpPr>
        <p:spPr>
          <a:xfrm>
            <a:off x="9966197" y="333815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8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BF602FD2-5922-4A3F-9032-69EBB6209EBD}"/>
              </a:ext>
            </a:extLst>
          </p:cNvPr>
          <p:cNvSpPr/>
          <p:nvPr/>
        </p:nvSpPr>
        <p:spPr>
          <a:xfrm>
            <a:off x="429736" y="4955164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</a:rPr>
              <a:t>9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id="{2F06A691-C570-4AD7-968F-27AF72F33255}"/>
              </a:ext>
            </a:extLst>
          </p:cNvPr>
          <p:cNvSpPr/>
          <p:nvPr/>
        </p:nvSpPr>
        <p:spPr>
          <a:xfrm>
            <a:off x="5893798" y="4821814"/>
            <a:ext cx="597655" cy="266699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1200" b="1" dirty="0">
                <a:solidFill>
                  <a:schemeClr val="tx1"/>
                </a:solidFill>
                <a:latin typeface="+mj-lt"/>
              </a:rPr>
              <a:t>10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id="{6AB5CB1E-65D4-4D68-883A-F303753978AF}"/>
              </a:ext>
            </a:extLst>
          </p:cNvPr>
          <p:cNvSpPr/>
          <p:nvPr/>
        </p:nvSpPr>
        <p:spPr>
          <a:xfrm>
            <a:off x="6005" y="5438597"/>
            <a:ext cx="597655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1200" b="1" dirty="0">
                <a:solidFill>
                  <a:schemeClr val="tx1"/>
                </a:solidFill>
                <a:latin typeface="+mj-lt"/>
              </a:rPr>
              <a:t>11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Cloud 18">
            <a:extLst>
              <a:ext uri="{FF2B5EF4-FFF2-40B4-BE49-F238E27FC236}">
                <a16:creationId xmlns:a16="http://schemas.microsoft.com/office/drawing/2014/main" id="{A17E691F-A9B9-44A8-B179-27B2C2867788}"/>
              </a:ext>
            </a:extLst>
          </p:cNvPr>
          <p:cNvSpPr/>
          <p:nvPr/>
        </p:nvSpPr>
        <p:spPr>
          <a:xfrm>
            <a:off x="2594410" y="5438597"/>
            <a:ext cx="597655" cy="266699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1200" b="1" dirty="0">
                <a:solidFill>
                  <a:schemeClr val="tx1"/>
                </a:solidFill>
                <a:latin typeface="+mj-lt"/>
              </a:rPr>
              <a:t>12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Cloud 19">
            <a:extLst>
              <a:ext uri="{FF2B5EF4-FFF2-40B4-BE49-F238E27FC236}">
                <a16:creationId xmlns:a16="http://schemas.microsoft.com/office/drawing/2014/main" id="{021FC689-7CB7-438C-81C5-FA859F842B36}"/>
              </a:ext>
            </a:extLst>
          </p:cNvPr>
          <p:cNvSpPr/>
          <p:nvPr/>
        </p:nvSpPr>
        <p:spPr>
          <a:xfrm>
            <a:off x="3328245" y="5409884"/>
            <a:ext cx="597655" cy="266699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1200" b="1" dirty="0">
                <a:solidFill>
                  <a:schemeClr val="tx1"/>
                </a:solidFill>
                <a:latin typeface="+mj-lt"/>
              </a:rPr>
              <a:t>13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058681-D80A-4C8A-B481-976444BB6B10}"/>
              </a:ext>
            </a:extLst>
          </p:cNvPr>
          <p:cNvSpPr txBox="1"/>
          <p:nvPr/>
        </p:nvSpPr>
        <p:spPr>
          <a:xfrm>
            <a:off x="3876156" y="559852"/>
            <a:ext cx="418882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S¸u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cñ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cµ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rèt</a:t>
            </a:r>
            <a:endParaRPr lang="en-US" sz="432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3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24B4A-0270-4356-9818-51A8C803E9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8"/>
          <a:stretch/>
        </p:blipFill>
        <p:spPr>
          <a:xfrm>
            <a:off x="-150942" y="1079758"/>
            <a:ext cx="12399313" cy="5778242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856B1BA8-B4C8-4113-8527-54D4E83DF412}"/>
              </a:ext>
            </a:extLst>
          </p:cNvPr>
          <p:cNvSpPr/>
          <p:nvPr/>
        </p:nvSpPr>
        <p:spPr>
          <a:xfrm>
            <a:off x="182880" y="1292551"/>
            <a:ext cx="638179" cy="522001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E470E9A2-28C9-4074-9347-2AF48463EB15}"/>
              </a:ext>
            </a:extLst>
          </p:cNvPr>
          <p:cNvSpPr/>
          <p:nvPr/>
        </p:nvSpPr>
        <p:spPr>
          <a:xfrm>
            <a:off x="102853" y="2797027"/>
            <a:ext cx="653765" cy="522001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BF602FD2-5922-4A3F-9032-69EBB6209EBD}"/>
              </a:ext>
            </a:extLst>
          </p:cNvPr>
          <p:cNvSpPr/>
          <p:nvPr/>
        </p:nvSpPr>
        <p:spPr>
          <a:xfrm>
            <a:off x="80771" y="4853354"/>
            <a:ext cx="675847" cy="5220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058681-D80A-4C8A-B481-976444BB6B10}"/>
              </a:ext>
            </a:extLst>
          </p:cNvPr>
          <p:cNvSpPr txBox="1"/>
          <p:nvPr/>
        </p:nvSpPr>
        <p:spPr>
          <a:xfrm>
            <a:off x="3876156" y="559852"/>
            <a:ext cx="418882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S¸u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cñ</a:t>
            </a:r>
            <a:r>
              <a:rPr lang="en-US" sz="4320" b="1" dirty="0">
                <a:solidFill>
                  <a:srgbClr val="FF0000"/>
                </a:solidFill>
                <a:latin typeface=".VnAvant" pitchFamily="34" charset="0"/>
              </a:rPr>
              <a:t> cµ </a:t>
            </a:r>
            <a:r>
              <a:rPr lang="en-US" sz="4320" b="1" dirty="0" err="1">
                <a:solidFill>
                  <a:srgbClr val="FF0000"/>
                </a:solidFill>
                <a:latin typeface=".VnAvant" pitchFamily="34" charset="0"/>
              </a:rPr>
              <a:t>rèt</a:t>
            </a:r>
            <a:endParaRPr lang="en-US" sz="432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4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1F7E5-2CA9-4044-827F-E567F1302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9655"/>
            <a:ext cx="12192000" cy="6390401"/>
          </a:xfrm>
          <a:prstGeom prst="rect">
            <a:avLst/>
          </a:prstGeom>
        </p:spPr>
      </p:pic>
      <p:pic>
        <p:nvPicPr>
          <p:cNvPr id="6" name="Untitled">
            <a:hlinkClick r:id="" action="ppaction://media"/>
            <a:extLst>
              <a:ext uri="{FF2B5EF4-FFF2-40B4-BE49-F238E27FC236}">
                <a16:creationId xmlns:a16="http://schemas.microsoft.com/office/drawing/2014/main" id="{BDF771D3-E74B-4E2F-9667-40A7A73DC60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2013.08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567472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4EF60C-3EC2-4A4A-A299-5FE052BACB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628" y="872272"/>
            <a:ext cx="11162743" cy="550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92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317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C87EA4-7774-4FE5-A9B9-A42841657A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49" r="1749"/>
          <a:stretch/>
        </p:blipFill>
        <p:spPr>
          <a:xfrm>
            <a:off x="0" y="466566"/>
            <a:ext cx="12192000" cy="6391434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B7400C75-0685-4ABC-B01F-1DD1F718D7A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388" y="3227737"/>
            <a:ext cx="662854" cy="1084862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  <a:extLst>
              <a:ext uri="{FF2B5EF4-FFF2-40B4-BE49-F238E27FC236}">
                <a16:creationId xmlns:a16="http://schemas.microsoft.com/office/drawing/2014/main" id="{33155AD9-7D2D-4BC5-84F5-3999FBD99AF0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901">
            <a:off x="7954553" y="4074778"/>
            <a:ext cx="1544373" cy="648712"/>
          </a:xfrm>
          <a:prstGeom prst="rect">
            <a:avLst/>
          </a:prstGeom>
        </p:spPr>
      </p:pic>
      <p:pic>
        <p:nvPicPr>
          <p:cNvPr id="5" name="Picture 4">
            <a:hlinkClick r:id="rId12" action="ppaction://hlinksldjump"/>
            <a:extLst>
              <a:ext uri="{FF2B5EF4-FFF2-40B4-BE49-F238E27FC236}">
                <a16:creationId xmlns:a16="http://schemas.microsoft.com/office/drawing/2014/main" id="{B2401424-96AF-4774-8CD9-972577F40E6E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897" y="3789878"/>
            <a:ext cx="1014310" cy="840094"/>
          </a:xfrm>
          <a:prstGeom prst="rect">
            <a:avLst/>
          </a:prstGeom>
        </p:spPr>
      </p:pic>
      <p:pic>
        <p:nvPicPr>
          <p:cNvPr id="6" name="Picture 5">
            <a:hlinkClick r:id="rId14" action="ppaction://hlinksldjump"/>
            <a:extLst>
              <a:ext uri="{FF2B5EF4-FFF2-40B4-BE49-F238E27FC236}">
                <a16:creationId xmlns:a16="http://schemas.microsoft.com/office/drawing/2014/main" id="{54C942FA-5C1F-4B3C-81FA-91B82885DC0B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483" y="3082871"/>
            <a:ext cx="853782" cy="115882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7C642BD-5248-4C70-A856-EE3A6707E31E}"/>
              </a:ext>
            </a:extLst>
          </p:cNvPr>
          <p:cNvGrpSpPr/>
          <p:nvPr/>
        </p:nvGrpSpPr>
        <p:grpSpPr>
          <a:xfrm>
            <a:off x="2237971" y="1668116"/>
            <a:ext cx="5067418" cy="4933950"/>
            <a:chOff x="2882608" y="1844528"/>
            <a:chExt cx="5918000" cy="616717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104ACE7-35F6-467A-A805-A6EC0A3AD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2882608" y="1844528"/>
              <a:ext cx="3737940" cy="5750676"/>
            </a:xfrm>
            <a:prstGeom prst="rect">
              <a:avLst/>
            </a:prstGeom>
          </p:spPr>
        </p:pic>
        <p:pic>
          <p:nvPicPr>
            <p:cNvPr id="9" name="Picture 10">
              <a:extLst>
                <a:ext uri="{FF2B5EF4-FFF2-40B4-BE49-F238E27FC236}">
                  <a16:creationId xmlns:a16="http://schemas.microsoft.com/office/drawing/2014/main" id="{D8B83930-331A-42A8-A77E-1A2A03CAE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6088832" y="5299931"/>
              <a:ext cx="2711776" cy="2711776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C32035F6-7A6A-4CCF-8498-6E212B1AC601}"/>
              </a:ext>
            </a:extLst>
          </p:cNvPr>
          <p:cNvSpPr/>
          <p:nvPr/>
        </p:nvSpPr>
        <p:spPr>
          <a:xfrm>
            <a:off x="415180" y="2344244"/>
            <a:ext cx="2964873" cy="2057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Bảng giá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F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Wingdings" panose="05000000000000000000" pitchFamily="2" charset="2"/>
              </a:rPr>
              <a:t>Bút chì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sym typeface="Wingdings" panose="05000000000000000000" pitchFamily="2" charset="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F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Wingdings" panose="05000000000000000000" pitchFamily="2" charset="2"/>
              </a:rPr>
              <a:t>Thước kẻ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sym typeface="Wingdings" panose="05000000000000000000" pitchFamily="2" charset="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F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Wingdings" panose="05000000000000000000" pitchFamily="2" charset="2"/>
              </a:rPr>
              <a:t>Sách, vở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sym typeface="Wingdings" panose="05000000000000000000" pitchFamily="2" charset="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F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Wingdings" panose="05000000000000000000" pitchFamily="2" charset="2"/>
              </a:rPr>
              <a:t>Tẩy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C8CE01A9-9BF6-4E2B-ABCF-BF58C07FB51E}"/>
              </a:ext>
            </a:extLst>
          </p:cNvPr>
          <p:cNvSpPr/>
          <p:nvPr/>
        </p:nvSpPr>
        <p:spPr>
          <a:xfrm>
            <a:off x="10528019" y="4248397"/>
            <a:ext cx="1014310" cy="301474"/>
          </a:xfrm>
          <a:prstGeom prst="teardrop">
            <a:avLst/>
          </a:prstGeom>
          <a:blipFill dpi="0"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6" name="Untitled">
            <a:hlinkClick r:id="" action="ppaction://media"/>
            <a:extLst>
              <a:ext uri="{FF2B5EF4-FFF2-40B4-BE49-F238E27FC236}">
                <a16:creationId xmlns:a16="http://schemas.microsoft.com/office/drawing/2014/main" id="{5C6E68D8-0D95-4C1D-9E68-D88392586CA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2013.0833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683726" y="667683"/>
            <a:ext cx="609600" cy="609600"/>
          </a:xfrm>
          <a:prstGeom prst="rect">
            <a:avLst/>
          </a:prstGeom>
        </p:spPr>
      </p:pic>
      <p:pic>
        <p:nvPicPr>
          <p:cNvPr id="17" name="CẤM BUÔN BÁN, CẤM REUP" descr="Káº¿t quáº£ hÃ¬nh áº£nh cho win text gif">
            <a:extLst>
              <a:ext uri="{FF2B5EF4-FFF2-40B4-BE49-F238E27FC236}">
                <a16:creationId xmlns:a16="http://schemas.microsoft.com/office/drawing/2014/main" id="{06C36E01-1120-42B8-8223-C7C19869A0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72" y="1539060"/>
            <a:ext cx="6435625" cy="554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CBE16C-B0E0-43C0-837A-3682B26D13D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37971" y="3304449"/>
            <a:ext cx="1060796" cy="1097375"/>
          </a:xfrm>
          <a:prstGeom prst="rect">
            <a:avLst/>
          </a:prstGeom>
        </p:spPr>
      </p:pic>
      <p:pic>
        <p:nvPicPr>
          <p:cNvPr id="18" name="Picture 17">
            <a:hlinkClick r:id="rId24" action="ppaction://hlinksldjump"/>
            <a:extLst>
              <a:ext uri="{FF2B5EF4-FFF2-40B4-BE49-F238E27FC236}">
                <a16:creationId xmlns:a16="http://schemas.microsoft.com/office/drawing/2014/main" id="{D76DC23A-1C39-4E37-AC37-9192D89D606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4126" y="5354003"/>
            <a:ext cx="1434201" cy="150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6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0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81481E-6 L 4.79167E-6 0.00023 C -0.00391 0.00162 -0.00743 0.0037 -0.0112 0.00532 C -0.01303 0.00625 -0.01498 0.00717 -0.01719 0.00763 C -0.01941 0.00856 -0.02188 0.00902 -0.02422 0.00995 C -0.03021 0.01273 -0.03581 0.01666 -0.04219 0.01921 C -0.05053 0.02245 -0.05665 0.02268 -0.06511 0.02361 C -0.07214 0.02337 -0.07904 0.02361 -0.08607 0.02245 C -0.08842 0.02245 -0.09063 0.02106 -0.0931 0.02037 C -0.09467 0.0199 -0.09636 0.01944 -0.09805 0.01921 C -0.1129 0.02245 -0.10352 0.01944 -0.11797 0.02708 C -0.12019 0.02847 -0.12279 0.02893 -0.125 0.03055 C -0.1431 0.04375 -0.12461 0.03333 -0.14297 0.04884 C -0.14428 0.05 -0.14584 0.05092 -0.14701 0.05231 C -0.14779 0.05347 -0.14831 0.05486 -0.14896 0.05578 C -0.15 0.0574 -0.15092 0.05879 -0.15196 0.06018 C -0.15261 0.06134 -0.15313 0.06273 -0.15391 0.06365 C -0.15482 0.06481 -0.15599 0.06527 -0.15691 0.06597 C -0.1573 0.06712 -0.1573 0.06875 -0.15795 0.06944 C -0.1586 0.0706 -0.1599 0.07083 -0.16094 0.07175 C -0.16198 0.07291 -0.16277 0.07407 -0.16394 0.07523 C -0.16511 0.07638 -0.16654 0.07731 -0.16797 0.07847 C -0.16993 0.08078 -0.17175 0.08356 -0.17396 0.08541 C -0.1754 0.08703 -0.17735 0.0875 -0.17891 0.08888 C -0.18243 0.09236 -0.18555 0.09652 -0.18894 0.10023 C -0.19948 0.11273 -0.18243 0.09236 -0.19493 0.10949 C -0.19688 0.1125 -0.20183 0.11736 -0.20183 0.11759 C -0.20222 0.11944 -0.20222 0.12152 -0.20287 0.12314 C -0.20391 0.12638 -0.20691 0.13217 -0.20691 0.1324 C -0.20652 0.14305 -0.20521 0.1537 -0.20586 0.16435 C -0.20586 0.1662 -0.20717 0.16851 -0.20886 0.16898 C -0.21003 0.16921 -0.21133 0.16666 -0.21081 0.1655 C -0.21016 0.16412 -0.20821 0.16458 -0.20691 0.16435 " pathEditMode="relative" rAng="0" ptsTypes="AAAAAAAAAAAAAAAAAAAAAAAAAAAAAAA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47" y="84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3.33333E-6 0.00023 C -0.04479 0.03796 -0.00769 0.0081 -0.02839 0.02245 C -0.03529 0.02662 -0.04818 0.03657 -0.04818 0.0368 C -0.05391 0.03565 -0.05977 0.03518 -0.06537 0.03356 C -0.07383 0.03148 -0.06784 0.03148 -0.07305 0.02801 C -0.07422 0.02685 -0.07552 0.02685 -0.07657 0.02639 C -0.08021 0.02685 -0.08412 0.02731 -0.08776 0.02801 C -0.08959 0.02824 -0.09115 0.02893 -0.09297 0.0294 C -0.09714 0.02986 -0.10144 0.03032 -0.10573 0.03079 C -0.10769 0.03171 -0.10977 0.03287 -0.11172 0.03356 C -0.11576 0.03495 -0.12383 0.03657 -0.12383 0.0368 C -0.12539 0.0375 -0.12722 0.03842 -0.12891 0.03912 C -0.13151 0.04004 -0.13425 0.04051 -0.13659 0.04213 C -0.13763 0.04259 -0.13854 0.04375 -0.13933 0.04491 C -0.14076 0.04653 -0.14206 0.04884 -0.14362 0.05069 C -0.14584 0.05278 -0.15039 0.05764 -0.15039 0.05787 C -0.15104 0.05903 -0.15144 0.06042 -0.15209 0.06204 C -0.15326 0.06366 -0.15469 0.06435 -0.1556 0.06597 C -0.15743 0.06991 -0.15769 0.07569 -0.15977 0.0787 C -0.16185 0.08102 -0.16901 0.08518 -0.17279 0.08727 C -0.17448 0.08981 -0.17618 0.0919 -0.178 0.09421 C -0.17878 0.09537 -0.17982 0.09583 -0.18047 0.09722 C -0.18164 0.09884 -0.18229 0.10069 -0.18295 0.10301 C -0.18425 0.10509 -0.18685 0.11227 -0.18737 0.11412 C -0.18841 0.11782 -0.18894 0.12153 -0.18998 0.12546 C -0.1905 0.12731 -0.19128 0.12893 -0.19167 0.13102 C -0.1961 0.14699 -0.19089 0.12986 -0.19493 0.14398 C -0.19466 0.14699 -0.19453 0.15046 -0.19414 0.1537 C -0.19401 0.15509 -0.19362 0.15625 -0.19336 0.15787 C -0.19245 0.16412 -0.19258 0.16736 -0.19076 0.17338 C -0.19024 0.17523 -0.18985 0.17731 -0.18894 0.17917 C -0.18854 0.18055 -0.18737 0.18333 -0.18737 0.18379 " pathEditMode="relative" rAng="0" ptsTypes="AAAAAAAAAAAAAAAAAAAAAAAAAAAAAAA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91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1.11111E-6 L -0.00026 0.00023 C 0.00091 0.0243 0.00131 0.02199 -0.00026 0.05046 C -0.00026 0.05185 -0.00078 0.0537 -0.00117 0.05486 C -0.0013 0.05509 -0.0069 0.0713 -0.00937 0.07592 C -0.01224 0.08125 -0.01627 0.09005 -0.02135 0.09236 C -0.02422 0.09352 -0.02734 0.09352 -0.03047 0.09398 C -0.03672 0.09352 -0.05781 0.09213 -0.06627 0.09074 C -0.0677 0.09051 -0.06901 0.08981 -0.07031 0.08935 C -0.07395 0.08796 -0.0776 0.08727 -0.08125 0.08657 C -0.08554 0.08495 -0.08997 0.08287 -0.0944 0.08194 C -0.09895 0.08055 -0.10364 0.07986 -0.1082 0.07893 C -0.11289 0.07755 -0.11744 0.07639 -0.12226 0.07592 C -0.1319 0.07477 -0.14153 0.07407 -0.1513 0.07292 C -0.16966 0.06574 -0.17174 0.06481 -0.19023 0.05949 C -0.19752 0.05717 -0.20468 0.05463 -0.21211 0.0537 C -0.21836 0.05208 -0.22422 0.05231 -0.2302 0.05185 C -0.2552 0.0537 -0.24804 0.04398 -0.2552 0.06088 C -0.25599 0.06227 -0.25651 0.06412 -0.25716 0.06528 C -0.25742 0.07014 -0.25729 0.07454 -0.25833 0.07893 C -0.25846 0.08055 -0.25963 0.08171 -0.26041 0.08333 C -0.26093 0.08634 -0.26093 0.08912 -0.26119 0.09236 C -0.26289 0.11227 -0.26211 0.11227 -0.26211 0.13773 " pathEditMode="relative" rAng="0" ptsTypes="AAAAAAAAAAAAAAAAAAAAAAA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60" y="68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03294 -0.03519 C -0.047 -0.03982 -0.07083 -0.04838 -0.08516 -0.05139 C -0.09128 -0.05255 -0.09714 -0.05255 -0.10312 -0.05278 L -0.13568 -0.05417 C -0.15534 -0.05787 -0.14674 -0.05718 -0.18151 -0.05139 C -0.18411 -0.05093 -0.18659 -0.04931 -0.18906 -0.04838 C -0.19323 -0.04676 -0.20156 -0.04028 -0.20299 -0.03959 C -0.20482 -0.03866 -0.2069 -0.03866 -0.20872 -0.0382 C -0.21003 -0.03773 -0.21107 -0.03727 -0.21224 -0.03681 C -0.21706 -0.02222 -0.21471 -0.02847 -0.21875 -0.01783 C -0.22279 0.00602 -0.21693 -0.02755 -0.22174 -0.00741 C -0.22214 -0.00579 -0.22344 0.00741 -0.22344 0.00856 C -0.22383 0.01041 -0.22435 0.01273 -0.22448 0.01458 C -0.22865 0.04953 -0.22435 0.01921 -0.22799 0.04676 C -0.22747 0.07662 -0.22865 0.07731 -0.22539 0.10069 C -0.22526 0.10254 -0.22487 0.1037 -0.22448 0.10509 C -0.22487 0.10833 -0.225 0.11134 -0.22539 0.11389 C -0.22591 0.11574 -0.22721 0.11666 -0.22721 0.11828 C -0.22747 0.12708 -0.22656 0.13611 -0.2263 0.14467 C -0.2263 0.15069 -0.2263 0.15648 -0.2263 0.16273 " pathEditMode="relative" rAng="0" ptsTypes="AAAAAAAAAAAAAAAAAAAAA"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5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7317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9B8C3F-4B5B-4C7E-93CF-FB3370A5A4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41" b="1141"/>
          <a:stretch/>
        </p:blipFill>
        <p:spPr>
          <a:xfrm>
            <a:off x="1" y="411598"/>
            <a:ext cx="12191999" cy="6439875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3734DE23-8134-4B12-A2E3-E4390CCBC1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50" y="2977414"/>
            <a:ext cx="2615411" cy="278611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604E18C-3B28-47D4-BC6F-30E9B2FEC26A}"/>
              </a:ext>
            </a:extLst>
          </p:cNvPr>
          <p:cNvSpPr txBox="1">
            <a:spLocks/>
          </p:cNvSpPr>
          <p:nvPr/>
        </p:nvSpPr>
        <p:spPr>
          <a:xfrm>
            <a:off x="234552" y="449154"/>
            <a:ext cx="11260762" cy="8933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? </a:t>
            </a:r>
            <a:r>
              <a:rPr lang="vi-VN" sz="3200" dirty="0">
                <a:solidFill>
                  <a:prstClr val="black"/>
                </a:solidFill>
                <a:latin typeface="UTM Avo" panose="02040603050506020204" pitchFamily="18" charset="0"/>
              </a:rPr>
              <a:t>Những ý nào thể hiện đúng nội dung câu chuyện ?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E42AAFA-F1E8-4A70-BCB8-DD54A8C67744}"/>
              </a:ext>
            </a:extLst>
          </p:cNvPr>
          <p:cNvSpPr txBox="1">
            <a:spLocks/>
          </p:cNvSpPr>
          <p:nvPr/>
        </p:nvSpPr>
        <p:spPr>
          <a:xfrm>
            <a:off x="2373564" y="1436112"/>
            <a:ext cx="7128243" cy="5979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a)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Thỏ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nâu nhổ một ôm cà rốt.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0A65A5D-D853-4945-8D21-B197B0594DAE}"/>
              </a:ext>
            </a:extLst>
          </p:cNvPr>
          <p:cNvSpPr txBox="1">
            <a:spLocks/>
          </p:cNvSpPr>
          <p:nvPr/>
        </p:nvSpPr>
        <p:spPr>
          <a:xfrm>
            <a:off x="2369067" y="3014215"/>
            <a:ext cx="7128244" cy="6880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200" dirty="0">
                <a:solidFill>
                  <a:prstClr val="black"/>
                </a:solidFill>
                <a:latin typeface="UTM Avo" panose="02040603050506020204" pitchFamily="18" charset="0"/>
              </a:rPr>
              <a:t>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)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Thỏ</a:t>
            </a:r>
            <a:r>
              <a:rPr kumimoji="0" lang="vi-VN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</a:rPr>
              <a:t> nâu chưa biết đếm.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8D8C69A5-E9CF-431A-9A96-939CCA94D0CA}"/>
              </a:ext>
            </a:extLst>
          </p:cNvPr>
          <p:cNvSpPr/>
          <p:nvPr/>
        </p:nvSpPr>
        <p:spPr>
          <a:xfrm>
            <a:off x="2373565" y="2164306"/>
            <a:ext cx="7128244" cy="594647"/>
          </a:xfrm>
          <a:prstGeom prst="roundRect">
            <a:avLst/>
          </a:prstGeom>
          <a:solidFill>
            <a:srgbClr val="FFAF6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57200">
              <a:defRPr/>
            </a:pPr>
            <a:r>
              <a:rPr lang="vi-VN" sz="3200" dirty="0">
                <a:solidFill>
                  <a:prstClr val="white"/>
                </a:solidFill>
                <a:latin typeface="UTM Avo" panose="02040603050506020204" pitchFamily="18" charset="0"/>
              </a:rPr>
              <a:t>b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</a:rPr>
              <a:t>) </a:t>
            </a:r>
            <a:r>
              <a:rPr lang="vi-VN" sz="3200" dirty="0">
                <a:solidFill>
                  <a:schemeClr val="bg1"/>
                </a:solidFill>
                <a:latin typeface="UTM Avo" panose="02040603050506020204" pitchFamily="18" charset="0"/>
              </a:rPr>
              <a:t>Thỏ nâu chỉ nhổ sáu củ cà rốt.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31" name="Am-thanh-tra-loi-sai-www_yeualo_com (1)">
            <a:hlinkClick r:id="" action="ppaction://media"/>
            <a:extLst>
              <a:ext uri="{FF2B5EF4-FFF2-40B4-BE49-F238E27FC236}">
                <a16:creationId xmlns:a16="http://schemas.microsoft.com/office/drawing/2014/main" id="{45327B5A-5E9F-4315-9F14-66BFCF3135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57518" y="792254"/>
            <a:ext cx="609600" cy="6096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320B4D6-CC4D-4D95-B3C5-C810905BFC2A}"/>
              </a:ext>
            </a:extLst>
          </p:cNvPr>
          <p:cNvSpPr/>
          <p:nvPr/>
        </p:nvSpPr>
        <p:spPr>
          <a:xfrm>
            <a:off x="4797941" y="5612453"/>
            <a:ext cx="11352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sym typeface="Wingdings" panose="05000000000000000000" pitchFamily="2" charset="2"/>
              </a:rPr>
              <a:t>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B4CDB41-3EC5-4109-94B7-E38E150779FF}"/>
              </a:ext>
            </a:extLst>
          </p:cNvPr>
          <p:cNvSpPr/>
          <p:nvPr/>
        </p:nvSpPr>
        <p:spPr>
          <a:xfrm>
            <a:off x="6510337" y="5535311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  <a:sym typeface="Wingdings" panose="05000000000000000000" pitchFamily="2" charset="2"/>
              </a:rPr>
              <a:t>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368F443-612E-4025-B027-5E95FFC3E8E8}"/>
              </a:ext>
            </a:extLst>
          </p:cNvPr>
          <p:cNvSpPr/>
          <p:nvPr/>
        </p:nvSpPr>
        <p:spPr>
          <a:xfrm>
            <a:off x="2244390" y="3011557"/>
            <a:ext cx="728037" cy="6907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BD4A47B-8086-495F-8AD2-3E7CD5F6C896}"/>
              </a:ext>
            </a:extLst>
          </p:cNvPr>
          <p:cNvSpPr/>
          <p:nvPr/>
        </p:nvSpPr>
        <p:spPr>
          <a:xfrm>
            <a:off x="2244390" y="1421216"/>
            <a:ext cx="728037" cy="6907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80A323F-EF03-496E-97CB-E777F92F5666}"/>
              </a:ext>
            </a:extLst>
          </p:cNvPr>
          <p:cNvSpPr/>
          <p:nvPr/>
        </p:nvSpPr>
        <p:spPr>
          <a:xfrm>
            <a:off x="2429647" y="3967562"/>
            <a:ext cx="7007082" cy="48794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mừng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FD64F8BB-6E94-4D2D-8C85-39D7D247D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9831" y="2977414"/>
            <a:ext cx="3785969" cy="354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4013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15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1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32" grpId="0"/>
      <p:bldP spid="32" grpId="1"/>
      <p:bldP spid="33" grpId="0" build="allAtOnce"/>
      <p:bldP spid="3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89391" y="-16146"/>
            <a:ext cx="3440364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320" b="1" dirty="0" err="1">
                <a:solidFill>
                  <a:srgbClr val="C00000"/>
                </a:solidFill>
                <a:latin typeface=".VnAvant" pitchFamily="34" charset="0"/>
              </a:rPr>
              <a:t>MÌo</a:t>
            </a:r>
            <a:r>
              <a:rPr lang="en-US" sz="4320" b="1" dirty="0">
                <a:solidFill>
                  <a:srgbClr val="C00000"/>
                </a:solidFill>
                <a:latin typeface=".VnAvant" pitchFamily="34" charset="0"/>
              </a:rPr>
              <a:t> d¹y </a:t>
            </a:r>
            <a:r>
              <a:rPr lang="en-US" sz="4320" b="1" dirty="0" err="1">
                <a:solidFill>
                  <a:srgbClr val="C00000"/>
                </a:solidFill>
                <a:latin typeface=".VnAvant" pitchFamily="34" charset="0"/>
              </a:rPr>
              <a:t>hæ</a:t>
            </a:r>
            <a:endParaRPr lang="en-US" sz="4320" b="1" dirty="0">
              <a:solidFill>
                <a:srgbClr val="C00000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8937" y="748517"/>
            <a:ext cx="10833462" cy="749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360" b="1" dirty="0">
                <a:solidFill>
                  <a:srgbClr val="006600"/>
                </a:solidFill>
                <a:latin typeface=".VnAvant" pitchFamily="34" charset="0"/>
              </a:rPr>
              <a:t>   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BiÕt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s¨n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giái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hæ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Õn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xin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häc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giao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hÑn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: “Ta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sÏ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d¹y.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Nhưng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anh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kh«ng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44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îc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b¾t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lò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thó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nhá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”.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Hæ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ång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ý.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Nh</a:t>
            </a:r>
            <a:r>
              <a:rPr lang="en-US" sz="44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ng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võa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häc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44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îc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c¸ch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vå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måi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nã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®·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s¨n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thá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  <a:p>
            <a:pPr algn="just"/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  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ThÕ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lµ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kh«ng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d¹y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hæ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n÷a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</a:p>
          <a:p>
            <a:pPr algn="just"/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  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Hæ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nghÜ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tµi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nã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®·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cao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Tèi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®ã,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nã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chê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i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qua,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lao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ra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vå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leo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tãt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lªn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c©y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b¶o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:</a:t>
            </a:r>
          </a:p>
          <a:p>
            <a:pPr marL="411480" indent="-411480" algn="just">
              <a:buFontTx/>
              <a:buChar char="-"/>
            </a:pP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MÎo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meo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! Ta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vâ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trÌo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, ta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ch</a:t>
            </a:r>
            <a:r>
              <a:rPr lang="en-US" sz="4400" b="1" dirty="0" err="1">
                <a:solidFill>
                  <a:srgbClr val="006600"/>
                </a:solidFill>
                <a:latin typeface=".VnAvant" pitchFamily="34" charset="0"/>
              </a:rPr>
              <a:t>ư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a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 d¹y </a:t>
            </a:r>
            <a:r>
              <a:rPr lang="en-US" sz="3960" b="1" dirty="0" err="1">
                <a:solidFill>
                  <a:srgbClr val="006600"/>
                </a:solidFill>
                <a:latin typeface=".VnAvant" pitchFamily="34" charset="0"/>
              </a:rPr>
              <a:t>hæ</a:t>
            </a:r>
            <a:r>
              <a:rPr lang="en-US" sz="396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  <a:p>
            <a:pPr algn="just"/>
            <a:r>
              <a:rPr lang="en-US" sz="3840" b="1" dirty="0">
                <a:solidFill>
                  <a:srgbClr val="006600"/>
                </a:solidFill>
                <a:latin typeface=".VnAvant" pitchFamily="34" charset="0"/>
              </a:rPr>
              <a:t>			</a:t>
            </a:r>
          </a:p>
          <a:p>
            <a:pPr algn="just"/>
            <a:r>
              <a:rPr lang="en-US" sz="3360" b="1" dirty="0">
                <a:solidFill>
                  <a:srgbClr val="006600"/>
                </a:solidFill>
                <a:latin typeface=".VnAvant" pitchFamily="34" charset="0"/>
              </a:rPr>
              <a:t>                    </a:t>
            </a:r>
            <a:endParaRPr lang="en-US" sz="3360" dirty="0"/>
          </a:p>
        </p:txBody>
      </p:sp>
    </p:spTree>
    <p:extLst>
      <p:ext uri="{BB962C8B-B14F-4D97-AF65-F5344CB8AC3E}">
        <p14:creationId xmlns:p14="http://schemas.microsoft.com/office/powerpoint/2010/main" val="22729675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A3360-15A9-438C-8B56-8CE9887D62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41" b="1141"/>
          <a:stretch/>
        </p:blipFill>
        <p:spPr>
          <a:xfrm>
            <a:off x="0" y="376123"/>
            <a:ext cx="12192000" cy="643665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7908C9-F96E-4267-AAAB-31ACD142E652}"/>
              </a:ext>
            </a:extLst>
          </p:cNvPr>
          <p:cNvSpPr/>
          <p:nvPr/>
        </p:nvSpPr>
        <p:spPr>
          <a:xfrm>
            <a:off x="2370525" y="955734"/>
            <a:ext cx="7450948" cy="149603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nâu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vườn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nhổ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củ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cà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rốt</a:t>
            </a:r>
            <a:r>
              <a:rPr lang="en-US" sz="32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  <a:r>
              <a:rPr lang="vi-VN" sz="32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AC2618E-6DF8-403C-8F03-B78C132B5837}"/>
              </a:ext>
            </a:extLst>
          </p:cNvPr>
          <p:cNvSpPr/>
          <p:nvPr/>
        </p:nvSpPr>
        <p:spPr>
          <a:xfrm>
            <a:off x="2528000" y="2873649"/>
            <a:ext cx="6810375" cy="55535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mừng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5DCE5F0-B9CA-4E50-8782-5748CD8D4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2758" y="2631882"/>
            <a:ext cx="3785969" cy="354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m-thanh-tra-loi-sai-www_yeualo_com (1)">
            <a:hlinkClick r:id="" action="ppaction://media"/>
            <a:extLst>
              <a:ext uri="{FF2B5EF4-FFF2-40B4-BE49-F238E27FC236}">
                <a16:creationId xmlns:a16="http://schemas.microsoft.com/office/drawing/2014/main" id="{30DFA264-B860-4640-A06D-F6D8C5700A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57518" y="792254"/>
            <a:ext cx="609600" cy="609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BF7609C-AD69-488E-B75A-11EF81A8EE12}"/>
              </a:ext>
            </a:extLst>
          </p:cNvPr>
          <p:cNvSpPr/>
          <p:nvPr/>
        </p:nvSpPr>
        <p:spPr>
          <a:xfrm>
            <a:off x="4797941" y="5612453"/>
            <a:ext cx="11352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sym typeface="Wingdings" panose="05000000000000000000" pitchFamily="2" charset="2"/>
              </a:rPr>
              <a:t>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9F2217-BCE7-4DCF-8E87-23FE29A6B374}"/>
              </a:ext>
            </a:extLst>
          </p:cNvPr>
          <p:cNvSpPr/>
          <p:nvPr/>
        </p:nvSpPr>
        <p:spPr>
          <a:xfrm>
            <a:off x="6510337" y="5535311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  <a:sym typeface="Wingdings" panose="05000000000000000000" pitchFamily="2" charset="2"/>
              </a:rPr>
              <a:t>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4BB62FC3-4632-4C19-AE29-16205334AE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47918" y="3116153"/>
            <a:ext cx="2615411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016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15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8" grpId="0"/>
      <p:bldP spid="8" grpId="1"/>
      <p:bldP spid="9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84AE56-BD4B-46EF-93B2-534BE4D4E96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41" b="1141"/>
          <a:stretch/>
        </p:blipFill>
        <p:spPr>
          <a:xfrm>
            <a:off x="0" y="409369"/>
            <a:ext cx="12192000" cy="641873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4AD5995-CADB-4550-B0BC-CC37D7E4A4F0}"/>
              </a:ext>
            </a:extLst>
          </p:cNvPr>
          <p:cNvSpPr/>
          <p:nvPr/>
        </p:nvSpPr>
        <p:spPr>
          <a:xfrm>
            <a:off x="529143" y="469948"/>
            <a:ext cx="10944808" cy="172037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đọc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to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Củ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cà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rốt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sâu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nhổ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khó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Hấp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!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Hấp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!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lát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thỏ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nâu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nhổ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ôm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Nó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chạy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bếp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mẹ</a:t>
            </a:r>
            <a:r>
              <a:rPr lang="en-US" sz="2400" b="1" dirty="0">
                <a:solidFill>
                  <a:prstClr val="black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8FF3F9-4AEE-4D86-981B-E034B59B5182}"/>
              </a:ext>
            </a:extLst>
          </p:cNvPr>
          <p:cNvSpPr/>
          <p:nvPr/>
        </p:nvSpPr>
        <p:spPr>
          <a:xfrm>
            <a:off x="2778039" y="3131032"/>
            <a:ext cx="7007082" cy="48794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mừng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FC0240C-B690-4FF2-A2AC-CB8B434AE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7353" y="2685389"/>
            <a:ext cx="3608454" cy="33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41ECB7-E7BD-49D4-9296-71240CCC3CEE}"/>
              </a:ext>
            </a:extLst>
          </p:cNvPr>
          <p:cNvSpPr/>
          <p:nvPr/>
        </p:nvSpPr>
        <p:spPr>
          <a:xfrm>
            <a:off x="4986493" y="5490093"/>
            <a:ext cx="11352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sym typeface="Wingdings" panose="05000000000000000000" pitchFamily="2" charset="2"/>
              </a:rPr>
              <a:t>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2FBB05-C480-486D-81F3-8FC182016007}"/>
              </a:ext>
            </a:extLst>
          </p:cNvPr>
          <p:cNvSpPr/>
          <p:nvPr/>
        </p:nvSpPr>
        <p:spPr>
          <a:xfrm>
            <a:off x="6698889" y="5490093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  <a:sym typeface="Wingdings" panose="05000000000000000000" pitchFamily="2" charset="2"/>
              </a:rPr>
              <a:t>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9" name="Am-thanh-tra-loi-sai-www_yeualo_com (1)">
            <a:hlinkClick r:id="" action="ppaction://media"/>
            <a:extLst>
              <a:ext uri="{FF2B5EF4-FFF2-40B4-BE49-F238E27FC236}">
                <a16:creationId xmlns:a16="http://schemas.microsoft.com/office/drawing/2014/main" id="{D343EC17-C733-4295-8D66-FEB55466DC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46682" y="1859156"/>
            <a:ext cx="609600" cy="609600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9BD2A10B-15D3-42F2-9800-8DC68C6CC3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47918" y="3116153"/>
            <a:ext cx="2615411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00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15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537C01-C11B-45AB-A819-6ED9F4BC11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41" b="1141"/>
          <a:stretch/>
        </p:blipFill>
        <p:spPr>
          <a:xfrm>
            <a:off x="0" y="443709"/>
            <a:ext cx="12192000" cy="637390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5FBD403-480C-4803-BEE2-71BFD99B7EE9}"/>
              </a:ext>
            </a:extLst>
          </p:cNvPr>
          <p:cNvSpPr/>
          <p:nvPr/>
        </p:nvSpPr>
        <p:spPr>
          <a:xfrm>
            <a:off x="2778039" y="3131032"/>
            <a:ext cx="7007082" cy="48794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mừng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0BFF4C-526D-4A53-98F9-21C14D1206B8}"/>
              </a:ext>
            </a:extLst>
          </p:cNvPr>
          <p:cNvSpPr/>
          <p:nvPr/>
        </p:nvSpPr>
        <p:spPr>
          <a:xfrm>
            <a:off x="807789" y="443709"/>
            <a:ext cx="10576420" cy="20681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to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ngờ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thỏ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mẹ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la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ra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thỏ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nâu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nhổ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lắm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ó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gãi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Hì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! Con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đếm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dirty="0">
                <a:solidFill>
                  <a:schemeClr val="tx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.”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99DD177-7721-4D76-90BA-FDC839841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6195" y="2586299"/>
            <a:ext cx="3608454" cy="33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6041590-7C5B-45E9-8DBC-B30F17D1DF5E}"/>
              </a:ext>
            </a:extLst>
          </p:cNvPr>
          <p:cNvSpPr/>
          <p:nvPr/>
        </p:nvSpPr>
        <p:spPr>
          <a:xfrm>
            <a:off x="4836174" y="5531693"/>
            <a:ext cx="11352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sym typeface="Wingdings" panose="05000000000000000000" pitchFamily="2" charset="2"/>
              </a:rPr>
              <a:t>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1BB6D4-CA71-4EC7-B95C-C89413411732}"/>
              </a:ext>
            </a:extLst>
          </p:cNvPr>
          <p:cNvSpPr/>
          <p:nvPr/>
        </p:nvSpPr>
        <p:spPr>
          <a:xfrm>
            <a:off x="6659029" y="5531693"/>
            <a:ext cx="1386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  <a:sym typeface="Wingdings" panose="05000000000000000000" pitchFamily="2" charset="2"/>
              </a:rPr>
              <a:t>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9" name="Am-thanh-tra-loi-sai-www_yeualo_com (1)">
            <a:hlinkClick r:id="" action="ppaction://media"/>
            <a:extLst>
              <a:ext uri="{FF2B5EF4-FFF2-40B4-BE49-F238E27FC236}">
                <a16:creationId xmlns:a16="http://schemas.microsoft.com/office/drawing/2014/main" id="{91C88F9F-2AD3-40DD-BD6F-B7BC1611AE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46682" y="1859156"/>
            <a:ext cx="609600" cy="609600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08AEB763-9CCF-4E95-A9EE-E630AF0724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47918" y="3116153"/>
            <a:ext cx="2615411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911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1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15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7" grpId="1"/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24B4A-0270-4356-9818-51A8C803E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147" y="436814"/>
            <a:ext cx="9043706" cy="642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9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7"/>
          <a:stretch/>
        </p:blipFill>
        <p:spPr>
          <a:xfrm>
            <a:off x="609600" y="-1"/>
            <a:ext cx="10972800" cy="68876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916" y="2688770"/>
            <a:ext cx="577215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9066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29812" y="1081884"/>
            <a:ext cx="773112" cy="25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10115236" y="628016"/>
            <a:ext cx="739775" cy="73152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817056" y="751523"/>
            <a:ext cx="739775" cy="41148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1030292" y="700725"/>
            <a:ext cx="739775" cy="430530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2066927" y="196851"/>
            <a:ext cx="9241154" cy="1377950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2926627" y="974725"/>
            <a:ext cx="8412480" cy="56388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85588" tIns="42794" rIns="85588" bIns="42794" anchor="ctr"/>
          <a:lstStyle/>
          <a:p>
            <a:pPr>
              <a:defRPr/>
            </a:pPr>
            <a:endParaRPr lang="en-US" sz="30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767716" y="1085850"/>
            <a:ext cx="1910714" cy="5527675"/>
          </a:xfrm>
          <a:prstGeom prst="rect">
            <a:avLst/>
          </a:prstGeom>
          <a:solidFill>
            <a:srgbClr val="0070C0"/>
          </a:soli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85588" tIns="42794" rIns="85588" bIns="42794" anchor="ctr"/>
          <a:lstStyle/>
          <a:p>
            <a:endParaRPr lang="en-US" sz="2160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6179820" y="155578"/>
            <a:ext cx="5128260" cy="468313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85800" y="22228"/>
            <a:ext cx="5494020" cy="779464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85588" tIns="42794" rIns="85588" bIns="42794" anchor="ctr"/>
          <a:lstStyle/>
          <a:p>
            <a:pPr algn="r"/>
            <a:endParaRPr lang="en-US" sz="2160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1333500" y="193677"/>
            <a:ext cx="4206240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5588" tIns="42794" rIns="85588" bIns="42794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64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64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64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64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1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7433310" y="1600203"/>
            <a:ext cx="457200" cy="333376"/>
          </a:xfrm>
          <a:prstGeom prst="rect">
            <a:avLst/>
          </a:prstGeom>
        </p:spPr>
        <p:txBody>
          <a:bodyPr wrap="none" lIns="85588" tIns="42794" rIns="85588" bIns="42794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36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2926627" y="1267100"/>
            <a:ext cx="8412480" cy="6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588" tIns="42794" rIns="85588" bIns="427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Tõ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nµo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chøa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©m au?</a:t>
            </a: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975360" y="1371600"/>
            <a:ext cx="1463040" cy="11430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85588" tIns="42794" rIns="85588" bIns="42794" anchor="ctr"/>
          <a:lstStyle/>
          <a:p>
            <a:pPr>
              <a:defRPr/>
            </a:pPr>
            <a:endParaRPr lang="en-US" sz="2160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4" y="1600200"/>
            <a:ext cx="72771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4" y="1524001"/>
            <a:ext cx="615316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1" y="1524001"/>
            <a:ext cx="62484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1" y="1600201"/>
            <a:ext cx="62484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4" y="1524002"/>
            <a:ext cx="699136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80" y="1506539"/>
            <a:ext cx="92202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796290" y="-144463"/>
            <a:ext cx="36576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588" tIns="42794" rIns="85588" bIns="42794"/>
          <a:lstStyle/>
          <a:p>
            <a:endParaRPr lang="en-US" sz="2160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3380018" y="3531932"/>
            <a:ext cx="3443970" cy="804937"/>
          </a:xfrm>
          <a:prstGeom prst="flowChartTerminator">
            <a:avLst/>
          </a:prstGeom>
          <a:solidFill>
            <a:srgbClr val="FF33CC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marL="320954" indent="-320954" algn="ctr"/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C.</a:t>
            </a:r>
            <a:r>
              <a:rPr lang="vi-VN" sz="288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Hoa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3349267" y="2176463"/>
            <a:ext cx="3474720" cy="869254"/>
          </a:xfrm>
          <a:prstGeom prst="flowChartTerminator">
            <a:avLst/>
          </a:prstGeom>
          <a:solidFill>
            <a:srgbClr val="FF33CC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marL="320954" indent="-320954" algn="ctr"/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A.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C¸i</a:t>
            </a: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loa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7499488" y="3556326"/>
            <a:ext cx="3474720" cy="804936"/>
          </a:xfrm>
          <a:prstGeom prst="flowChartTerminator">
            <a:avLst/>
          </a:prstGeom>
          <a:solidFill>
            <a:srgbClr val="FF33CC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algn="ctr">
              <a:defRPr/>
            </a:pP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D.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C©y</a:t>
            </a: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cau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7567610" y="2212976"/>
            <a:ext cx="3443970" cy="848057"/>
          </a:xfrm>
          <a:prstGeom prst="flowChartTerminator">
            <a:avLst/>
          </a:prstGeom>
          <a:solidFill>
            <a:srgbClr val="FF33CC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algn="ctr">
              <a:defRPr/>
            </a:pP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B.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C©y</a:t>
            </a: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chuèi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48" y="4779274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48" y="4779274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48" y="4785626"/>
            <a:ext cx="1457324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48" y="4779274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3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29812" y="1081884"/>
            <a:ext cx="773112" cy="25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10115236" y="628016"/>
            <a:ext cx="739775" cy="73152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817056" y="751523"/>
            <a:ext cx="739775" cy="41148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1030292" y="700725"/>
            <a:ext cx="739775" cy="430530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2066927" y="196851"/>
            <a:ext cx="9241154" cy="1377950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2895600" y="1030288"/>
            <a:ext cx="8412480" cy="56388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85588" tIns="42794" rIns="85588" bIns="42794" anchor="ctr"/>
          <a:lstStyle/>
          <a:p>
            <a:pPr>
              <a:defRPr/>
            </a:pPr>
            <a:endParaRPr lang="en-US" sz="30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767716" y="1085850"/>
            <a:ext cx="1910714" cy="5527675"/>
          </a:xfrm>
          <a:prstGeom prst="rect">
            <a:avLst/>
          </a:prstGeom>
          <a:solidFill>
            <a:srgbClr val="0070C0"/>
          </a:soli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85588" tIns="42794" rIns="85588" bIns="42794" anchor="ctr"/>
          <a:lstStyle/>
          <a:p>
            <a:endParaRPr lang="en-US" sz="2160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6179820" y="155578"/>
            <a:ext cx="5128260" cy="468313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160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85800" y="22228"/>
            <a:ext cx="5494020" cy="779464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85588" tIns="42794" rIns="85588" bIns="42794" anchor="ctr"/>
          <a:lstStyle/>
          <a:p>
            <a:pPr algn="r"/>
            <a:endParaRPr lang="en-US" sz="2160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1333500" y="193677"/>
            <a:ext cx="4206240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5588" tIns="42794" rIns="85588" bIns="42794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64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64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64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64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2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7433310" y="1600203"/>
            <a:ext cx="457200" cy="333376"/>
          </a:xfrm>
          <a:prstGeom prst="rect">
            <a:avLst/>
          </a:prstGeom>
        </p:spPr>
        <p:txBody>
          <a:bodyPr wrap="none" lIns="85588" tIns="42794" rIns="85588" bIns="42794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36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975360" y="1371600"/>
            <a:ext cx="1463040" cy="11430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85588" tIns="42794" rIns="85588" bIns="42794" anchor="ctr"/>
          <a:lstStyle/>
          <a:p>
            <a:pPr>
              <a:defRPr/>
            </a:pPr>
            <a:endParaRPr lang="en-US" sz="2160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4" y="1600200"/>
            <a:ext cx="72771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4" y="1524001"/>
            <a:ext cx="615316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1" y="1524001"/>
            <a:ext cx="62484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1" y="1600201"/>
            <a:ext cx="62484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4" y="1524002"/>
            <a:ext cx="699136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80" y="1506539"/>
            <a:ext cx="92202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796290" y="-144463"/>
            <a:ext cx="36576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588" tIns="42794" rIns="85588" bIns="42794"/>
          <a:lstStyle/>
          <a:p>
            <a:endParaRPr lang="en-US" sz="2160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7421069" y="3616551"/>
            <a:ext cx="3443970" cy="721486"/>
          </a:xfrm>
          <a:prstGeom prst="flowChartTerminator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marL="320954" indent="-320954" algn="ctr"/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D. BÐ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trai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7433310" y="2470515"/>
            <a:ext cx="3474720" cy="748147"/>
          </a:xfrm>
          <a:prstGeom prst="flowChartTerminator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marL="320954" indent="-320954" algn="ctr"/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B. Con gµ</a:t>
            </a:r>
            <a:endParaRPr lang="en-US" sz="288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3390630" y="3616551"/>
            <a:ext cx="3474720" cy="721486"/>
          </a:xfrm>
          <a:prstGeom prst="flowChartTerminator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algn="ctr">
              <a:defRPr/>
            </a:pP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C.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Qu</a:t>
            </a: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¶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bÇu</a:t>
            </a:r>
            <a:endParaRPr lang="vi-VN" sz="288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3372395" y="2484621"/>
            <a:ext cx="3443970" cy="719935"/>
          </a:xfrm>
          <a:prstGeom prst="flowChartTerminator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5588" tIns="42794" rIns="85588" bIns="42794" anchor="ctr"/>
          <a:lstStyle/>
          <a:p>
            <a:pPr algn="ctr">
              <a:defRPr/>
            </a:pP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A.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Cñ</a:t>
            </a:r>
            <a:r>
              <a:rPr lang="en-US" sz="288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nghÖ</a:t>
            </a:r>
            <a:endParaRPr lang="en-US" sz="288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19" y="4757740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19" y="4757740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19" y="4764092"/>
            <a:ext cx="1457324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19" y="4757740"/>
            <a:ext cx="1457324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Mèo có thể lây nCoV cho đồng loại"/>
          <p:cNvSpPr>
            <a:spLocks noChangeAspect="1" noChangeArrowheads="1"/>
          </p:cNvSpPr>
          <p:nvPr/>
        </p:nvSpPr>
        <p:spPr bwMode="auto">
          <a:xfrm>
            <a:off x="796290" y="-173354"/>
            <a:ext cx="36576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6" name="TextBox 40"/>
          <p:cNvSpPr txBox="1">
            <a:spLocks noChangeArrowheads="1"/>
          </p:cNvSpPr>
          <p:nvPr/>
        </p:nvSpPr>
        <p:spPr bwMode="auto">
          <a:xfrm>
            <a:off x="2926627" y="1267100"/>
            <a:ext cx="8412480" cy="6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588" tIns="42794" rIns="85588" bIns="427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Tõ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nµo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chøa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©m </a:t>
            </a:r>
            <a:r>
              <a:rPr lang="en-US" sz="336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eo</a:t>
            </a:r>
            <a:r>
              <a:rPr lang="en-US" sz="336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7469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id="{D236FED6-C37C-45AA-87AD-2C1259124EAA}"/>
              </a:ext>
            </a:extLst>
          </p:cNvPr>
          <p:cNvSpPr txBox="1"/>
          <p:nvPr/>
        </p:nvSpPr>
        <p:spPr>
          <a:xfrm rot="20995850">
            <a:off x="3510547" y="2989403"/>
            <a:ext cx="530626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ED7D31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DẶN DÒ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ED7D31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152DB0D1-561C-406E-BE0A-F45BACA47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111" y="1175048"/>
            <a:ext cx="69311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Đọc lại bài </a:t>
            </a:r>
            <a:r>
              <a:rPr kumimoji="0" lang="en-US" alt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10</a:t>
            </a:r>
            <a:r>
              <a:rPr kumimoji="0" lang="vi-VN" alt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7</a:t>
            </a:r>
            <a:endParaRPr kumimoji="0" lang="en-US" altLang="vi-V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P001 4 hàng" panose="020B0603050302020204" pitchFamily="34" charset="-93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2C4E-4AFC-4B85-9C63-0C8889845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3602" y="2635964"/>
            <a:ext cx="1029754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Tìm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thêm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tiếng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từ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có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vần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au,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âu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.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Tập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nói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câu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chứa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tiếng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vừa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tìm</a:t>
            </a:r>
            <a:r>
              <a:rPr kumimoji="0" lang="en-US" altLang="vi-VN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vi-VN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được</a:t>
            </a:r>
            <a:r>
              <a:rPr kumimoji="0" lang="en-US" altLang="vi-VN" sz="7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SimSun" panose="02010600030101010101" pitchFamily="2" charset="-122"/>
                <a:cs typeface="+mn-cs"/>
              </a:rPr>
              <a:t>.</a:t>
            </a:r>
            <a:endParaRPr kumimoji="0" lang="en-US" altLang="vi-VN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P001 4 hàng" panose="020B0603050302020204" pitchFamily="34" charset="-93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2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" y="19051"/>
            <a:ext cx="10961370" cy="6838950"/>
          </a:xfrm>
          <a:prstGeom prst="rect">
            <a:avLst/>
          </a:prstGeom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896" y="49213"/>
            <a:ext cx="128016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2268319" y="2776538"/>
            <a:ext cx="8018144" cy="952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4320" kern="10" dirty="0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Xin   </a:t>
            </a:r>
            <a:r>
              <a:rPr lang="en-US" sz="4320" kern="10" dirty="0" err="1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chân</a:t>
            </a:r>
            <a:r>
              <a:rPr lang="en-US" sz="4320" kern="10" dirty="0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  </a:t>
            </a:r>
            <a:r>
              <a:rPr lang="en-US" sz="4320" kern="10" dirty="0" err="1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thành</a:t>
            </a:r>
            <a:r>
              <a:rPr lang="en-US" sz="4320" kern="10" dirty="0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   </a:t>
            </a:r>
            <a:r>
              <a:rPr lang="en-US" sz="4320" kern="10" dirty="0" err="1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cảm</a:t>
            </a:r>
            <a:r>
              <a:rPr lang="en-US" sz="4320" kern="10" dirty="0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  </a:t>
            </a:r>
            <a:r>
              <a:rPr lang="en-US" sz="4320" kern="10" dirty="0" err="1">
                <a:ln w="9525">
                  <a:round/>
                  <a:headEnd/>
                  <a:tailEnd/>
                </a:ln>
                <a:solidFill>
                  <a:srgbClr val="006600"/>
                </a:solidFill>
                <a:latin typeface="VNI-Thufap2"/>
              </a:rPr>
              <a:t>ơn</a:t>
            </a:r>
            <a:endParaRPr lang="en-US" sz="4320" kern="10" dirty="0">
              <a:ln w="9525">
                <a:round/>
                <a:headEnd/>
                <a:tailEnd/>
              </a:ln>
              <a:solidFill>
                <a:srgbClr val="0066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0" grpId="1"/>
      <p:bldP spid="33800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21496" y="479525"/>
            <a:ext cx="2930609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endParaRPr lang="en-US" sz="648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0301" y="2238657"/>
            <a:ext cx="2492990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tẻ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0140" y="4119709"/>
            <a:ext cx="3647152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dẻo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36335" y="479525"/>
            <a:ext cx="3047629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4954" y="2238656"/>
            <a:ext cx="2677336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67094" y="4059302"/>
            <a:ext cx="393056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3289" y="4127516"/>
            <a:ext cx="3600665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en-US" sz="648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26340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>
            <a:extLst>
              <a:ext uri="{FF2B5EF4-FFF2-40B4-BE49-F238E27FC236}">
                <a16:creationId xmlns:a16="http://schemas.microsoft.com/office/drawing/2014/main" id="{A5FD6A61-DFAC-488D-98C8-18FBD020F022}"/>
              </a:ext>
            </a:extLst>
          </p:cNvPr>
          <p:cNvSpPr txBox="1"/>
          <p:nvPr/>
        </p:nvSpPr>
        <p:spPr>
          <a:xfrm rot="20542075">
            <a:off x="1894816" y="2644169"/>
            <a:ext cx="1067151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Bài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107: au – </a:t>
            </a: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âu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</a:t>
            </a:r>
            <a:endParaRPr lang="zh-CN" altLang="en-US" sz="9600" b="1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6DCEAE"/>
              </a:solidFill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  <p:pic>
        <p:nvPicPr>
          <p:cNvPr id="3" name="图片 13">
            <a:extLst>
              <a:ext uri="{FF2B5EF4-FFF2-40B4-BE49-F238E27FC236}">
                <a16:creationId xmlns:a16="http://schemas.microsoft.com/office/drawing/2014/main" id="{24CBD502-5DD5-4ABE-B230-2006FB1DA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0465"/>
            <a:ext cx="7193902" cy="61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3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17" y="990600"/>
            <a:ext cx="1096988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609600" y="990600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endParaRPr lang="en-US" sz="2160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766355" y="1188719"/>
            <a:ext cx="10641874" cy="547116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sz="5280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356" y="154319"/>
            <a:ext cx="350084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927560" y="125702"/>
            <a:ext cx="54864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84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107: 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</a:rPr>
              <a:t>au – ©u</a:t>
            </a:r>
            <a:endParaRPr lang="en-US" sz="384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0418" y="1188719"/>
            <a:ext cx="4681089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c©y</a:t>
            </a:r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  <a:endParaRPr lang="en-US" sz="864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pic>
        <p:nvPicPr>
          <p:cNvPr id="1026" name="Picture 2" descr="C:\Users\Vui\Desktop\cay-cau-lù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55" y="1188719"/>
            <a:ext cx="5503817" cy="52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588008" y="2718036"/>
            <a:ext cx="2598788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  <a:endParaRPr lang="en-US" sz="864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96535" y="4445472"/>
            <a:ext cx="1890261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</a:p>
        </p:txBody>
      </p:sp>
    </p:spTree>
    <p:extLst>
      <p:ext uri="{BB962C8B-B14F-4D97-AF65-F5344CB8AC3E}">
        <p14:creationId xmlns:p14="http://schemas.microsoft.com/office/powerpoint/2010/main" val="28285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17" y="990600"/>
            <a:ext cx="1096988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609600" y="990600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endParaRPr lang="en-US" sz="2160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776520" y="1188719"/>
            <a:ext cx="10641874" cy="547116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sz="5280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356" y="154319"/>
            <a:ext cx="350084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84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34582" y="1188719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chim</a:t>
            </a:r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27560" y="125702"/>
            <a:ext cx="54864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84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107: 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</a:rPr>
              <a:t>au – ©u</a:t>
            </a:r>
            <a:endParaRPr lang="en-US" sz="384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Vui\Desktop\chim-sau-xanh_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82" y="1188719"/>
            <a:ext cx="5715000" cy="547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128810" y="2965014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53892" y="4653177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37506" y="644429"/>
            <a:ext cx="9039496" cy="2595154"/>
          </a:xfrm>
          <a:prstGeom prst="roundRect">
            <a:avLst/>
          </a:prstGeom>
          <a:noFill/>
          <a:ln w="762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60" b="1" dirty="0">
                <a:solidFill>
                  <a:srgbClr val="0000CC"/>
                </a:solidFill>
                <a:latin typeface=".VnAvant" pitchFamily="34" charset="0"/>
              </a:rPr>
              <a:t>au – ©u</a:t>
            </a:r>
            <a:endParaRPr lang="en-US" sz="1656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837505" y="644429"/>
            <a:ext cx="9039496" cy="2595154"/>
          </a:xfrm>
          <a:prstGeom prst="roundRect">
            <a:avLst/>
          </a:prstGeom>
          <a:noFill/>
          <a:ln w="762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60" b="1" dirty="0">
                <a:solidFill>
                  <a:srgbClr val="FF0000"/>
                </a:solidFill>
                <a:latin typeface=".VnAvant" pitchFamily="34" charset="0"/>
              </a:rPr>
              <a:t>a</a:t>
            </a:r>
            <a:r>
              <a:rPr lang="en-US" sz="16560" b="1" dirty="0">
                <a:solidFill>
                  <a:srgbClr val="0000CC"/>
                </a:solidFill>
                <a:latin typeface=".VnAvant" pitchFamily="34" charset="0"/>
              </a:rPr>
              <a:t>u – </a:t>
            </a:r>
            <a:r>
              <a:rPr lang="en-US" sz="16560" b="1" dirty="0">
                <a:solidFill>
                  <a:schemeClr val="accent6">
                    <a:lumMod val="75000"/>
                  </a:schemeClr>
                </a:solidFill>
                <a:latin typeface=".VnAvant" pitchFamily="34" charset="0"/>
              </a:rPr>
              <a:t>©</a:t>
            </a:r>
            <a:r>
              <a:rPr lang="en-US" sz="16560" b="1" dirty="0">
                <a:solidFill>
                  <a:srgbClr val="0000CC"/>
                </a:solidFill>
                <a:latin typeface=".VnAvant" pitchFamily="34" charset="0"/>
              </a:rPr>
              <a:t>u</a:t>
            </a:r>
            <a:endParaRPr lang="en-US" sz="1656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89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17" y="990600"/>
            <a:ext cx="1096988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766355" y="1116872"/>
            <a:ext cx="109728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endParaRPr lang="en-US" sz="2160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702359" y="1094608"/>
            <a:ext cx="10641874" cy="547116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sz="5280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356" y="154319"/>
            <a:ext cx="350084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84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84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84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34582" y="1188719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chim</a:t>
            </a:r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27560" y="125702"/>
            <a:ext cx="54864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84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107: </a:t>
            </a:r>
            <a:r>
              <a:rPr lang="en-US" sz="3840" b="1" dirty="0">
                <a:solidFill>
                  <a:srgbClr val="FF0000"/>
                </a:solidFill>
                <a:latin typeface=".VnAvant" pitchFamily="34" charset="0"/>
              </a:rPr>
              <a:t>au – ©u</a:t>
            </a:r>
            <a:endParaRPr lang="en-US" sz="384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3216" y="2889903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s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52365" y="4751983"/>
            <a:ext cx="607874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©u</a:t>
            </a:r>
            <a:endParaRPr lang="en-US" sz="864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6429" y="1188719"/>
            <a:ext cx="4681089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c©y</a:t>
            </a:r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  <a:endParaRPr lang="en-US" sz="864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67807" y="2865786"/>
            <a:ext cx="2598788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c</a:t>
            </a:r>
            <a:r>
              <a:rPr lang="en-US" sz="864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  <a:endParaRPr lang="en-US" sz="864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81312" y="4584054"/>
            <a:ext cx="1890261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64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864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au</a:t>
            </a:r>
          </a:p>
        </p:txBody>
      </p:sp>
    </p:spTree>
    <p:extLst>
      <p:ext uri="{BB962C8B-B14F-4D97-AF65-F5344CB8AC3E}">
        <p14:creationId xmlns:p14="http://schemas.microsoft.com/office/powerpoint/2010/main" val="17275294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1373</TotalTime>
  <Words>967</Words>
  <Application>Microsoft Office PowerPoint</Application>
  <PresentationFormat>Widescreen</PresentationFormat>
  <Paragraphs>162</Paragraphs>
  <Slides>39</Slides>
  <Notes>11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Wingdings</vt:lpstr>
      <vt:lpstr>Times New Roman</vt:lpstr>
      <vt:lpstr>Arial</vt:lpstr>
      <vt:lpstr>Calibri</vt:lpstr>
      <vt:lpstr>UTM Avo</vt:lpstr>
      <vt:lpstr>VNI-Thufap2</vt:lpstr>
      <vt:lpstr>.VnAvant</vt:lpstr>
      <vt:lpstr>Arial Black</vt:lpstr>
      <vt:lpstr>HP001 4 hàng</vt:lpstr>
      <vt:lpstr>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84969615018</cp:lastModifiedBy>
  <cp:revision>134</cp:revision>
  <dcterms:created xsi:type="dcterms:W3CDTF">2021-11-01T08:16:43Z</dcterms:created>
  <dcterms:modified xsi:type="dcterms:W3CDTF">2022-01-29T13:18:09Z</dcterms:modified>
</cp:coreProperties>
</file>