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77" r:id="rId2"/>
    <p:sldMasterId id="2147483798" r:id="rId3"/>
  </p:sldMasterIdLst>
  <p:notesMasterIdLst>
    <p:notesMasterId r:id="rId30"/>
  </p:notesMasterIdLst>
  <p:sldIdLst>
    <p:sldId id="388" r:id="rId4"/>
    <p:sldId id="268" r:id="rId5"/>
    <p:sldId id="379" r:id="rId6"/>
    <p:sldId id="355" r:id="rId7"/>
    <p:sldId id="275" r:id="rId8"/>
    <p:sldId id="260" r:id="rId9"/>
    <p:sldId id="342" r:id="rId10"/>
    <p:sldId id="353" r:id="rId11"/>
    <p:sldId id="278" r:id="rId12"/>
    <p:sldId id="284" r:id="rId13"/>
    <p:sldId id="357" r:id="rId14"/>
    <p:sldId id="306" r:id="rId15"/>
    <p:sldId id="364" r:id="rId16"/>
    <p:sldId id="382" r:id="rId17"/>
    <p:sldId id="384" r:id="rId18"/>
    <p:sldId id="386" r:id="rId19"/>
    <p:sldId id="308" r:id="rId20"/>
    <p:sldId id="360" r:id="rId21"/>
    <p:sldId id="361" r:id="rId22"/>
    <p:sldId id="362" r:id="rId23"/>
    <p:sldId id="380" r:id="rId24"/>
    <p:sldId id="381" r:id="rId25"/>
    <p:sldId id="367" r:id="rId26"/>
    <p:sldId id="376" r:id="rId27"/>
    <p:sldId id="377" r:id="rId28"/>
    <p:sldId id="378" r:id="rId29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等线" panose="020B0604020202020204" charset="-122"/>
      <p:regular r:id="rId35"/>
      <p:bold r:id="rId36"/>
    </p:embeddedFont>
    <p:embeddedFont>
      <p:font typeface="SimSun" panose="02010600030101010101" pitchFamily="2" charset="-122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F7"/>
    <a:srgbClr val="FF8119"/>
    <a:srgbClr val="FF7707"/>
    <a:srgbClr val="FFAF6C"/>
    <a:srgbClr val="FFFFFF"/>
    <a:srgbClr val="FFFF9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62" autoAdjust="0"/>
    <p:restoredTop sz="94660"/>
  </p:normalViewPr>
  <p:slideViewPr>
    <p:cSldViewPr snapToGrid="0">
      <p:cViewPr varScale="1">
        <p:scale>
          <a:sx n="79" d="100"/>
          <a:sy n="79" d="100"/>
        </p:scale>
        <p:origin x="3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font" Target="fonts/font4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3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95C1B5-5ACE-42F1-A453-8CD08F0965C4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7D94F4-F2C8-4BA8-BD90-0488B7CAD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4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327CE-9C48-42EC-A174-D90BEA2C18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162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338885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582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606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76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319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71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327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3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0163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876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688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6846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010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825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877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686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916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6516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57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7268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7780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768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829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315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751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059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42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30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855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331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003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3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7003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5863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000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919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7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537814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6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93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9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86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33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79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26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73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2022/1/16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4518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2022/1/16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2115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6"/>
          </a:xfrm>
        </p:spPr>
        <p:txBody>
          <a:bodyPr anchor="t"/>
          <a:lstStyle>
            <a:lvl1pPr algn="l">
              <a:defRPr sz="301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55">
                <a:solidFill>
                  <a:schemeClr val="tx1">
                    <a:tint val="75000"/>
                  </a:schemeClr>
                </a:solidFill>
              </a:defRPr>
            </a:lvl1pPr>
            <a:lvl2pPr marL="346631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2pPr>
            <a:lvl3pPr marL="693262" indent="0">
              <a:buNone/>
              <a:defRPr sz="1166">
                <a:solidFill>
                  <a:schemeClr val="tx1">
                    <a:tint val="75000"/>
                  </a:schemeClr>
                </a:solidFill>
              </a:defRPr>
            </a:lvl3pPr>
            <a:lvl4pPr marL="1039894" indent="0">
              <a:buNone/>
              <a:defRPr sz="1069">
                <a:solidFill>
                  <a:schemeClr val="tx1">
                    <a:tint val="75000"/>
                  </a:schemeClr>
                </a:solidFill>
              </a:defRPr>
            </a:lvl4pPr>
            <a:lvl5pPr marL="1386523" indent="0">
              <a:buNone/>
              <a:defRPr sz="1069">
                <a:solidFill>
                  <a:schemeClr val="tx1">
                    <a:tint val="75000"/>
                  </a:schemeClr>
                </a:solidFill>
              </a:defRPr>
            </a:lvl5pPr>
            <a:lvl6pPr marL="1733154" indent="0">
              <a:buNone/>
              <a:defRPr sz="1069">
                <a:solidFill>
                  <a:schemeClr val="tx1">
                    <a:tint val="75000"/>
                  </a:schemeClr>
                </a:solidFill>
              </a:defRPr>
            </a:lvl6pPr>
            <a:lvl7pPr marL="2079784" indent="0">
              <a:buNone/>
              <a:defRPr sz="1069">
                <a:solidFill>
                  <a:schemeClr val="tx1">
                    <a:tint val="75000"/>
                  </a:schemeClr>
                </a:solidFill>
              </a:defRPr>
            </a:lvl7pPr>
            <a:lvl8pPr marL="2426416" indent="0">
              <a:buNone/>
              <a:defRPr sz="1069">
                <a:solidFill>
                  <a:schemeClr val="tx1">
                    <a:tint val="75000"/>
                  </a:schemeClr>
                </a:solidFill>
              </a:defRPr>
            </a:lvl8pPr>
            <a:lvl9pPr marL="2773046" indent="0">
              <a:buNone/>
              <a:defRPr sz="10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2022/1/16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529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138"/>
            </a:lvl1pPr>
            <a:lvl2pPr>
              <a:defRPr sz="1847"/>
            </a:lvl2pPr>
            <a:lvl3pPr>
              <a:defRPr sz="1555"/>
            </a:lvl3pPr>
            <a:lvl4pPr>
              <a:defRPr sz="1361"/>
            </a:lvl4pPr>
            <a:lvl5pPr>
              <a:defRPr sz="1361"/>
            </a:lvl5pPr>
            <a:lvl6pPr>
              <a:defRPr sz="1361"/>
            </a:lvl6pPr>
            <a:lvl7pPr>
              <a:defRPr sz="1361"/>
            </a:lvl7pPr>
            <a:lvl8pPr>
              <a:defRPr sz="1361"/>
            </a:lvl8pPr>
            <a:lvl9pPr>
              <a:defRPr sz="13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138"/>
            </a:lvl1pPr>
            <a:lvl2pPr>
              <a:defRPr sz="1847"/>
            </a:lvl2pPr>
            <a:lvl3pPr>
              <a:defRPr sz="1555"/>
            </a:lvl3pPr>
            <a:lvl4pPr>
              <a:defRPr sz="1361"/>
            </a:lvl4pPr>
            <a:lvl5pPr>
              <a:defRPr sz="1361"/>
            </a:lvl5pPr>
            <a:lvl6pPr>
              <a:defRPr sz="1361"/>
            </a:lvl6pPr>
            <a:lvl7pPr>
              <a:defRPr sz="1361"/>
            </a:lvl7pPr>
            <a:lvl8pPr>
              <a:defRPr sz="1361"/>
            </a:lvl8pPr>
            <a:lvl9pPr>
              <a:defRPr sz="13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2022/1/16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288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241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1847" b="1"/>
            </a:lvl1pPr>
            <a:lvl2pPr marL="346631" indent="0">
              <a:buNone/>
              <a:defRPr sz="1555" b="1"/>
            </a:lvl2pPr>
            <a:lvl3pPr marL="693262" indent="0">
              <a:buNone/>
              <a:defRPr sz="1361" b="1"/>
            </a:lvl3pPr>
            <a:lvl4pPr marL="1039894" indent="0">
              <a:buNone/>
              <a:defRPr sz="1166" b="1"/>
            </a:lvl4pPr>
            <a:lvl5pPr marL="1386523" indent="0">
              <a:buNone/>
              <a:defRPr sz="1166" b="1"/>
            </a:lvl5pPr>
            <a:lvl6pPr marL="1733154" indent="0">
              <a:buNone/>
              <a:defRPr sz="1166" b="1"/>
            </a:lvl6pPr>
            <a:lvl7pPr marL="2079784" indent="0">
              <a:buNone/>
              <a:defRPr sz="1166" b="1"/>
            </a:lvl7pPr>
            <a:lvl8pPr marL="2426416" indent="0">
              <a:buNone/>
              <a:defRPr sz="1166" b="1"/>
            </a:lvl8pPr>
            <a:lvl9pPr marL="2773046" indent="0">
              <a:buNone/>
              <a:defRPr sz="116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47"/>
            </a:lvl1pPr>
            <a:lvl2pPr>
              <a:defRPr sz="1555"/>
            </a:lvl2pPr>
            <a:lvl3pPr>
              <a:defRPr sz="1361"/>
            </a:lvl3pPr>
            <a:lvl4pPr>
              <a:defRPr sz="1166"/>
            </a:lvl4pPr>
            <a:lvl5pPr>
              <a:defRPr sz="1166"/>
            </a:lvl5pPr>
            <a:lvl6pPr>
              <a:defRPr sz="1166"/>
            </a:lvl6pPr>
            <a:lvl7pPr>
              <a:defRPr sz="1166"/>
            </a:lvl7pPr>
            <a:lvl8pPr>
              <a:defRPr sz="1166"/>
            </a:lvl8pPr>
            <a:lvl9pPr>
              <a:defRPr sz="11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5"/>
            <a:ext cx="5389033" cy="639763"/>
          </a:xfrm>
        </p:spPr>
        <p:txBody>
          <a:bodyPr anchor="b"/>
          <a:lstStyle>
            <a:lvl1pPr marL="0" indent="0">
              <a:buNone/>
              <a:defRPr sz="1847" b="1"/>
            </a:lvl1pPr>
            <a:lvl2pPr marL="346631" indent="0">
              <a:buNone/>
              <a:defRPr sz="1555" b="1"/>
            </a:lvl2pPr>
            <a:lvl3pPr marL="693262" indent="0">
              <a:buNone/>
              <a:defRPr sz="1361" b="1"/>
            </a:lvl3pPr>
            <a:lvl4pPr marL="1039894" indent="0">
              <a:buNone/>
              <a:defRPr sz="1166" b="1"/>
            </a:lvl4pPr>
            <a:lvl5pPr marL="1386523" indent="0">
              <a:buNone/>
              <a:defRPr sz="1166" b="1"/>
            </a:lvl5pPr>
            <a:lvl6pPr marL="1733154" indent="0">
              <a:buNone/>
              <a:defRPr sz="1166" b="1"/>
            </a:lvl6pPr>
            <a:lvl7pPr marL="2079784" indent="0">
              <a:buNone/>
              <a:defRPr sz="1166" b="1"/>
            </a:lvl7pPr>
            <a:lvl8pPr marL="2426416" indent="0">
              <a:buNone/>
              <a:defRPr sz="1166" b="1"/>
            </a:lvl8pPr>
            <a:lvl9pPr marL="2773046" indent="0">
              <a:buNone/>
              <a:defRPr sz="116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1847"/>
            </a:lvl1pPr>
            <a:lvl2pPr>
              <a:defRPr sz="1555"/>
            </a:lvl2pPr>
            <a:lvl3pPr>
              <a:defRPr sz="1361"/>
            </a:lvl3pPr>
            <a:lvl4pPr>
              <a:defRPr sz="1166"/>
            </a:lvl4pPr>
            <a:lvl5pPr>
              <a:defRPr sz="1166"/>
            </a:lvl5pPr>
            <a:lvl6pPr>
              <a:defRPr sz="1166"/>
            </a:lvl6pPr>
            <a:lvl7pPr>
              <a:defRPr sz="1166"/>
            </a:lvl7pPr>
            <a:lvl8pPr>
              <a:defRPr sz="1166"/>
            </a:lvl8pPr>
            <a:lvl9pPr>
              <a:defRPr sz="11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2022/1/16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9069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2022/1/16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1320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2022/1/16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359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2"/>
            <a:ext cx="4011084" cy="1162051"/>
          </a:xfrm>
        </p:spPr>
        <p:txBody>
          <a:bodyPr anchor="b"/>
          <a:lstStyle>
            <a:lvl1pPr algn="l">
              <a:defRPr sz="155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30"/>
            </a:lvl1pPr>
            <a:lvl2pPr>
              <a:defRPr sz="2138"/>
            </a:lvl2pPr>
            <a:lvl3pPr>
              <a:defRPr sz="1847"/>
            </a:lvl3pPr>
            <a:lvl4pPr>
              <a:defRPr sz="1555"/>
            </a:lvl4pPr>
            <a:lvl5pPr>
              <a:defRPr sz="1555"/>
            </a:lvl5pPr>
            <a:lvl6pPr>
              <a:defRPr sz="1555"/>
            </a:lvl6pPr>
            <a:lvl7pPr>
              <a:defRPr sz="1555"/>
            </a:lvl7pPr>
            <a:lvl8pPr>
              <a:defRPr sz="1555"/>
            </a:lvl8pPr>
            <a:lvl9pPr>
              <a:defRPr sz="155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069"/>
            </a:lvl1pPr>
            <a:lvl2pPr marL="346631" indent="0">
              <a:buNone/>
              <a:defRPr sz="875"/>
            </a:lvl2pPr>
            <a:lvl3pPr marL="693262" indent="0">
              <a:buNone/>
              <a:defRPr sz="778"/>
            </a:lvl3pPr>
            <a:lvl4pPr marL="1039894" indent="0">
              <a:buNone/>
              <a:defRPr sz="680"/>
            </a:lvl4pPr>
            <a:lvl5pPr marL="1386523" indent="0">
              <a:buNone/>
              <a:defRPr sz="680"/>
            </a:lvl5pPr>
            <a:lvl6pPr marL="1733154" indent="0">
              <a:buNone/>
              <a:defRPr sz="680"/>
            </a:lvl6pPr>
            <a:lvl7pPr marL="2079784" indent="0">
              <a:buNone/>
              <a:defRPr sz="680"/>
            </a:lvl7pPr>
            <a:lvl8pPr marL="2426416" indent="0">
              <a:buNone/>
              <a:defRPr sz="680"/>
            </a:lvl8pPr>
            <a:lvl9pPr marL="2773046" indent="0">
              <a:buNone/>
              <a:defRPr sz="6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2022/1/16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595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5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30"/>
            </a:lvl1pPr>
            <a:lvl2pPr marL="346631" indent="0">
              <a:buNone/>
              <a:defRPr sz="2138"/>
            </a:lvl2pPr>
            <a:lvl3pPr marL="693262" indent="0">
              <a:buNone/>
              <a:defRPr sz="1847"/>
            </a:lvl3pPr>
            <a:lvl4pPr marL="1039894" indent="0">
              <a:buNone/>
              <a:defRPr sz="1555"/>
            </a:lvl4pPr>
            <a:lvl5pPr marL="1386523" indent="0">
              <a:buNone/>
              <a:defRPr sz="1555"/>
            </a:lvl5pPr>
            <a:lvl6pPr marL="1733154" indent="0">
              <a:buNone/>
              <a:defRPr sz="1555"/>
            </a:lvl6pPr>
            <a:lvl7pPr marL="2079784" indent="0">
              <a:buNone/>
              <a:defRPr sz="1555"/>
            </a:lvl7pPr>
            <a:lvl8pPr marL="2426416" indent="0">
              <a:buNone/>
              <a:defRPr sz="1555"/>
            </a:lvl8pPr>
            <a:lvl9pPr marL="2773046" indent="0">
              <a:buNone/>
              <a:defRPr sz="155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69"/>
            </a:lvl1pPr>
            <a:lvl2pPr marL="346631" indent="0">
              <a:buNone/>
              <a:defRPr sz="875"/>
            </a:lvl2pPr>
            <a:lvl3pPr marL="693262" indent="0">
              <a:buNone/>
              <a:defRPr sz="778"/>
            </a:lvl3pPr>
            <a:lvl4pPr marL="1039894" indent="0">
              <a:buNone/>
              <a:defRPr sz="680"/>
            </a:lvl4pPr>
            <a:lvl5pPr marL="1386523" indent="0">
              <a:buNone/>
              <a:defRPr sz="680"/>
            </a:lvl5pPr>
            <a:lvl6pPr marL="1733154" indent="0">
              <a:buNone/>
              <a:defRPr sz="680"/>
            </a:lvl6pPr>
            <a:lvl7pPr marL="2079784" indent="0">
              <a:buNone/>
              <a:defRPr sz="680"/>
            </a:lvl7pPr>
            <a:lvl8pPr marL="2426416" indent="0">
              <a:buNone/>
              <a:defRPr sz="680"/>
            </a:lvl8pPr>
            <a:lvl9pPr marL="2773046" indent="0">
              <a:buNone/>
              <a:defRPr sz="6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2022/1/16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3623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2022/1/16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1616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2022/1/16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8884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 userDrawn="1"/>
        </p:nvSpPr>
        <p:spPr>
          <a:xfrm rot="5400000">
            <a:off x="-363070" y="363072"/>
            <a:ext cx="2474260" cy="174811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2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 userDrawn="1"/>
        </p:nvSpPr>
        <p:spPr>
          <a:xfrm rot="16200000">
            <a:off x="10080814" y="4746815"/>
            <a:ext cx="2474260" cy="174811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2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287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0300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094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984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309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649" r:id="rId20"/>
    <p:sldLayoutId id="2147483650" r:id="rId21"/>
    <p:sldLayoutId id="2147483685" r:id="rId22"/>
    <p:sldLayoutId id="2147483652" r:id="rId23"/>
    <p:sldLayoutId id="2147483651" r:id="rId24"/>
    <p:sldLayoutId id="2147483757" r:id="rId2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518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  <p:sldLayoutId id="2147483795" r:id="rId18"/>
    <p:sldLayoutId id="2147483796" r:id="rId19"/>
    <p:sldLayoutId id="2147483797" r:id="rId2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8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2022/1/16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8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8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816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</p:sldLayoutIdLst>
  <p:transition spd="slow">
    <p:fade/>
  </p:transition>
  <p:txStyles>
    <p:titleStyle>
      <a:lvl1pPr algn="ctr" defTabSz="693262" rtl="0" eaLnBrk="1" latinLnBrk="0" hangingPunct="1">
        <a:spcBef>
          <a:spcPct val="0"/>
        </a:spcBef>
        <a:buNone/>
        <a:defRPr sz="33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9973" indent="-259973" algn="l" defTabSz="693262" rtl="0" eaLnBrk="1" latinLnBrk="0" hangingPunct="1">
        <a:spcBef>
          <a:spcPct val="20000"/>
        </a:spcBef>
        <a:buFont typeface="Arial" pitchFamily="34" charset="0"/>
        <a:buChar char="•"/>
        <a:defRPr sz="2430" kern="1200">
          <a:solidFill>
            <a:schemeClr val="tx1"/>
          </a:solidFill>
          <a:latin typeface="+mn-lt"/>
          <a:ea typeface="+mn-ea"/>
          <a:cs typeface="+mn-cs"/>
        </a:defRPr>
      </a:lvl1pPr>
      <a:lvl2pPr marL="563275" indent="-216644" algn="l" defTabSz="693262" rtl="0" eaLnBrk="1" latinLnBrk="0" hangingPunct="1">
        <a:spcBef>
          <a:spcPct val="20000"/>
        </a:spcBef>
        <a:buFont typeface="Arial" pitchFamily="34" charset="0"/>
        <a:buChar char="–"/>
        <a:defRPr sz="2138" kern="1200">
          <a:solidFill>
            <a:schemeClr val="tx1"/>
          </a:solidFill>
          <a:latin typeface="+mn-lt"/>
          <a:ea typeface="+mn-ea"/>
          <a:cs typeface="+mn-cs"/>
        </a:defRPr>
      </a:lvl2pPr>
      <a:lvl3pPr marL="866576" indent="-173316" algn="l" defTabSz="693262" rtl="0" eaLnBrk="1" latinLnBrk="0" hangingPunct="1">
        <a:spcBef>
          <a:spcPct val="20000"/>
        </a:spcBef>
        <a:buFont typeface="Arial" pitchFamily="34" charset="0"/>
        <a:buChar char="•"/>
        <a:defRPr sz="1847" kern="1200">
          <a:solidFill>
            <a:schemeClr val="tx1"/>
          </a:solidFill>
          <a:latin typeface="+mn-lt"/>
          <a:ea typeface="+mn-ea"/>
          <a:cs typeface="+mn-cs"/>
        </a:defRPr>
      </a:lvl3pPr>
      <a:lvl4pPr marL="1213207" indent="-173316" algn="l" defTabSz="693262" rtl="0" eaLnBrk="1" latinLnBrk="0" hangingPunct="1">
        <a:spcBef>
          <a:spcPct val="20000"/>
        </a:spcBef>
        <a:buFont typeface="Arial" pitchFamily="34" charset="0"/>
        <a:buChar char="–"/>
        <a:defRPr sz="1555" kern="1200">
          <a:solidFill>
            <a:schemeClr val="tx1"/>
          </a:solidFill>
          <a:latin typeface="+mn-lt"/>
          <a:ea typeface="+mn-ea"/>
          <a:cs typeface="+mn-cs"/>
        </a:defRPr>
      </a:lvl4pPr>
      <a:lvl5pPr marL="1559839" indent="-173316" algn="l" defTabSz="693262" rtl="0" eaLnBrk="1" latinLnBrk="0" hangingPunct="1">
        <a:spcBef>
          <a:spcPct val="20000"/>
        </a:spcBef>
        <a:buFont typeface="Arial" pitchFamily="34" charset="0"/>
        <a:buChar char="»"/>
        <a:defRPr sz="1555" kern="1200">
          <a:solidFill>
            <a:schemeClr val="tx1"/>
          </a:solidFill>
          <a:latin typeface="+mn-lt"/>
          <a:ea typeface="+mn-ea"/>
          <a:cs typeface="+mn-cs"/>
        </a:defRPr>
      </a:lvl5pPr>
      <a:lvl6pPr marL="1906470" indent="-173316" algn="l" defTabSz="693262" rtl="0" eaLnBrk="1" latinLnBrk="0" hangingPunct="1">
        <a:spcBef>
          <a:spcPct val="20000"/>
        </a:spcBef>
        <a:buFont typeface="Arial" pitchFamily="34" charset="0"/>
        <a:buChar char="•"/>
        <a:defRPr sz="1555" kern="1200">
          <a:solidFill>
            <a:schemeClr val="tx1"/>
          </a:solidFill>
          <a:latin typeface="+mn-lt"/>
          <a:ea typeface="+mn-ea"/>
          <a:cs typeface="+mn-cs"/>
        </a:defRPr>
      </a:lvl6pPr>
      <a:lvl7pPr marL="2253101" indent="-173316" algn="l" defTabSz="693262" rtl="0" eaLnBrk="1" latinLnBrk="0" hangingPunct="1">
        <a:spcBef>
          <a:spcPct val="20000"/>
        </a:spcBef>
        <a:buFont typeface="Arial" pitchFamily="34" charset="0"/>
        <a:buChar char="•"/>
        <a:defRPr sz="1555" kern="1200">
          <a:solidFill>
            <a:schemeClr val="tx1"/>
          </a:solidFill>
          <a:latin typeface="+mn-lt"/>
          <a:ea typeface="+mn-ea"/>
          <a:cs typeface="+mn-cs"/>
        </a:defRPr>
      </a:lvl7pPr>
      <a:lvl8pPr marL="2599730" indent="-173316" algn="l" defTabSz="693262" rtl="0" eaLnBrk="1" latinLnBrk="0" hangingPunct="1">
        <a:spcBef>
          <a:spcPct val="20000"/>
        </a:spcBef>
        <a:buFont typeface="Arial" pitchFamily="34" charset="0"/>
        <a:buChar char="•"/>
        <a:defRPr sz="1555" kern="1200">
          <a:solidFill>
            <a:schemeClr val="tx1"/>
          </a:solidFill>
          <a:latin typeface="+mn-lt"/>
          <a:ea typeface="+mn-ea"/>
          <a:cs typeface="+mn-cs"/>
        </a:defRPr>
      </a:lvl8pPr>
      <a:lvl9pPr marL="2946361" indent="-173316" algn="l" defTabSz="693262" rtl="0" eaLnBrk="1" latinLnBrk="0" hangingPunct="1">
        <a:spcBef>
          <a:spcPct val="20000"/>
        </a:spcBef>
        <a:buFont typeface="Arial" pitchFamily="34" charset="0"/>
        <a:buChar char="•"/>
        <a:defRPr sz="15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1pPr>
      <a:lvl2pPr marL="346631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2pPr>
      <a:lvl3pPr marL="693262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3pPr>
      <a:lvl4pPr marL="1039894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4pPr>
      <a:lvl5pPr marL="1386523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5pPr>
      <a:lvl6pPr marL="1733154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6pPr>
      <a:lvl7pPr marL="2079784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7pPr>
      <a:lvl8pPr marL="2426416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8pPr>
      <a:lvl9pPr marL="2773046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1.xml"/><Relationship Id="rId4" Type="http://schemas.openxmlformats.org/officeDocument/2006/relationships/image" Target="../media/image1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2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2"/>
          <p:cNvSpPr txBox="1">
            <a:spLocks noChangeArrowheads="1"/>
          </p:cNvSpPr>
          <p:nvPr/>
        </p:nvSpPr>
        <p:spPr bwMode="auto">
          <a:xfrm>
            <a:off x="2262665" y="2194561"/>
            <a:ext cx="8092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2296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VIỆT LỚP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714" y="136891"/>
            <a:ext cx="932687" cy="932687"/>
          </a:xfrm>
          <a:prstGeom prst="ellipse">
            <a:avLst/>
          </a:prstGeom>
        </p:spPr>
      </p:pic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2667000" y="414339"/>
            <a:ext cx="699516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2296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16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 defTabSz="82296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16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KẾT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066644" y="2866786"/>
            <a:ext cx="6195872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22960" fontAlgn="base">
              <a:spcBef>
                <a:spcPct val="50000"/>
              </a:spcBef>
              <a:spcAft>
                <a:spcPct val="0"/>
              </a:spcAft>
              <a:buClr>
                <a:srgbClr val="BBE0E3"/>
              </a:buClr>
              <a:buNone/>
              <a:defRPr/>
            </a:pPr>
            <a:r>
              <a:rPr lang="en-US" altLang="en-US" sz="288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2880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77: </a:t>
            </a:r>
            <a:r>
              <a:rPr lang="en-US" altLang="en-US" sz="2880" b="1" dirty="0" err="1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</a:t>
            </a:r>
            <a:r>
              <a:rPr lang="en-US" altLang="en-US" sz="2880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8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80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endParaRPr lang="en-US" altLang="en-US" sz="2880" b="1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8" name="TextBox 4"/>
          <p:cNvSpPr txBox="1">
            <a:spLocks noChangeArrowheads="1"/>
          </p:cNvSpPr>
          <p:nvPr/>
        </p:nvSpPr>
        <p:spPr bwMode="auto">
          <a:xfrm>
            <a:off x="4107180" y="4663440"/>
            <a:ext cx="555498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2296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vi-VN" altLang="en-US" sz="216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giảng dạy: Trần Yến Nhi</a:t>
            </a:r>
            <a:endParaRPr lang="en-US" altLang="en-US" sz="2160" i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53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/>
          <p:cNvGrpSpPr/>
          <p:nvPr/>
        </p:nvGrpSpPr>
        <p:grpSpPr>
          <a:xfrm>
            <a:off x="9807504" y="4354748"/>
            <a:ext cx="1652436" cy="1825828"/>
            <a:chOff x="11173066" y="3333751"/>
            <a:chExt cx="2768600" cy="3059113"/>
          </a:xfrm>
        </p:grpSpPr>
        <p:sp>
          <p:nvSpPr>
            <p:cNvPr id="10" name="Freeform 5"/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1" name="Freeform 6"/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2" name="Freeform 7"/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3" name="Freeform 8"/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4" name="Freeform 9"/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5" name="Freeform 10"/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6" name="Freeform 11"/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7" name="Freeform 12"/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8" name="Rectangle 13"/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9" name="Rectangle 14"/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0" name="Freeform 15"/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1" name="Freeform 16"/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2" name="Freeform 17"/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3" name="Freeform 18"/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4" name="Freeform 19"/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5" name="Freeform 20"/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6" name="Freeform 21"/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90292" y="4176098"/>
            <a:ext cx="1741501" cy="2002063"/>
            <a:chOff x="-2591081" y="3751264"/>
            <a:chExt cx="2917825" cy="3354388"/>
          </a:xfrm>
        </p:grpSpPr>
        <p:sp>
          <p:nvSpPr>
            <p:cNvPr id="28" name="Freeform 22"/>
            <p:cNvSpPr/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9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9" name="Freeform 23"/>
            <p:cNvSpPr/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9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0" name="Freeform 24"/>
            <p:cNvSpPr/>
            <p:nvPr/>
          </p:nvSpPr>
          <p:spPr bwMode="auto">
            <a:xfrm>
              <a:off x="-1446493" y="4829176"/>
              <a:ext cx="628650" cy="1312863"/>
            </a:xfrm>
            <a:custGeom>
              <a:avLst/>
              <a:gdLst>
                <a:gd name="T0" fmla="*/ 0 w 167"/>
                <a:gd name="T1" fmla="*/ 103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3 h 349"/>
                <a:gd name="T12" fmla="*/ 0 w 167"/>
                <a:gd name="T13" fmla="*/ 10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3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3"/>
                    <a:pt x="167" y="103"/>
                    <a:pt x="167" y="103"/>
                  </a:cubicBezTo>
                  <a:cubicBezTo>
                    <a:pt x="167" y="0"/>
                    <a:pt x="0" y="0"/>
                    <a:pt x="0" y="103"/>
                  </a:cubicBezTo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1" name="Freeform 25"/>
            <p:cNvSpPr/>
            <p:nvPr/>
          </p:nvSpPr>
          <p:spPr bwMode="auto">
            <a:xfrm>
              <a:off x="-1859243" y="4745039"/>
              <a:ext cx="263525" cy="384175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3" y="17"/>
                    <a:pt x="62" y="42"/>
                  </a:cubicBezTo>
                  <a:cubicBezTo>
                    <a:pt x="70" y="68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2" name="Freeform 26"/>
            <p:cNvSpPr/>
            <p:nvPr/>
          </p:nvSpPr>
          <p:spPr bwMode="auto">
            <a:xfrm>
              <a:off x="-668618" y="4745039"/>
              <a:ext cx="263525" cy="384175"/>
            </a:xfrm>
            <a:custGeom>
              <a:avLst/>
              <a:gdLst>
                <a:gd name="T0" fmla="*/ 50 w 70"/>
                <a:gd name="T1" fmla="*/ 5 h 102"/>
                <a:gd name="T2" fmla="*/ 8 w 70"/>
                <a:gd name="T3" fmla="*/ 42 h 102"/>
                <a:gd name="T4" fmla="*/ 20 w 70"/>
                <a:gd name="T5" fmla="*/ 97 h 102"/>
                <a:gd name="T6" fmla="*/ 61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5" y="0"/>
                    <a:pt x="16" y="17"/>
                    <a:pt x="8" y="42"/>
                  </a:cubicBezTo>
                  <a:cubicBezTo>
                    <a:pt x="0" y="68"/>
                    <a:pt x="5" y="92"/>
                    <a:pt x="20" y="97"/>
                  </a:cubicBezTo>
                  <a:cubicBezTo>
                    <a:pt x="34" y="102"/>
                    <a:pt x="53" y="85"/>
                    <a:pt x="61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3" name="Freeform 27"/>
            <p:cNvSpPr/>
            <p:nvPr/>
          </p:nvSpPr>
          <p:spPr bwMode="auto">
            <a:xfrm>
              <a:off x="-1565556" y="6084889"/>
              <a:ext cx="825500" cy="1020763"/>
            </a:xfrm>
            <a:custGeom>
              <a:avLst/>
              <a:gdLst>
                <a:gd name="T0" fmla="*/ 116 w 220"/>
                <a:gd name="T1" fmla="*/ 0 h 271"/>
                <a:gd name="T2" fmla="*/ 0 w 220"/>
                <a:gd name="T3" fmla="*/ 35 h 271"/>
                <a:gd name="T4" fmla="*/ 44 w 220"/>
                <a:gd name="T5" fmla="*/ 271 h 271"/>
                <a:gd name="T6" fmla="*/ 202 w 220"/>
                <a:gd name="T7" fmla="*/ 271 h 271"/>
                <a:gd name="T8" fmla="*/ 220 w 220"/>
                <a:gd name="T9" fmla="*/ 36 h 271"/>
                <a:gd name="T10" fmla="*/ 116 w 220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71">
                  <a:moveTo>
                    <a:pt x="116" y="0"/>
                  </a:moveTo>
                  <a:cubicBezTo>
                    <a:pt x="116" y="0"/>
                    <a:pt x="0" y="28"/>
                    <a:pt x="0" y="35"/>
                  </a:cubicBezTo>
                  <a:cubicBezTo>
                    <a:pt x="0" y="42"/>
                    <a:pt x="44" y="271"/>
                    <a:pt x="44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116" y="0"/>
                    <a:pt x="116" y="0"/>
                    <a:pt x="1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4" name="Freeform 28"/>
            <p:cNvSpPr/>
            <p:nvPr/>
          </p:nvSpPr>
          <p:spPr bwMode="auto">
            <a:xfrm>
              <a:off x="-1856068" y="5788026"/>
              <a:ext cx="549275" cy="1317625"/>
            </a:xfrm>
            <a:custGeom>
              <a:avLst/>
              <a:gdLst>
                <a:gd name="T0" fmla="*/ 258 w 346"/>
                <a:gd name="T1" fmla="*/ 0 h 830"/>
                <a:gd name="T2" fmla="*/ 258 w 346"/>
                <a:gd name="T3" fmla="*/ 90 h 830"/>
                <a:gd name="T4" fmla="*/ 346 w 346"/>
                <a:gd name="T5" fmla="*/ 830 h 830"/>
                <a:gd name="T6" fmla="*/ 197 w 346"/>
                <a:gd name="T7" fmla="*/ 830 h 830"/>
                <a:gd name="T8" fmla="*/ 36 w 346"/>
                <a:gd name="T9" fmla="*/ 500 h 830"/>
                <a:gd name="T10" fmla="*/ 190 w 346"/>
                <a:gd name="T11" fmla="*/ 398 h 830"/>
                <a:gd name="T12" fmla="*/ 0 w 346"/>
                <a:gd name="T13" fmla="*/ 308 h 830"/>
                <a:gd name="T14" fmla="*/ 176 w 346"/>
                <a:gd name="T15" fmla="*/ 38 h 830"/>
                <a:gd name="T16" fmla="*/ 258 w 346"/>
                <a:gd name="T17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6" h="830">
                  <a:moveTo>
                    <a:pt x="258" y="0"/>
                  </a:moveTo>
                  <a:lnTo>
                    <a:pt x="258" y="90"/>
                  </a:lnTo>
                  <a:lnTo>
                    <a:pt x="346" y="830"/>
                  </a:lnTo>
                  <a:lnTo>
                    <a:pt x="197" y="830"/>
                  </a:lnTo>
                  <a:lnTo>
                    <a:pt x="36" y="500"/>
                  </a:lnTo>
                  <a:lnTo>
                    <a:pt x="190" y="398"/>
                  </a:lnTo>
                  <a:lnTo>
                    <a:pt x="0" y="308"/>
                  </a:lnTo>
                  <a:lnTo>
                    <a:pt x="176" y="38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5" name="Freeform 29"/>
            <p:cNvSpPr/>
            <p:nvPr/>
          </p:nvSpPr>
          <p:spPr bwMode="auto">
            <a:xfrm>
              <a:off x="-954368" y="5788026"/>
              <a:ext cx="544513" cy="1317625"/>
            </a:xfrm>
            <a:custGeom>
              <a:avLst/>
              <a:gdLst>
                <a:gd name="T0" fmla="*/ 86 w 343"/>
                <a:gd name="T1" fmla="*/ 0 h 830"/>
                <a:gd name="T2" fmla="*/ 86 w 343"/>
                <a:gd name="T3" fmla="*/ 90 h 830"/>
                <a:gd name="T4" fmla="*/ 0 w 343"/>
                <a:gd name="T5" fmla="*/ 830 h 830"/>
                <a:gd name="T6" fmla="*/ 147 w 343"/>
                <a:gd name="T7" fmla="*/ 830 h 830"/>
                <a:gd name="T8" fmla="*/ 308 w 343"/>
                <a:gd name="T9" fmla="*/ 500 h 830"/>
                <a:gd name="T10" fmla="*/ 154 w 343"/>
                <a:gd name="T11" fmla="*/ 398 h 830"/>
                <a:gd name="T12" fmla="*/ 343 w 343"/>
                <a:gd name="T13" fmla="*/ 308 h 830"/>
                <a:gd name="T14" fmla="*/ 190 w 343"/>
                <a:gd name="T15" fmla="*/ 48 h 830"/>
                <a:gd name="T16" fmla="*/ 86 w 343"/>
                <a:gd name="T17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3" h="830">
                  <a:moveTo>
                    <a:pt x="86" y="0"/>
                  </a:moveTo>
                  <a:lnTo>
                    <a:pt x="86" y="90"/>
                  </a:lnTo>
                  <a:lnTo>
                    <a:pt x="0" y="830"/>
                  </a:lnTo>
                  <a:lnTo>
                    <a:pt x="147" y="830"/>
                  </a:lnTo>
                  <a:lnTo>
                    <a:pt x="308" y="500"/>
                  </a:lnTo>
                  <a:lnTo>
                    <a:pt x="154" y="398"/>
                  </a:lnTo>
                  <a:lnTo>
                    <a:pt x="343" y="308"/>
                  </a:lnTo>
                  <a:lnTo>
                    <a:pt x="190" y="48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6" name="Freeform 30"/>
            <p:cNvSpPr/>
            <p:nvPr/>
          </p:nvSpPr>
          <p:spPr bwMode="auto">
            <a:xfrm>
              <a:off x="-1265518" y="6084889"/>
              <a:ext cx="269875" cy="263525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1 w 72"/>
                <a:gd name="T5" fmla="*/ 70 h 70"/>
                <a:gd name="T6" fmla="*/ 72 w 72"/>
                <a:gd name="T7" fmla="*/ 39 h 70"/>
                <a:gd name="T8" fmla="*/ 36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1" y="70"/>
                    <a:pt x="41" y="70"/>
                    <a:pt x="51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7" name="Freeform 31"/>
            <p:cNvSpPr/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68 w 210"/>
                <a:gd name="T1" fmla="*/ 0 h 477"/>
                <a:gd name="T2" fmla="*/ 0 w 210"/>
                <a:gd name="T3" fmla="*/ 477 h 477"/>
                <a:gd name="T4" fmla="*/ 210 w 210"/>
                <a:gd name="T5" fmla="*/ 477 h 477"/>
                <a:gd name="T6" fmla="*/ 142 w 210"/>
                <a:gd name="T7" fmla="*/ 0 h 477"/>
                <a:gd name="T8" fmla="*/ 68 w 210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8" name="Freeform 32"/>
            <p:cNvSpPr/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68 w 210"/>
                <a:gd name="T1" fmla="*/ 0 h 477"/>
                <a:gd name="T2" fmla="*/ 0 w 210"/>
                <a:gd name="T3" fmla="*/ 477 h 477"/>
                <a:gd name="T4" fmla="*/ 210 w 210"/>
                <a:gd name="T5" fmla="*/ 477 h 477"/>
                <a:gd name="T6" fmla="*/ 142 w 210"/>
                <a:gd name="T7" fmla="*/ 0 h 477"/>
                <a:gd name="T8" fmla="*/ 68 w 210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9" name="Freeform 33"/>
            <p:cNvSpPr/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16 w 215"/>
                <a:gd name="T1" fmla="*/ 0 h 417"/>
                <a:gd name="T2" fmla="*/ 0 w 215"/>
                <a:gd name="T3" fmla="*/ 66 h 417"/>
                <a:gd name="T4" fmla="*/ 47 w 215"/>
                <a:gd name="T5" fmla="*/ 417 h 417"/>
                <a:gd name="T6" fmla="*/ 215 w 215"/>
                <a:gd name="T7" fmla="*/ 246 h 417"/>
                <a:gd name="T8" fmla="*/ 16 w 215"/>
                <a:gd name="T9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0" name="Freeform 34"/>
            <p:cNvSpPr/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16 w 215"/>
                <a:gd name="T1" fmla="*/ 0 h 417"/>
                <a:gd name="T2" fmla="*/ 0 w 215"/>
                <a:gd name="T3" fmla="*/ 66 h 417"/>
                <a:gd name="T4" fmla="*/ 47 w 215"/>
                <a:gd name="T5" fmla="*/ 417 h 417"/>
                <a:gd name="T6" fmla="*/ 215 w 215"/>
                <a:gd name="T7" fmla="*/ 246 h 417"/>
                <a:gd name="T8" fmla="*/ 16 w 215"/>
                <a:gd name="T9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1" name="Freeform 35"/>
            <p:cNvSpPr/>
            <p:nvPr/>
          </p:nvSpPr>
          <p:spPr bwMode="auto">
            <a:xfrm>
              <a:off x="-1446493" y="5562601"/>
              <a:ext cx="628650" cy="217488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4 w 167"/>
                <a:gd name="T5" fmla="*/ 58 h 58"/>
                <a:gd name="T6" fmla="*/ 86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4" y="58"/>
                  </a:cubicBezTo>
                  <a:cubicBezTo>
                    <a:pt x="84" y="58"/>
                    <a:pt x="85" y="58"/>
                    <a:pt x="86" y="58"/>
                  </a:cubicBezTo>
                  <a:cubicBezTo>
                    <a:pt x="126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AF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2" name="Freeform 36"/>
            <p:cNvSpPr/>
            <p:nvPr/>
          </p:nvSpPr>
          <p:spPr bwMode="auto">
            <a:xfrm>
              <a:off x="-1892581" y="3751264"/>
              <a:ext cx="1603375" cy="1603375"/>
            </a:xfrm>
            <a:custGeom>
              <a:avLst/>
              <a:gdLst>
                <a:gd name="T0" fmla="*/ 335 w 427"/>
                <a:gd name="T1" fmla="*/ 61 h 426"/>
                <a:gd name="T2" fmla="*/ 403 w 427"/>
                <a:gd name="T3" fmla="*/ 129 h 426"/>
                <a:gd name="T4" fmla="*/ 207 w 427"/>
                <a:gd name="T5" fmla="*/ 424 h 426"/>
                <a:gd name="T6" fmla="*/ 33 w 427"/>
                <a:gd name="T7" fmla="*/ 332 h 426"/>
                <a:gd name="T8" fmla="*/ 50 w 427"/>
                <a:gd name="T9" fmla="*/ 82 h 426"/>
                <a:gd name="T10" fmla="*/ 335 w 427"/>
                <a:gd name="T11" fmla="*/ 61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426">
                  <a:moveTo>
                    <a:pt x="335" y="61"/>
                  </a:moveTo>
                  <a:cubicBezTo>
                    <a:pt x="373" y="67"/>
                    <a:pt x="394" y="94"/>
                    <a:pt x="403" y="129"/>
                  </a:cubicBezTo>
                  <a:cubicBezTo>
                    <a:pt x="427" y="222"/>
                    <a:pt x="377" y="422"/>
                    <a:pt x="207" y="424"/>
                  </a:cubicBezTo>
                  <a:cubicBezTo>
                    <a:pt x="119" y="426"/>
                    <a:pt x="56" y="403"/>
                    <a:pt x="33" y="332"/>
                  </a:cubicBezTo>
                  <a:cubicBezTo>
                    <a:pt x="10" y="261"/>
                    <a:pt x="0" y="146"/>
                    <a:pt x="50" y="82"/>
                  </a:cubicBezTo>
                  <a:cubicBezTo>
                    <a:pt x="113" y="1"/>
                    <a:pt x="246" y="0"/>
                    <a:pt x="335" y="6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3" name="Freeform 37"/>
            <p:cNvSpPr/>
            <p:nvPr/>
          </p:nvSpPr>
          <p:spPr bwMode="auto">
            <a:xfrm>
              <a:off x="-2095781" y="3929064"/>
              <a:ext cx="1927225" cy="1779588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9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4" name="Freeform 38"/>
            <p:cNvSpPr/>
            <p:nvPr/>
          </p:nvSpPr>
          <p:spPr bwMode="auto">
            <a:xfrm>
              <a:off x="-1944968" y="3883026"/>
              <a:ext cx="1619250" cy="1054100"/>
            </a:xfrm>
            <a:custGeom>
              <a:avLst/>
              <a:gdLst>
                <a:gd name="T0" fmla="*/ 93 w 431"/>
                <a:gd name="T1" fmla="*/ 122 h 280"/>
                <a:gd name="T2" fmla="*/ 215 w 431"/>
                <a:gd name="T3" fmla="*/ 126 h 280"/>
                <a:gd name="T4" fmla="*/ 392 w 431"/>
                <a:gd name="T5" fmla="*/ 247 h 280"/>
                <a:gd name="T6" fmla="*/ 223 w 431"/>
                <a:gd name="T7" fmla="*/ 7 h 280"/>
                <a:gd name="T8" fmla="*/ 44 w 431"/>
                <a:gd name="T9" fmla="*/ 280 h 280"/>
                <a:gd name="T10" fmla="*/ 93 w 431"/>
                <a:gd name="T11" fmla="*/ 122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1" h="280">
                  <a:moveTo>
                    <a:pt x="93" y="122"/>
                  </a:moveTo>
                  <a:cubicBezTo>
                    <a:pt x="138" y="150"/>
                    <a:pt x="174" y="109"/>
                    <a:pt x="215" y="126"/>
                  </a:cubicBezTo>
                  <a:cubicBezTo>
                    <a:pt x="256" y="144"/>
                    <a:pt x="368" y="59"/>
                    <a:pt x="392" y="247"/>
                  </a:cubicBezTo>
                  <a:cubicBezTo>
                    <a:pt x="431" y="110"/>
                    <a:pt x="372" y="13"/>
                    <a:pt x="223" y="7"/>
                  </a:cubicBezTo>
                  <a:cubicBezTo>
                    <a:pt x="64" y="0"/>
                    <a:pt x="0" y="145"/>
                    <a:pt x="44" y="280"/>
                  </a:cubicBezTo>
                  <a:cubicBezTo>
                    <a:pt x="41" y="206"/>
                    <a:pt x="59" y="159"/>
                    <a:pt x="93" y="122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5" name="Freeform 39"/>
            <p:cNvSpPr/>
            <p:nvPr/>
          </p:nvSpPr>
          <p:spPr bwMode="auto">
            <a:xfrm>
              <a:off x="-1611593" y="4256089"/>
              <a:ext cx="612775" cy="153988"/>
            </a:xfrm>
            <a:custGeom>
              <a:avLst/>
              <a:gdLst>
                <a:gd name="T0" fmla="*/ 0 w 163"/>
                <a:gd name="T1" fmla="*/ 11 h 41"/>
                <a:gd name="T2" fmla="*/ 58 w 163"/>
                <a:gd name="T3" fmla="*/ 40 h 41"/>
                <a:gd name="T4" fmla="*/ 104 w 163"/>
                <a:gd name="T5" fmla="*/ 34 h 41"/>
                <a:gd name="T6" fmla="*/ 162 w 163"/>
                <a:gd name="T7" fmla="*/ 9 h 41"/>
                <a:gd name="T8" fmla="*/ 161 w 163"/>
                <a:gd name="T9" fmla="*/ 5 h 41"/>
                <a:gd name="T10" fmla="*/ 73 w 163"/>
                <a:gd name="T11" fmla="*/ 26 h 41"/>
                <a:gd name="T12" fmla="*/ 3 w 163"/>
                <a:gd name="T13" fmla="*/ 10 h 41"/>
                <a:gd name="T14" fmla="*/ 0 w 163"/>
                <a:gd name="T15" fmla="*/ 1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41">
                  <a:moveTo>
                    <a:pt x="0" y="11"/>
                  </a:moveTo>
                  <a:cubicBezTo>
                    <a:pt x="1" y="35"/>
                    <a:pt x="41" y="38"/>
                    <a:pt x="58" y="40"/>
                  </a:cubicBezTo>
                  <a:cubicBezTo>
                    <a:pt x="74" y="41"/>
                    <a:pt x="89" y="38"/>
                    <a:pt x="104" y="34"/>
                  </a:cubicBezTo>
                  <a:cubicBezTo>
                    <a:pt x="123" y="28"/>
                    <a:pt x="147" y="22"/>
                    <a:pt x="162" y="9"/>
                  </a:cubicBezTo>
                  <a:cubicBezTo>
                    <a:pt x="163" y="8"/>
                    <a:pt x="163" y="5"/>
                    <a:pt x="161" y="5"/>
                  </a:cubicBezTo>
                  <a:cubicBezTo>
                    <a:pt x="132" y="0"/>
                    <a:pt x="102" y="24"/>
                    <a:pt x="73" y="26"/>
                  </a:cubicBezTo>
                  <a:cubicBezTo>
                    <a:pt x="50" y="28"/>
                    <a:pt x="20" y="25"/>
                    <a:pt x="3" y="10"/>
                  </a:cubicBezTo>
                  <a:cubicBezTo>
                    <a:pt x="2" y="9"/>
                    <a:pt x="0" y="10"/>
                    <a:pt x="0" y="1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6" name="Freeform 40"/>
            <p:cNvSpPr>
              <a:spLocks noEditPoints="1"/>
            </p:cNvSpPr>
            <p:nvPr/>
          </p:nvSpPr>
          <p:spPr bwMode="auto">
            <a:xfrm>
              <a:off x="-1716368" y="4730751"/>
              <a:ext cx="1182688" cy="433388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8 h 115"/>
                <a:gd name="T22" fmla="*/ 235 w 315"/>
                <a:gd name="T23" fmla="*/ 114 h 115"/>
                <a:gd name="T24" fmla="*/ 157 w 315"/>
                <a:gd name="T25" fmla="*/ 16 h 115"/>
                <a:gd name="T26" fmla="*/ 83 w 315"/>
                <a:gd name="T27" fmla="*/ 3 h 115"/>
                <a:gd name="T28" fmla="*/ 78 w 315"/>
                <a:gd name="T29" fmla="*/ 2 h 115"/>
                <a:gd name="T30" fmla="*/ 77 w 315"/>
                <a:gd name="T31" fmla="*/ 9 h 115"/>
                <a:gd name="T32" fmla="*/ 130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8 h 115"/>
                <a:gd name="T50" fmla="*/ 211 w 315"/>
                <a:gd name="T51" fmla="*/ 103 h 115"/>
                <a:gd name="T52" fmla="*/ 185 w 315"/>
                <a:gd name="T53" fmla="*/ 27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6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9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5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2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9"/>
                    <a:pt x="315" y="23"/>
                    <a:pt x="314" y="16"/>
                  </a:cubicBezTo>
                  <a:cubicBezTo>
                    <a:pt x="314" y="9"/>
                    <a:pt x="314" y="9"/>
                    <a:pt x="306" y="6"/>
                  </a:cubicBezTo>
                  <a:cubicBezTo>
                    <a:pt x="299" y="4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5"/>
                    <a:pt x="282" y="85"/>
                  </a:cubicBezTo>
                  <a:cubicBezTo>
                    <a:pt x="275" y="100"/>
                    <a:pt x="254" y="107"/>
                    <a:pt x="235" y="108"/>
                  </a:cubicBezTo>
                  <a:lnTo>
                    <a:pt x="235" y="114"/>
                  </a:lnTo>
                  <a:close/>
                  <a:moveTo>
                    <a:pt x="157" y="16"/>
                  </a:moveTo>
                  <a:cubicBezTo>
                    <a:pt x="148" y="16"/>
                    <a:pt x="110" y="5"/>
                    <a:pt x="83" y="3"/>
                  </a:cubicBezTo>
                  <a:cubicBezTo>
                    <a:pt x="82" y="3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30" y="27"/>
                  </a:cubicBezTo>
                  <a:cubicBezTo>
                    <a:pt x="142" y="46"/>
                    <a:pt x="119" y="93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5"/>
                    <a:pt x="125" y="89"/>
                    <a:pt x="129" y="80"/>
                  </a:cubicBezTo>
                  <a:cubicBezTo>
                    <a:pt x="138" y="64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8"/>
                    <a:pt x="235" y="108"/>
                    <a:pt x="235" y="108"/>
                  </a:cubicBezTo>
                  <a:cubicBezTo>
                    <a:pt x="226" y="108"/>
                    <a:pt x="217" y="106"/>
                    <a:pt x="211" y="103"/>
                  </a:cubicBezTo>
                  <a:cubicBezTo>
                    <a:pt x="191" y="92"/>
                    <a:pt x="171" y="46"/>
                    <a:pt x="185" y="27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5"/>
                    <a:pt x="179" y="15"/>
                    <a:pt x="157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5" y="31"/>
                  </a:cubicBezTo>
                  <a:cubicBezTo>
                    <a:pt x="12" y="34"/>
                    <a:pt x="12" y="43"/>
                    <a:pt x="15" y="69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4"/>
                    <a:pt x="31" y="15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7" name="Freeform 41"/>
            <p:cNvSpPr/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197 w 211"/>
                <a:gd name="T1" fmla="*/ 0 h 422"/>
                <a:gd name="T2" fmla="*/ 211 w 211"/>
                <a:gd name="T3" fmla="*/ 66 h 422"/>
                <a:gd name="T4" fmla="*/ 166 w 211"/>
                <a:gd name="T5" fmla="*/ 422 h 422"/>
                <a:gd name="T6" fmla="*/ 0 w 211"/>
                <a:gd name="T7" fmla="*/ 246 h 422"/>
                <a:gd name="T8" fmla="*/ 197 w 211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8" name="Freeform 42"/>
            <p:cNvSpPr/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197 w 211"/>
                <a:gd name="T1" fmla="*/ 0 h 422"/>
                <a:gd name="T2" fmla="*/ 211 w 211"/>
                <a:gd name="T3" fmla="*/ 66 h 422"/>
                <a:gd name="T4" fmla="*/ 166 w 211"/>
                <a:gd name="T5" fmla="*/ 422 h 422"/>
                <a:gd name="T6" fmla="*/ 0 w 211"/>
                <a:gd name="T7" fmla="*/ 246 h 422"/>
                <a:gd name="T8" fmla="*/ 197 w 211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9" name="Freeform 43"/>
            <p:cNvSpPr/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396 w 396"/>
                <a:gd name="T1" fmla="*/ 0 h 251"/>
                <a:gd name="T2" fmla="*/ 199 w 396"/>
                <a:gd name="T3" fmla="*/ 244 h 251"/>
                <a:gd name="T4" fmla="*/ 0 w 396"/>
                <a:gd name="T5" fmla="*/ 0 h 251"/>
                <a:gd name="T6" fmla="*/ 0 w 396"/>
                <a:gd name="T7" fmla="*/ 5 h 251"/>
                <a:gd name="T8" fmla="*/ 199 w 396"/>
                <a:gd name="T9" fmla="*/ 251 h 251"/>
                <a:gd name="T10" fmla="*/ 396 w 396"/>
                <a:gd name="T11" fmla="*/ 5 h 251"/>
                <a:gd name="T12" fmla="*/ 396 w 396"/>
                <a:gd name="T13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rgbClr val="F2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0" name="Freeform 44"/>
            <p:cNvSpPr/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396 w 396"/>
                <a:gd name="T1" fmla="*/ 0 h 251"/>
                <a:gd name="T2" fmla="*/ 199 w 396"/>
                <a:gd name="T3" fmla="*/ 244 h 251"/>
                <a:gd name="T4" fmla="*/ 0 w 396"/>
                <a:gd name="T5" fmla="*/ 0 h 251"/>
                <a:gd name="T6" fmla="*/ 0 w 396"/>
                <a:gd name="T7" fmla="*/ 5 h 251"/>
                <a:gd name="T8" fmla="*/ 199 w 396"/>
                <a:gd name="T9" fmla="*/ 251 h 251"/>
                <a:gd name="T10" fmla="*/ 396 w 396"/>
                <a:gd name="T11" fmla="*/ 5 h 251"/>
                <a:gd name="T12" fmla="*/ 396 w 396"/>
                <a:gd name="T13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1" name="Freeform 45"/>
            <p:cNvSpPr/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3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2" name="Freeform 46"/>
            <p:cNvSpPr/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3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3" name="Freeform 47"/>
            <p:cNvSpPr/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74 w 76"/>
                <a:gd name="T1" fmla="*/ 0 h 3"/>
                <a:gd name="T2" fmla="*/ 0 w 76"/>
                <a:gd name="T3" fmla="*/ 0 h 3"/>
                <a:gd name="T4" fmla="*/ 0 w 76"/>
                <a:gd name="T5" fmla="*/ 3 h 3"/>
                <a:gd name="T6" fmla="*/ 76 w 76"/>
                <a:gd name="T7" fmla="*/ 3 h 3"/>
                <a:gd name="T8" fmla="*/ 74 w 7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4" name="Freeform 48"/>
            <p:cNvSpPr/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74 w 76"/>
                <a:gd name="T1" fmla="*/ 0 h 3"/>
                <a:gd name="T2" fmla="*/ 0 w 76"/>
                <a:gd name="T3" fmla="*/ 0 h 3"/>
                <a:gd name="T4" fmla="*/ 0 w 76"/>
                <a:gd name="T5" fmla="*/ 3 h 3"/>
                <a:gd name="T6" fmla="*/ 76 w 76"/>
                <a:gd name="T7" fmla="*/ 3 h 3"/>
                <a:gd name="T8" fmla="*/ 74 w 7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  <p:sp>
        <p:nvSpPr>
          <p:cNvPr id="55" name="圆角矩形 23"/>
          <p:cNvSpPr/>
          <p:nvPr/>
        </p:nvSpPr>
        <p:spPr>
          <a:xfrm>
            <a:off x="3796937" y="439208"/>
            <a:ext cx="4598126" cy="109315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  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526440" y="438934"/>
            <a:ext cx="3439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So sánh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Freeform 6"/>
          <p:cNvSpPr/>
          <p:nvPr/>
        </p:nvSpPr>
        <p:spPr bwMode="auto">
          <a:xfrm rot="2187007">
            <a:off x="1905242" y="1771832"/>
            <a:ext cx="4367096" cy="4183501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+mn-ea"/>
              <a:cs typeface="+mn-cs"/>
            </a:endParaRPr>
          </a:p>
        </p:txBody>
      </p:sp>
      <p:sp>
        <p:nvSpPr>
          <p:cNvPr id="58" name="Freeform 6"/>
          <p:cNvSpPr/>
          <p:nvPr/>
        </p:nvSpPr>
        <p:spPr bwMode="auto">
          <a:xfrm rot="19444945" flipH="1">
            <a:off x="6039222" y="1653876"/>
            <a:ext cx="4269001" cy="4377400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+mn-ea"/>
              <a:cs typeface="+mn-cs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2667233" y="2623640"/>
            <a:ext cx="3014805" cy="1610719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6364137" y="3229710"/>
            <a:ext cx="3202906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2667232" y="2629031"/>
            <a:ext cx="3014805" cy="1610719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9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6365636" y="3241627"/>
            <a:ext cx="3202906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9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0" y="0"/>
            <a:ext cx="12192000" cy="41972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306" cy="109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6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  <p:bldP spid="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7D5C787-D94B-4E85-89BE-ECF86AA04ED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778"/>
          <a:stretch/>
        </p:blipFill>
        <p:spPr>
          <a:xfrm>
            <a:off x="1112594" y="886802"/>
            <a:ext cx="10244137" cy="5476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89B8B8-E6E6-46F4-B839-DB575CD49B8C}"/>
              </a:ext>
            </a:extLst>
          </p:cNvPr>
          <p:cNvSpPr txBox="1"/>
          <p:nvPr/>
        </p:nvSpPr>
        <p:spPr>
          <a:xfrm>
            <a:off x="911170" y="502969"/>
            <a:ext cx="5930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ang?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AEAAEF4-87A5-4A5A-A66D-756240DE55B1}"/>
              </a:ext>
            </a:extLst>
          </p:cNvPr>
          <p:cNvCxnSpPr>
            <a:cxnSpLocks/>
          </p:cNvCxnSpPr>
          <p:nvPr/>
        </p:nvCxnSpPr>
        <p:spPr>
          <a:xfrm>
            <a:off x="6096000" y="3554469"/>
            <a:ext cx="946638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FFD8F2-2620-4983-B38B-B9A9C48C9835}"/>
              </a:ext>
            </a:extLst>
          </p:cNvPr>
          <p:cNvCxnSpPr>
            <a:cxnSpLocks/>
          </p:cNvCxnSpPr>
          <p:nvPr/>
        </p:nvCxnSpPr>
        <p:spPr>
          <a:xfrm flipV="1">
            <a:off x="2681654" y="6354392"/>
            <a:ext cx="1178924" cy="9285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FD2532-77F3-4BCF-955C-CF5B645426D0}"/>
              </a:ext>
            </a:extLst>
          </p:cNvPr>
          <p:cNvCxnSpPr>
            <a:cxnSpLocks/>
          </p:cNvCxnSpPr>
          <p:nvPr/>
        </p:nvCxnSpPr>
        <p:spPr>
          <a:xfrm>
            <a:off x="9636369" y="6346459"/>
            <a:ext cx="1070316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07EF4A7-A6BD-495A-881D-93582C774A8D}"/>
              </a:ext>
            </a:extLst>
          </p:cNvPr>
          <p:cNvCxnSpPr/>
          <p:nvPr/>
        </p:nvCxnSpPr>
        <p:spPr>
          <a:xfrm>
            <a:off x="2115860" y="3544507"/>
            <a:ext cx="872359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96FF511-225B-40DA-B27D-80A79A683123}"/>
              </a:ext>
            </a:extLst>
          </p:cNvPr>
          <p:cNvCxnSpPr/>
          <p:nvPr/>
        </p:nvCxnSpPr>
        <p:spPr>
          <a:xfrm>
            <a:off x="2115860" y="3644355"/>
            <a:ext cx="872359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A2CCB44-86C9-48CD-B4DA-3F8018C4F0DD}"/>
              </a:ext>
            </a:extLst>
          </p:cNvPr>
          <p:cNvCxnSpPr/>
          <p:nvPr/>
        </p:nvCxnSpPr>
        <p:spPr>
          <a:xfrm>
            <a:off x="9737935" y="3544507"/>
            <a:ext cx="872359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B9B02CF-95FD-4867-9D68-1FF79A105703}"/>
              </a:ext>
            </a:extLst>
          </p:cNvPr>
          <p:cNvCxnSpPr/>
          <p:nvPr/>
        </p:nvCxnSpPr>
        <p:spPr>
          <a:xfrm>
            <a:off x="9737935" y="3644355"/>
            <a:ext cx="872359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C5FD180-FE31-4641-9758-B790CDA3F892}"/>
              </a:ext>
            </a:extLst>
          </p:cNvPr>
          <p:cNvCxnSpPr>
            <a:cxnSpLocks/>
          </p:cNvCxnSpPr>
          <p:nvPr/>
        </p:nvCxnSpPr>
        <p:spPr>
          <a:xfrm flipV="1">
            <a:off x="6225871" y="6354393"/>
            <a:ext cx="1071371" cy="9284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751EA5-645D-434F-8E10-D20EE2200DAB}"/>
              </a:ext>
            </a:extLst>
          </p:cNvPr>
          <p:cNvCxnSpPr>
            <a:cxnSpLocks/>
          </p:cNvCxnSpPr>
          <p:nvPr/>
        </p:nvCxnSpPr>
        <p:spPr>
          <a:xfrm>
            <a:off x="6234662" y="6427863"/>
            <a:ext cx="1071371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0" y="0"/>
            <a:ext cx="12192000" cy="41972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712" y="-127938"/>
            <a:ext cx="1223306" cy="109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68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7">
            <a:extLst>
              <a:ext uri="{FF2B5EF4-FFF2-40B4-BE49-F238E27FC236}">
                <a16:creationId xmlns:a16="http://schemas.microsoft.com/office/drawing/2014/main" id="{E5964E8C-3340-4D64-845F-50E382DA7732}"/>
              </a:ext>
            </a:extLst>
          </p:cNvPr>
          <p:cNvSpPr/>
          <p:nvPr/>
        </p:nvSpPr>
        <p:spPr>
          <a:xfrm>
            <a:off x="1894115" y="2265131"/>
            <a:ext cx="3265714" cy="3082481"/>
          </a:xfrm>
          <a:prstGeom prst="rect">
            <a:avLst/>
          </a:prstGeom>
          <a:solidFill>
            <a:srgbClr val="92D0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zihun35hao-jindianyahei" panose="00000500000000000000" pitchFamily="2" charset="-122"/>
              <a:cs typeface="Times New Roman" panose="02020603050405020304" pitchFamily="18" charset="0"/>
              <a:sym typeface="zihun35hao-jindianyahei" panose="00000500000000000000" pitchFamily="2" charset="-122"/>
            </a:endParaRPr>
          </a:p>
        </p:txBody>
      </p:sp>
      <p:sp>
        <p:nvSpPr>
          <p:cNvPr id="7" name="梯形 1">
            <a:extLst>
              <a:ext uri="{FF2B5EF4-FFF2-40B4-BE49-F238E27FC236}">
                <a16:creationId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613953" y="444133"/>
            <a:ext cx="10868299" cy="1056015"/>
          </a:xfrm>
          <a:prstGeom prst="trapezoi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zihun35hao-jindianyahei" panose="00000500000000000000" pitchFamily="2" charset="-122"/>
              <a:cs typeface="Times New Roman" panose="02020603050405020304" pitchFamily="18" charset="0"/>
              <a:sym typeface="zihun35hao-jindianyahei" panose="00000500000000000000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01931" y="587419"/>
            <a:ext cx="9588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 tiếng có vần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99813" y="3021541"/>
            <a:ext cx="29600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矩形 9">
            <a:extLst>
              <a:ext uri="{FF2B5EF4-FFF2-40B4-BE49-F238E27FC236}">
                <a16:creationId xmlns:a16="http://schemas.microsoft.com/office/drawing/2014/main" id="{8F6BFA0F-1632-48A9-ACF4-19EDAA2439DA}"/>
              </a:ext>
            </a:extLst>
          </p:cNvPr>
          <p:cNvSpPr/>
          <p:nvPr/>
        </p:nvSpPr>
        <p:spPr>
          <a:xfrm>
            <a:off x="6954422" y="2265130"/>
            <a:ext cx="3265714" cy="3082481"/>
          </a:xfrm>
          <a:prstGeom prst="rect">
            <a:avLst/>
          </a:prstGeom>
          <a:solidFill>
            <a:srgbClr val="92D0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zihun35hao-jindianyahei" panose="00000500000000000000" pitchFamily="2" charset="-122"/>
              <a:cs typeface="Times New Roman" panose="02020603050405020304" pitchFamily="18" charset="0"/>
              <a:sym typeface="zihun35hao-jindianyahei" panose="00000500000000000000" pitchFamily="2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36724" y="3021541"/>
            <a:ext cx="2701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41972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306" cy="109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42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4" grpId="0"/>
      <p:bldP spid="20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97B4F0B2-770C-4E72-93F8-10790CC09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5538" y="103695"/>
            <a:ext cx="5186001" cy="576250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4DC062A3-F6C4-4D05-91A9-64B779BC5B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9642" y="5625940"/>
            <a:ext cx="6605516" cy="814050"/>
          </a:xfrm>
          <a:prstGeom prst="rect">
            <a:avLst/>
          </a:prstGeom>
        </p:spPr>
      </p:pic>
      <p:pic>
        <p:nvPicPr>
          <p:cNvPr id="6" name="Picture 5" descr="Phim Hoạt Hình Học Sinh Học Sinh Cậu Bé, Phim Hoạt Hình, Nhà, Suốt ...">
            <a:extLst>
              <a:ext uri="{FF2B5EF4-FFF2-40B4-BE49-F238E27FC236}">
                <a16:creationId xmlns:a16="http://schemas.microsoft.com/office/drawing/2014/main" id="{68DDD625-7CD2-402F-9107-01E7896FB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05" y="1374386"/>
            <a:ext cx="6039633" cy="485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00E850-5993-492D-AA75-3D2B6A5FC3F5}"/>
              </a:ext>
            </a:extLst>
          </p:cNvPr>
          <p:cNvSpPr txBox="1"/>
          <p:nvPr/>
        </p:nvSpPr>
        <p:spPr>
          <a:xfrm>
            <a:off x="7349613" y="1750850"/>
            <a:ext cx="26276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306" cy="109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4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0" t="24203" r="11447" b="-8120"/>
          <a:stretch/>
        </p:blipFill>
        <p:spPr>
          <a:xfrm>
            <a:off x="254833" y="1603948"/>
            <a:ext cx="11749624" cy="2503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306" cy="109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85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097" y="99437"/>
            <a:ext cx="9849511" cy="67585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306" cy="109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36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903" y="235174"/>
            <a:ext cx="9536813" cy="64921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306" cy="109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56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006" y="103492"/>
            <a:ext cx="7494309" cy="616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A64BC-4ED4-470C-8FF6-632840BE326A}"/>
              </a:ext>
            </a:extLst>
          </p:cNvPr>
          <p:cNvSpPr txBox="1"/>
          <p:nvPr/>
        </p:nvSpPr>
        <p:spPr>
          <a:xfrm>
            <a:off x="4783236" y="3062220"/>
            <a:ext cx="27687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lao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18" y="-138528"/>
            <a:ext cx="1078215" cy="96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8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CE0D86D0-5CAE-49C3-B015-6BFC20279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955" y="119333"/>
            <a:ext cx="5731497" cy="576368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20B96955-F5C9-4413-966E-85602B4938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3955" y="5654220"/>
            <a:ext cx="6605516" cy="8140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3EAF491-1ADC-4F8A-8B0B-176E5716C5A0}"/>
              </a:ext>
            </a:extLst>
          </p:cNvPr>
          <p:cNvSpPr/>
          <p:nvPr/>
        </p:nvSpPr>
        <p:spPr>
          <a:xfrm>
            <a:off x="4360482" y="1554605"/>
            <a:ext cx="335540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  <a:r>
              <a:rPr lang="vi-VN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29" y="-89940"/>
            <a:ext cx="1161748" cy="121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3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173FEF-C39F-4530-80B6-635FEF1E14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4" t="5360" r="5167"/>
          <a:stretch/>
        </p:blipFill>
        <p:spPr>
          <a:xfrm>
            <a:off x="1402123" y="0"/>
            <a:ext cx="8746218" cy="7281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306" cy="109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3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93" y="5588635"/>
            <a:ext cx="5212715" cy="740410"/>
          </a:xfrm>
          <a:prstGeom prst="rect">
            <a:avLst/>
          </a:prstGeom>
        </p:spPr>
      </p:pic>
      <p:pic>
        <p:nvPicPr>
          <p:cNvPr id="4" name="图片 1" descr="fc85f2a324e3c42c2067966f589847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62524" y="4442643"/>
            <a:ext cx="1846580" cy="2137410"/>
          </a:xfrm>
          <a:prstGeom prst="rect">
            <a:avLst/>
          </a:prstGeom>
        </p:spPr>
      </p:pic>
      <p:pic>
        <p:nvPicPr>
          <p:cNvPr id="5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8342" y="4313692"/>
            <a:ext cx="3212448" cy="1817688"/>
          </a:xfrm>
          <a:prstGeom prst="rect">
            <a:avLst/>
          </a:prstGeom>
        </p:spPr>
      </p:pic>
      <p:pic>
        <p:nvPicPr>
          <p:cNvPr id="6" name="图片 1" descr="31f7217a017c2d9a8a7bcbd9844c162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4566" y="450986"/>
            <a:ext cx="7432766" cy="39394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89178" y="1359410"/>
            <a:ext cx="59566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7605" y="3914457"/>
            <a:ext cx="7131050" cy="740410"/>
          </a:xfrm>
          <a:prstGeom prst="rect">
            <a:avLst/>
          </a:prstGeom>
        </p:spPr>
      </p:pic>
      <p:pic>
        <p:nvPicPr>
          <p:cNvPr id="10" name="Picture 2" descr="Chuyển trang Gửi lời nhắn Xem sách giáo khoa Clip giới thiệu sách Môn học  khác Tải về tài liệu Biên bản thẩm định Hoạt động trải nghiệm 1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1140">
            <a:off x="10899875" y="83453"/>
            <a:ext cx="1079007" cy="141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urved Connector 11"/>
          <p:cNvCxnSpPr>
            <a:stCxn id="10" idx="2"/>
          </p:cNvCxnSpPr>
          <p:nvPr/>
        </p:nvCxnSpPr>
        <p:spPr>
          <a:xfrm rot="5400000">
            <a:off x="8259043" y="2801115"/>
            <a:ext cx="4270293" cy="1570545"/>
          </a:xfrm>
          <a:prstGeom prst="curvedConnector3">
            <a:avLst>
              <a:gd name="adj1" fmla="val 50000"/>
            </a:avLst>
          </a:prstGeom>
          <a:noFill/>
          <a:ln w="3175" cap="flat" cmpd="sng" algn="ctr">
            <a:solidFill>
              <a:srgbClr val="56BE80"/>
            </a:solidFill>
            <a:prstDash val="solid"/>
          </a:ln>
          <a:effectLst/>
        </p:spPr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2" y="-118"/>
            <a:ext cx="1174106" cy="104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9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觅元素584a986cb28da">
            <a:extLst>
              <a:ext uri="{FF2B5EF4-FFF2-40B4-BE49-F238E27FC236}">
                <a16:creationId xmlns:a16="http://schemas.microsoft.com/office/drawing/2014/main" id="{6C9BF364-EC91-4DB8-88DA-A8BAA6AD6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71343" y="179108"/>
            <a:ext cx="5390470" cy="63442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16971" y="1037492"/>
            <a:ext cx="40923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38747" y="2111097"/>
            <a:ext cx="34227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ửa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25756" y="3207756"/>
            <a:ext cx="35108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l­ướt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49511" y="4266725"/>
            <a:ext cx="27302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32754" y="5436097"/>
            <a:ext cx="32828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12192000" cy="41972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306" cy="109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3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173FEF-C39F-4530-80B6-635FEF1E14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01" r="3653" b="52361"/>
          <a:stretch/>
        </p:blipFill>
        <p:spPr>
          <a:xfrm>
            <a:off x="164891" y="554636"/>
            <a:ext cx="11745164" cy="47368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4557" y="1469036"/>
            <a:ext cx="464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1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47678" y="1461619"/>
            <a:ext cx="464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2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47015" y="2046394"/>
            <a:ext cx="464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3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19473" y="2056467"/>
            <a:ext cx="464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4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4557" y="3380282"/>
            <a:ext cx="464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5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30850" y="3372946"/>
            <a:ext cx="464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6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4312" y="3830539"/>
            <a:ext cx="464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7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9862" y="4552565"/>
            <a:ext cx="464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8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3177915" y="2923082"/>
            <a:ext cx="149902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901311" y="3545651"/>
            <a:ext cx="149902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174" y="110837"/>
            <a:ext cx="1223306" cy="109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0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173FEF-C39F-4530-80B6-635FEF1E14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01" r="3653" b="52361"/>
          <a:stretch/>
        </p:blipFill>
        <p:spPr>
          <a:xfrm>
            <a:off x="164891" y="554636"/>
            <a:ext cx="11745164" cy="473689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44774" y="1558977"/>
            <a:ext cx="539646" cy="524655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1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44774" y="3425252"/>
            <a:ext cx="539646" cy="524655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2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694" y="8350"/>
            <a:ext cx="1223306" cy="109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8DEC6B-21CC-43EF-964B-61D265CB37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2" r="2966"/>
          <a:stretch/>
        </p:blipFill>
        <p:spPr>
          <a:xfrm>
            <a:off x="0" y="1531923"/>
            <a:ext cx="11882391" cy="336848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C883554-D616-46FE-BBEB-C960F74659A2}"/>
              </a:ext>
            </a:extLst>
          </p:cNvPr>
          <p:cNvCxnSpPr/>
          <p:nvPr/>
        </p:nvCxnSpPr>
        <p:spPr>
          <a:xfrm>
            <a:off x="3762703" y="2898227"/>
            <a:ext cx="819807" cy="10615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CD4367F-00B0-4818-A9B2-BC25AFE8B94E}"/>
              </a:ext>
            </a:extLst>
          </p:cNvPr>
          <p:cNvCxnSpPr>
            <a:cxnSpLocks/>
          </p:cNvCxnSpPr>
          <p:nvPr/>
        </p:nvCxnSpPr>
        <p:spPr>
          <a:xfrm flipV="1">
            <a:off x="3742607" y="2975007"/>
            <a:ext cx="714704" cy="126649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306" cy="109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7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275"/>
            <a:ext cx="12192000" cy="41780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87600" y="4854312"/>
            <a:ext cx="7416800" cy="14773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41563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306" cy="109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4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29493" y="1971306"/>
            <a:ext cx="8136001" cy="1495794"/>
            <a:chOff x="1325218" y="1738997"/>
            <a:chExt cx="9026148" cy="1306167"/>
          </a:xfrm>
        </p:grpSpPr>
        <p:sp>
          <p:nvSpPr>
            <p:cNvPr id="3" name="TextBox 2"/>
            <p:cNvSpPr txBox="1"/>
            <p:nvPr/>
          </p:nvSpPr>
          <p:spPr>
            <a:xfrm>
              <a:off x="1367178" y="1738997"/>
              <a:ext cx="8984188" cy="1306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93262"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- </a:t>
              </a:r>
              <a:r>
                <a:rPr kumimoji="0" lang="en-US" sz="432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Đọc</a:t>
              </a: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32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77: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ang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– ac</a:t>
              </a:r>
              <a:r>
                <a:rPr lang="en-US" sz="4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kumimoji="0" lang="en-US" sz="432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(5 </a:t>
              </a:r>
              <a:r>
                <a:rPr kumimoji="0" lang="en-US" sz="432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lần</a:t>
              </a: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). </a:t>
              </a:r>
            </a:p>
            <a:p>
              <a:pPr marL="0" marR="0" lvl="0" indent="0" algn="l" defTabSz="6932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218" y="1881809"/>
              <a:ext cx="583095" cy="583095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2067315" y="3657637"/>
            <a:ext cx="7846618" cy="879504"/>
            <a:chOff x="1311965" y="4170641"/>
            <a:chExt cx="7765773" cy="674489"/>
          </a:xfrm>
        </p:grpSpPr>
        <p:sp>
          <p:nvSpPr>
            <p:cNvPr id="6" name="TextBox 5"/>
            <p:cNvSpPr txBox="1"/>
            <p:nvPr/>
          </p:nvSpPr>
          <p:spPr>
            <a:xfrm>
              <a:off x="1895059" y="4255048"/>
              <a:ext cx="7182679" cy="59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66532" rtl="0" eaLnBrk="1" fontAlgn="auto" latinLnBrk="0" hangingPunct="1">
                <a:lnSpc>
                  <a:spcPct val="100000"/>
                </a:lnSpc>
                <a:spcBef>
                  <a:spcPts val="438"/>
                </a:spcBef>
                <a:spcAft>
                  <a:spcPts val="438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en-US" sz="432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Chuẩn</a:t>
              </a: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32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bị</a:t>
              </a: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32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r>
                <a:rPr kumimoji="0" lang="en-US" sz="432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78: </a:t>
              </a:r>
              <a:r>
                <a:rPr kumimoji="0" lang="en-US" sz="432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ăng</a:t>
              </a:r>
              <a:r>
                <a:rPr kumimoji="0" lang="en-US" sz="432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- </a:t>
              </a:r>
              <a:r>
                <a:rPr kumimoji="0" lang="en-US" sz="432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ăc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965" y="4170641"/>
              <a:ext cx="583095" cy="583095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2" y="125589"/>
            <a:ext cx="1283860" cy="1169524"/>
          </a:xfrm>
          <a:prstGeom prst="ellipse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33707" y="537983"/>
            <a:ext cx="296912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2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</a:t>
            </a:r>
            <a:r>
              <a:rPr kumimoji="0" lang="en-US" sz="432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32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</a:t>
            </a:r>
            <a:endParaRPr kumimoji="0" lang="en-US" sz="432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410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3853"/>
    </mc:Choice>
    <mc:Fallback xmlns="">
      <p:transition advTm="23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57777" y="1817670"/>
            <a:ext cx="5981603" cy="2964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88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666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Hẹn</a:t>
            </a:r>
            <a:r>
              <a:rPr kumimoji="0" lang="en-US" sz="4666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666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gặp</a:t>
            </a:r>
            <a:r>
              <a:rPr kumimoji="0" lang="en-US" sz="4666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666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US" sz="4666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666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4666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4666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4666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666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tiết</a:t>
            </a:r>
            <a:r>
              <a:rPr kumimoji="0" lang="en-US" sz="4666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666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4666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666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4666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666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mai</a:t>
            </a:r>
            <a:endParaRPr kumimoji="0" lang="en-US" sz="4666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88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666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88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666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B69CBC-58C5-6845-8698-63E30021C0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552" y="3125086"/>
            <a:ext cx="2324052" cy="20508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306" cy="109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3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215"/>
    </mc:Choice>
    <mc:Fallback xmlns="">
      <p:transition advTm="921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2594" y="1737360"/>
            <a:ext cx="4010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­ướt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ván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83828" y="1737360"/>
            <a:ext cx="47943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ượt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2593" y="3470365"/>
            <a:ext cx="48901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vượn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09804" y="3470365"/>
            <a:ext cx="48901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rơn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306" cy="109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164891" y="209571"/>
            <a:ext cx="4035963" cy="646323"/>
          </a:xfrm>
          <a:prstGeom prst="rect">
            <a:avLst/>
          </a:prstGeom>
          <a:solidFill>
            <a:srgbClr val="FFFBF7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094E40-3940-4A73-B068-913924E685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9"/>
          <a:stretch/>
        </p:blipFill>
        <p:spPr>
          <a:xfrm>
            <a:off x="427674" y="1170688"/>
            <a:ext cx="11390460" cy="54099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694" y="0"/>
            <a:ext cx="1223306" cy="109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3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" descr="31f7217a017c2d9a8a7bcbd9844c16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2140704"/>
            <a:ext cx="8872990" cy="3756791"/>
          </a:xfrm>
          <a:prstGeom prst="rect">
            <a:avLst/>
          </a:prstGeom>
        </p:spPr>
      </p:pic>
      <p:pic>
        <p:nvPicPr>
          <p:cNvPr id="41" name="图片 2" descr="觅元素584a989cd6c5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668" y="606971"/>
            <a:ext cx="8872989" cy="1879015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641479" y="3055604"/>
            <a:ext cx="74957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ang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- ac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946" y="5136776"/>
            <a:ext cx="11777345" cy="1574700"/>
          </a:xfrm>
          <a:prstGeom prst="rect">
            <a:avLst/>
          </a:prstGeom>
        </p:spPr>
      </p:pic>
      <p:pic>
        <p:nvPicPr>
          <p:cNvPr id="44" name="图片 15" descr="a05684f714522ad77246dba9447411ba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4215" y="3190424"/>
            <a:ext cx="2428219" cy="27337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306" cy="109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8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219" y="162694"/>
            <a:ext cx="9115548" cy="6449484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6175513" y="3072419"/>
            <a:ext cx="6016487" cy="1392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  <a:sym typeface="Lato Regular"/>
              </a:rPr>
              <a:t>Làm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  <a:sym typeface="Lato Regular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  <a:sym typeface="Lato Regular"/>
              </a:rPr>
              <a:t>quen</a:t>
            </a: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640009" y="1732047"/>
            <a:ext cx="5303569" cy="43927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80" y="-89940"/>
            <a:ext cx="1188440" cy="126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3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12367E-4842-4731-9A8E-0E975E862B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2" r="30954" b="15409"/>
          <a:stretch/>
        </p:blipFill>
        <p:spPr>
          <a:xfrm>
            <a:off x="246970" y="703395"/>
            <a:ext cx="5426439" cy="45652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DD37B4-FFC5-484F-B7A6-45F04809C4B5}"/>
              </a:ext>
            </a:extLst>
          </p:cNvPr>
          <p:cNvSpPr txBox="1"/>
          <p:nvPr/>
        </p:nvSpPr>
        <p:spPr>
          <a:xfrm>
            <a:off x="7602057" y="1102937"/>
            <a:ext cx="294503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thang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7C5FFF-9134-4804-BDD6-149CF4FBA5A6}"/>
              </a:ext>
            </a:extLst>
          </p:cNvPr>
          <p:cNvSpPr txBox="1"/>
          <p:nvPr/>
        </p:nvSpPr>
        <p:spPr>
          <a:xfrm>
            <a:off x="8616758" y="1102937"/>
            <a:ext cx="19415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</a:t>
            </a:r>
            <a:endParaRPr lang="en-US"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41972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7C5FFF-9134-4804-BDD6-149CF4FBA5A6}"/>
              </a:ext>
            </a:extLst>
          </p:cNvPr>
          <p:cNvSpPr txBox="1"/>
          <p:nvPr/>
        </p:nvSpPr>
        <p:spPr>
          <a:xfrm>
            <a:off x="8616758" y="3232699"/>
            <a:ext cx="19415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</a:t>
            </a:r>
            <a:endParaRPr lang="en-US"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306" cy="109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54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97A3E5-C1C9-4A9D-8BA7-FA3758880F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8" t="7799" r="33119" b="18487"/>
          <a:stretch/>
        </p:blipFill>
        <p:spPr>
          <a:xfrm>
            <a:off x="113122" y="688155"/>
            <a:ext cx="5643101" cy="573467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0"/>
            <a:ext cx="12192000" cy="41972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435120" y="1349115"/>
            <a:ext cx="3612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9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ạc</a:t>
            </a:r>
            <a:endParaRPr lang="en-US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27165" y="2770661"/>
            <a:ext cx="3612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57889" y="1349115"/>
            <a:ext cx="3612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306" cy="109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0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591F08A-48E2-4DA0-95AF-975F748B4A07}"/>
              </a:ext>
            </a:extLst>
          </p:cNvPr>
          <p:cNvSpPr txBox="1"/>
          <p:nvPr/>
        </p:nvSpPr>
        <p:spPr>
          <a:xfrm>
            <a:off x="1388592" y="1007895"/>
            <a:ext cx="248016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1D3EB0-00DE-4432-8E09-FFB413420C2D}"/>
              </a:ext>
            </a:extLst>
          </p:cNvPr>
          <p:cNvSpPr txBox="1"/>
          <p:nvPr/>
        </p:nvSpPr>
        <p:spPr>
          <a:xfrm>
            <a:off x="787216" y="4059089"/>
            <a:ext cx="416011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 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1A54A0-FA5F-4425-9A47-41F11350D7F8}"/>
              </a:ext>
            </a:extLst>
          </p:cNvPr>
          <p:cNvSpPr txBox="1"/>
          <p:nvPr/>
        </p:nvSpPr>
        <p:spPr>
          <a:xfrm>
            <a:off x="8217605" y="1007895"/>
            <a:ext cx="157607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79B9AF-E7E7-4603-8529-84C5F1C692C6}"/>
              </a:ext>
            </a:extLst>
          </p:cNvPr>
          <p:cNvSpPr txBox="1"/>
          <p:nvPr/>
        </p:nvSpPr>
        <p:spPr>
          <a:xfrm>
            <a:off x="7802612" y="4059089"/>
            <a:ext cx="231345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1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</a:t>
            </a:r>
            <a:r>
              <a:rPr lang="en-US" sz="115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41972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306" cy="109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6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|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1142</TotalTime>
  <Words>164</Words>
  <Application>Microsoft Office PowerPoint</Application>
  <PresentationFormat>Widescreen</PresentationFormat>
  <Paragraphs>64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字魂7号-温暖童稚体</vt:lpstr>
      <vt:lpstr>Calibri</vt:lpstr>
      <vt:lpstr>inpin heiti</vt:lpstr>
      <vt:lpstr>UTM Avo</vt:lpstr>
      <vt:lpstr>Lato Regular</vt:lpstr>
      <vt:lpstr>等线</vt:lpstr>
      <vt:lpstr>Times New Roman</vt:lpstr>
      <vt:lpstr>Arial</vt:lpstr>
      <vt:lpstr>zihun35hao-jindianyahei</vt:lpstr>
      <vt:lpstr>SimSun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99</cp:revision>
  <dcterms:created xsi:type="dcterms:W3CDTF">2021-11-01T08:16:43Z</dcterms:created>
  <dcterms:modified xsi:type="dcterms:W3CDTF">2022-01-16T04:40:01Z</dcterms:modified>
</cp:coreProperties>
</file>