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353" r:id="rId4"/>
    <p:sldId id="257" r:id="rId5"/>
    <p:sldId id="271" r:id="rId6"/>
    <p:sldId id="258" r:id="rId7"/>
    <p:sldId id="259" r:id="rId8"/>
    <p:sldId id="35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2" r:id="rId19"/>
    <p:sldId id="32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A42F-279A-4D2D-98C4-7C96845DB8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8F906-2CEA-4D07-9D99-8D417331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0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55AF5-C1A6-4FEC-96D3-4F8A602495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85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5E2D4-71DF-4226-B8C6-65F5027054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2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858698-68F7-4784-93F3-8BBFD84205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05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5E2D4-71DF-4226-B8C6-65F5027054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7AB7E-0701-4651-86D9-4E79697647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3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BCD85-A058-458B-885B-85EE90C0F1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8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14104D-C2CB-4C58-AEF4-AC32E2733A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54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858698-68F7-4784-93F3-8BBFD84205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9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9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6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6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0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3"/>
            </a:lvl1pPr>
            <a:lvl2pPr marL="450056" indent="0" algn="ctr">
              <a:buNone/>
              <a:defRPr sz="1969"/>
            </a:lvl2pPr>
            <a:lvl3pPr marL="900113" indent="0" algn="ctr">
              <a:buNone/>
              <a:defRPr sz="1772"/>
            </a:lvl3pPr>
            <a:lvl4pPr marL="1350169" indent="0" algn="ctr">
              <a:buNone/>
              <a:defRPr sz="1575"/>
            </a:lvl4pPr>
            <a:lvl5pPr marL="1800225" indent="0" algn="ctr">
              <a:buNone/>
              <a:defRPr sz="1575"/>
            </a:lvl5pPr>
            <a:lvl6pPr marL="2250281" indent="0" algn="ctr">
              <a:buNone/>
              <a:defRPr sz="1575"/>
            </a:lvl6pPr>
            <a:lvl7pPr marL="2700338" indent="0" algn="ctr">
              <a:buNone/>
              <a:defRPr sz="1575"/>
            </a:lvl7pPr>
            <a:lvl8pPr marL="3150394" indent="0" algn="ctr">
              <a:buNone/>
              <a:defRPr sz="1575"/>
            </a:lvl8pPr>
            <a:lvl9pPr marL="3600450" indent="0" algn="ctr">
              <a:buNone/>
              <a:defRPr sz="157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056-7BA8-455D-A54B-CBFBDE10F405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98936-4FB4-4F55-B44A-6C8D81002D8F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89389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07AC1-F2A1-43C3-B5E1-650B5F3D5125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51FAE-4894-4A32-8AEB-F2C479E0B637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33128"/>
      </p:ext>
    </p:extLst>
  </p:cSld>
  <p:clrMapOvr>
    <a:masterClrMapping/>
  </p:clrMapOvr>
  <p:transition spd="slow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0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1pPr>
            <a:lvl2pPr marL="45005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2pPr>
            <a:lvl3pPr marL="90011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5016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80022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502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70033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5039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AE4D5-63E3-4C83-8CA1-F0F9A32AE69A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3E635-6A5E-4B3D-82CB-4FFCFCF243EE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87575"/>
      </p:ext>
    </p:extLst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A6DCA-FEE3-4B85-B1CD-FFB398CB240F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339FD-9DE9-464A-972F-24EAC20A1310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94754"/>
      </p:ext>
    </p:extLst>
  </p:cSld>
  <p:clrMapOvr>
    <a:masterClrMapping/>
  </p:clrMapOvr>
  <p:transition spd="slow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56" indent="0">
              <a:buNone/>
              <a:defRPr sz="1969" b="1"/>
            </a:lvl2pPr>
            <a:lvl3pPr marL="900113" indent="0">
              <a:buNone/>
              <a:defRPr sz="1772" b="1"/>
            </a:lvl3pPr>
            <a:lvl4pPr marL="1350169" indent="0">
              <a:buNone/>
              <a:defRPr sz="1575" b="1"/>
            </a:lvl4pPr>
            <a:lvl5pPr marL="1800225" indent="0">
              <a:buNone/>
              <a:defRPr sz="1575" b="1"/>
            </a:lvl5pPr>
            <a:lvl6pPr marL="2250281" indent="0">
              <a:buNone/>
              <a:defRPr sz="1575" b="1"/>
            </a:lvl6pPr>
            <a:lvl7pPr marL="2700338" indent="0">
              <a:buNone/>
              <a:defRPr sz="1575" b="1"/>
            </a:lvl7pPr>
            <a:lvl8pPr marL="3150394" indent="0">
              <a:buNone/>
              <a:defRPr sz="1575" b="1"/>
            </a:lvl8pPr>
            <a:lvl9pPr marL="3600450" indent="0">
              <a:buNone/>
              <a:defRPr sz="15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363" b="1"/>
            </a:lvl1pPr>
            <a:lvl2pPr marL="450056" indent="0">
              <a:buNone/>
              <a:defRPr sz="1969" b="1"/>
            </a:lvl2pPr>
            <a:lvl3pPr marL="900113" indent="0">
              <a:buNone/>
              <a:defRPr sz="1772" b="1"/>
            </a:lvl3pPr>
            <a:lvl4pPr marL="1350169" indent="0">
              <a:buNone/>
              <a:defRPr sz="1575" b="1"/>
            </a:lvl4pPr>
            <a:lvl5pPr marL="1800225" indent="0">
              <a:buNone/>
              <a:defRPr sz="1575" b="1"/>
            </a:lvl5pPr>
            <a:lvl6pPr marL="2250281" indent="0">
              <a:buNone/>
              <a:defRPr sz="1575" b="1"/>
            </a:lvl6pPr>
            <a:lvl7pPr marL="2700338" indent="0">
              <a:buNone/>
              <a:defRPr sz="1575" b="1"/>
            </a:lvl7pPr>
            <a:lvl8pPr marL="3150394" indent="0">
              <a:buNone/>
              <a:defRPr sz="1575" b="1"/>
            </a:lvl8pPr>
            <a:lvl9pPr marL="3600450" indent="0">
              <a:buNone/>
              <a:defRPr sz="15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D56B9-52BA-4A21-A614-86E63BF497A3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131AC-ED4E-451A-8EDF-DF52FCFD16E7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94636"/>
      </p:ext>
    </p:extLst>
  </p:cSld>
  <p:clrMapOvr>
    <a:masterClrMapping/>
  </p:clrMapOvr>
  <p:transition spd="slow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" y="212726"/>
            <a:ext cx="10515600" cy="503555"/>
          </a:xfrm>
        </p:spPr>
        <p:txBody>
          <a:bodyPr/>
          <a:lstStyle>
            <a:lvl1pPr>
              <a:defRPr sz="2756" b="1">
                <a:gradFill flip="none" rotWithShape="1">
                  <a:gsLst>
                    <a:gs pos="0">
                      <a:srgbClr val="3C7895">
                        <a:shade val="30000"/>
                        <a:satMod val="115000"/>
                      </a:srgbClr>
                    </a:gs>
                    <a:gs pos="50000">
                      <a:srgbClr val="3C7895">
                        <a:shade val="67500"/>
                        <a:satMod val="115000"/>
                      </a:srgbClr>
                    </a:gs>
                    <a:gs pos="100000">
                      <a:srgbClr val="3C7895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F8588-D87A-494F-8B82-15676277978D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767F4-1A37-4523-A866-584E710B9A49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606675"/>
      </p:ext>
    </p:extLst>
  </p:cSld>
  <p:clrMapOvr>
    <a:masterClrMapping/>
  </p:clrMapOvr>
  <p:transition spd="slow"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4C51B-A3D3-4B87-BCB9-7837CA23E1B7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D589E-DBF5-4993-B507-8FE45638E130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79564"/>
      </p:ext>
    </p:extLst>
  </p:cSld>
  <p:clrMapOvr>
    <a:masterClrMapping/>
  </p:clrMapOvr>
  <p:transition spd="slow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50"/>
            </a:lvl1pPr>
            <a:lvl2pPr>
              <a:defRPr sz="2756"/>
            </a:lvl2pPr>
            <a:lvl3pPr>
              <a:defRPr sz="2363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50056" indent="0">
              <a:buNone/>
              <a:defRPr sz="1378"/>
            </a:lvl2pPr>
            <a:lvl3pPr marL="900113" indent="0">
              <a:buNone/>
              <a:defRPr sz="1181"/>
            </a:lvl3pPr>
            <a:lvl4pPr marL="1350169" indent="0">
              <a:buNone/>
              <a:defRPr sz="984"/>
            </a:lvl4pPr>
            <a:lvl5pPr marL="1800225" indent="0">
              <a:buNone/>
              <a:defRPr sz="984"/>
            </a:lvl5pPr>
            <a:lvl6pPr marL="2250281" indent="0">
              <a:buNone/>
              <a:defRPr sz="984"/>
            </a:lvl6pPr>
            <a:lvl7pPr marL="2700338" indent="0">
              <a:buNone/>
              <a:defRPr sz="984"/>
            </a:lvl7pPr>
            <a:lvl8pPr marL="3150394" indent="0">
              <a:buNone/>
              <a:defRPr sz="984"/>
            </a:lvl8pPr>
            <a:lvl9pPr marL="3600450" indent="0">
              <a:buNone/>
              <a:defRPr sz="9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ED5C9-1D75-41D7-8C2C-561F99CFD161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5B935-9C82-4337-A4A7-CA8EE8138FCD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63132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50"/>
            </a:lvl1pPr>
            <a:lvl2pPr marL="450056" indent="0">
              <a:buNone/>
              <a:defRPr sz="2756"/>
            </a:lvl2pPr>
            <a:lvl3pPr marL="900113" indent="0">
              <a:buNone/>
              <a:defRPr sz="2363"/>
            </a:lvl3pPr>
            <a:lvl4pPr marL="1350169" indent="0">
              <a:buNone/>
              <a:defRPr sz="1969"/>
            </a:lvl4pPr>
            <a:lvl5pPr marL="1800225" indent="0">
              <a:buNone/>
              <a:defRPr sz="1969"/>
            </a:lvl5pPr>
            <a:lvl6pPr marL="2250281" indent="0">
              <a:buNone/>
              <a:defRPr sz="1969"/>
            </a:lvl6pPr>
            <a:lvl7pPr marL="2700338" indent="0">
              <a:buNone/>
              <a:defRPr sz="1969"/>
            </a:lvl7pPr>
            <a:lvl8pPr marL="3150394" indent="0">
              <a:buNone/>
              <a:defRPr sz="1969"/>
            </a:lvl8pPr>
            <a:lvl9pPr marL="3600450" indent="0">
              <a:buNone/>
              <a:defRPr sz="1969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50056" indent="0">
              <a:buNone/>
              <a:defRPr sz="1378"/>
            </a:lvl2pPr>
            <a:lvl3pPr marL="900113" indent="0">
              <a:buNone/>
              <a:defRPr sz="1181"/>
            </a:lvl3pPr>
            <a:lvl4pPr marL="1350169" indent="0">
              <a:buNone/>
              <a:defRPr sz="984"/>
            </a:lvl4pPr>
            <a:lvl5pPr marL="1800225" indent="0">
              <a:buNone/>
              <a:defRPr sz="984"/>
            </a:lvl5pPr>
            <a:lvl6pPr marL="2250281" indent="0">
              <a:buNone/>
              <a:defRPr sz="984"/>
            </a:lvl6pPr>
            <a:lvl7pPr marL="2700338" indent="0">
              <a:buNone/>
              <a:defRPr sz="984"/>
            </a:lvl7pPr>
            <a:lvl8pPr marL="3150394" indent="0">
              <a:buNone/>
              <a:defRPr sz="984"/>
            </a:lvl8pPr>
            <a:lvl9pPr marL="3600450" indent="0">
              <a:buNone/>
              <a:defRPr sz="9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5014B-82B9-46F7-B13C-21E960951220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5E6C3-EE0D-4F41-82A4-CF9E472F21CD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641647"/>
      </p:ext>
    </p:extLst>
  </p:cSld>
  <p:clrMapOvr>
    <a:masterClrMapping/>
  </p:clrMapOvr>
  <p:transition spd="slow"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32258-0FB0-45E1-87B2-71D952BE9D4F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7962A-BEFF-4736-846F-5A096801AF17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855307"/>
      </p:ext>
    </p:extLst>
  </p:cSld>
  <p:clrMapOvr>
    <a:masterClrMapping/>
  </p:clrMapOvr>
  <p:transition spd="slow"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6BCBC-E092-4DA0-95B2-10ED3B674000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9110-8BB6-49A8-9508-8708E249AA55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91125"/>
      </p:ext>
    </p:extLst>
  </p:cSld>
  <p:clrMapOvr>
    <a:masterClrMapping/>
  </p:clrMapOvr>
  <p:transition spd="slow"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283018"/>
      </p:ext>
    </p:extLst>
  </p:cSld>
  <p:clrMapOvr>
    <a:masterClrMapping/>
  </p:clrMapOvr>
  <p:transition spd="slow"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7" indent="0" algn="ctr">
              <a:buNone/>
              <a:defRPr/>
            </a:lvl2pPr>
            <a:lvl3pPr marL="914195" indent="0" algn="ctr">
              <a:buNone/>
              <a:defRPr/>
            </a:lvl3pPr>
            <a:lvl4pPr marL="1371291" indent="0" algn="ctr">
              <a:buNone/>
              <a:defRPr/>
            </a:lvl4pPr>
            <a:lvl5pPr marL="1828388" indent="0" algn="ctr">
              <a:buNone/>
              <a:defRPr/>
            </a:lvl5pPr>
            <a:lvl6pPr marL="2285486" indent="0" algn="ctr">
              <a:buNone/>
              <a:defRPr/>
            </a:lvl6pPr>
            <a:lvl7pPr marL="2742583" indent="0" algn="ctr">
              <a:buNone/>
              <a:defRPr/>
            </a:lvl7pPr>
            <a:lvl8pPr marL="3199681" indent="0" algn="ctr">
              <a:buNone/>
              <a:defRPr/>
            </a:lvl8pPr>
            <a:lvl9pPr marL="36567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CF7DE-34F3-4389-849C-E4D8F92DF6BD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898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4218E1-6B6F-4E4F-BFD4-E1ED9F4E4FB2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7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3"/>
            <a:ext cx="10363201" cy="1362075"/>
          </a:xfrm>
        </p:spPr>
        <p:txBody>
          <a:bodyPr anchor="t"/>
          <a:lstStyle>
            <a:lvl1pPr algn="l">
              <a:defRPr sz="39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6"/>
            <a:ext cx="10363201" cy="1500187"/>
          </a:xfrm>
        </p:spPr>
        <p:txBody>
          <a:bodyPr anchor="b"/>
          <a:lstStyle>
            <a:lvl1pPr marL="0" indent="0">
              <a:buNone/>
              <a:defRPr sz="2027"/>
            </a:lvl1pPr>
            <a:lvl2pPr marL="457097" indent="0">
              <a:buNone/>
              <a:defRPr sz="1774"/>
            </a:lvl2pPr>
            <a:lvl3pPr marL="914195" indent="0">
              <a:buNone/>
              <a:defRPr sz="1605"/>
            </a:lvl3pPr>
            <a:lvl4pPr marL="1371291" indent="0">
              <a:buNone/>
              <a:defRPr sz="1436"/>
            </a:lvl4pPr>
            <a:lvl5pPr marL="1828388" indent="0">
              <a:buNone/>
              <a:defRPr sz="1436"/>
            </a:lvl5pPr>
            <a:lvl6pPr marL="2285486" indent="0">
              <a:buNone/>
              <a:defRPr sz="1436"/>
            </a:lvl6pPr>
            <a:lvl7pPr marL="2742583" indent="0">
              <a:buNone/>
              <a:defRPr sz="1436"/>
            </a:lvl7pPr>
            <a:lvl8pPr marL="3199681" indent="0">
              <a:buNone/>
              <a:defRPr sz="1436"/>
            </a:lvl8pPr>
            <a:lvl9pPr marL="3656777" indent="0">
              <a:buNone/>
              <a:defRPr sz="1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1DFF4-C6A0-4A3A-B846-EA3AAEF2B303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69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787"/>
            </a:lvl1pPr>
            <a:lvl2pPr>
              <a:defRPr sz="2365"/>
            </a:lvl2pPr>
            <a:lvl3pPr>
              <a:defRPr sz="2027"/>
            </a:lvl3pPr>
            <a:lvl4pPr>
              <a:defRPr sz="1774"/>
            </a:lvl4pPr>
            <a:lvl5pPr>
              <a:defRPr sz="1774"/>
            </a:lvl5pPr>
            <a:lvl6pPr>
              <a:defRPr sz="1774"/>
            </a:lvl6pPr>
            <a:lvl7pPr>
              <a:defRPr sz="1774"/>
            </a:lvl7pPr>
            <a:lvl8pPr>
              <a:defRPr sz="1774"/>
            </a:lvl8pPr>
            <a:lvl9pPr>
              <a:defRPr sz="17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0"/>
            <a:ext cx="5384800" cy="4525963"/>
          </a:xfrm>
        </p:spPr>
        <p:txBody>
          <a:bodyPr/>
          <a:lstStyle>
            <a:lvl1pPr>
              <a:defRPr sz="2787"/>
            </a:lvl1pPr>
            <a:lvl2pPr>
              <a:defRPr sz="2365"/>
            </a:lvl2pPr>
            <a:lvl3pPr>
              <a:defRPr sz="2027"/>
            </a:lvl3pPr>
            <a:lvl4pPr>
              <a:defRPr sz="1774"/>
            </a:lvl4pPr>
            <a:lvl5pPr>
              <a:defRPr sz="1774"/>
            </a:lvl5pPr>
            <a:lvl6pPr>
              <a:defRPr sz="1774"/>
            </a:lvl6pPr>
            <a:lvl7pPr>
              <a:defRPr sz="1774"/>
            </a:lvl7pPr>
            <a:lvl8pPr>
              <a:defRPr sz="1774"/>
            </a:lvl8pPr>
            <a:lvl9pPr>
              <a:defRPr sz="17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AE9865-2226-424E-A2A5-BE8ABE38FF6D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46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365" b="1"/>
            </a:lvl1pPr>
            <a:lvl2pPr marL="457097" indent="0">
              <a:buNone/>
              <a:defRPr sz="2027" b="1"/>
            </a:lvl2pPr>
            <a:lvl3pPr marL="914195" indent="0">
              <a:buNone/>
              <a:defRPr sz="1774" b="1"/>
            </a:lvl3pPr>
            <a:lvl4pPr marL="1371291" indent="0">
              <a:buNone/>
              <a:defRPr sz="1605" b="1"/>
            </a:lvl4pPr>
            <a:lvl5pPr marL="1828388" indent="0">
              <a:buNone/>
              <a:defRPr sz="1605" b="1"/>
            </a:lvl5pPr>
            <a:lvl6pPr marL="2285486" indent="0">
              <a:buNone/>
              <a:defRPr sz="1605" b="1"/>
            </a:lvl6pPr>
            <a:lvl7pPr marL="2742583" indent="0">
              <a:buNone/>
              <a:defRPr sz="1605" b="1"/>
            </a:lvl7pPr>
            <a:lvl8pPr marL="3199681" indent="0">
              <a:buNone/>
              <a:defRPr sz="1605" b="1"/>
            </a:lvl8pPr>
            <a:lvl9pPr marL="3656777" indent="0">
              <a:buNone/>
              <a:defRPr sz="1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8"/>
            <a:ext cx="5386917" cy="3951288"/>
          </a:xfrm>
        </p:spPr>
        <p:txBody>
          <a:bodyPr/>
          <a:lstStyle>
            <a:lvl1pPr>
              <a:defRPr sz="2365"/>
            </a:lvl1pPr>
            <a:lvl2pPr>
              <a:defRPr sz="2027"/>
            </a:lvl2pPr>
            <a:lvl3pPr>
              <a:defRPr sz="1774"/>
            </a:lvl3pPr>
            <a:lvl4pPr>
              <a:defRPr sz="1605"/>
            </a:lvl4pPr>
            <a:lvl5pPr>
              <a:defRPr sz="1605"/>
            </a:lvl5pPr>
            <a:lvl6pPr>
              <a:defRPr sz="1605"/>
            </a:lvl6pPr>
            <a:lvl7pPr>
              <a:defRPr sz="1605"/>
            </a:lvl7pPr>
            <a:lvl8pPr>
              <a:defRPr sz="1605"/>
            </a:lvl8pPr>
            <a:lvl9pPr>
              <a:defRPr sz="16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365" b="1"/>
            </a:lvl1pPr>
            <a:lvl2pPr marL="457097" indent="0">
              <a:buNone/>
              <a:defRPr sz="2027" b="1"/>
            </a:lvl2pPr>
            <a:lvl3pPr marL="914195" indent="0">
              <a:buNone/>
              <a:defRPr sz="1774" b="1"/>
            </a:lvl3pPr>
            <a:lvl4pPr marL="1371291" indent="0">
              <a:buNone/>
              <a:defRPr sz="1605" b="1"/>
            </a:lvl4pPr>
            <a:lvl5pPr marL="1828388" indent="0">
              <a:buNone/>
              <a:defRPr sz="1605" b="1"/>
            </a:lvl5pPr>
            <a:lvl6pPr marL="2285486" indent="0">
              <a:buNone/>
              <a:defRPr sz="1605" b="1"/>
            </a:lvl6pPr>
            <a:lvl7pPr marL="2742583" indent="0">
              <a:buNone/>
              <a:defRPr sz="1605" b="1"/>
            </a:lvl7pPr>
            <a:lvl8pPr marL="3199681" indent="0">
              <a:buNone/>
              <a:defRPr sz="1605" b="1"/>
            </a:lvl8pPr>
            <a:lvl9pPr marL="3656777" indent="0">
              <a:buNone/>
              <a:defRPr sz="16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8"/>
            <a:ext cx="5389033" cy="3951288"/>
          </a:xfrm>
        </p:spPr>
        <p:txBody>
          <a:bodyPr/>
          <a:lstStyle>
            <a:lvl1pPr>
              <a:defRPr sz="2365"/>
            </a:lvl1pPr>
            <a:lvl2pPr>
              <a:defRPr sz="2027"/>
            </a:lvl2pPr>
            <a:lvl3pPr>
              <a:defRPr sz="1774"/>
            </a:lvl3pPr>
            <a:lvl4pPr>
              <a:defRPr sz="1605"/>
            </a:lvl4pPr>
            <a:lvl5pPr>
              <a:defRPr sz="1605"/>
            </a:lvl5pPr>
            <a:lvl6pPr>
              <a:defRPr sz="1605"/>
            </a:lvl6pPr>
            <a:lvl7pPr>
              <a:defRPr sz="1605"/>
            </a:lvl7pPr>
            <a:lvl8pPr>
              <a:defRPr sz="1605"/>
            </a:lvl8pPr>
            <a:lvl9pPr>
              <a:defRPr sz="16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F210D0-B6EA-4941-99E3-02F660E11FC2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07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3094F-168A-4C32-B148-E075A9E96EDD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88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1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42A43-B6A1-4428-8440-5FECA2F5630B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44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0"/>
          </a:xfrm>
        </p:spPr>
        <p:txBody>
          <a:bodyPr anchor="b"/>
          <a:lstStyle>
            <a:lvl1pPr algn="l">
              <a:defRPr sz="202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3209"/>
            </a:lvl1pPr>
            <a:lvl2pPr>
              <a:defRPr sz="2787"/>
            </a:lvl2pPr>
            <a:lvl3pPr>
              <a:defRPr sz="2365"/>
            </a:lvl3pPr>
            <a:lvl4pPr>
              <a:defRPr sz="2027"/>
            </a:lvl4pPr>
            <a:lvl5pPr>
              <a:defRPr sz="2027"/>
            </a:lvl5pPr>
            <a:lvl6pPr>
              <a:defRPr sz="2027"/>
            </a:lvl6pPr>
            <a:lvl7pPr>
              <a:defRPr sz="2027"/>
            </a:lvl7pPr>
            <a:lvl8pPr>
              <a:defRPr sz="2027"/>
            </a:lvl8pPr>
            <a:lvl9pPr>
              <a:defRPr sz="20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36"/>
            </a:lvl1pPr>
            <a:lvl2pPr marL="457097" indent="0">
              <a:buNone/>
              <a:defRPr sz="1182"/>
            </a:lvl2pPr>
            <a:lvl3pPr marL="914195" indent="0">
              <a:buNone/>
              <a:defRPr sz="1013"/>
            </a:lvl3pPr>
            <a:lvl4pPr marL="1371291" indent="0">
              <a:buNone/>
              <a:defRPr sz="929"/>
            </a:lvl4pPr>
            <a:lvl5pPr marL="1828388" indent="0">
              <a:buNone/>
              <a:defRPr sz="929"/>
            </a:lvl5pPr>
            <a:lvl6pPr marL="2285486" indent="0">
              <a:buNone/>
              <a:defRPr sz="929"/>
            </a:lvl6pPr>
            <a:lvl7pPr marL="2742583" indent="0">
              <a:buNone/>
              <a:defRPr sz="929"/>
            </a:lvl7pPr>
            <a:lvl8pPr marL="3199681" indent="0">
              <a:buNone/>
              <a:defRPr sz="929"/>
            </a:lvl8pPr>
            <a:lvl9pPr marL="3656777" indent="0">
              <a:buNone/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4973D6-11A3-44A6-9784-0FF4188AD6F4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231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2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9"/>
            </a:lvl1pPr>
            <a:lvl2pPr marL="457097" indent="0">
              <a:buNone/>
              <a:defRPr sz="2787"/>
            </a:lvl2pPr>
            <a:lvl3pPr marL="914195" indent="0">
              <a:buNone/>
              <a:defRPr sz="2365"/>
            </a:lvl3pPr>
            <a:lvl4pPr marL="1371291" indent="0">
              <a:buNone/>
              <a:defRPr sz="2027"/>
            </a:lvl4pPr>
            <a:lvl5pPr marL="1828388" indent="0">
              <a:buNone/>
              <a:defRPr sz="2027"/>
            </a:lvl5pPr>
            <a:lvl6pPr marL="2285486" indent="0">
              <a:buNone/>
              <a:defRPr sz="2027"/>
            </a:lvl6pPr>
            <a:lvl7pPr marL="2742583" indent="0">
              <a:buNone/>
              <a:defRPr sz="2027"/>
            </a:lvl7pPr>
            <a:lvl8pPr marL="3199681" indent="0">
              <a:buNone/>
              <a:defRPr sz="2027"/>
            </a:lvl8pPr>
            <a:lvl9pPr marL="3656777" indent="0">
              <a:buNone/>
              <a:defRPr sz="202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1436"/>
            </a:lvl1pPr>
            <a:lvl2pPr marL="457097" indent="0">
              <a:buNone/>
              <a:defRPr sz="1182"/>
            </a:lvl2pPr>
            <a:lvl3pPr marL="914195" indent="0">
              <a:buNone/>
              <a:defRPr sz="1013"/>
            </a:lvl3pPr>
            <a:lvl4pPr marL="1371291" indent="0">
              <a:buNone/>
              <a:defRPr sz="929"/>
            </a:lvl4pPr>
            <a:lvl5pPr marL="1828388" indent="0">
              <a:buNone/>
              <a:defRPr sz="929"/>
            </a:lvl5pPr>
            <a:lvl6pPr marL="2285486" indent="0">
              <a:buNone/>
              <a:defRPr sz="929"/>
            </a:lvl6pPr>
            <a:lvl7pPr marL="2742583" indent="0">
              <a:buNone/>
              <a:defRPr sz="929"/>
            </a:lvl7pPr>
            <a:lvl8pPr marL="3199681" indent="0">
              <a:buNone/>
              <a:defRPr sz="929"/>
            </a:lvl8pPr>
            <a:lvl9pPr marL="3656777" indent="0">
              <a:buNone/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18D77C-670C-4E9F-A356-132561AFE28C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04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E0DB81-E3DD-4E57-9F06-F9F752C2F1B5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48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78EAF-E548-4DC8-949A-A081B1900CC7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95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4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EC622-9CB6-4F32-9BD1-E8A94F770D4A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3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2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0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0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8531-1D53-42F6-BAB8-D6AB30B9240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4E54-1EED-483C-B15D-3AC91C84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7595" y="364629"/>
            <a:ext cx="10516810" cy="132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595" y="1826121"/>
            <a:ext cx="10516810" cy="4350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7596" y="6356450"/>
            <a:ext cx="2744108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00113" eaLnBrk="1" fontAlgn="auto" hangingPunct="1">
              <a:spcBef>
                <a:spcPts val="0"/>
              </a:spcBef>
              <a:spcAft>
                <a:spcPts val="0"/>
              </a:spcAft>
              <a:defRPr sz="1181" smtClean="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 marL="0" marR="0" lvl="0" indent="0" algn="l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53719-5C68-4F40-8E31-6E83022B12E4}" type="datetimeFigureOut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298" y="6356450"/>
            <a:ext cx="4115405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00113" eaLnBrk="1" fontAlgn="auto" hangingPunct="1">
              <a:spcBef>
                <a:spcPts val="0"/>
              </a:spcBef>
              <a:spcAft>
                <a:spcPts val="0"/>
              </a:spcAft>
              <a:defRPr sz="1181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 marL="0" marR="0" lvl="0" indent="0" algn="ct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298" y="6356450"/>
            <a:ext cx="2744107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00113" eaLnBrk="1" fontAlgn="auto" hangingPunct="1">
              <a:spcBef>
                <a:spcPts val="0"/>
              </a:spcBef>
              <a:spcAft>
                <a:spcPts val="0"/>
              </a:spcAft>
              <a:defRPr sz="1181" smtClean="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 marL="0" marR="0" lvl="0" indent="0" algn="r" defTabSz="900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899B1-4D8F-48A4-86B0-02DF3B472145}" type="slidenum">
              <a:rPr kumimoji="0" lang="zh-CN" altLang="en-US" sz="118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001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8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random/>
  </p:transition>
  <p:txStyles>
    <p:titleStyle>
      <a:lvl1pPr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28625"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857250"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285875"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714500" algn="l" defTabSz="898922" rtl="0" fontAlgn="base">
        <a:lnSpc>
          <a:spcPct val="90000"/>
        </a:lnSpc>
        <a:spcBef>
          <a:spcPct val="0"/>
        </a:spcBef>
        <a:spcAft>
          <a:spcPct val="0"/>
        </a:spcAft>
        <a:defRPr sz="4313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4731" indent="-224731" algn="l" defTabSz="898922" rtl="0" fontAlgn="base">
        <a:lnSpc>
          <a:spcPct val="90000"/>
        </a:lnSpc>
        <a:spcBef>
          <a:spcPts val="984"/>
        </a:spcBef>
        <a:spcAft>
          <a:spcPct val="0"/>
        </a:spcAft>
        <a:buFont typeface="Arial" panose="020B0604020202020204" pitchFamily="34" charset="0"/>
        <a:buChar char="•"/>
        <a:defRPr sz="2719" kern="1200">
          <a:solidFill>
            <a:schemeClr val="tx1"/>
          </a:solidFill>
          <a:latin typeface="+mn-lt"/>
          <a:ea typeface="+mn-ea"/>
          <a:cs typeface="+mn-cs"/>
        </a:defRPr>
      </a:lvl1pPr>
      <a:lvl2pPr marL="674192" indent="-224731" algn="l" defTabSz="898922" rtl="0" fontAlgn="base">
        <a:lnSpc>
          <a:spcPct val="90000"/>
        </a:lnSpc>
        <a:spcBef>
          <a:spcPts val="492"/>
        </a:spcBef>
        <a:spcAft>
          <a:spcPct val="0"/>
        </a:spcAft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125141" indent="-224731" algn="l" defTabSz="898922" rtl="0" fontAlgn="base">
        <a:lnSpc>
          <a:spcPct val="90000"/>
        </a:lnSpc>
        <a:spcBef>
          <a:spcPts val="492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74602" indent="-224731" algn="l" defTabSz="898922" rtl="0" fontAlgn="base">
        <a:lnSpc>
          <a:spcPct val="90000"/>
        </a:lnSpc>
        <a:spcBef>
          <a:spcPts val="49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4063" indent="-224731" algn="l" defTabSz="898922" rtl="0" fontAlgn="base">
        <a:lnSpc>
          <a:spcPct val="90000"/>
        </a:lnSpc>
        <a:spcBef>
          <a:spcPts val="49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75309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5366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5422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5478" indent="-225028" algn="l" defTabSz="900113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50056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50169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50281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700338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50394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600450" algn="l" defTabSz="900113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298" y="275333"/>
            <a:ext cx="10973405" cy="114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41" tIns="54119" rIns="108241" bIns="541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298" y="1601391"/>
            <a:ext cx="1097340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41" tIns="54119" rIns="108241" bIns="541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299" y="6244828"/>
            <a:ext cx="28438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41" tIns="54119" rIns="108241" bIns="541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36">
                <a:latin typeface="+mn-lt"/>
              </a:defRPr>
            </a:lvl1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298" y="6244828"/>
            <a:ext cx="386140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41" tIns="54119" rIns="108241" bIns="541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36">
                <a:latin typeface="+mn-lt"/>
              </a:defRPr>
            </a:lvl1pPr>
          </a:lstStyle>
          <a:p>
            <a:pPr marL="0" marR="0" lvl="0" indent="0" algn="ct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810" y="6244828"/>
            <a:ext cx="284389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41" tIns="54119" rIns="108241" bIns="541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36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857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0EF22E-9FF5-4B29-8159-D85C336283FC}" type="slidenum">
              <a:rPr kumimoji="0" lang="en-US" altLang="en-US" sz="14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57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1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1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1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1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1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13">
          <a:solidFill>
            <a:schemeClr val="tx2"/>
          </a:solidFill>
          <a:latin typeface="Arial" charset="0"/>
        </a:defRPr>
      </a:lvl5pPr>
      <a:lvl6pPr marL="457097" algn="ctr" rtl="0" fontAlgn="base">
        <a:spcBef>
          <a:spcPct val="0"/>
        </a:spcBef>
        <a:spcAft>
          <a:spcPct val="0"/>
        </a:spcAft>
        <a:defRPr sz="4392">
          <a:solidFill>
            <a:schemeClr val="tx2"/>
          </a:solidFill>
          <a:latin typeface="Arial" charset="0"/>
        </a:defRPr>
      </a:lvl6pPr>
      <a:lvl7pPr marL="914195" algn="ctr" rtl="0" fontAlgn="base">
        <a:spcBef>
          <a:spcPct val="0"/>
        </a:spcBef>
        <a:spcAft>
          <a:spcPct val="0"/>
        </a:spcAft>
        <a:defRPr sz="4392">
          <a:solidFill>
            <a:schemeClr val="tx2"/>
          </a:solidFill>
          <a:latin typeface="Arial" charset="0"/>
        </a:defRPr>
      </a:lvl7pPr>
      <a:lvl8pPr marL="1371291" algn="ctr" rtl="0" fontAlgn="base">
        <a:spcBef>
          <a:spcPct val="0"/>
        </a:spcBef>
        <a:spcAft>
          <a:spcPct val="0"/>
        </a:spcAft>
        <a:defRPr sz="4392">
          <a:solidFill>
            <a:schemeClr val="tx2"/>
          </a:solidFill>
          <a:latin typeface="Arial" charset="0"/>
        </a:defRPr>
      </a:lvl8pPr>
      <a:lvl9pPr marL="1828388" algn="ctr" rtl="0" fontAlgn="base">
        <a:spcBef>
          <a:spcPct val="0"/>
        </a:spcBef>
        <a:spcAft>
          <a:spcPct val="0"/>
        </a:spcAft>
        <a:defRPr sz="4392">
          <a:solidFill>
            <a:schemeClr val="tx2"/>
          </a:solidFill>
          <a:latin typeface="Arial" charset="0"/>
        </a:defRPr>
      </a:lvl9pPr>
    </p:titleStyle>
    <p:bodyStyle>
      <a:lvl1pPr marL="340817" indent="-340817" algn="l" rtl="0" eaLnBrk="0" fontAlgn="base" hangingPunct="0">
        <a:spcBef>
          <a:spcPct val="20000"/>
        </a:spcBef>
        <a:spcAft>
          <a:spcPct val="0"/>
        </a:spcAft>
        <a:buChar char="•"/>
        <a:defRPr sz="3188">
          <a:solidFill>
            <a:schemeClr val="tx1"/>
          </a:solidFill>
          <a:latin typeface="+mn-lt"/>
          <a:ea typeface="+mn-ea"/>
          <a:cs typeface="+mn-cs"/>
        </a:defRPr>
      </a:lvl1pPr>
      <a:lvl2pPr marL="741164" indent="-284262" algn="l" rtl="0" eaLnBrk="0" fontAlgn="base" hangingPunct="0">
        <a:spcBef>
          <a:spcPct val="20000"/>
        </a:spcBef>
        <a:spcAft>
          <a:spcPct val="0"/>
        </a:spcAft>
        <a:buChar char="–"/>
        <a:defRPr sz="2719">
          <a:solidFill>
            <a:schemeClr val="tx1"/>
          </a:solidFill>
          <a:latin typeface="+mn-lt"/>
        </a:defRPr>
      </a:lvl2pPr>
      <a:lvl3pPr marL="1141512" indent="-227708" algn="l" rtl="0" eaLnBrk="0" fontAlgn="base" hangingPunct="0">
        <a:spcBef>
          <a:spcPct val="20000"/>
        </a:spcBef>
        <a:spcAft>
          <a:spcPct val="0"/>
        </a:spcAft>
        <a:buChar char="•"/>
        <a:defRPr sz="2344">
          <a:solidFill>
            <a:schemeClr val="tx1"/>
          </a:solidFill>
          <a:latin typeface="+mn-lt"/>
        </a:defRPr>
      </a:lvl3pPr>
      <a:lvl4pPr marL="1598414" indent="-227708" algn="l" rtl="0" eaLnBrk="0" fontAlgn="base" hangingPunct="0">
        <a:spcBef>
          <a:spcPct val="20000"/>
        </a:spcBef>
        <a:spcAft>
          <a:spcPct val="0"/>
        </a:spcAft>
        <a:buChar char="–"/>
        <a:defRPr sz="1969">
          <a:solidFill>
            <a:schemeClr val="tx1"/>
          </a:solidFill>
          <a:latin typeface="+mn-lt"/>
        </a:defRPr>
      </a:lvl4pPr>
      <a:lvl5pPr marL="2055317" indent="-227708" algn="l" rtl="0" eaLnBrk="0" fontAlgn="base" hangingPunct="0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5pPr>
      <a:lvl6pPr marL="2514035" indent="-228548" algn="l" rtl="0" fontAlgn="base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6pPr>
      <a:lvl7pPr marL="2971132" indent="-228548" algn="l" rtl="0" fontAlgn="base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7pPr>
      <a:lvl8pPr marL="3428228" indent="-228548" algn="l" rtl="0" fontAlgn="base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8pPr>
      <a:lvl9pPr marL="3885326" indent="-228548" algn="l" rtl="0" fontAlgn="base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1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E36C4BFF-D1B5-4873-814F-789A0D58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A9D414-1848-48E9-BB8D-20ACD26F876D}"/>
              </a:ext>
            </a:extLst>
          </p:cNvPr>
          <p:cNvSpPr/>
          <p:nvPr/>
        </p:nvSpPr>
        <p:spPr>
          <a:xfrm>
            <a:off x="5067673" y="4626072"/>
            <a:ext cx="2056653" cy="8720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067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  <a:endParaRPr lang="en-US" sz="5067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8768BEAD-BD8A-4A90-9437-491AB1B1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77789"/>
            <a:ext cx="60912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ĐOÀN KẾT</a:t>
            </a:r>
          </a:p>
          <a:p>
            <a:pPr algn="ctr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4A3</a:t>
            </a:r>
          </a:p>
        </p:txBody>
      </p:sp>
      <p:sp>
        <p:nvSpPr>
          <p:cNvPr id="16389" name="TextBox 1">
            <a:extLst>
              <a:ext uri="{FF2B5EF4-FFF2-40B4-BE49-F238E27FC236}">
                <a16:creationId xmlns:a16="http://schemas.microsoft.com/office/drawing/2014/main" id="{6A6377BE-5E38-462A-A547-EECA8ED5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89" y="3511045"/>
            <a:ext cx="1112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Chào mừng các con đến với tiết học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C20DD95-E553-4945-A08F-A10EC319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6334780"/>
            <a:ext cx="1112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 viên: Hà Thanh Huyền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7D9C03-3130-4834-BE1C-3E460B927E36}"/>
              </a:ext>
            </a:extLst>
          </p:cNvPr>
          <p:cNvSpPr/>
          <p:nvPr/>
        </p:nvSpPr>
        <p:spPr>
          <a:xfrm>
            <a:off x="11582400" y="5257800"/>
            <a:ext cx="203200" cy="203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616398"/>
            <a:ext cx="6070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2143125"/>
            <a:ext cx="6881813" cy="55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7"/>
          <p:cNvSpPr txBox="1">
            <a:spLocks noChangeArrowheads="1"/>
          </p:cNvSpPr>
          <p:nvPr/>
        </p:nvSpPr>
        <p:spPr bwMode="auto">
          <a:xfrm>
            <a:off x="952500" y="1092399"/>
            <a:ext cx="10644188" cy="31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ts val="22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13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 số có tổng các chữ số chia hết cho 9 thì chia hết cho 9. </a:t>
            </a:r>
          </a:p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ts val="22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13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VD: Các số: 72, 657,… </a:t>
            </a:r>
          </a:p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ts val="22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13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 số có tổng các chữ số không chia hết cho 9 thì không chia hết cho 9. </a:t>
            </a:r>
          </a:p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ts val="22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13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VD: Các số: 182, 451,… </a:t>
            </a:r>
            <a:endParaRPr kumimoji="0" lang="en-US" altLang="en-US" sz="2813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161" y="142876"/>
            <a:ext cx="2441695" cy="7416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9" b="1" i="1" u="none" strike="noStrike" kern="1200" cap="none" spc="0" normalizeH="0" baseline="0" noProof="0" dirty="0" err="1">
                <a:ln w="12700">
                  <a:solidFill>
                    <a:srgbClr val="3C789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C7895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Ghi</a:t>
            </a:r>
            <a:r>
              <a:rPr kumimoji="0" lang="en-US" sz="4219" b="1" i="1" u="none" strike="noStrike" kern="1200" cap="none" spc="0" normalizeH="0" baseline="0" noProof="0" dirty="0">
                <a:ln w="12700">
                  <a:solidFill>
                    <a:srgbClr val="3C789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C7895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219" b="1" i="1" u="none" strike="noStrike" kern="1200" cap="none" spc="0" normalizeH="0" baseline="0" noProof="0" dirty="0" err="1">
                <a:ln w="12700">
                  <a:solidFill>
                    <a:srgbClr val="3C789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C7895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</a:t>
            </a:r>
            <a:r>
              <a:rPr kumimoji="0" lang="en-US" sz="4219" b="1" i="1" u="none" strike="noStrike" kern="1200" cap="none" spc="0" normalizeH="0" baseline="0" noProof="0" dirty="0">
                <a:ln w="12700">
                  <a:solidFill>
                    <a:srgbClr val="3C789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C7895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1861951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23" y="-1273969"/>
            <a:ext cx="6935391" cy="5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8" y="-357188"/>
            <a:ext cx="8576964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1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815">
            <a:off x="2925961" y="260450"/>
            <a:ext cx="3320356" cy="33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86" y="3857625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2094012"/>
            <a:ext cx="109686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36" y="166687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29" y="2643188"/>
            <a:ext cx="6070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18" y="2071688"/>
            <a:ext cx="6881813" cy="55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13" descr="图片包含 玩具, 玩偶, 室内&#10;&#10;已生成极高可信度的说明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9" y="5430739"/>
            <a:ext cx="4528839" cy="142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2" y="-93762"/>
            <a:ext cx="2411016" cy="24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" y="139898"/>
            <a:ext cx="1340941" cy="14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1309688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6" y="-223242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6" y="3235524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61520" y="3143250"/>
            <a:ext cx="3884515" cy="943586"/>
          </a:xfrm>
          <a:prstGeom prst="rect">
            <a:avLst/>
          </a:prstGeom>
          <a:noFill/>
        </p:spPr>
        <p:txBody>
          <a:bodyPr wrap="none" lIns="77211" tIns="38605" rIns="77211" bIns="386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25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Thực</a:t>
            </a:r>
            <a:r>
              <a:rPr kumimoji="0" lang="en-US" sz="5625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5625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hành</a:t>
            </a:r>
            <a:endParaRPr kumimoji="0" lang="en-US" sz="5625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0355"/>
      </p:ext>
    </p:extLst>
  </p:cSld>
  <p:clrMapOvr>
    <a:masterClrMapping/>
  </p:clrMapOvr>
  <p:transition spd="slow" advClick="0" advTm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495071" y="1222375"/>
            <a:ext cx="3095625" cy="1858963"/>
            <a:chOff x="1552575" y="1219200"/>
            <a:chExt cx="3095625" cy="1858963"/>
          </a:xfrm>
        </p:grpSpPr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1552575" y="1219200"/>
              <a:ext cx="3095625" cy="1371600"/>
              <a:chOff x="1728" y="1440"/>
              <a:chExt cx="1056" cy="432"/>
            </a:xfrm>
          </p:grpSpPr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1968" y="1440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>
                <a:off x="1728" y="1872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 flipV="1">
                <a:off x="1728" y="1440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V="1">
                <a:off x="2544" y="1440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2286000" y="2647950"/>
              <a:ext cx="10668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993300"/>
                  </a:solidFill>
                </a:rPr>
                <a:t>Hình 1</a:t>
              </a:r>
            </a:p>
          </p:txBody>
        </p:sp>
      </p:grpSp>
      <p:grpSp>
        <p:nvGrpSpPr>
          <p:cNvPr id="42" name="Group 33"/>
          <p:cNvGrpSpPr>
            <a:grpSpLocks/>
          </p:cNvGrpSpPr>
          <p:nvPr/>
        </p:nvGrpSpPr>
        <p:grpSpPr bwMode="auto">
          <a:xfrm>
            <a:off x="4735283" y="1222375"/>
            <a:ext cx="2590800" cy="2438400"/>
            <a:chOff x="5410200" y="1249363"/>
            <a:chExt cx="2590800" cy="2438400"/>
          </a:xfrm>
        </p:grpSpPr>
        <p:grpSp>
          <p:nvGrpSpPr>
            <p:cNvPr id="43" name="Group 8"/>
            <p:cNvGrpSpPr>
              <a:grpSpLocks/>
            </p:cNvGrpSpPr>
            <p:nvPr/>
          </p:nvGrpSpPr>
          <p:grpSpPr bwMode="auto">
            <a:xfrm>
              <a:off x="5410200" y="1249363"/>
              <a:ext cx="2590800" cy="1951037"/>
              <a:chOff x="3024" y="1440"/>
              <a:chExt cx="772" cy="672"/>
            </a:xfrm>
          </p:grpSpPr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>
                <a:off x="3024" y="1440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>
                <a:off x="3024" y="1440"/>
                <a:ext cx="388" cy="67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388" cy="67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3408" y="211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6781800" y="3257550"/>
              <a:ext cx="1068387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993300"/>
                  </a:solidFill>
                </a:rPr>
                <a:t>Hình 2</a:t>
              </a:r>
            </a:p>
          </p:txBody>
        </p:sp>
      </p:grp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8697683" y="1460500"/>
            <a:ext cx="2971800" cy="1979613"/>
            <a:chOff x="8329613" y="1346200"/>
            <a:chExt cx="2971800" cy="1979613"/>
          </a:xfrm>
        </p:grpSpPr>
        <p:grpSp>
          <p:nvGrpSpPr>
            <p:cNvPr id="50" name="Group 13"/>
            <p:cNvGrpSpPr>
              <a:grpSpLocks/>
            </p:cNvGrpSpPr>
            <p:nvPr/>
          </p:nvGrpSpPr>
          <p:grpSpPr bwMode="auto">
            <a:xfrm>
              <a:off x="8329613" y="1346200"/>
              <a:ext cx="2971800" cy="1501775"/>
              <a:chOff x="3936" y="1440"/>
              <a:chExt cx="1392" cy="384"/>
            </a:xfrm>
          </p:grpSpPr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>
                <a:off x="4464" y="1440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5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6"/>
              <p:cNvSpPr>
                <a:spLocks noChangeShapeType="1"/>
              </p:cNvSpPr>
              <p:nvPr/>
            </p:nvSpPr>
            <p:spPr bwMode="auto">
              <a:xfrm flipH="1">
                <a:off x="3936" y="1440"/>
                <a:ext cx="528" cy="38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7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192" cy="38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9372600" y="2895600"/>
              <a:ext cx="10668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993300"/>
                  </a:solidFill>
                </a:rPr>
                <a:t>Hình 3</a:t>
              </a:r>
            </a:p>
          </p:txBody>
        </p:sp>
      </p:grpSp>
      <p:grpSp>
        <p:nvGrpSpPr>
          <p:cNvPr id="56" name="Group 35"/>
          <p:cNvGrpSpPr>
            <a:grpSpLocks/>
          </p:cNvGrpSpPr>
          <p:nvPr/>
        </p:nvGrpSpPr>
        <p:grpSpPr bwMode="auto">
          <a:xfrm>
            <a:off x="1877783" y="4170363"/>
            <a:ext cx="3405188" cy="2165350"/>
            <a:chOff x="1928813" y="3897313"/>
            <a:chExt cx="3405187" cy="2164962"/>
          </a:xfrm>
        </p:grpSpPr>
        <p:grpSp>
          <p:nvGrpSpPr>
            <p:cNvPr id="57" name="Group 18"/>
            <p:cNvGrpSpPr>
              <a:grpSpLocks/>
            </p:cNvGrpSpPr>
            <p:nvPr/>
          </p:nvGrpSpPr>
          <p:grpSpPr bwMode="auto">
            <a:xfrm>
              <a:off x="1928813" y="3897313"/>
              <a:ext cx="3405187" cy="1652587"/>
              <a:chOff x="0" y="2160"/>
              <a:chExt cx="2256" cy="1104"/>
            </a:xfrm>
          </p:grpSpPr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240" y="2160"/>
                <a:ext cx="201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 flipH="1">
                <a:off x="0" y="2160"/>
                <a:ext cx="240" cy="110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1"/>
              <p:cNvSpPr>
                <a:spLocks noChangeShapeType="1"/>
              </p:cNvSpPr>
              <p:nvPr/>
            </p:nvSpPr>
            <p:spPr bwMode="auto">
              <a:xfrm>
                <a:off x="0" y="3264"/>
                <a:ext cx="129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2"/>
              <p:cNvSpPr>
                <a:spLocks noChangeShapeType="1"/>
              </p:cNvSpPr>
              <p:nvPr/>
            </p:nvSpPr>
            <p:spPr bwMode="auto">
              <a:xfrm flipV="1">
                <a:off x="1296" y="2160"/>
                <a:ext cx="960" cy="110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2404833" y="5632062"/>
              <a:ext cx="10668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993300"/>
                  </a:solidFill>
                </a:rPr>
                <a:t>Hình 4</a:t>
              </a:r>
            </a:p>
          </p:txBody>
        </p:sp>
      </p:grpSp>
      <p:grpSp>
        <p:nvGrpSpPr>
          <p:cNvPr id="63" name="Group 36"/>
          <p:cNvGrpSpPr>
            <a:grpSpLocks/>
          </p:cNvGrpSpPr>
          <p:nvPr/>
        </p:nvGrpSpPr>
        <p:grpSpPr bwMode="auto">
          <a:xfrm>
            <a:off x="6967308" y="4170363"/>
            <a:ext cx="3178175" cy="2230437"/>
            <a:chOff x="6484938" y="3990975"/>
            <a:chExt cx="3178175" cy="2230438"/>
          </a:xfrm>
        </p:grpSpPr>
        <p:grpSp>
          <p:nvGrpSpPr>
            <p:cNvPr id="64" name="Group 23"/>
            <p:cNvGrpSpPr>
              <a:grpSpLocks/>
            </p:cNvGrpSpPr>
            <p:nvPr/>
          </p:nvGrpSpPr>
          <p:grpSpPr bwMode="auto">
            <a:xfrm rot="-367288">
              <a:off x="6484938" y="3990975"/>
              <a:ext cx="3178175" cy="1966913"/>
              <a:chOff x="2304" y="2448"/>
              <a:chExt cx="1872" cy="912"/>
            </a:xfrm>
          </p:grpSpPr>
          <p:sp>
            <p:nvSpPr>
              <p:cNvPr id="66" name="Line 24"/>
              <p:cNvSpPr>
                <a:spLocks noChangeShapeType="1"/>
              </p:cNvSpPr>
              <p:nvPr/>
            </p:nvSpPr>
            <p:spPr bwMode="auto">
              <a:xfrm>
                <a:off x="2304" y="2976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auto">
              <a:xfrm>
                <a:off x="3792" y="2448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6"/>
              <p:cNvSpPr>
                <a:spLocks noChangeShapeType="1"/>
              </p:cNvSpPr>
              <p:nvPr/>
            </p:nvSpPr>
            <p:spPr bwMode="auto">
              <a:xfrm flipV="1">
                <a:off x="2304" y="2448"/>
                <a:ext cx="1488" cy="528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 flipV="1">
                <a:off x="2688" y="2832"/>
                <a:ext cx="1488" cy="528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772400" y="5791200"/>
              <a:ext cx="10668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993300"/>
                  </a:solidFill>
                </a:rPr>
                <a:t>Hình 5</a:t>
              </a:r>
            </a:p>
          </p:txBody>
        </p:sp>
      </p:grp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422511" y="340352"/>
            <a:ext cx="9891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FF0000"/>
                </a:solidFill>
              </a:rPr>
              <a:t>Bài</a:t>
            </a:r>
            <a:r>
              <a:rPr lang="en-US" altLang="en-US" sz="3000" b="1" i="1" dirty="0">
                <a:solidFill>
                  <a:srgbClr val="FF0000"/>
                </a:solidFill>
              </a:rPr>
              <a:t> 1:  </a:t>
            </a:r>
            <a:r>
              <a:rPr lang="en-US" altLang="en-US" sz="3000" dirty="0" err="1"/>
              <a:t>Trong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các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hình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sau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hình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nào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là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hình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bình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hành</a:t>
            </a:r>
            <a:r>
              <a:rPr lang="en-US" altLang="en-US" sz="3000" dirty="0"/>
              <a:t>?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306283" y="3019425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54508" y="3622675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369071" y="6400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29277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805737" y="3261026"/>
            <a:ext cx="4114800" cy="2452688"/>
            <a:chOff x="3190" y="2544"/>
            <a:chExt cx="2393" cy="1339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3323" y="2832"/>
              <a:ext cx="2083" cy="816"/>
              <a:chOff x="3323" y="2832"/>
              <a:chExt cx="2083" cy="816"/>
            </a:xfrm>
          </p:grpSpPr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>
                <a:off x="3797" y="2832"/>
                <a:ext cx="1609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3323" y="3648"/>
                <a:ext cx="1609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 flipV="1">
                <a:off x="3323" y="2832"/>
                <a:ext cx="474" cy="81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 flipV="1">
                <a:off x="4932" y="2832"/>
                <a:ext cx="474" cy="81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678" y="2544"/>
              <a:ext cx="26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/>
                <a:t>M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317" y="2582"/>
              <a:ext cx="26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/>
                <a:t>N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918" y="3648"/>
              <a:ext cx="26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/>
                <a:t>P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190" y="3648"/>
              <a:ext cx="26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/>
                <a:t>Q</a:t>
              </a:r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8662987" y="355901"/>
            <a:ext cx="3257550" cy="2595563"/>
            <a:chOff x="3500" y="480"/>
            <a:chExt cx="2038" cy="1611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3678" y="768"/>
              <a:ext cx="1639" cy="1056"/>
              <a:chOff x="3678" y="768"/>
              <a:chExt cx="1639" cy="1056"/>
            </a:xfrm>
          </p:grpSpPr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flipV="1">
                <a:off x="4032" y="768"/>
                <a:ext cx="886" cy="9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3678" y="1632"/>
                <a:ext cx="1639" cy="19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H="1">
                <a:off x="3678" y="864"/>
                <a:ext cx="354" cy="768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H="1" flipV="1">
                <a:off x="4918" y="768"/>
                <a:ext cx="399" cy="105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855" y="624"/>
              <a:ext cx="266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830" y="480"/>
              <a:ext cx="26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273" y="1824"/>
              <a:ext cx="26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500" y="1584"/>
              <a:ext cx="266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0000FF"/>
                  </a:solidFill>
                </a:rPr>
                <a:t>D</a:t>
              </a:r>
            </a:p>
          </p:txBody>
        </p:sp>
      </p:grp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71463" y="207963"/>
            <a:ext cx="7272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i="1">
                <a:solidFill>
                  <a:srgbClr val="FF0000"/>
                </a:solidFill>
              </a:rPr>
              <a:t>Bài 2: </a:t>
            </a:r>
            <a:r>
              <a:rPr lang="en-US" altLang="en-US" sz="3000"/>
              <a:t>Cho biết trong hình tứ giác ABCD: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55613" y="762000"/>
            <a:ext cx="85359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/>
              <a:t>AB và DC là hai cạnh đối diện. </a:t>
            </a:r>
          </a:p>
          <a:p>
            <a:pPr>
              <a:spcBef>
                <a:spcPct val="50000"/>
              </a:spcBef>
            </a:pPr>
            <a:r>
              <a:rPr lang="en-US" altLang="en-US" sz="3000"/>
              <a:t>AD và BC là hai cạnh đối diện.</a:t>
            </a:r>
          </a:p>
          <a:p>
            <a:pPr>
              <a:spcBef>
                <a:spcPct val="50000"/>
              </a:spcBef>
            </a:pPr>
            <a:r>
              <a:rPr lang="en-US" altLang="en-US" sz="3000"/>
              <a:t>Hình tứ giác ABCD và hình bình hành MNPQ, trong hai hình đó hình nào có cặp cạnh đối diện song song và bằng nhau?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64F3C-B71A-418B-B0A9-BEAC176C312E}"/>
              </a:ext>
            </a:extLst>
          </p:cNvPr>
          <p:cNvSpPr txBox="1"/>
          <p:nvPr/>
        </p:nvSpPr>
        <p:spPr>
          <a:xfrm>
            <a:off x="455613" y="5911334"/>
            <a:ext cx="1122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Hình bình hành MNPQ có cặp cạnh đối song song và bằng nhau.</a:t>
            </a:r>
          </a:p>
        </p:txBody>
      </p:sp>
    </p:spTree>
    <p:extLst>
      <p:ext uri="{BB962C8B-B14F-4D97-AF65-F5344CB8AC3E}">
        <p14:creationId xmlns:p14="http://schemas.microsoft.com/office/powerpoint/2010/main" val="198012245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623888" y="801688"/>
            <a:ext cx="742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700">
                <a:ea typeface="MS PGothic" panose="020B0600070205080204" pitchFamily="34" charset="-128"/>
              </a:rPr>
              <a:t>a) </a:t>
            </a:r>
          </a:p>
        </p:txBody>
      </p:sp>
      <p:grpSp>
        <p:nvGrpSpPr>
          <p:cNvPr id="132" name="Group 124"/>
          <p:cNvGrpSpPr>
            <a:grpSpLocks/>
          </p:cNvGrpSpPr>
          <p:nvPr/>
        </p:nvGrpSpPr>
        <p:grpSpPr bwMode="auto">
          <a:xfrm>
            <a:off x="624609" y="1347716"/>
            <a:ext cx="6026150" cy="3733800"/>
            <a:chOff x="1198" y="1152"/>
            <a:chExt cx="4226" cy="2880"/>
          </a:xfrm>
          <a:noFill/>
        </p:grpSpPr>
        <p:sp useBgFill="1">
          <p:nvSpPr>
            <p:cNvPr id="133" name="Rectangle 6"/>
            <p:cNvSpPr>
              <a:spLocks noChangeArrowheads="1"/>
            </p:cNvSpPr>
            <p:nvPr/>
          </p:nvSpPr>
          <p:spPr bwMode="auto">
            <a:xfrm>
              <a:off x="5072" y="3621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5072" y="3209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35" name="Rectangle 8"/>
            <p:cNvSpPr>
              <a:spLocks noChangeArrowheads="1"/>
            </p:cNvSpPr>
            <p:nvPr/>
          </p:nvSpPr>
          <p:spPr bwMode="auto">
            <a:xfrm>
              <a:off x="5072" y="2798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36" name="Rectangle 9"/>
            <p:cNvSpPr>
              <a:spLocks noChangeArrowheads="1"/>
            </p:cNvSpPr>
            <p:nvPr/>
          </p:nvSpPr>
          <p:spPr bwMode="auto">
            <a:xfrm>
              <a:off x="5072" y="2386"/>
              <a:ext cx="352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37" name="Rectangle 10"/>
            <p:cNvSpPr>
              <a:spLocks noChangeArrowheads="1"/>
            </p:cNvSpPr>
            <p:nvPr/>
          </p:nvSpPr>
          <p:spPr bwMode="auto">
            <a:xfrm>
              <a:off x="5072" y="1975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38" name="Rectangle 11"/>
            <p:cNvSpPr>
              <a:spLocks noChangeArrowheads="1"/>
            </p:cNvSpPr>
            <p:nvPr/>
          </p:nvSpPr>
          <p:spPr bwMode="auto">
            <a:xfrm>
              <a:off x="5072" y="1563"/>
              <a:ext cx="352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39" name="Rectangle 12"/>
            <p:cNvSpPr>
              <a:spLocks noChangeArrowheads="1"/>
            </p:cNvSpPr>
            <p:nvPr/>
          </p:nvSpPr>
          <p:spPr bwMode="auto">
            <a:xfrm>
              <a:off x="5072" y="1152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0" name="Rectangle 13"/>
            <p:cNvSpPr>
              <a:spLocks noChangeArrowheads="1"/>
            </p:cNvSpPr>
            <p:nvPr/>
          </p:nvSpPr>
          <p:spPr bwMode="auto">
            <a:xfrm>
              <a:off x="4895" y="3621"/>
              <a:ext cx="177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1" name="Rectangle 14"/>
            <p:cNvSpPr>
              <a:spLocks noChangeArrowheads="1"/>
            </p:cNvSpPr>
            <p:nvPr/>
          </p:nvSpPr>
          <p:spPr bwMode="auto">
            <a:xfrm>
              <a:off x="4895" y="3209"/>
              <a:ext cx="177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4895" y="2798"/>
              <a:ext cx="177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3" name="Rectangle 16"/>
            <p:cNvSpPr>
              <a:spLocks noChangeArrowheads="1"/>
            </p:cNvSpPr>
            <p:nvPr/>
          </p:nvSpPr>
          <p:spPr bwMode="auto">
            <a:xfrm>
              <a:off x="4895" y="2386"/>
              <a:ext cx="177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4" name="Rectangle 17"/>
            <p:cNvSpPr>
              <a:spLocks noChangeArrowheads="1"/>
            </p:cNvSpPr>
            <p:nvPr/>
          </p:nvSpPr>
          <p:spPr bwMode="auto">
            <a:xfrm>
              <a:off x="4895" y="1975"/>
              <a:ext cx="177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5" name="Rectangle 18"/>
            <p:cNvSpPr>
              <a:spLocks noChangeArrowheads="1"/>
            </p:cNvSpPr>
            <p:nvPr/>
          </p:nvSpPr>
          <p:spPr bwMode="auto">
            <a:xfrm>
              <a:off x="4895" y="1563"/>
              <a:ext cx="177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6" name="Rectangle 19"/>
            <p:cNvSpPr>
              <a:spLocks noChangeArrowheads="1"/>
            </p:cNvSpPr>
            <p:nvPr/>
          </p:nvSpPr>
          <p:spPr bwMode="auto">
            <a:xfrm>
              <a:off x="4895" y="1152"/>
              <a:ext cx="177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7" name="Rectangle 20"/>
            <p:cNvSpPr>
              <a:spLocks noChangeArrowheads="1"/>
            </p:cNvSpPr>
            <p:nvPr/>
          </p:nvSpPr>
          <p:spPr bwMode="auto">
            <a:xfrm>
              <a:off x="4368" y="3621"/>
              <a:ext cx="528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8" name="Rectangle 21"/>
            <p:cNvSpPr>
              <a:spLocks noChangeArrowheads="1"/>
            </p:cNvSpPr>
            <p:nvPr/>
          </p:nvSpPr>
          <p:spPr bwMode="auto">
            <a:xfrm>
              <a:off x="4368" y="3209"/>
              <a:ext cx="528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49" name="Rectangle 22"/>
            <p:cNvSpPr>
              <a:spLocks noChangeArrowheads="1"/>
            </p:cNvSpPr>
            <p:nvPr/>
          </p:nvSpPr>
          <p:spPr bwMode="auto">
            <a:xfrm>
              <a:off x="4368" y="2798"/>
              <a:ext cx="528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50" name="Rectangle 23"/>
            <p:cNvSpPr>
              <a:spLocks noChangeArrowheads="1"/>
            </p:cNvSpPr>
            <p:nvPr/>
          </p:nvSpPr>
          <p:spPr bwMode="auto">
            <a:xfrm>
              <a:off x="4368" y="2386"/>
              <a:ext cx="528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51" name="Rectangle 24"/>
            <p:cNvSpPr>
              <a:spLocks noChangeArrowheads="1"/>
            </p:cNvSpPr>
            <p:nvPr/>
          </p:nvSpPr>
          <p:spPr bwMode="auto">
            <a:xfrm>
              <a:off x="4368" y="1975"/>
              <a:ext cx="528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52" name="Rectangle 25"/>
            <p:cNvSpPr>
              <a:spLocks noChangeArrowheads="1"/>
            </p:cNvSpPr>
            <p:nvPr/>
          </p:nvSpPr>
          <p:spPr bwMode="auto">
            <a:xfrm>
              <a:off x="4368" y="1563"/>
              <a:ext cx="528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 useBgFill="1"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4368" y="1152"/>
              <a:ext cx="528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4017" y="3621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4017" y="3209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56" name="Rectangle 29"/>
            <p:cNvSpPr>
              <a:spLocks noChangeArrowheads="1"/>
            </p:cNvSpPr>
            <p:nvPr/>
          </p:nvSpPr>
          <p:spPr bwMode="auto">
            <a:xfrm>
              <a:off x="4017" y="2798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57" name="Rectangle 30"/>
            <p:cNvSpPr>
              <a:spLocks noChangeArrowheads="1"/>
            </p:cNvSpPr>
            <p:nvPr/>
          </p:nvSpPr>
          <p:spPr bwMode="auto">
            <a:xfrm>
              <a:off x="4017" y="2386"/>
              <a:ext cx="351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58" name="Rectangle 31"/>
            <p:cNvSpPr>
              <a:spLocks noChangeArrowheads="1"/>
            </p:cNvSpPr>
            <p:nvPr/>
          </p:nvSpPr>
          <p:spPr bwMode="auto">
            <a:xfrm>
              <a:off x="4017" y="1975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59" name="Rectangle 32"/>
            <p:cNvSpPr>
              <a:spLocks noChangeArrowheads="1"/>
            </p:cNvSpPr>
            <p:nvPr/>
          </p:nvSpPr>
          <p:spPr bwMode="auto">
            <a:xfrm>
              <a:off x="4017" y="1563"/>
              <a:ext cx="351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0" name="Rectangle 33"/>
            <p:cNvSpPr>
              <a:spLocks noChangeArrowheads="1"/>
            </p:cNvSpPr>
            <p:nvPr/>
          </p:nvSpPr>
          <p:spPr bwMode="auto">
            <a:xfrm>
              <a:off x="4017" y="1152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1" name="Rectangle 34"/>
            <p:cNvSpPr>
              <a:spLocks noChangeArrowheads="1"/>
            </p:cNvSpPr>
            <p:nvPr/>
          </p:nvSpPr>
          <p:spPr bwMode="auto">
            <a:xfrm>
              <a:off x="3663" y="3621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2" name="Rectangle 35"/>
            <p:cNvSpPr>
              <a:spLocks noChangeArrowheads="1"/>
            </p:cNvSpPr>
            <p:nvPr/>
          </p:nvSpPr>
          <p:spPr bwMode="auto">
            <a:xfrm>
              <a:off x="3663" y="3209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3" name="Rectangle 36"/>
            <p:cNvSpPr>
              <a:spLocks noChangeArrowheads="1"/>
            </p:cNvSpPr>
            <p:nvPr/>
          </p:nvSpPr>
          <p:spPr bwMode="auto">
            <a:xfrm>
              <a:off x="3663" y="2798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4" name="Rectangle 37"/>
            <p:cNvSpPr>
              <a:spLocks noChangeArrowheads="1"/>
            </p:cNvSpPr>
            <p:nvPr/>
          </p:nvSpPr>
          <p:spPr bwMode="auto">
            <a:xfrm>
              <a:off x="3663" y="2386"/>
              <a:ext cx="353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5" name="Rectangle 38"/>
            <p:cNvSpPr>
              <a:spLocks noChangeArrowheads="1"/>
            </p:cNvSpPr>
            <p:nvPr/>
          </p:nvSpPr>
          <p:spPr bwMode="auto">
            <a:xfrm>
              <a:off x="3663" y="1975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6" name="Rectangle 39"/>
            <p:cNvSpPr>
              <a:spLocks noChangeArrowheads="1"/>
            </p:cNvSpPr>
            <p:nvPr/>
          </p:nvSpPr>
          <p:spPr bwMode="auto">
            <a:xfrm>
              <a:off x="3663" y="1563"/>
              <a:ext cx="353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7" name="Rectangle 40"/>
            <p:cNvSpPr>
              <a:spLocks noChangeArrowheads="1"/>
            </p:cNvSpPr>
            <p:nvPr/>
          </p:nvSpPr>
          <p:spPr bwMode="auto">
            <a:xfrm>
              <a:off x="3663" y="1152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8" name="Rectangle 41"/>
            <p:cNvSpPr>
              <a:spLocks noChangeArrowheads="1"/>
            </p:cNvSpPr>
            <p:nvPr/>
          </p:nvSpPr>
          <p:spPr bwMode="auto">
            <a:xfrm>
              <a:off x="3311" y="3621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69" name="Rectangle 42"/>
            <p:cNvSpPr>
              <a:spLocks noChangeArrowheads="1"/>
            </p:cNvSpPr>
            <p:nvPr/>
          </p:nvSpPr>
          <p:spPr bwMode="auto">
            <a:xfrm>
              <a:off x="3311" y="3209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0" name="Rectangle 43"/>
            <p:cNvSpPr>
              <a:spLocks noChangeArrowheads="1"/>
            </p:cNvSpPr>
            <p:nvPr/>
          </p:nvSpPr>
          <p:spPr bwMode="auto">
            <a:xfrm>
              <a:off x="3311" y="2798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1" name="Rectangle 44"/>
            <p:cNvSpPr>
              <a:spLocks noChangeArrowheads="1"/>
            </p:cNvSpPr>
            <p:nvPr/>
          </p:nvSpPr>
          <p:spPr bwMode="auto">
            <a:xfrm>
              <a:off x="3311" y="2386"/>
              <a:ext cx="352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2" name="Rectangle 45"/>
            <p:cNvSpPr>
              <a:spLocks noChangeArrowheads="1"/>
            </p:cNvSpPr>
            <p:nvPr/>
          </p:nvSpPr>
          <p:spPr bwMode="auto">
            <a:xfrm>
              <a:off x="3311" y="1975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3" name="Rectangle 46"/>
            <p:cNvSpPr>
              <a:spLocks noChangeArrowheads="1"/>
            </p:cNvSpPr>
            <p:nvPr/>
          </p:nvSpPr>
          <p:spPr bwMode="auto">
            <a:xfrm>
              <a:off x="3311" y="1563"/>
              <a:ext cx="352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4" name="Rectangle 47"/>
            <p:cNvSpPr>
              <a:spLocks noChangeArrowheads="1"/>
            </p:cNvSpPr>
            <p:nvPr/>
          </p:nvSpPr>
          <p:spPr bwMode="auto">
            <a:xfrm>
              <a:off x="3311" y="1152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5" name="Rectangle 48"/>
            <p:cNvSpPr>
              <a:spLocks noChangeArrowheads="1"/>
            </p:cNvSpPr>
            <p:nvPr/>
          </p:nvSpPr>
          <p:spPr bwMode="auto">
            <a:xfrm>
              <a:off x="2959" y="3621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6" name="Rectangle 49"/>
            <p:cNvSpPr>
              <a:spLocks noChangeArrowheads="1"/>
            </p:cNvSpPr>
            <p:nvPr/>
          </p:nvSpPr>
          <p:spPr bwMode="auto">
            <a:xfrm>
              <a:off x="2959" y="3209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7" name="Rectangle 50"/>
            <p:cNvSpPr>
              <a:spLocks noChangeArrowheads="1"/>
            </p:cNvSpPr>
            <p:nvPr/>
          </p:nvSpPr>
          <p:spPr bwMode="auto">
            <a:xfrm>
              <a:off x="2959" y="2798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8" name="Rectangle 51"/>
            <p:cNvSpPr>
              <a:spLocks noChangeArrowheads="1"/>
            </p:cNvSpPr>
            <p:nvPr/>
          </p:nvSpPr>
          <p:spPr bwMode="auto">
            <a:xfrm>
              <a:off x="2959" y="2386"/>
              <a:ext cx="352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79" name="Rectangle 52"/>
            <p:cNvSpPr>
              <a:spLocks noChangeArrowheads="1"/>
            </p:cNvSpPr>
            <p:nvPr/>
          </p:nvSpPr>
          <p:spPr bwMode="auto">
            <a:xfrm>
              <a:off x="2959" y="1975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0" name="Rectangle 53"/>
            <p:cNvSpPr>
              <a:spLocks noChangeArrowheads="1"/>
            </p:cNvSpPr>
            <p:nvPr/>
          </p:nvSpPr>
          <p:spPr bwMode="auto">
            <a:xfrm>
              <a:off x="2959" y="1563"/>
              <a:ext cx="352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1" name="Rectangle 54"/>
            <p:cNvSpPr>
              <a:spLocks noChangeArrowheads="1"/>
            </p:cNvSpPr>
            <p:nvPr/>
          </p:nvSpPr>
          <p:spPr bwMode="auto">
            <a:xfrm>
              <a:off x="2959" y="1152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2" name="Rectangle 55"/>
            <p:cNvSpPr>
              <a:spLocks noChangeArrowheads="1"/>
            </p:cNvSpPr>
            <p:nvPr/>
          </p:nvSpPr>
          <p:spPr bwMode="auto">
            <a:xfrm>
              <a:off x="2605" y="3621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3" name="Rectangle 56"/>
            <p:cNvSpPr>
              <a:spLocks noChangeArrowheads="1"/>
            </p:cNvSpPr>
            <p:nvPr/>
          </p:nvSpPr>
          <p:spPr bwMode="auto">
            <a:xfrm>
              <a:off x="2605" y="3209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4" name="Rectangle 57"/>
            <p:cNvSpPr>
              <a:spLocks noChangeArrowheads="1"/>
            </p:cNvSpPr>
            <p:nvPr/>
          </p:nvSpPr>
          <p:spPr bwMode="auto">
            <a:xfrm>
              <a:off x="2605" y="2798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5" name="Rectangle 58"/>
            <p:cNvSpPr>
              <a:spLocks noChangeArrowheads="1"/>
            </p:cNvSpPr>
            <p:nvPr/>
          </p:nvSpPr>
          <p:spPr bwMode="auto">
            <a:xfrm>
              <a:off x="2605" y="2386"/>
              <a:ext cx="351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6" name="Rectangle 59"/>
            <p:cNvSpPr>
              <a:spLocks noChangeArrowheads="1"/>
            </p:cNvSpPr>
            <p:nvPr/>
          </p:nvSpPr>
          <p:spPr bwMode="auto">
            <a:xfrm>
              <a:off x="2605" y="1975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7" name="Rectangle 60"/>
            <p:cNvSpPr>
              <a:spLocks noChangeArrowheads="1"/>
            </p:cNvSpPr>
            <p:nvPr/>
          </p:nvSpPr>
          <p:spPr bwMode="auto">
            <a:xfrm>
              <a:off x="2605" y="1563"/>
              <a:ext cx="351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8" name="Rectangle 61"/>
            <p:cNvSpPr>
              <a:spLocks noChangeArrowheads="1"/>
            </p:cNvSpPr>
            <p:nvPr/>
          </p:nvSpPr>
          <p:spPr bwMode="auto">
            <a:xfrm>
              <a:off x="2605" y="1152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89" name="Rectangle 62"/>
            <p:cNvSpPr>
              <a:spLocks noChangeArrowheads="1"/>
            </p:cNvSpPr>
            <p:nvPr/>
          </p:nvSpPr>
          <p:spPr bwMode="auto">
            <a:xfrm>
              <a:off x="2255" y="3621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0" name="Rectangle 63"/>
            <p:cNvSpPr>
              <a:spLocks noChangeArrowheads="1"/>
            </p:cNvSpPr>
            <p:nvPr/>
          </p:nvSpPr>
          <p:spPr bwMode="auto">
            <a:xfrm>
              <a:off x="2255" y="3209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1" name="Rectangle 64"/>
            <p:cNvSpPr>
              <a:spLocks noChangeArrowheads="1"/>
            </p:cNvSpPr>
            <p:nvPr/>
          </p:nvSpPr>
          <p:spPr bwMode="auto">
            <a:xfrm>
              <a:off x="2255" y="2798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2" name="Rectangle 65"/>
            <p:cNvSpPr>
              <a:spLocks noChangeArrowheads="1"/>
            </p:cNvSpPr>
            <p:nvPr/>
          </p:nvSpPr>
          <p:spPr bwMode="auto">
            <a:xfrm>
              <a:off x="2255" y="2386"/>
              <a:ext cx="352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3" name="Rectangle 66"/>
            <p:cNvSpPr>
              <a:spLocks noChangeArrowheads="1"/>
            </p:cNvSpPr>
            <p:nvPr/>
          </p:nvSpPr>
          <p:spPr bwMode="auto">
            <a:xfrm>
              <a:off x="2255" y="1975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4" name="Rectangle 67"/>
            <p:cNvSpPr>
              <a:spLocks noChangeArrowheads="1"/>
            </p:cNvSpPr>
            <p:nvPr/>
          </p:nvSpPr>
          <p:spPr bwMode="auto">
            <a:xfrm>
              <a:off x="2255" y="1563"/>
              <a:ext cx="352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5" name="Rectangle 68"/>
            <p:cNvSpPr>
              <a:spLocks noChangeArrowheads="1"/>
            </p:cNvSpPr>
            <p:nvPr/>
          </p:nvSpPr>
          <p:spPr bwMode="auto">
            <a:xfrm>
              <a:off x="2255" y="1152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6" name="Rectangle 69"/>
            <p:cNvSpPr>
              <a:spLocks noChangeArrowheads="1"/>
            </p:cNvSpPr>
            <p:nvPr/>
          </p:nvSpPr>
          <p:spPr bwMode="auto">
            <a:xfrm>
              <a:off x="1904" y="3621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7" name="Rectangle 70"/>
            <p:cNvSpPr>
              <a:spLocks noChangeArrowheads="1"/>
            </p:cNvSpPr>
            <p:nvPr/>
          </p:nvSpPr>
          <p:spPr bwMode="auto">
            <a:xfrm>
              <a:off x="1904" y="3209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8" name="Rectangle 71"/>
            <p:cNvSpPr>
              <a:spLocks noChangeArrowheads="1"/>
            </p:cNvSpPr>
            <p:nvPr/>
          </p:nvSpPr>
          <p:spPr bwMode="auto">
            <a:xfrm>
              <a:off x="1904" y="2798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199" name="Rectangle 72"/>
            <p:cNvSpPr>
              <a:spLocks noChangeArrowheads="1"/>
            </p:cNvSpPr>
            <p:nvPr/>
          </p:nvSpPr>
          <p:spPr bwMode="auto">
            <a:xfrm>
              <a:off x="1904" y="2386"/>
              <a:ext cx="351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0" name="Rectangle 73"/>
            <p:cNvSpPr>
              <a:spLocks noChangeArrowheads="1"/>
            </p:cNvSpPr>
            <p:nvPr/>
          </p:nvSpPr>
          <p:spPr bwMode="auto">
            <a:xfrm>
              <a:off x="1904" y="1975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1" name="Rectangle 74"/>
            <p:cNvSpPr>
              <a:spLocks noChangeArrowheads="1"/>
            </p:cNvSpPr>
            <p:nvPr/>
          </p:nvSpPr>
          <p:spPr bwMode="auto">
            <a:xfrm>
              <a:off x="1904" y="1563"/>
              <a:ext cx="351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2" name="Rectangle 75"/>
            <p:cNvSpPr>
              <a:spLocks noChangeArrowheads="1"/>
            </p:cNvSpPr>
            <p:nvPr/>
          </p:nvSpPr>
          <p:spPr bwMode="auto">
            <a:xfrm>
              <a:off x="1904" y="1152"/>
              <a:ext cx="351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3" name="Rectangle 76"/>
            <p:cNvSpPr>
              <a:spLocks noChangeArrowheads="1"/>
            </p:cNvSpPr>
            <p:nvPr/>
          </p:nvSpPr>
          <p:spPr bwMode="auto">
            <a:xfrm>
              <a:off x="1550" y="3621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4" name="Rectangle 77"/>
            <p:cNvSpPr>
              <a:spLocks noChangeArrowheads="1"/>
            </p:cNvSpPr>
            <p:nvPr/>
          </p:nvSpPr>
          <p:spPr bwMode="auto">
            <a:xfrm>
              <a:off x="1550" y="3209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5" name="Rectangle 78"/>
            <p:cNvSpPr>
              <a:spLocks noChangeArrowheads="1"/>
            </p:cNvSpPr>
            <p:nvPr/>
          </p:nvSpPr>
          <p:spPr bwMode="auto">
            <a:xfrm>
              <a:off x="1550" y="2798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6" name="Rectangle 79"/>
            <p:cNvSpPr>
              <a:spLocks noChangeArrowheads="1"/>
            </p:cNvSpPr>
            <p:nvPr/>
          </p:nvSpPr>
          <p:spPr bwMode="auto">
            <a:xfrm>
              <a:off x="1550" y="2386"/>
              <a:ext cx="353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7" name="Rectangle 80"/>
            <p:cNvSpPr>
              <a:spLocks noChangeArrowheads="1"/>
            </p:cNvSpPr>
            <p:nvPr/>
          </p:nvSpPr>
          <p:spPr bwMode="auto">
            <a:xfrm>
              <a:off x="1550" y="1975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8" name="Rectangle 81"/>
            <p:cNvSpPr>
              <a:spLocks noChangeArrowheads="1"/>
            </p:cNvSpPr>
            <p:nvPr/>
          </p:nvSpPr>
          <p:spPr bwMode="auto">
            <a:xfrm>
              <a:off x="1550" y="1563"/>
              <a:ext cx="353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09" name="Rectangle 82"/>
            <p:cNvSpPr>
              <a:spLocks noChangeArrowheads="1"/>
            </p:cNvSpPr>
            <p:nvPr/>
          </p:nvSpPr>
          <p:spPr bwMode="auto">
            <a:xfrm>
              <a:off x="1550" y="1152"/>
              <a:ext cx="353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10" name="Rectangle 83"/>
            <p:cNvSpPr>
              <a:spLocks noChangeArrowheads="1"/>
            </p:cNvSpPr>
            <p:nvPr/>
          </p:nvSpPr>
          <p:spPr bwMode="auto">
            <a:xfrm>
              <a:off x="1198" y="3621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11" name="Rectangle 84"/>
            <p:cNvSpPr>
              <a:spLocks noChangeArrowheads="1"/>
            </p:cNvSpPr>
            <p:nvPr/>
          </p:nvSpPr>
          <p:spPr bwMode="auto">
            <a:xfrm>
              <a:off x="1198" y="3209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12" name="Rectangle 85"/>
            <p:cNvSpPr>
              <a:spLocks noChangeArrowheads="1"/>
            </p:cNvSpPr>
            <p:nvPr/>
          </p:nvSpPr>
          <p:spPr bwMode="auto">
            <a:xfrm>
              <a:off x="1198" y="2798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13" name="Rectangle 86"/>
            <p:cNvSpPr>
              <a:spLocks noChangeArrowheads="1"/>
            </p:cNvSpPr>
            <p:nvPr/>
          </p:nvSpPr>
          <p:spPr bwMode="auto">
            <a:xfrm>
              <a:off x="1198" y="2386"/>
              <a:ext cx="352" cy="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14" name="Rectangle 87"/>
            <p:cNvSpPr>
              <a:spLocks noChangeArrowheads="1"/>
            </p:cNvSpPr>
            <p:nvPr/>
          </p:nvSpPr>
          <p:spPr bwMode="auto">
            <a:xfrm>
              <a:off x="1198" y="1975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15" name="Rectangle 88"/>
            <p:cNvSpPr>
              <a:spLocks noChangeArrowheads="1"/>
            </p:cNvSpPr>
            <p:nvPr/>
          </p:nvSpPr>
          <p:spPr bwMode="auto">
            <a:xfrm>
              <a:off x="1198" y="1563"/>
              <a:ext cx="352" cy="4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16" name="Rectangle 89"/>
            <p:cNvSpPr>
              <a:spLocks noChangeArrowheads="1"/>
            </p:cNvSpPr>
            <p:nvPr/>
          </p:nvSpPr>
          <p:spPr bwMode="auto">
            <a:xfrm>
              <a:off x="1198" y="1152"/>
              <a:ext cx="352" cy="4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217" name="Line 90"/>
            <p:cNvSpPr>
              <a:spLocks noChangeShapeType="1"/>
            </p:cNvSpPr>
            <p:nvPr/>
          </p:nvSpPr>
          <p:spPr bwMode="auto">
            <a:xfrm>
              <a:off x="1198" y="1152"/>
              <a:ext cx="3170" cy="0"/>
            </a:xfrm>
            <a:prstGeom prst="line">
              <a:avLst/>
            </a:prstGeom>
            <a:grp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8" name="Line 91"/>
            <p:cNvSpPr>
              <a:spLocks noChangeShapeType="1"/>
            </p:cNvSpPr>
            <p:nvPr/>
          </p:nvSpPr>
          <p:spPr bwMode="auto">
            <a:xfrm>
              <a:off x="1198" y="4032"/>
              <a:ext cx="3170" cy="0"/>
            </a:xfrm>
            <a:prstGeom prst="line">
              <a:avLst/>
            </a:prstGeom>
            <a:grp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9" name="Line 92"/>
            <p:cNvSpPr>
              <a:spLocks noChangeShapeType="1"/>
            </p:cNvSpPr>
            <p:nvPr/>
          </p:nvSpPr>
          <p:spPr bwMode="auto">
            <a:xfrm>
              <a:off x="1198" y="1152"/>
              <a:ext cx="0" cy="2880"/>
            </a:xfrm>
            <a:prstGeom prst="line">
              <a:avLst/>
            </a:prstGeom>
            <a:grp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0" name="Line 93"/>
            <p:cNvSpPr>
              <a:spLocks noChangeShapeType="1"/>
            </p:cNvSpPr>
            <p:nvPr/>
          </p:nvSpPr>
          <p:spPr bwMode="auto">
            <a:xfrm>
              <a:off x="5424" y="1152"/>
              <a:ext cx="0" cy="41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1" name="Line 94"/>
            <p:cNvSpPr>
              <a:spLocks noChangeShapeType="1"/>
            </p:cNvSpPr>
            <p:nvPr/>
          </p:nvSpPr>
          <p:spPr bwMode="auto">
            <a:xfrm>
              <a:off x="1198" y="1563"/>
              <a:ext cx="317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2" name="Line 95"/>
            <p:cNvSpPr>
              <a:spLocks noChangeShapeType="1"/>
            </p:cNvSpPr>
            <p:nvPr/>
          </p:nvSpPr>
          <p:spPr bwMode="auto">
            <a:xfrm>
              <a:off x="1198" y="1975"/>
              <a:ext cx="317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3" name="Line 96"/>
            <p:cNvSpPr>
              <a:spLocks noChangeShapeType="1"/>
            </p:cNvSpPr>
            <p:nvPr/>
          </p:nvSpPr>
          <p:spPr bwMode="auto">
            <a:xfrm>
              <a:off x="1198" y="2386"/>
              <a:ext cx="317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4" name="Line 97"/>
            <p:cNvSpPr>
              <a:spLocks noChangeShapeType="1"/>
            </p:cNvSpPr>
            <p:nvPr/>
          </p:nvSpPr>
          <p:spPr bwMode="auto">
            <a:xfrm>
              <a:off x="1198" y="2798"/>
              <a:ext cx="317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5" name="Line 98"/>
            <p:cNvSpPr>
              <a:spLocks noChangeShapeType="1"/>
            </p:cNvSpPr>
            <p:nvPr/>
          </p:nvSpPr>
          <p:spPr bwMode="auto">
            <a:xfrm>
              <a:off x="1198" y="3209"/>
              <a:ext cx="317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6" name="Line 99"/>
            <p:cNvSpPr>
              <a:spLocks noChangeShapeType="1"/>
            </p:cNvSpPr>
            <p:nvPr/>
          </p:nvSpPr>
          <p:spPr bwMode="auto">
            <a:xfrm>
              <a:off x="1198" y="3621"/>
              <a:ext cx="317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7" name="Line 100"/>
            <p:cNvSpPr>
              <a:spLocks noChangeShapeType="1"/>
            </p:cNvSpPr>
            <p:nvPr/>
          </p:nvSpPr>
          <p:spPr bwMode="auto">
            <a:xfrm>
              <a:off x="1550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8" name="Line 101"/>
            <p:cNvSpPr>
              <a:spLocks noChangeShapeType="1"/>
            </p:cNvSpPr>
            <p:nvPr/>
          </p:nvSpPr>
          <p:spPr bwMode="auto">
            <a:xfrm>
              <a:off x="1903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9" name="Line 102"/>
            <p:cNvSpPr>
              <a:spLocks noChangeShapeType="1"/>
            </p:cNvSpPr>
            <p:nvPr/>
          </p:nvSpPr>
          <p:spPr bwMode="auto">
            <a:xfrm>
              <a:off x="2255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0" name="Line 103"/>
            <p:cNvSpPr>
              <a:spLocks noChangeShapeType="1"/>
            </p:cNvSpPr>
            <p:nvPr/>
          </p:nvSpPr>
          <p:spPr bwMode="auto">
            <a:xfrm>
              <a:off x="2606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1" name="Line 104"/>
            <p:cNvSpPr>
              <a:spLocks noChangeShapeType="1"/>
            </p:cNvSpPr>
            <p:nvPr/>
          </p:nvSpPr>
          <p:spPr bwMode="auto">
            <a:xfrm>
              <a:off x="2959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2" name="Line 105"/>
            <p:cNvSpPr>
              <a:spLocks noChangeShapeType="1"/>
            </p:cNvSpPr>
            <p:nvPr/>
          </p:nvSpPr>
          <p:spPr bwMode="auto">
            <a:xfrm>
              <a:off x="3311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3" name="Line 106"/>
            <p:cNvSpPr>
              <a:spLocks noChangeShapeType="1"/>
            </p:cNvSpPr>
            <p:nvPr/>
          </p:nvSpPr>
          <p:spPr bwMode="auto">
            <a:xfrm>
              <a:off x="3663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4" name="Line 107"/>
            <p:cNvSpPr>
              <a:spLocks noChangeShapeType="1"/>
            </p:cNvSpPr>
            <p:nvPr/>
          </p:nvSpPr>
          <p:spPr bwMode="auto">
            <a:xfrm>
              <a:off x="4016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5" name="Line 108"/>
            <p:cNvSpPr>
              <a:spLocks noChangeShapeType="1"/>
            </p:cNvSpPr>
            <p:nvPr/>
          </p:nvSpPr>
          <p:spPr bwMode="auto">
            <a:xfrm>
              <a:off x="4368" y="1152"/>
              <a:ext cx="0" cy="288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" name="Line 109"/>
            <p:cNvSpPr>
              <a:spLocks noChangeShapeType="1"/>
            </p:cNvSpPr>
            <p:nvPr/>
          </p:nvSpPr>
          <p:spPr bwMode="auto">
            <a:xfrm>
              <a:off x="4894" y="1152"/>
              <a:ext cx="17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7" name="Line 110"/>
            <p:cNvSpPr>
              <a:spLocks noChangeShapeType="1"/>
            </p:cNvSpPr>
            <p:nvPr/>
          </p:nvSpPr>
          <p:spPr bwMode="auto">
            <a:xfrm>
              <a:off x="4368" y="1152"/>
              <a:ext cx="526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8" name="Line 111"/>
            <p:cNvSpPr>
              <a:spLocks noChangeShapeType="1"/>
            </p:cNvSpPr>
            <p:nvPr/>
          </p:nvSpPr>
          <p:spPr bwMode="auto">
            <a:xfrm>
              <a:off x="5072" y="1152"/>
              <a:ext cx="35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9" name="Line 112"/>
            <p:cNvSpPr>
              <a:spLocks noChangeShapeType="1"/>
            </p:cNvSpPr>
            <p:nvPr/>
          </p:nvSpPr>
          <p:spPr bwMode="auto">
            <a:xfrm>
              <a:off x="5424" y="1563"/>
              <a:ext cx="0" cy="412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0" name="Line 113"/>
            <p:cNvSpPr>
              <a:spLocks noChangeShapeType="1"/>
            </p:cNvSpPr>
            <p:nvPr/>
          </p:nvSpPr>
          <p:spPr bwMode="auto">
            <a:xfrm>
              <a:off x="5424" y="1975"/>
              <a:ext cx="0" cy="41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1" name="Line 114"/>
            <p:cNvSpPr>
              <a:spLocks noChangeShapeType="1"/>
            </p:cNvSpPr>
            <p:nvPr/>
          </p:nvSpPr>
          <p:spPr bwMode="auto">
            <a:xfrm>
              <a:off x="5424" y="2386"/>
              <a:ext cx="0" cy="412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2" name="Line 115"/>
            <p:cNvSpPr>
              <a:spLocks noChangeShapeType="1"/>
            </p:cNvSpPr>
            <p:nvPr/>
          </p:nvSpPr>
          <p:spPr bwMode="auto">
            <a:xfrm>
              <a:off x="5424" y="2798"/>
              <a:ext cx="0" cy="41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3" name="Line 116"/>
            <p:cNvSpPr>
              <a:spLocks noChangeShapeType="1"/>
            </p:cNvSpPr>
            <p:nvPr/>
          </p:nvSpPr>
          <p:spPr bwMode="auto">
            <a:xfrm>
              <a:off x="5424" y="3209"/>
              <a:ext cx="0" cy="412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4" name="Line 117"/>
            <p:cNvSpPr>
              <a:spLocks noChangeShapeType="1"/>
            </p:cNvSpPr>
            <p:nvPr/>
          </p:nvSpPr>
          <p:spPr bwMode="auto">
            <a:xfrm>
              <a:off x="5424" y="3621"/>
              <a:ext cx="0" cy="41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5" name="Line 118"/>
            <p:cNvSpPr>
              <a:spLocks noChangeShapeType="1"/>
            </p:cNvSpPr>
            <p:nvPr/>
          </p:nvSpPr>
          <p:spPr bwMode="auto">
            <a:xfrm>
              <a:off x="4894" y="4032"/>
              <a:ext cx="17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" name="Line 119"/>
            <p:cNvSpPr>
              <a:spLocks noChangeShapeType="1"/>
            </p:cNvSpPr>
            <p:nvPr/>
          </p:nvSpPr>
          <p:spPr bwMode="auto">
            <a:xfrm>
              <a:off x="4368" y="4032"/>
              <a:ext cx="526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7" name="Line 120"/>
            <p:cNvSpPr>
              <a:spLocks noChangeShapeType="1"/>
            </p:cNvSpPr>
            <p:nvPr/>
          </p:nvSpPr>
          <p:spPr bwMode="auto">
            <a:xfrm>
              <a:off x="5072" y="4032"/>
              <a:ext cx="352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48" name="Group 126"/>
          <p:cNvGrpSpPr>
            <a:grpSpLocks/>
          </p:cNvGrpSpPr>
          <p:nvPr/>
        </p:nvGrpSpPr>
        <p:grpSpPr bwMode="auto">
          <a:xfrm>
            <a:off x="1104900" y="1876425"/>
            <a:ext cx="3498850" cy="2667000"/>
            <a:chOff x="1527" y="1536"/>
            <a:chExt cx="2437" cy="2028"/>
          </a:xfrm>
        </p:grpSpPr>
        <p:sp>
          <p:nvSpPr>
            <p:cNvPr id="249" name="Line 122"/>
            <p:cNvSpPr>
              <a:spLocks noChangeShapeType="1"/>
            </p:cNvSpPr>
            <p:nvPr/>
          </p:nvSpPr>
          <p:spPr bwMode="auto">
            <a:xfrm flipV="1">
              <a:off x="1527" y="1536"/>
              <a:ext cx="345" cy="20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123"/>
            <p:cNvSpPr>
              <a:spLocks noChangeShapeType="1"/>
            </p:cNvSpPr>
            <p:nvPr/>
          </p:nvSpPr>
          <p:spPr bwMode="auto">
            <a:xfrm>
              <a:off x="1872" y="1556"/>
              <a:ext cx="209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51" name="Group 127"/>
          <p:cNvGraphicFramePr>
            <a:graphicFrameLocks noGrp="1"/>
          </p:cNvGraphicFramePr>
          <p:nvPr/>
        </p:nvGraphicFramePr>
        <p:xfrm>
          <a:off x="7077075" y="1347788"/>
          <a:ext cx="4581522" cy="3733800"/>
        </p:xfrm>
        <a:graphic>
          <a:graphicData uri="http://schemas.openxmlformats.org/drawingml/2006/table">
            <a:tbl>
              <a:tblPr/>
              <a:tblGrid>
                <a:gridCol w="50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0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2" name="Text Box 243"/>
          <p:cNvSpPr txBox="1">
            <a:spLocks noChangeArrowheads="1"/>
          </p:cNvSpPr>
          <p:nvPr/>
        </p:nvSpPr>
        <p:spPr bwMode="auto">
          <a:xfrm>
            <a:off x="7596188" y="839788"/>
            <a:ext cx="1120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700">
                <a:ea typeface="MS PGothic" panose="020B0600070205080204" pitchFamily="34" charset="-128"/>
              </a:rPr>
              <a:t>b) </a:t>
            </a:r>
          </a:p>
        </p:txBody>
      </p:sp>
      <p:grpSp>
        <p:nvGrpSpPr>
          <p:cNvPr id="253" name="Group 246"/>
          <p:cNvGrpSpPr>
            <a:grpSpLocks/>
          </p:cNvGrpSpPr>
          <p:nvPr/>
        </p:nvGrpSpPr>
        <p:grpSpPr bwMode="auto">
          <a:xfrm>
            <a:off x="7588250" y="1847850"/>
            <a:ext cx="3549650" cy="2708275"/>
            <a:chOff x="3346" y="1646"/>
            <a:chExt cx="1877" cy="1858"/>
          </a:xfrm>
        </p:grpSpPr>
        <p:sp>
          <p:nvSpPr>
            <p:cNvPr id="254" name="Line 244"/>
            <p:cNvSpPr>
              <a:spLocks noChangeShapeType="1"/>
            </p:cNvSpPr>
            <p:nvPr/>
          </p:nvSpPr>
          <p:spPr bwMode="auto">
            <a:xfrm>
              <a:off x="3346" y="3470"/>
              <a:ext cx="1328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45"/>
            <p:cNvSpPr>
              <a:spLocks noChangeShapeType="1"/>
            </p:cNvSpPr>
            <p:nvPr/>
          </p:nvSpPr>
          <p:spPr bwMode="auto">
            <a:xfrm flipV="1">
              <a:off x="4674" y="1646"/>
              <a:ext cx="549" cy="18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" name="TextBox 129"/>
          <p:cNvSpPr txBox="1">
            <a:spLocks noChangeArrowheads="1"/>
          </p:cNvSpPr>
          <p:nvPr/>
        </p:nvSpPr>
        <p:spPr bwMode="auto">
          <a:xfrm>
            <a:off x="296863" y="228600"/>
            <a:ext cx="10591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i="1">
                <a:solidFill>
                  <a:srgbClr val="FF0000"/>
                </a:solidFill>
              </a:rPr>
              <a:t>Bài 3: </a:t>
            </a:r>
            <a:r>
              <a:rPr lang="en-US" altLang="en-US" sz="3000">
                <a:solidFill>
                  <a:schemeClr val="tx2"/>
                </a:solidFill>
              </a:rPr>
              <a:t>Vẽ thêm hai đoạn thẳng để được một hình bình hành. </a:t>
            </a:r>
          </a:p>
        </p:txBody>
      </p:sp>
      <p:sp>
        <p:nvSpPr>
          <p:cNvPr id="257" name="Line 62"/>
          <p:cNvSpPr>
            <a:spLocks noChangeShapeType="1"/>
          </p:cNvSpPr>
          <p:nvPr/>
        </p:nvSpPr>
        <p:spPr bwMode="auto">
          <a:xfrm>
            <a:off x="1066800" y="4556125"/>
            <a:ext cx="3054350" cy="23813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8" name="Line 63"/>
          <p:cNvSpPr>
            <a:spLocks noChangeShapeType="1"/>
          </p:cNvSpPr>
          <p:nvPr/>
        </p:nvSpPr>
        <p:spPr bwMode="auto">
          <a:xfrm flipH="1">
            <a:off x="4110038" y="1889125"/>
            <a:ext cx="495300" cy="2654300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9" name="Line 64"/>
          <p:cNvSpPr>
            <a:spLocks noChangeShapeType="1"/>
          </p:cNvSpPr>
          <p:nvPr/>
        </p:nvSpPr>
        <p:spPr bwMode="auto">
          <a:xfrm flipV="1">
            <a:off x="7588250" y="1866900"/>
            <a:ext cx="990600" cy="2667000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0" name="Line 65"/>
          <p:cNvSpPr>
            <a:spLocks noChangeShapeType="1"/>
          </p:cNvSpPr>
          <p:nvPr/>
        </p:nvSpPr>
        <p:spPr bwMode="auto">
          <a:xfrm>
            <a:off x="8578850" y="1866900"/>
            <a:ext cx="2559050" cy="34925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137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23" y="-1273969"/>
            <a:ext cx="6935391" cy="5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8" y="-357188"/>
            <a:ext cx="8576964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815">
            <a:off x="2925961" y="260450"/>
            <a:ext cx="3320356" cy="33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86" y="3857625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2094012"/>
            <a:ext cx="109686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36" y="166687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29" y="2643188"/>
            <a:ext cx="6070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18" y="2071688"/>
            <a:ext cx="6881813" cy="55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3" descr="图片包含 玩具, 玩偶, 室内&#10;&#10;已生成极高可信度的说明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9" y="5430739"/>
            <a:ext cx="4528839" cy="142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2" y="-93762"/>
            <a:ext cx="2411016" cy="24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" y="139898"/>
            <a:ext cx="1340941" cy="14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1309688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6" y="-223242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6" y="3235524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72311" y="2620328"/>
            <a:ext cx="3442086" cy="943586"/>
          </a:xfrm>
          <a:prstGeom prst="rect">
            <a:avLst/>
          </a:prstGeom>
          <a:noFill/>
        </p:spPr>
        <p:txBody>
          <a:bodyPr wrap="none" lIns="77211" tIns="38605" rIns="77211" bIns="386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25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Vận</a:t>
            </a:r>
            <a:r>
              <a:rPr kumimoji="0" lang="en-US" sz="5625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5625" b="1" i="0" u="none" strike="noStrike" kern="1200" cap="none" spc="0" normalizeH="0" baseline="0" noProof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dụng</a:t>
            </a:r>
            <a:endParaRPr kumimoji="0" lang="en-US" sz="5625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6266" y="3662660"/>
            <a:ext cx="6210598" cy="5395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5" marR="0" lvl="0" indent="-428625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90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Nêu</a:t>
            </a:r>
            <a:r>
              <a:rPr kumimoji="0" lang="en-US" altLang="en-US" sz="2906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en-US" sz="2906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đặc</a:t>
            </a:r>
            <a:r>
              <a:rPr kumimoji="0" lang="en-US" altLang="en-US" sz="2906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en-US" sz="2906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điểm</a:t>
            </a:r>
            <a:r>
              <a:rPr kumimoji="0" lang="en-US" altLang="en-US" sz="2906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en-US" sz="2906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altLang="en-US" sz="2906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en-US" sz="2906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bình</a:t>
            </a:r>
            <a:r>
              <a:rPr kumimoji="0" lang="en-US" altLang="en-US" sz="2906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en-US" sz="2906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hành</a:t>
            </a:r>
            <a:r>
              <a:rPr kumimoji="0" lang="en-US" altLang="en-US" sz="2906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?</a:t>
            </a:r>
            <a:endParaRPr kumimoji="0" lang="en-US" altLang="en-US" sz="29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20741"/>
      </p:ext>
    </p:extLst>
  </p:cSld>
  <p:clrMapOvr>
    <a:masterClrMapping/>
  </p:clrMapOvr>
  <p:transition spd="slow" advClick="0" advTm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884343" y="142875"/>
            <a:ext cx="3357127" cy="582846"/>
          </a:xfrm>
          <a:prstGeom prst="rect">
            <a:avLst/>
          </a:prstGeom>
          <a:noFill/>
        </p:spPr>
        <p:txBody>
          <a:bodyPr wrap="none" lIns="77211" tIns="38605" rIns="77211" bIns="386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81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3281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81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cầu</a:t>
            </a:r>
            <a:r>
              <a:rPr kumimoji="0" lang="en-US" sz="3281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81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cần</a:t>
            </a:r>
            <a:r>
              <a:rPr kumimoji="0" lang="en-US" sz="3281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81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đạt</a:t>
            </a:r>
            <a:endParaRPr kumimoji="0" lang="en-US" sz="3281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2156520" y="1643063"/>
            <a:ext cx="8880574" cy="48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309812" y="3040560"/>
            <a:ext cx="7291388" cy="8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" name="组合 18"/>
          <p:cNvGrpSpPr>
            <a:grpSpLocks/>
          </p:cNvGrpSpPr>
          <p:nvPr/>
        </p:nvGrpSpPr>
        <p:grpSpPr bwMode="auto">
          <a:xfrm>
            <a:off x="809625" y="1428750"/>
            <a:ext cx="1995786" cy="928688"/>
            <a:chOff x="1970247" y="393451"/>
            <a:chExt cx="2129560" cy="990849"/>
          </a:xfrm>
        </p:grpSpPr>
        <p:sp>
          <p:nvSpPr>
            <p:cNvPr id="43" name="椭圆 4">
              <a:extLst>
                <a:ext uri="{FF2B5EF4-FFF2-40B4-BE49-F238E27FC236}">
                  <a16:creationId xmlns:a16="http://schemas.microsoft.com/office/drawing/2014/main" id="{D0B1C41D-967D-4E0B-8FD6-0F0BED21E03E}"/>
                </a:ext>
              </a:extLst>
            </p:cNvPr>
            <p:cNvSpPr/>
            <p:nvPr/>
          </p:nvSpPr>
          <p:spPr>
            <a:xfrm>
              <a:off x="2680101" y="410918"/>
              <a:ext cx="727322" cy="973382"/>
            </a:xfrm>
            <a:custGeom>
              <a:avLst/>
              <a:gdLst/>
              <a:ahLst/>
              <a:cxnLst/>
              <a:rect l="l" t="t" r="r" b="b"/>
              <a:pathLst>
                <a:path w="959230" h="1283265">
                  <a:moveTo>
                    <a:pt x="144016" y="0"/>
                  </a:moveTo>
                  <a:lnTo>
                    <a:pt x="792088" y="0"/>
                  </a:lnTo>
                  <a:lnTo>
                    <a:pt x="792088" y="442510"/>
                  </a:lnTo>
                  <a:cubicBezTo>
                    <a:pt x="894990" y="528892"/>
                    <a:pt x="959230" y="658769"/>
                    <a:pt x="959230" y="803650"/>
                  </a:cubicBezTo>
                  <a:cubicBezTo>
                    <a:pt x="959230" y="1068534"/>
                    <a:pt x="744499" y="1283265"/>
                    <a:pt x="479615" y="1283265"/>
                  </a:cubicBezTo>
                  <a:cubicBezTo>
                    <a:pt x="214731" y="1283265"/>
                    <a:pt x="0" y="1068534"/>
                    <a:pt x="0" y="803650"/>
                  </a:cubicBezTo>
                  <a:cubicBezTo>
                    <a:pt x="0" y="669564"/>
                    <a:pt x="55024" y="548329"/>
                    <a:pt x="144016" y="461590"/>
                  </a:cubicBezTo>
                  <a:close/>
                </a:path>
              </a:pathLst>
            </a:custGeom>
            <a:solidFill>
              <a:srgbClr val="F5C6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4" name="椭圆 20">
              <a:extLst>
                <a:ext uri="{FF2B5EF4-FFF2-40B4-BE49-F238E27FC236}">
                  <a16:creationId xmlns:a16="http://schemas.microsoft.com/office/drawing/2014/main" id="{9A72BC5B-BF8D-4467-8AFC-500F50BBBEE7}"/>
                </a:ext>
              </a:extLst>
            </p:cNvPr>
            <p:cNvSpPr/>
            <p:nvPr/>
          </p:nvSpPr>
          <p:spPr>
            <a:xfrm>
              <a:off x="2770618" y="747553"/>
              <a:ext cx="544698" cy="5462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1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1</a:t>
              </a:r>
              <a:endParaRPr kumimoji="0" lang="zh-CN" altLang="en-US" sz="281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矩形 21">
              <a:extLst>
                <a:ext uri="{FF2B5EF4-FFF2-40B4-BE49-F238E27FC236}">
                  <a16:creationId xmlns:a16="http://schemas.microsoft.com/office/drawing/2014/main" id="{A2A88827-86F1-48B0-A7AE-25AD58C70FC1}"/>
                </a:ext>
              </a:extLst>
            </p:cNvPr>
            <p:cNvSpPr/>
            <p:nvPr/>
          </p:nvSpPr>
          <p:spPr>
            <a:xfrm flipV="1">
              <a:off x="1970247" y="393451"/>
              <a:ext cx="2129560" cy="34669"/>
            </a:xfrm>
            <a:prstGeom prst="rect">
              <a:avLst/>
            </a:prstGeom>
            <a:gradFill>
              <a:gsLst>
                <a:gs pos="49628">
                  <a:srgbClr val="CE9E9D"/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6" name="组合 22"/>
          <p:cNvGrpSpPr>
            <a:grpSpLocks/>
          </p:cNvGrpSpPr>
          <p:nvPr/>
        </p:nvGrpSpPr>
        <p:grpSpPr bwMode="auto">
          <a:xfrm>
            <a:off x="805161" y="2893219"/>
            <a:ext cx="2183308" cy="928688"/>
            <a:chOff x="1970248" y="1562811"/>
            <a:chExt cx="2329443" cy="989889"/>
          </a:xfrm>
        </p:grpSpPr>
        <p:sp>
          <p:nvSpPr>
            <p:cNvPr id="47" name="椭圆 4">
              <a:extLst>
                <a:ext uri="{FF2B5EF4-FFF2-40B4-BE49-F238E27FC236}">
                  <a16:creationId xmlns:a16="http://schemas.microsoft.com/office/drawing/2014/main" id="{CA5D8EDE-AEB0-4474-BF9C-795C2C56BD2D}"/>
                </a:ext>
              </a:extLst>
            </p:cNvPr>
            <p:cNvSpPr/>
            <p:nvPr/>
          </p:nvSpPr>
          <p:spPr>
            <a:xfrm>
              <a:off x="2680037" y="1580261"/>
              <a:ext cx="727256" cy="972439"/>
            </a:xfrm>
            <a:custGeom>
              <a:avLst/>
              <a:gdLst/>
              <a:ahLst/>
              <a:cxnLst/>
              <a:rect l="l" t="t" r="r" b="b"/>
              <a:pathLst>
                <a:path w="959230" h="1283265">
                  <a:moveTo>
                    <a:pt x="144016" y="0"/>
                  </a:moveTo>
                  <a:lnTo>
                    <a:pt x="792088" y="0"/>
                  </a:lnTo>
                  <a:lnTo>
                    <a:pt x="792088" y="442510"/>
                  </a:lnTo>
                  <a:cubicBezTo>
                    <a:pt x="894990" y="528892"/>
                    <a:pt x="959230" y="658769"/>
                    <a:pt x="959230" y="803650"/>
                  </a:cubicBezTo>
                  <a:cubicBezTo>
                    <a:pt x="959230" y="1068534"/>
                    <a:pt x="744499" y="1283265"/>
                    <a:pt x="479615" y="1283265"/>
                  </a:cubicBezTo>
                  <a:cubicBezTo>
                    <a:pt x="214731" y="1283265"/>
                    <a:pt x="0" y="1068534"/>
                    <a:pt x="0" y="803650"/>
                  </a:cubicBezTo>
                  <a:cubicBezTo>
                    <a:pt x="0" y="669564"/>
                    <a:pt x="55024" y="548329"/>
                    <a:pt x="144016" y="461590"/>
                  </a:cubicBezTo>
                  <a:close/>
                </a:path>
              </a:pathLst>
            </a:custGeom>
            <a:solidFill>
              <a:srgbClr val="39956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椭圆 24">
              <a:extLst>
                <a:ext uri="{FF2B5EF4-FFF2-40B4-BE49-F238E27FC236}">
                  <a16:creationId xmlns:a16="http://schemas.microsoft.com/office/drawing/2014/main" id="{972C5633-1848-44FC-909F-9081613841F5}"/>
                </a:ext>
              </a:extLst>
            </p:cNvPr>
            <p:cNvSpPr/>
            <p:nvPr/>
          </p:nvSpPr>
          <p:spPr>
            <a:xfrm>
              <a:off x="2770548" y="1916570"/>
              <a:ext cx="546236" cy="5457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1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2</a:t>
              </a:r>
              <a:endParaRPr kumimoji="0" lang="zh-CN" altLang="en-US" sz="281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矩形 25">
              <a:extLst>
                <a:ext uri="{FF2B5EF4-FFF2-40B4-BE49-F238E27FC236}">
                  <a16:creationId xmlns:a16="http://schemas.microsoft.com/office/drawing/2014/main" id="{87FE2DAE-5629-4C88-A966-F455D4DC7A87}"/>
                </a:ext>
              </a:extLst>
            </p:cNvPr>
            <p:cNvSpPr/>
            <p:nvPr/>
          </p:nvSpPr>
          <p:spPr>
            <a:xfrm flipV="1">
              <a:off x="1970248" y="1562811"/>
              <a:ext cx="2329443" cy="34669"/>
            </a:xfrm>
            <a:prstGeom prst="rect">
              <a:avLst/>
            </a:prstGeom>
            <a:gradFill>
              <a:gsLst>
                <a:gs pos="49628">
                  <a:srgbClr val="399563"/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7715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923" y="527532"/>
            <a:ext cx="3059723" cy="109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808641" y="2531486"/>
            <a:ext cx="6876818" cy="16162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i="1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hình bình hành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图片 14">
            <a:extLst>
              <a:ext uri="{FF2B5EF4-FFF2-40B4-BE49-F238E27FC236}">
                <a16:creationId xmlns:a16="http://schemas.microsoft.com/office/drawing/2014/main" id="{AA6FE4F7-522E-496B-90BF-88066A32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-268485" y="3615055"/>
            <a:ext cx="5191760" cy="3065219"/>
          </a:xfrm>
          <a:prstGeom prst="rect">
            <a:avLst/>
          </a:prstGeom>
        </p:spPr>
      </p:pic>
      <p:sp>
        <p:nvSpPr>
          <p:cNvPr id="9" name="矩形: 圆角 29">
            <a:extLst>
              <a:ext uri="{FF2B5EF4-FFF2-40B4-BE49-F238E27FC236}">
                <a16:creationId xmlns:a16="http://schemas.microsoft.com/office/drawing/2014/main" id="{B37FCF89-0DA9-4D36-8BC1-7DDC5334EFC1}"/>
              </a:ext>
            </a:extLst>
          </p:cNvPr>
          <p:cNvSpPr/>
          <p:nvPr/>
        </p:nvSpPr>
        <p:spPr>
          <a:xfrm>
            <a:off x="2967789" y="526214"/>
            <a:ext cx="5951621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D41FCAF0-8048-487B-B5F0-8624768EC007}"/>
              </a:ext>
            </a:extLst>
          </p:cNvPr>
          <p:cNvGrpSpPr/>
          <p:nvPr/>
        </p:nvGrpSpPr>
        <p:grpSpPr>
          <a:xfrm>
            <a:off x="3340033" y="0"/>
            <a:ext cx="5207132" cy="2209027"/>
            <a:chOff x="3626886" y="1660456"/>
            <a:chExt cx="5207132" cy="2209027"/>
          </a:xfrm>
        </p:grpSpPr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0B2E71D4-FE0C-42AD-80B2-2BA716BD3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H="1">
              <a:off x="3626886" y="1660456"/>
              <a:ext cx="5207132" cy="2209027"/>
            </a:xfrm>
            <a:prstGeom prst="rect">
              <a:avLst/>
            </a:prstGeom>
          </p:spPr>
        </p:pic>
        <p:sp>
          <p:nvSpPr>
            <p:cNvPr id="12" name="文本框 15">
              <a:extLst>
                <a:ext uri="{FF2B5EF4-FFF2-40B4-BE49-F238E27FC236}">
                  <a16:creationId xmlns:a16="http://schemas.microsoft.com/office/drawing/2014/main" id="{019F9A94-0AE2-4D83-B2F0-DFE456E996AC}"/>
                </a:ext>
              </a:extLst>
            </p:cNvPr>
            <p:cNvSpPr txBox="1"/>
            <p:nvPr/>
          </p:nvSpPr>
          <p:spPr>
            <a:xfrm>
              <a:off x="5210128" y="2382624"/>
              <a:ext cx="28458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Dặn</a:t>
              </a:r>
              <a:r>
                <a:rPr kumimoji="0" lang="en-US" altLang="zh-CN" sz="5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dò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Tam Le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5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WaterLily-02-june"/>
          <p:cNvPicPr>
            <a:picLocks noChangeAspect="1" noChangeArrowheads="1" noCrop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610" y="4953001"/>
            <a:ext cx="2211586" cy="232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WaterLily-02-june"/>
          <p:cNvPicPr>
            <a:picLocks noChangeAspect="1" noChangeArrowheads="1" noCrop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22006">
            <a:off x="8667750" y="-439042"/>
            <a:ext cx="2210098" cy="232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22982eh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129480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miscellaneous_5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96" y="610196"/>
            <a:ext cx="2169914" cy="249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kimhu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91" y="4647903"/>
            <a:ext cx="1522512" cy="243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WordArt 5"/>
          <p:cNvSpPr>
            <a:spLocks noChangeArrowheads="1" noChangeShapeType="1" noTextEdit="1"/>
          </p:cNvSpPr>
          <p:nvPr/>
        </p:nvSpPr>
        <p:spPr bwMode="auto">
          <a:xfrm>
            <a:off x="2361903" y="1905000"/>
            <a:ext cx="7544097" cy="1982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32" b="0" i="0" u="none" strike="noStrike" kern="10" cap="none" spc="0" normalizeH="0" baseline="0" noProof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ơn các em học sinh! </a:t>
            </a:r>
            <a:endParaRPr kumimoji="0" lang="en-US" sz="3632" b="0" i="0" u="none" strike="noStrike" kern="10" cap="none" spc="0" normalizeH="0" baseline="0" noProof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681" name="Picture 16" descr="miscellaneous_5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09" y="2972099"/>
            <a:ext cx="2172891" cy="24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92935"/>
      </p:ext>
    </p:extLst>
  </p:cSld>
  <p:clrMapOvr>
    <a:masterClrMapping/>
  </p:clrMapOvr>
  <p:transition>
    <p:wheel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35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23" y="-1273969"/>
            <a:ext cx="6935391" cy="5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8" y="-357188"/>
            <a:ext cx="8576964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815">
            <a:off x="2925961" y="260450"/>
            <a:ext cx="3320356" cy="33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86" y="3857625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2094012"/>
            <a:ext cx="109686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36" y="166687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587610" y="3096892"/>
            <a:ext cx="4097715" cy="1015785"/>
          </a:xfrm>
          <a:prstGeom prst="rect">
            <a:avLst/>
          </a:prstGeom>
          <a:noFill/>
        </p:spPr>
        <p:txBody>
          <a:bodyPr wrap="none" lIns="77211" tIns="38605" rIns="77211" bIns="38605">
            <a:spAutoFit/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94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Khởi</a:t>
            </a:r>
            <a:r>
              <a:rPr kumimoji="0" lang="en-US" sz="6094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6094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động</a:t>
            </a:r>
            <a:endParaRPr kumimoji="0" lang="en-US" sz="6094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177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29" y="2643188"/>
            <a:ext cx="6070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18" y="2071688"/>
            <a:ext cx="6881813" cy="55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13" descr="图片包含 玩具, 玩偶, 室内&#10;&#10;已生成极高可信度的说明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9" y="5430739"/>
            <a:ext cx="4528839" cy="142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2" y="-93762"/>
            <a:ext cx="2411016" cy="24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" y="139898"/>
            <a:ext cx="1340941" cy="14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1309688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6" y="-223242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6" y="3235524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32923"/>
      </p:ext>
    </p:extLst>
  </p:cSld>
  <p:clrMapOvr>
    <a:masterClrMapping/>
  </p:clrMapOvr>
  <p:transition spd="slow" advClick="0" advTm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5575" y="468477"/>
            <a:ext cx="76097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mà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295400"/>
            <a:ext cx="1905000" cy="1828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570259" y="1295400"/>
            <a:ext cx="1918447" cy="18288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56765" y="3755244"/>
            <a:ext cx="2832847" cy="1960826"/>
          </a:xfrm>
          <a:prstGeom prst="triangle">
            <a:avLst>
              <a:gd name="adj" fmla="val 4879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4133" y="1295400"/>
            <a:ext cx="3303494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5226425" y="3907776"/>
            <a:ext cx="2478088" cy="1655762"/>
            <a:chOff x="3678" y="768"/>
            <a:chExt cx="1639" cy="1056"/>
          </a:xfrm>
        </p:grpSpPr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V="1">
              <a:off x="4026" y="768"/>
              <a:ext cx="912" cy="101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678" y="1632"/>
              <a:ext cx="1639" cy="192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H="1">
              <a:off x="3678" y="864"/>
              <a:ext cx="354" cy="768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 flipV="1">
              <a:off x="4918" y="768"/>
              <a:ext cx="399" cy="105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050177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23" y="-1273969"/>
            <a:ext cx="6935391" cy="5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8" y="-357188"/>
            <a:ext cx="8576964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1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815">
            <a:off x="2925961" y="260450"/>
            <a:ext cx="3320356" cy="33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86" y="3857625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2094012"/>
            <a:ext cx="109686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36" y="166687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29" y="2643188"/>
            <a:ext cx="6070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18" y="2071688"/>
            <a:ext cx="6881813" cy="55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13" descr="图片包含 玩具, 玩偶, 室内&#10;&#10;已生成极高可信度的说明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9" y="5430739"/>
            <a:ext cx="4528839" cy="142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2" y="-93762"/>
            <a:ext cx="2411016" cy="24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" y="139898"/>
            <a:ext cx="1340941" cy="14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1309688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6" y="-223242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6" y="3235524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738175" y="2500313"/>
            <a:ext cx="1825619" cy="943586"/>
          </a:xfrm>
          <a:prstGeom prst="rect">
            <a:avLst/>
          </a:prstGeom>
          <a:noFill/>
        </p:spPr>
        <p:txBody>
          <a:bodyPr wrap="none" lIns="77211" tIns="38605" rIns="77211" bIns="38605">
            <a:spAutoFit/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25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Toán</a:t>
            </a:r>
            <a:endParaRPr kumimoji="0" lang="en-US" sz="5625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9059" y="3571875"/>
            <a:ext cx="4184277" cy="741672"/>
          </a:xfrm>
          <a:prstGeom prst="rect">
            <a:avLst/>
          </a:prstGeom>
          <a:noFill/>
        </p:spPr>
        <p:txBody>
          <a:bodyPr wrap="none" lIns="77211" tIns="38605" rIns="77211" bIns="386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13" b="1" i="0" u="none" strike="noStrike" kern="1200" cap="none" spc="0" normalizeH="0" baseline="0" noProof="0" dirty="0" err="1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313" b="1" i="0" u="none" strike="noStrike" kern="1200" cap="none" spc="0" normalizeH="0" noProof="0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313" b="1" i="0" u="none" strike="noStrike" kern="1200" cap="none" spc="0" normalizeH="0" noProof="0" dirty="0" err="1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bình</a:t>
            </a:r>
            <a:r>
              <a:rPr kumimoji="0" lang="en-US" sz="4313" b="1" i="0" u="none" strike="noStrike" kern="1200" cap="none" spc="0" normalizeH="0" noProof="0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313" b="1" i="0" u="none" strike="noStrike" kern="1200" cap="none" spc="0" normalizeH="0" noProof="0" dirty="0" err="1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hành</a:t>
            </a:r>
            <a:endParaRPr kumimoji="0" lang="en-US" sz="4313" b="1" i="0" u="none" strike="noStrike" kern="1200" cap="none" spc="0" normalizeH="0" baseline="0" noProof="0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70824"/>
      </p:ext>
    </p:extLst>
  </p:cSld>
  <p:clrMapOvr>
    <a:masterClrMapping/>
  </p:clrMapOvr>
  <p:transition spd="slow" advClick="0" advTm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884343" y="142875"/>
            <a:ext cx="3357127" cy="582846"/>
          </a:xfrm>
          <a:prstGeom prst="rect">
            <a:avLst/>
          </a:prstGeom>
          <a:noFill/>
        </p:spPr>
        <p:txBody>
          <a:bodyPr wrap="none" lIns="77211" tIns="38605" rIns="77211" bIns="386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81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3281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81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cầu</a:t>
            </a:r>
            <a:r>
              <a:rPr kumimoji="0" lang="en-US" sz="3281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81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cần</a:t>
            </a:r>
            <a:r>
              <a:rPr kumimoji="0" lang="en-US" sz="3281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281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đạt</a:t>
            </a:r>
            <a:endParaRPr kumimoji="0" lang="en-US" sz="3281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2156520" y="1643063"/>
            <a:ext cx="8880574" cy="48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tượng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hành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309812" y="3040560"/>
            <a:ext cx="7291388" cy="8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biết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đặc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biệt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hành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组合 18"/>
          <p:cNvGrpSpPr>
            <a:grpSpLocks/>
          </p:cNvGrpSpPr>
          <p:nvPr/>
        </p:nvGrpSpPr>
        <p:grpSpPr bwMode="auto">
          <a:xfrm>
            <a:off x="809625" y="1428750"/>
            <a:ext cx="1995786" cy="928688"/>
            <a:chOff x="1970247" y="393451"/>
            <a:chExt cx="2129560" cy="990849"/>
          </a:xfrm>
        </p:grpSpPr>
        <p:sp>
          <p:nvSpPr>
            <p:cNvPr id="43" name="椭圆 4">
              <a:extLst>
                <a:ext uri="{FF2B5EF4-FFF2-40B4-BE49-F238E27FC236}">
                  <a16:creationId xmlns:a16="http://schemas.microsoft.com/office/drawing/2014/main" id="{D0B1C41D-967D-4E0B-8FD6-0F0BED21E03E}"/>
                </a:ext>
              </a:extLst>
            </p:cNvPr>
            <p:cNvSpPr/>
            <p:nvPr/>
          </p:nvSpPr>
          <p:spPr>
            <a:xfrm>
              <a:off x="2680101" y="410918"/>
              <a:ext cx="727322" cy="973382"/>
            </a:xfrm>
            <a:custGeom>
              <a:avLst/>
              <a:gdLst/>
              <a:ahLst/>
              <a:cxnLst/>
              <a:rect l="l" t="t" r="r" b="b"/>
              <a:pathLst>
                <a:path w="959230" h="1283265">
                  <a:moveTo>
                    <a:pt x="144016" y="0"/>
                  </a:moveTo>
                  <a:lnTo>
                    <a:pt x="792088" y="0"/>
                  </a:lnTo>
                  <a:lnTo>
                    <a:pt x="792088" y="442510"/>
                  </a:lnTo>
                  <a:cubicBezTo>
                    <a:pt x="894990" y="528892"/>
                    <a:pt x="959230" y="658769"/>
                    <a:pt x="959230" y="803650"/>
                  </a:cubicBezTo>
                  <a:cubicBezTo>
                    <a:pt x="959230" y="1068534"/>
                    <a:pt x="744499" y="1283265"/>
                    <a:pt x="479615" y="1283265"/>
                  </a:cubicBezTo>
                  <a:cubicBezTo>
                    <a:pt x="214731" y="1283265"/>
                    <a:pt x="0" y="1068534"/>
                    <a:pt x="0" y="803650"/>
                  </a:cubicBezTo>
                  <a:cubicBezTo>
                    <a:pt x="0" y="669564"/>
                    <a:pt x="55024" y="548329"/>
                    <a:pt x="144016" y="461590"/>
                  </a:cubicBezTo>
                  <a:close/>
                </a:path>
              </a:pathLst>
            </a:custGeom>
            <a:solidFill>
              <a:srgbClr val="F5C6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4" name="椭圆 20">
              <a:extLst>
                <a:ext uri="{FF2B5EF4-FFF2-40B4-BE49-F238E27FC236}">
                  <a16:creationId xmlns:a16="http://schemas.microsoft.com/office/drawing/2014/main" id="{9A72BC5B-BF8D-4467-8AFC-500F50BBBEE7}"/>
                </a:ext>
              </a:extLst>
            </p:cNvPr>
            <p:cNvSpPr/>
            <p:nvPr/>
          </p:nvSpPr>
          <p:spPr>
            <a:xfrm>
              <a:off x="2770618" y="747553"/>
              <a:ext cx="544698" cy="5462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1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1</a:t>
              </a:r>
              <a:endParaRPr kumimoji="0" lang="zh-CN" altLang="en-US" sz="281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矩形 21">
              <a:extLst>
                <a:ext uri="{FF2B5EF4-FFF2-40B4-BE49-F238E27FC236}">
                  <a16:creationId xmlns:a16="http://schemas.microsoft.com/office/drawing/2014/main" id="{A2A88827-86F1-48B0-A7AE-25AD58C70FC1}"/>
                </a:ext>
              </a:extLst>
            </p:cNvPr>
            <p:cNvSpPr/>
            <p:nvPr/>
          </p:nvSpPr>
          <p:spPr>
            <a:xfrm flipV="1">
              <a:off x="1970247" y="393451"/>
              <a:ext cx="2129560" cy="34669"/>
            </a:xfrm>
            <a:prstGeom prst="rect">
              <a:avLst/>
            </a:prstGeom>
            <a:gradFill>
              <a:gsLst>
                <a:gs pos="49628">
                  <a:srgbClr val="CE9E9D"/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6" name="组合 22"/>
          <p:cNvGrpSpPr>
            <a:grpSpLocks/>
          </p:cNvGrpSpPr>
          <p:nvPr/>
        </p:nvGrpSpPr>
        <p:grpSpPr bwMode="auto">
          <a:xfrm>
            <a:off x="805161" y="2893219"/>
            <a:ext cx="2183308" cy="928688"/>
            <a:chOff x="1970248" y="1562811"/>
            <a:chExt cx="2329443" cy="989889"/>
          </a:xfrm>
        </p:grpSpPr>
        <p:sp>
          <p:nvSpPr>
            <p:cNvPr id="47" name="椭圆 4">
              <a:extLst>
                <a:ext uri="{FF2B5EF4-FFF2-40B4-BE49-F238E27FC236}">
                  <a16:creationId xmlns:a16="http://schemas.microsoft.com/office/drawing/2014/main" id="{CA5D8EDE-AEB0-4474-BF9C-795C2C56BD2D}"/>
                </a:ext>
              </a:extLst>
            </p:cNvPr>
            <p:cNvSpPr/>
            <p:nvPr/>
          </p:nvSpPr>
          <p:spPr>
            <a:xfrm>
              <a:off x="2680037" y="1580261"/>
              <a:ext cx="727256" cy="972439"/>
            </a:xfrm>
            <a:custGeom>
              <a:avLst/>
              <a:gdLst/>
              <a:ahLst/>
              <a:cxnLst/>
              <a:rect l="l" t="t" r="r" b="b"/>
              <a:pathLst>
                <a:path w="959230" h="1283265">
                  <a:moveTo>
                    <a:pt x="144016" y="0"/>
                  </a:moveTo>
                  <a:lnTo>
                    <a:pt x="792088" y="0"/>
                  </a:lnTo>
                  <a:lnTo>
                    <a:pt x="792088" y="442510"/>
                  </a:lnTo>
                  <a:cubicBezTo>
                    <a:pt x="894990" y="528892"/>
                    <a:pt x="959230" y="658769"/>
                    <a:pt x="959230" y="803650"/>
                  </a:cubicBezTo>
                  <a:cubicBezTo>
                    <a:pt x="959230" y="1068534"/>
                    <a:pt x="744499" y="1283265"/>
                    <a:pt x="479615" y="1283265"/>
                  </a:cubicBezTo>
                  <a:cubicBezTo>
                    <a:pt x="214731" y="1283265"/>
                    <a:pt x="0" y="1068534"/>
                    <a:pt x="0" y="803650"/>
                  </a:cubicBezTo>
                  <a:cubicBezTo>
                    <a:pt x="0" y="669564"/>
                    <a:pt x="55024" y="548329"/>
                    <a:pt x="144016" y="461590"/>
                  </a:cubicBezTo>
                  <a:close/>
                </a:path>
              </a:pathLst>
            </a:custGeom>
            <a:solidFill>
              <a:srgbClr val="39956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椭圆 24">
              <a:extLst>
                <a:ext uri="{FF2B5EF4-FFF2-40B4-BE49-F238E27FC236}">
                  <a16:creationId xmlns:a16="http://schemas.microsoft.com/office/drawing/2014/main" id="{972C5633-1848-44FC-909F-9081613841F5}"/>
                </a:ext>
              </a:extLst>
            </p:cNvPr>
            <p:cNvSpPr/>
            <p:nvPr/>
          </p:nvSpPr>
          <p:spPr>
            <a:xfrm>
              <a:off x="2770548" y="1916570"/>
              <a:ext cx="546236" cy="54570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1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rPr>
                <a:t>2</a:t>
              </a:r>
              <a:endParaRPr kumimoji="0" lang="zh-CN" altLang="en-US" sz="281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矩形 25">
              <a:extLst>
                <a:ext uri="{FF2B5EF4-FFF2-40B4-BE49-F238E27FC236}">
                  <a16:creationId xmlns:a16="http://schemas.microsoft.com/office/drawing/2014/main" id="{87FE2DAE-5629-4C88-A966-F455D4DC7A87}"/>
                </a:ext>
              </a:extLst>
            </p:cNvPr>
            <p:cNvSpPr/>
            <p:nvPr/>
          </p:nvSpPr>
          <p:spPr>
            <a:xfrm flipV="1">
              <a:off x="1970248" y="1562811"/>
              <a:ext cx="2329443" cy="34669"/>
            </a:xfrm>
            <a:prstGeom prst="rect">
              <a:avLst/>
            </a:prstGeom>
            <a:gradFill>
              <a:gsLst>
                <a:gs pos="49628">
                  <a:srgbClr val="399563"/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8572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69967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23" y="-1273969"/>
            <a:ext cx="6935391" cy="54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8" y="-357188"/>
            <a:ext cx="8576964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1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815">
            <a:off x="2925961" y="260450"/>
            <a:ext cx="3320356" cy="33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86" y="3857625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2094012"/>
            <a:ext cx="109686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36" y="166687"/>
            <a:ext cx="1096863" cy="1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29" y="2643188"/>
            <a:ext cx="6070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18" y="2071688"/>
            <a:ext cx="6881813" cy="55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13" descr="图片包含 玩具, 玩偶, 室内&#10;&#10;已生成极高可信度的说明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9" y="5430739"/>
            <a:ext cx="4528839" cy="142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2" y="-93762"/>
            <a:ext cx="2411016" cy="24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" y="139898"/>
            <a:ext cx="1340941" cy="14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1309688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6" y="-223242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图片 8" descr="图片包含 风筝, 雨伞, 配件, 放飞&#10;&#10;已生成极高可信度的说明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6" y="3235524"/>
            <a:ext cx="2294930" cy="2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54044" y="3571875"/>
            <a:ext cx="3134309" cy="741672"/>
          </a:xfrm>
          <a:prstGeom prst="rect">
            <a:avLst/>
          </a:prstGeom>
          <a:noFill/>
        </p:spPr>
        <p:txBody>
          <a:bodyPr wrap="none" lIns="77211" tIns="38605" rIns="77211" bIns="386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13" b="1" i="0" u="none" strike="noStrike" kern="1200" cap="none" spc="0" normalizeH="0" baseline="0" noProof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KHÁM PHÁ</a:t>
            </a:r>
            <a:endParaRPr kumimoji="0" lang="en-US" sz="4313" b="1" i="0" u="none" strike="noStrike" kern="1200" cap="none" spc="0" normalizeH="0" baseline="0" noProof="0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0957"/>
      </p:ext>
    </p:extLst>
  </p:cSld>
  <p:clrMapOvr>
    <a:masterClrMapping/>
  </p:clrMapOvr>
  <p:transition spd="slow" advClick="0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11404"/>
              </p:ext>
            </p:extLst>
          </p:nvPr>
        </p:nvGraphicFramePr>
        <p:xfrm>
          <a:off x="838200" y="304705"/>
          <a:ext cx="5113338" cy="2590800"/>
        </p:xfrm>
        <a:graphic>
          <a:graphicData uri="http://schemas.openxmlformats.org/drawingml/2006/table">
            <a:tbl>
              <a:tblPr/>
              <a:tblGrid>
                <a:gridCol w="51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0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2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73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5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8" marR="99068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 Box 502"/>
          <p:cNvSpPr txBox="1">
            <a:spLocks noChangeArrowheads="1"/>
          </p:cNvSpPr>
          <p:nvPr/>
        </p:nvSpPr>
        <p:spPr bwMode="auto">
          <a:xfrm>
            <a:off x="876300" y="685705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b="1"/>
          </a:p>
        </p:txBody>
      </p:sp>
      <p:sp>
        <p:nvSpPr>
          <p:cNvPr id="30" name="Line 503"/>
          <p:cNvSpPr>
            <a:spLocks noChangeShapeType="1"/>
          </p:cNvSpPr>
          <p:nvPr/>
        </p:nvSpPr>
        <p:spPr bwMode="auto">
          <a:xfrm flipV="1">
            <a:off x="1379538" y="2362105"/>
            <a:ext cx="3048000" cy="95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04"/>
          <p:cNvSpPr>
            <a:spLocks noChangeShapeType="1"/>
          </p:cNvSpPr>
          <p:nvPr/>
        </p:nvSpPr>
        <p:spPr bwMode="auto">
          <a:xfrm>
            <a:off x="2370138" y="838105"/>
            <a:ext cx="302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05"/>
          <p:cNvSpPr>
            <a:spLocks noChangeShapeType="1"/>
          </p:cNvSpPr>
          <p:nvPr/>
        </p:nvSpPr>
        <p:spPr bwMode="auto">
          <a:xfrm flipH="1">
            <a:off x="1379538" y="838105"/>
            <a:ext cx="99060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06"/>
          <p:cNvSpPr>
            <a:spLocks noChangeShapeType="1"/>
          </p:cNvSpPr>
          <p:nvPr/>
        </p:nvSpPr>
        <p:spPr bwMode="auto">
          <a:xfrm flipH="1">
            <a:off x="4427538" y="838105"/>
            <a:ext cx="990600" cy="1536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511"/>
          <p:cNvSpPr txBox="1">
            <a:spLocks noChangeArrowheads="1"/>
          </p:cNvSpPr>
          <p:nvPr/>
        </p:nvSpPr>
        <p:spPr bwMode="auto">
          <a:xfrm>
            <a:off x="1912938" y="380905"/>
            <a:ext cx="37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35" name="Text Box 512"/>
          <p:cNvSpPr txBox="1">
            <a:spLocks noChangeArrowheads="1"/>
          </p:cNvSpPr>
          <p:nvPr/>
        </p:nvSpPr>
        <p:spPr bwMode="auto">
          <a:xfrm>
            <a:off x="5561013" y="457105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  <p:sp>
        <p:nvSpPr>
          <p:cNvPr id="36" name="Text Box 513"/>
          <p:cNvSpPr txBox="1">
            <a:spLocks noChangeArrowheads="1"/>
          </p:cNvSpPr>
          <p:nvPr/>
        </p:nvSpPr>
        <p:spPr bwMode="auto">
          <a:xfrm>
            <a:off x="4351338" y="2362105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  <p:sp>
        <p:nvSpPr>
          <p:cNvPr id="37" name="Text Box 514"/>
          <p:cNvSpPr txBox="1">
            <a:spLocks noChangeArrowheads="1"/>
          </p:cNvSpPr>
          <p:nvPr/>
        </p:nvSpPr>
        <p:spPr bwMode="auto">
          <a:xfrm>
            <a:off x="1074738" y="2438305"/>
            <a:ext cx="376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445" y="3777315"/>
            <a:ext cx="5074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45" y="3204693"/>
            <a:ext cx="49841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ABCD có :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1259" y="3777315"/>
            <a:ext cx="4988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7544" y="444421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BC.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304" y="4444215"/>
            <a:ext cx="58172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</a:p>
        </p:txBody>
      </p:sp>
      <p:sp>
        <p:nvSpPr>
          <p:cNvPr id="8" name="Rectangle 7"/>
          <p:cNvSpPr/>
          <p:nvPr/>
        </p:nvSpPr>
        <p:spPr>
          <a:xfrm>
            <a:off x="7975408" y="5079589"/>
            <a:ext cx="18405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AD = BC.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9259" y="5079589"/>
            <a:ext cx="18405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AB = DC </a:t>
            </a:r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428348" y="5714963"/>
            <a:ext cx="11385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571216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8" grpId="0"/>
      <p:bldP spid="3" grpId="0"/>
      <p:bldP spid="4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>
            <a:off x="1693332" y="563179"/>
            <a:ext cx="3273115" cy="1616804"/>
          </a:xfrm>
          <a:prstGeom prst="parallelogram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400802" y="563178"/>
            <a:ext cx="3067517" cy="16168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7A18BE5-98B2-4E45-A962-D934996833A3}"/>
              </a:ext>
            </a:extLst>
          </p:cNvPr>
          <p:cNvSpPr txBox="1">
            <a:spLocks/>
          </p:cNvSpPr>
          <p:nvPr/>
        </p:nvSpPr>
        <p:spPr>
          <a:xfrm>
            <a:off x="663389" y="2859953"/>
            <a:ext cx="113672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4106D76-57A6-45D8-93AF-0337FA2E99A0}"/>
              </a:ext>
            </a:extLst>
          </p:cNvPr>
          <p:cNvSpPr txBox="1">
            <a:spLocks/>
          </p:cNvSpPr>
          <p:nvPr/>
        </p:nvSpPr>
        <p:spPr>
          <a:xfrm>
            <a:off x="566269" y="3912157"/>
            <a:ext cx="9052859" cy="1143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3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74979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157" y="4489305"/>
            <a:ext cx="12308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cặp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5947" y="899357"/>
            <a:ext cx="3916646" cy="3061629"/>
            <a:chOff x="1246156" y="1280780"/>
            <a:chExt cx="3916646" cy="3061629"/>
          </a:xfrm>
        </p:grpSpPr>
        <p:sp>
          <p:nvSpPr>
            <p:cNvPr id="7" name="Parallelogram 6"/>
            <p:cNvSpPr/>
            <p:nvPr/>
          </p:nvSpPr>
          <p:spPr>
            <a:xfrm>
              <a:off x="1549869" y="1845995"/>
              <a:ext cx="3505200" cy="1905000"/>
            </a:xfrm>
            <a:prstGeom prst="parallelogram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1795" y="1302749"/>
              <a:ext cx="381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6047" y="1280780"/>
              <a:ext cx="3567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66898" y="3762458"/>
              <a:ext cx="3671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46156" y="3788411"/>
              <a:ext cx="381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87755" y="3935033"/>
            <a:ext cx="3959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AB = DC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̀ AD = BC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049" y="2773496"/>
            <a:ext cx="6185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</a:p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182" y="1176281"/>
            <a:ext cx="5804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ABCD có :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DC là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BC là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808" y="138196"/>
            <a:ext cx="2441695" cy="7416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9" b="1" i="1" u="none" strike="noStrike" kern="1200" cap="none" spc="0" normalizeH="0" baseline="0" noProof="0" dirty="0" err="1">
                <a:ln w="12700">
                  <a:solidFill>
                    <a:srgbClr val="3C789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C7895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Ghi</a:t>
            </a:r>
            <a:r>
              <a:rPr kumimoji="0" lang="en-US" sz="4219" b="1" i="1" u="none" strike="noStrike" kern="1200" cap="none" spc="0" normalizeH="0" baseline="0" noProof="0" dirty="0">
                <a:ln w="12700">
                  <a:solidFill>
                    <a:srgbClr val="3C789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C7895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219" b="1" i="1" u="none" strike="noStrike" kern="1200" cap="none" spc="0" normalizeH="0" baseline="0" noProof="0" dirty="0" err="1">
                <a:ln w="12700">
                  <a:solidFill>
                    <a:srgbClr val="3C789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C7895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</a:t>
            </a:r>
            <a:r>
              <a:rPr kumimoji="0" lang="en-US" sz="4219" b="1" i="1" u="none" strike="noStrike" kern="1200" cap="none" spc="0" normalizeH="0" baseline="0" noProof="0" dirty="0">
                <a:ln w="12700">
                  <a:solidFill>
                    <a:srgbClr val="3C789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C7895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6200033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98">
      <a:dk1>
        <a:sysClr val="windowText" lastClr="000000"/>
      </a:dk1>
      <a:lt1>
        <a:sysClr val="window" lastClr="FFFFFF"/>
      </a:lt1>
      <a:dk2>
        <a:srgbClr val="3C7895"/>
      </a:dk2>
      <a:lt2>
        <a:srgbClr val="E7E6E6"/>
      </a:lt2>
      <a:accent1>
        <a:srgbClr val="3C7895"/>
      </a:accent1>
      <a:accent2>
        <a:srgbClr val="3C7895"/>
      </a:accent2>
      <a:accent3>
        <a:srgbClr val="3C7895"/>
      </a:accent3>
      <a:accent4>
        <a:srgbClr val="3C7895"/>
      </a:accent4>
      <a:accent5>
        <a:srgbClr val="3C7895"/>
      </a:accent5>
      <a:accent6>
        <a:srgbClr val="3C7895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497</Words>
  <Application>Microsoft Office PowerPoint</Application>
  <PresentationFormat>Widescreen</PresentationFormat>
  <Paragraphs>91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</vt:lpstr>
      <vt:lpstr>HP001 4 hàng</vt:lpstr>
      <vt:lpstr>Times New Roman</vt:lpstr>
      <vt:lpstr>UTM Tam Le</vt:lpstr>
      <vt:lpstr>Wingdings</vt:lpstr>
      <vt:lpstr>字魂107号-萌趣欢乐体</vt:lpstr>
      <vt:lpstr>字魂59号-创粗黑</vt:lpstr>
      <vt:lpstr>Office Theme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Huyền Thanh</cp:lastModifiedBy>
  <cp:revision>6</cp:revision>
  <dcterms:created xsi:type="dcterms:W3CDTF">2022-01-12T08:37:48Z</dcterms:created>
  <dcterms:modified xsi:type="dcterms:W3CDTF">2022-01-20T16:51:07Z</dcterms:modified>
</cp:coreProperties>
</file>