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290" r:id="rId2"/>
    <p:sldId id="259" r:id="rId3"/>
    <p:sldId id="421" r:id="rId4"/>
    <p:sldId id="422" r:id="rId5"/>
    <p:sldId id="423" r:id="rId6"/>
    <p:sldId id="424" r:id="rId7"/>
    <p:sldId id="428" r:id="rId8"/>
    <p:sldId id="429" r:id="rId9"/>
    <p:sldId id="449" r:id="rId10"/>
    <p:sldId id="427" r:id="rId11"/>
    <p:sldId id="431" r:id="rId12"/>
    <p:sldId id="425" r:id="rId13"/>
    <p:sldId id="430" r:id="rId14"/>
    <p:sldId id="433" r:id="rId15"/>
    <p:sldId id="434" r:id="rId16"/>
    <p:sldId id="435" r:id="rId17"/>
    <p:sldId id="436" r:id="rId18"/>
    <p:sldId id="437" r:id="rId19"/>
    <p:sldId id="438" r:id="rId20"/>
    <p:sldId id="439" r:id="rId21"/>
    <p:sldId id="441" r:id="rId22"/>
    <p:sldId id="440" r:id="rId23"/>
    <p:sldId id="442" r:id="rId24"/>
    <p:sldId id="444" r:id="rId25"/>
    <p:sldId id="447" r:id="rId26"/>
    <p:sldId id="446" r:id="rId27"/>
    <p:sldId id="448" r:id="rId28"/>
    <p:sldId id="270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7707"/>
    <a:srgbClr val="5F360E"/>
    <a:srgbClr val="8C734A"/>
    <a:srgbClr val="FFFBF7"/>
    <a:srgbClr val="60380F"/>
    <a:srgbClr val="FFFFFF"/>
    <a:srgbClr val="E73843"/>
    <a:srgbClr val="9FBF1E"/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8" autoAdjust="0"/>
    <p:restoredTop sz="90170" autoAdjust="0"/>
  </p:normalViewPr>
  <p:slideViewPr>
    <p:cSldViewPr snapToGrid="0">
      <p:cViewPr varScale="1">
        <p:scale>
          <a:sx n="67" d="100"/>
          <a:sy n="67" d="100"/>
        </p:scale>
        <p:origin x="8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9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9215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vi-VN" dirty="0"/>
              <a:t>Thầy cô chọn vào thẻ “bắt đầu nào” để quay vòng quay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vi-VN" dirty="0"/>
              <a:t>Vòng quay dừng ở màu nào, HS sẽ đọc từ tương ứng với màu đó</a:t>
            </a: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1777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55361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2454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4371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7171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72705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34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988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90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3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15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7237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=""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7113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6" r:id="rId4"/>
    <p:sldLayoutId id="2147483687" r:id="rId5"/>
    <p:sldLayoutId id="2147483662" r:id="rId6"/>
    <p:sldLayoutId id="2147483688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2.png"/><Relationship Id="rId11" Type="http://schemas.openxmlformats.org/officeDocument/2006/relationships/image" Target="../media/image35.png"/><Relationship Id="rId5" Type="http://schemas.openxmlformats.org/officeDocument/2006/relationships/image" Target="../media/image31.png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41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41.png"/><Relationship Id="rId5" Type="http://schemas.openxmlformats.org/officeDocument/2006/relationships/image" Target="../media/image44.png"/><Relationship Id="rId10" Type="http://schemas.openxmlformats.org/officeDocument/2006/relationships/image" Target="../media/image13.png"/><Relationship Id="rId4" Type="http://schemas.openxmlformats.org/officeDocument/2006/relationships/image" Target="../media/image43.png"/><Relationship Id="rId9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3.pn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41.png"/><Relationship Id="rId10" Type="http://schemas.openxmlformats.org/officeDocument/2006/relationships/image" Target="../media/image54.png"/><Relationship Id="rId4" Type="http://schemas.openxmlformats.org/officeDocument/2006/relationships/image" Target="../media/image51.png"/><Relationship Id="rId9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3117460" y="1648606"/>
            <a:ext cx="5957080" cy="23371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19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94: </a:t>
            </a:r>
            <a:r>
              <a:rPr lang="en-US" sz="52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anh</a:t>
            </a:r>
            <a:r>
              <a:rPr lang="en-US" sz="52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- ach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508EF6DA-C8F1-435A-8108-A2019195E96B}"/>
              </a:ext>
            </a:extLst>
          </p:cNvPr>
          <p:cNvSpPr/>
          <p:nvPr/>
        </p:nvSpPr>
        <p:spPr>
          <a:xfrm>
            <a:off x="8727371" y="49694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FE75980-B8E4-42A9-95B4-7B4E5FA54707}"/>
              </a:ext>
            </a:extLst>
          </p:cNvPr>
          <p:cNvSpPr/>
          <p:nvPr/>
        </p:nvSpPr>
        <p:spPr>
          <a:xfrm>
            <a:off x="10299916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-122219"/>
            <a:ext cx="1037738" cy="100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E3A42CD-A5F3-45E6-8D3E-EADED89299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0" y="410626"/>
            <a:ext cx="12192000" cy="6433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28378EB-01DB-4721-A552-37584B28EF13}"/>
              </a:ext>
            </a:extLst>
          </p:cNvPr>
          <p:cNvSpPr txBox="1"/>
          <p:nvPr/>
        </p:nvSpPr>
        <p:spPr>
          <a:xfrm>
            <a:off x="227241" y="1540127"/>
            <a:ext cx="611504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quả ch</a:t>
            </a: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anh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28DDF00-169A-4E27-A7EF-D8411FBE7F3E}"/>
              </a:ext>
            </a:extLst>
          </p:cNvPr>
          <p:cNvSpPr txBox="1"/>
          <p:nvPr/>
        </p:nvSpPr>
        <p:spPr>
          <a:xfrm>
            <a:off x="3284765" y="3143359"/>
            <a:ext cx="21751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anh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848BF1B-DA38-4144-84A0-CF50C852B00A}"/>
              </a:ext>
            </a:extLst>
          </p:cNvPr>
          <p:cNvSpPr txBox="1"/>
          <p:nvPr/>
        </p:nvSpPr>
        <p:spPr>
          <a:xfrm>
            <a:off x="6342290" y="1540127"/>
            <a:ext cx="49121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8800" b="1" dirty="0">
                <a:latin typeface="UTM Avo" panose="020406030505060202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uốn sách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7B2525E-BC78-4365-B967-6E4E8991BEA4}"/>
              </a:ext>
            </a:extLst>
          </p:cNvPr>
          <p:cNvSpPr txBox="1"/>
          <p:nvPr/>
        </p:nvSpPr>
        <p:spPr>
          <a:xfrm>
            <a:off x="9333252" y="1540127"/>
            <a:ext cx="22886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ach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8740A45-7CC7-4009-8114-BAABB0F6630E}"/>
              </a:ext>
            </a:extLst>
          </p:cNvPr>
          <p:cNvSpPr txBox="1"/>
          <p:nvPr/>
        </p:nvSpPr>
        <p:spPr>
          <a:xfrm>
            <a:off x="9333252" y="3143359"/>
            <a:ext cx="30871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8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ach</a:t>
            </a:r>
            <a:endParaRPr kumimoji="0" lang="en-US" sz="8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65" y="24312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>
            <a:extLst>
              <a:ext uri="{FF2B5EF4-FFF2-40B4-BE49-F238E27FC236}">
                <a16:creationId xmlns="" xmlns:a16="http://schemas.microsoft.com/office/drawing/2014/main" id="{79C2934E-C395-4966-A07C-37C9C386B1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77" y="674509"/>
            <a:ext cx="2248412" cy="5131969"/>
          </a:xfrm>
          <a:prstGeom prst="rect">
            <a:avLst/>
          </a:prstGeom>
        </p:spPr>
      </p:pic>
      <p:pic>
        <p:nvPicPr>
          <p:cNvPr id="3" name="图片 20">
            <a:extLst>
              <a:ext uri="{FF2B5EF4-FFF2-40B4-BE49-F238E27FC236}">
                <a16:creationId xmlns="" xmlns:a16="http://schemas.microsoft.com/office/drawing/2014/main" id="{E72DC7FA-F8AC-4F8D-8826-D069B4C7E9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3" t="22962" r="50390" b="21927"/>
          <a:stretch/>
        </p:blipFill>
        <p:spPr>
          <a:xfrm>
            <a:off x="2609199" y="2611087"/>
            <a:ext cx="2304288" cy="2985381"/>
          </a:xfrm>
          <a:prstGeom prst="rect">
            <a:avLst/>
          </a:prstGeom>
        </p:spPr>
      </p:pic>
      <p:pic>
        <p:nvPicPr>
          <p:cNvPr id="4" name="图片 17">
            <a:extLst>
              <a:ext uri="{FF2B5EF4-FFF2-40B4-BE49-F238E27FC236}">
                <a16:creationId xmlns="" xmlns:a16="http://schemas.microsoft.com/office/drawing/2014/main" id="{C3C2091D-DDF7-4EE7-8A53-BB01FF4DDE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6" t="22962" r="30485" b="21927"/>
          <a:stretch/>
        </p:blipFill>
        <p:spPr>
          <a:xfrm>
            <a:off x="4972597" y="2695601"/>
            <a:ext cx="1975104" cy="2985381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="" xmlns:a16="http://schemas.microsoft.com/office/drawing/2014/main" id="{ECCF7FC9-BA6B-403C-B577-B02EA36194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2" t="22962" b="21927"/>
          <a:stretch/>
        </p:blipFill>
        <p:spPr>
          <a:xfrm>
            <a:off x="7219404" y="2695601"/>
            <a:ext cx="2960156" cy="2985381"/>
          </a:xfrm>
          <a:prstGeom prst="rect">
            <a:avLst/>
          </a:prstGeom>
        </p:spPr>
      </p:pic>
      <p:pic>
        <p:nvPicPr>
          <p:cNvPr id="6" name="图片 10">
            <a:extLst>
              <a:ext uri="{FF2B5EF4-FFF2-40B4-BE49-F238E27FC236}">
                <a16:creationId xmlns="" xmlns:a16="http://schemas.microsoft.com/office/drawing/2014/main" id="{2D79503E-9EFC-4C49-A462-A71FE4DD76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118" y="2067042"/>
            <a:ext cx="2273818" cy="3671136"/>
          </a:xfrm>
          <a:prstGeom prst="rect">
            <a:avLst/>
          </a:prstGeom>
        </p:spPr>
      </p:pic>
      <p:grpSp>
        <p:nvGrpSpPr>
          <p:cNvPr id="7" name="组合 1">
            <a:extLst>
              <a:ext uri="{FF2B5EF4-FFF2-40B4-BE49-F238E27FC236}">
                <a16:creationId xmlns="" xmlns:a16="http://schemas.microsoft.com/office/drawing/2014/main" id="{D706B711-5BE4-428A-90A9-2792F025D9DB}"/>
              </a:ext>
            </a:extLst>
          </p:cNvPr>
          <p:cNvGrpSpPr/>
          <p:nvPr/>
        </p:nvGrpSpPr>
        <p:grpSpPr>
          <a:xfrm>
            <a:off x="-4356" y="3917124"/>
            <a:ext cx="12283440" cy="2505456"/>
            <a:chOff x="-91440" y="4352544"/>
            <a:chExt cx="12283440" cy="2505456"/>
          </a:xfrm>
        </p:grpSpPr>
        <p:pic>
          <p:nvPicPr>
            <p:cNvPr id="8" name="图片 4">
              <a:extLst>
                <a:ext uri="{FF2B5EF4-FFF2-40B4-BE49-F238E27FC236}">
                  <a16:creationId xmlns="" xmlns:a16="http://schemas.microsoft.com/office/drawing/2014/main" id="{7259A1EB-B5C6-4889-8417-1EFD6C432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91440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7">
              <a:extLst>
                <a:ext uri="{FF2B5EF4-FFF2-40B4-BE49-F238E27FC236}">
                  <a16:creationId xmlns="" xmlns:a16="http://schemas.microsoft.com/office/drawing/2014/main" id="{E971D8E8-EB35-4259-8BFB-1D9D45E08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5CB94E10-E1F2-476D-A217-491521FF3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619018" y="31235"/>
            <a:ext cx="2557578" cy="3255264"/>
          </a:xfrm>
          <a:prstGeom prst="rect">
            <a:avLst/>
          </a:prstGeom>
        </p:spPr>
      </p:pic>
      <p:pic>
        <p:nvPicPr>
          <p:cNvPr id="11" name="图片 14">
            <a:extLst>
              <a:ext uri="{FF2B5EF4-FFF2-40B4-BE49-F238E27FC236}">
                <a16:creationId xmlns="" xmlns:a16="http://schemas.microsoft.com/office/drawing/2014/main" id="{B8CD1BC0-100A-457B-A5F3-0CFEB37ED8D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794948" y="643949"/>
            <a:ext cx="1536192" cy="1642172"/>
          </a:xfrm>
          <a:prstGeom prst="rect">
            <a:avLst/>
          </a:prstGeom>
        </p:spPr>
      </p:pic>
      <p:sp>
        <p:nvSpPr>
          <p:cNvPr id="15" name="矩形 13">
            <a:extLst>
              <a:ext uri="{FF2B5EF4-FFF2-40B4-BE49-F238E27FC236}">
                <a16:creationId xmlns="" xmlns:a16="http://schemas.microsoft.com/office/drawing/2014/main" id="{256CAB85-3DDA-4B1E-A762-59D148CF7ED8}"/>
              </a:ext>
            </a:extLst>
          </p:cNvPr>
          <p:cNvSpPr/>
          <p:nvPr/>
        </p:nvSpPr>
        <p:spPr>
          <a:xfrm>
            <a:off x="3150180" y="1616044"/>
            <a:ext cx="66447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vi-VN" altLang="zh-CN" sz="5400" b="1" dirty="0">
                <a:solidFill>
                  <a:srgbClr val="666666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MỞ RỘNG VỐN TỪ</a:t>
            </a:r>
            <a:endParaRPr lang="zh-CN" altLang="en-US" sz="5400" b="1" i="0" dirty="0">
              <a:solidFill>
                <a:srgbClr val="666666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pic>
        <p:nvPicPr>
          <p:cNvPr id="16" name="Bye Mugen - zzz">
            <a:hlinkClick r:id="" action="ppaction://media"/>
            <a:extLst>
              <a:ext uri="{FF2B5EF4-FFF2-40B4-BE49-F238E27FC236}">
                <a16:creationId xmlns="" xmlns:a16="http://schemas.microsoft.com/office/drawing/2014/main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65" y="6422580"/>
            <a:ext cx="12190535" cy="435420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6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10D8041-E764-4AF5-91E3-257308738B96}"/>
              </a:ext>
            </a:extLst>
          </p:cNvPr>
          <p:cNvSpPr txBox="1"/>
          <p:nvPr/>
        </p:nvSpPr>
        <p:spPr>
          <a:xfrm>
            <a:off x="1964872" y="104142"/>
            <a:ext cx="950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2. Tiếng nào có vần </a:t>
            </a:r>
            <a:r>
              <a:rPr lang="vi-VN" sz="2800" dirty="0">
                <a:solidFill>
                  <a:srgbClr val="FF0000"/>
                </a:solidFill>
                <a:latin typeface="UTM Avo" panose="02040603050506020204" pitchFamily="18" charset="0"/>
              </a:rPr>
              <a:t>anh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 Tiếng nào có vần </a:t>
            </a:r>
            <a:r>
              <a:rPr lang="vi-VN" sz="2800" dirty="0">
                <a:solidFill>
                  <a:srgbClr val="FF0000"/>
                </a:solidFill>
                <a:latin typeface="UTM Avo" panose="02040603050506020204" pitchFamily="18" charset="0"/>
              </a:rPr>
              <a:t>ach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4B4B38A6-FB07-49FB-B1CC-65B4F0AB2EA6}"/>
              </a:ext>
            </a:extLst>
          </p:cNvPr>
          <p:cNvCxnSpPr>
            <a:cxnSpLocks/>
            <a:stCxn id="31" idx="3"/>
            <a:endCxn id="32" idx="3"/>
          </p:cNvCxnSpPr>
          <p:nvPr/>
        </p:nvCxnSpPr>
        <p:spPr>
          <a:xfrm flipV="1">
            <a:off x="3392347" y="4879547"/>
            <a:ext cx="959519" cy="1065641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1">
            <a:extLst>
              <a:ext uri="{FF2B5EF4-FFF2-40B4-BE49-F238E27FC236}">
                <a16:creationId xmlns="" xmlns:a16="http://schemas.microsoft.com/office/drawing/2014/main" id="{8FC18A7C-8102-447A-9587-47ECF8C706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4" y="748399"/>
            <a:ext cx="2817812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9A706ABA-A624-42FE-9C6B-C8ACF9898B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0" t="1807" r="20263" b="31310"/>
          <a:stretch/>
        </p:blipFill>
        <p:spPr bwMode="auto">
          <a:xfrm>
            <a:off x="5355772" y="929420"/>
            <a:ext cx="1897516" cy="124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="" xmlns:a16="http://schemas.microsoft.com/office/drawing/2014/main" id="{710D85D9-15B9-4B86-BF8B-5ADC37DCF9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7" t="11519" r="14730" b="6316"/>
          <a:stretch/>
        </p:blipFill>
        <p:spPr bwMode="auto">
          <a:xfrm>
            <a:off x="9213509" y="954911"/>
            <a:ext cx="2032679" cy="149482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>
            <a:extLst>
              <a:ext uri="{FF2B5EF4-FFF2-40B4-BE49-F238E27FC236}">
                <a16:creationId xmlns="" xmlns:a16="http://schemas.microsoft.com/office/drawing/2014/main" id="{C3EC51DF-CF76-4FF5-A2BF-768B4A9831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53" y="3744687"/>
            <a:ext cx="3048000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>
            <a:extLst>
              <a:ext uri="{FF2B5EF4-FFF2-40B4-BE49-F238E27FC236}">
                <a16:creationId xmlns="" xmlns:a16="http://schemas.microsoft.com/office/drawing/2014/main" id="{ECEEB18C-F4B1-417D-9D3B-A1BC747834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388" y="3556486"/>
            <a:ext cx="3300412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val 17">
            <a:extLst>
              <a:ext uri="{FF2B5EF4-FFF2-40B4-BE49-F238E27FC236}">
                <a16:creationId xmlns="" xmlns:a16="http://schemas.microsoft.com/office/drawing/2014/main" id="{3AFD87DF-93BE-4094-A7F3-F0D9EEDF71EE}"/>
              </a:ext>
            </a:extLst>
          </p:cNvPr>
          <p:cNvSpPr/>
          <p:nvPr/>
        </p:nvSpPr>
        <p:spPr>
          <a:xfrm>
            <a:off x="6718300" y="3267075"/>
            <a:ext cx="1162050" cy="8572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="" xmlns:a16="http://schemas.microsoft.com/office/drawing/2014/main" id="{FE382CCD-8CF8-4D37-8EB9-D65B9786C319}"/>
              </a:ext>
            </a:extLst>
          </p:cNvPr>
          <p:cNvCxnSpPr>
            <a:cxnSpLocks/>
            <a:endCxn id="27" idx="3"/>
          </p:cNvCxnSpPr>
          <p:nvPr/>
        </p:nvCxnSpPr>
        <p:spPr>
          <a:xfrm flipH="1" flipV="1">
            <a:off x="3511551" y="2811545"/>
            <a:ext cx="2914796" cy="109765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Rectangle: Rounded Corners 26">
            <a:extLst>
              <a:ext uri="{FF2B5EF4-FFF2-40B4-BE49-F238E27FC236}">
                <a16:creationId xmlns="" xmlns:a16="http://schemas.microsoft.com/office/drawing/2014/main" id="{1733E2A0-9365-4625-984E-0129AB739C93}"/>
              </a:ext>
            </a:extLst>
          </p:cNvPr>
          <p:cNvSpPr/>
          <p:nvPr/>
        </p:nvSpPr>
        <p:spPr>
          <a:xfrm>
            <a:off x="814389" y="2466459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viên gạch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="" xmlns:a16="http://schemas.microsoft.com/office/drawing/2014/main" id="{C7BD5E61-3CC7-48E1-9C66-A01C605249FA}"/>
              </a:ext>
            </a:extLst>
          </p:cNvPr>
          <p:cNvSpPr/>
          <p:nvPr/>
        </p:nvSpPr>
        <p:spPr>
          <a:xfrm>
            <a:off x="5077766" y="2258628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tách trà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="" xmlns:a16="http://schemas.microsoft.com/office/drawing/2014/main" id="{8E617AD6-E784-4E08-8695-27AAC800D006}"/>
              </a:ext>
            </a:extLst>
          </p:cNvPr>
          <p:cNvSpPr/>
          <p:nvPr/>
        </p:nvSpPr>
        <p:spPr>
          <a:xfrm>
            <a:off x="8932863" y="2576903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bánh chưng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="" xmlns:a16="http://schemas.microsoft.com/office/drawing/2014/main" id="{E1DCA6F7-8E8A-4024-8FCA-8A16300DD222}"/>
              </a:ext>
            </a:extLst>
          </p:cNvPr>
          <p:cNvSpPr/>
          <p:nvPr/>
        </p:nvSpPr>
        <p:spPr>
          <a:xfrm>
            <a:off x="8932863" y="5621246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khách sạn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5DAC65D3-4B5F-4DD1-B4E8-1361A19F67B0}"/>
              </a:ext>
            </a:extLst>
          </p:cNvPr>
          <p:cNvSpPr/>
          <p:nvPr/>
        </p:nvSpPr>
        <p:spPr>
          <a:xfrm>
            <a:off x="695185" y="5600102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bức tranh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="" xmlns:a16="http://schemas.microsoft.com/office/drawing/2014/main" id="{0BA6C6AE-EC8B-47E6-9353-C4FF52319BE2}"/>
              </a:ext>
            </a:extLst>
          </p:cNvPr>
          <p:cNvSpPr/>
          <p:nvPr/>
        </p:nvSpPr>
        <p:spPr>
          <a:xfrm>
            <a:off x="4106398" y="3859622"/>
            <a:ext cx="1676157" cy="11949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anh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="" xmlns:a16="http://schemas.microsoft.com/office/drawing/2014/main" id="{49D892A5-984F-4BA6-BD73-035AB85ED6EA}"/>
              </a:ext>
            </a:extLst>
          </p:cNvPr>
          <p:cNvSpPr/>
          <p:nvPr/>
        </p:nvSpPr>
        <p:spPr>
          <a:xfrm>
            <a:off x="6011296" y="3852692"/>
            <a:ext cx="1710331" cy="120184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ach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="" xmlns:a16="http://schemas.microsoft.com/office/drawing/2014/main" id="{F18035D7-6A3D-4A22-B162-C9DCB4EF2245}"/>
              </a:ext>
            </a:extLst>
          </p:cNvPr>
          <p:cNvCxnSpPr>
            <a:cxnSpLocks/>
            <a:stCxn id="33" idx="0"/>
          </p:cNvCxnSpPr>
          <p:nvPr/>
        </p:nvCxnSpPr>
        <p:spPr>
          <a:xfrm flipH="1" flipV="1">
            <a:off x="6557110" y="2942948"/>
            <a:ext cx="309352" cy="909744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F5823B91-4A6A-4343-8C7C-0CF23AA54164}"/>
              </a:ext>
            </a:extLst>
          </p:cNvPr>
          <p:cNvCxnSpPr>
            <a:cxnSpLocks/>
            <a:stCxn id="30" idx="1"/>
            <a:endCxn id="33" idx="5"/>
          </p:cNvCxnSpPr>
          <p:nvPr/>
        </p:nvCxnSpPr>
        <p:spPr>
          <a:xfrm flipH="1" flipV="1">
            <a:off x="7471155" y="4878531"/>
            <a:ext cx="1461708" cy="1087801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="" xmlns:a16="http://schemas.microsoft.com/office/drawing/2014/main" id="{E130109E-5535-450D-B3B4-824757E23B56}"/>
              </a:ext>
            </a:extLst>
          </p:cNvPr>
          <p:cNvCxnSpPr>
            <a:cxnSpLocks/>
            <a:stCxn id="32" idx="7"/>
          </p:cNvCxnSpPr>
          <p:nvPr/>
        </p:nvCxnSpPr>
        <p:spPr>
          <a:xfrm flipV="1">
            <a:off x="5537087" y="2878961"/>
            <a:ext cx="3395163" cy="1155652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>
            <a:extLst>
              <a:ext uri="{FF2B5EF4-FFF2-40B4-BE49-F238E27FC236}">
                <a16:creationId xmlns="" xmlns:a16="http://schemas.microsoft.com/office/drawing/2014/main" id="{97581586-5CB4-4604-95A5-D6B08A49DA03}"/>
              </a:ext>
            </a:extLst>
          </p:cNvPr>
          <p:cNvSpPr/>
          <p:nvPr/>
        </p:nvSpPr>
        <p:spPr>
          <a:xfrm>
            <a:off x="5355772" y="954911"/>
            <a:ext cx="290285" cy="283792"/>
          </a:xfrm>
          <a:prstGeom prst="ellipse">
            <a:avLst/>
          </a:prstGeom>
          <a:solidFill>
            <a:srgbClr val="9FB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2</a:t>
            </a:r>
            <a:endParaRPr lang="en-US" dirty="0"/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5EDE5B6D-A93B-40EC-AC2D-B001C407DDA7}"/>
              </a:ext>
            </a:extLst>
          </p:cNvPr>
          <p:cNvSpPr/>
          <p:nvPr/>
        </p:nvSpPr>
        <p:spPr>
          <a:xfrm>
            <a:off x="9049659" y="889596"/>
            <a:ext cx="290285" cy="283792"/>
          </a:xfrm>
          <a:prstGeom prst="ellipse">
            <a:avLst/>
          </a:prstGeom>
          <a:solidFill>
            <a:srgbClr val="9FBF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3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="" xmlns:a16="http://schemas.microsoft.com/office/drawing/2014/main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="" xmlns:a16="http://schemas.microsoft.com/office/drawing/2014/main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="" xmlns:a16="http://schemas.microsoft.com/office/drawing/2014/main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="" xmlns:a16="http://schemas.microsoft.com/office/drawing/2014/main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="" xmlns:a16="http://schemas.microsoft.com/office/drawing/2014/main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10367224" y="4458241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="" xmlns:a16="http://schemas.microsoft.com/office/drawing/2014/main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="" xmlns:a16="http://schemas.microsoft.com/office/drawing/2014/main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="" xmlns:a16="http://schemas.microsoft.com/office/drawing/2014/main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9 L -0.84467 -0.00162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828" y="-16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29">
            <a:extLst>
              <a:ext uri="{FF2B5EF4-FFF2-40B4-BE49-F238E27FC236}">
                <a16:creationId xmlns="" xmlns:a16="http://schemas.microsoft.com/office/drawing/2014/main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507" y="3073640"/>
            <a:ext cx="3048000" cy="24938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="" xmlns:a16="http://schemas.microsoft.com/office/drawing/2014/main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886" y="4652373"/>
            <a:ext cx="2200275" cy="2200275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="" xmlns:a16="http://schemas.microsoft.com/office/drawing/2014/main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81707" y="1047497"/>
            <a:ext cx="2638002" cy="5235304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="" xmlns:a16="http://schemas.microsoft.com/office/drawing/2014/main" id="{34CD9A9D-7C7E-4113-A437-517E9CB45775}"/>
              </a:ext>
            </a:extLst>
          </p:cNvPr>
          <p:cNvGrpSpPr/>
          <p:nvPr/>
        </p:nvGrpSpPr>
        <p:grpSpPr>
          <a:xfrm>
            <a:off x="-17585" y="5309440"/>
            <a:ext cx="12203723" cy="112336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="" xmlns:a16="http://schemas.microsoft.com/office/drawing/2014/main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="" xmlns:a16="http://schemas.microsoft.com/office/drawing/2014/main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480974" y="576465"/>
            <a:ext cx="1445829" cy="168812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8464010" y="2794930"/>
            <a:ext cx="1072664" cy="1462568"/>
          </a:xfrm>
          <a:prstGeom prst="rect">
            <a:avLst/>
          </a:prstGeom>
        </p:spPr>
      </p:pic>
      <p:pic>
        <p:nvPicPr>
          <p:cNvPr id="44" name="PA_库_图片 6">
            <a:extLst>
              <a:ext uri="{FF2B5EF4-FFF2-40B4-BE49-F238E27FC236}">
                <a16:creationId xmlns="" xmlns:a16="http://schemas.microsoft.com/office/drawing/2014/main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8974" y="115769"/>
            <a:ext cx="5295360" cy="384467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F68AA0C2-6150-4460-B185-C11B2CA25A3D}"/>
              </a:ext>
            </a:extLst>
          </p:cNvPr>
          <p:cNvSpPr txBox="1"/>
          <p:nvPr/>
        </p:nvSpPr>
        <p:spPr>
          <a:xfrm flipH="1">
            <a:off x="4974803" y="1704935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TẬP ĐỌC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65" y="6457398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451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C3F4651-8685-46E0-8D4C-9318B1411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5394"/>
            <a:ext cx="12192000" cy="598721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65" y="6457950"/>
            <a:ext cx="12190535" cy="400050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5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33BB385-074A-4C4F-9B52-EAA8818B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t="18658" r="8430" b="44767"/>
          <a:stretch/>
        </p:blipFill>
        <p:spPr>
          <a:xfrm>
            <a:off x="257245" y="396260"/>
            <a:ext cx="11677510" cy="4586515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="" xmlns:a16="http://schemas.microsoft.com/office/drawing/2014/main" id="{07A600F5-9996-4F1A-9C9E-7A5DE36C9C04}"/>
              </a:ext>
            </a:extLst>
          </p:cNvPr>
          <p:cNvGrpSpPr/>
          <p:nvPr/>
        </p:nvGrpSpPr>
        <p:grpSpPr>
          <a:xfrm>
            <a:off x="0" y="533837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="" xmlns:a16="http://schemas.microsoft.com/office/drawing/2014/main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="" xmlns:a16="http://schemas.microsoft.com/office/drawing/2014/main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78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>
            <a:extLst>
              <a:ext uri="{FF2B5EF4-FFF2-40B4-BE49-F238E27FC236}">
                <a16:creationId xmlns="" xmlns:a16="http://schemas.microsoft.com/office/drawing/2014/main" id="{FCEA3511-83F6-468B-AAF1-897D77204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88" y="1514429"/>
            <a:ext cx="3481800" cy="4202640"/>
          </a:xfrm>
          <a:prstGeom prst="rect">
            <a:avLst/>
          </a:prstGeom>
        </p:spPr>
      </p:pic>
      <p:pic>
        <p:nvPicPr>
          <p:cNvPr id="5" name="图片 20">
            <a:extLst>
              <a:ext uri="{FF2B5EF4-FFF2-40B4-BE49-F238E27FC236}">
                <a16:creationId xmlns="" xmlns:a16="http://schemas.microsoft.com/office/drawing/2014/main" id="{77143CA1-8D86-4FFF-B431-8C5D9EAF2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137" y="2573777"/>
            <a:ext cx="2604152" cy="3143292"/>
          </a:xfrm>
          <a:prstGeom prst="rect">
            <a:avLst/>
          </a:prstGeom>
        </p:spPr>
      </p:pic>
      <p:pic>
        <p:nvPicPr>
          <p:cNvPr id="6" name="图片 21">
            <a:extLst>
              <a:ext uri="{FF2B5EF4-FFF2-40B4-BE49-F238E27FC236}">
                <a16:creationId xmlns="" xmlns:a16="http://schemas.microsoft.com/office/drawing/2014/main" id="{CF7EF899-F3B2-4168-B89E-08955851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700" y="3438751"/>
            <a:ext cx="1838450" cy="2219066"/>
          </a:xfrm>
          <a:prstGeom prst="rect">
            <a:avLst/>
          </a:prstGeom>
        </p:spPr>
      </p:pic>
      <p:grpSp>
        <p:nvGrpSpPr>
          <p:cNvPr id="7" name="组合 22">
            <a:extLst>
              <a:ext uri="{FF2B5EF4-FFF2-40B4-BE49-F238E27FC236}">
                <a16:creationId xmlns="" xmlns:a16="http://schemas.microsoft.com/office/drawing/2014/main" id="{B047831F-28AA-41BF-B39E-223D863B7D88}"/>
              </a:ext>
            </a:extLst>
          </p:cNvPr>
          <p:cNvGrpSpPr/>
          <p:nvPr/>
        </p:nvGrpSpPr>
        <p:grpSpPr>
          <a:xfrm>
            <a:off x="14512" y="4602897"/>
            <a:ext cx="12192001" cy="1842572"/>
            <a:chOff x="-175848" y="4352544"/>
            <a:chExt cx="12367848" cy="2310496"/>
          </a:xfrm>
        </p:grpSpPr>
        <p:pic>
          <p:nvPicPr>
            <p:cNvPr id="8" name="图片 23">
              <a:extLst>
                <a:ext uri="{FF2B5EF4-FFF2-40B4-BE49-F238E27FC236}">
                  <a16:creationId xmlns="" xmlns:a16="http://schemas.microsoft.com/office/drawing/2014/main" id="{B0F80113-881F-4939-B216-E6FFA5BCE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9" name="图片 24">
              <a:extLst>
                <a:ext uri="{FF2B5EF4-FFF2-40B4-BE49-F238E27FC236}">
                  <a16:creationId xmlns="" xmlns:a16="http://schemas.microsoft.com/office/drawing/2014/main" id="{0A3D6EC8-4BD7-44C2-9031-9E21A2FF4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28" name="Rectangle: Rounded Corners 27">
            <a:extLst>
              <a:ext uri="{FF2B5EF4-FFF2-40B4-BE49-F238E27FC236}">
                <a16:creationId xmlns="" xmlns:a16="http://schemas.microsoft.com/office/drawing/2014/main" id="{FDEAF830-D2B6-48E8-81AD-6F21C457E236}"/>
              </a:ext>
            </a:extLst>
          </p:cNvPr>
          <p:cNvSpPr/>
          <p:nvPr/>
        </p:nvSpPr>
        <p:spPr>
          <a:xfrm>
            <a:off x="901475" y="1378147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tủ sách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="" xmlns:a16="http://schemas.microsoft.com/office/drawing/2014/main" id="{6E6CE1D8-B92D-4181-B50C-5D11FBE3F4A0}"/>
              </a:ext>
            </a:extLst>
          </p:cNvPr>
          <p:cNvSpPr/>
          <p:nvPr/>
        </p:nvSpPr>
        <p:spPr>
          <a:xfrm>
            <a:off x="901475" y="248710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tranh ảnh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="" xmlns:a16="http://schemas.microsoft.com/office/drawing/2014/main" id="{E26A6ED5-8CE8-468C-A2C4-7808612CB6B3}"/>
              </a:ext>
            </a:extLst>
          </p:cNvPr>
          <p:cNvSpPr/>
          <p:nvPr/>
        </p:nvSpPr>
        <p:spPr>
          <a:xfrm>
            <a:off x="901475" y="3596063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chưa biết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="" xmlns:a16="http://schemas.microsoft.com/office/drawing/2014/main" id="{D04878A5-DBAC-4262-9BCC-14668D279081}"/>
              </a:ext>
            </a:extLst>
          </p:cNvPr>
          <p:cNvSpPr/>
          <p:nvPr/>
        </p:nvSpPr>
        <p:spPr>
          <a:xfrm>
            <a:off x="8381295" y="1378147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hiền lành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="" xmlns:a16="http://schemas.microsoft.com/office/drawing/2014/main" id="{8B716B0D-5205-4635-90AE-0348A690F12D}"/>
              </a:ext>
            </a:extLst>
          </p:cNvPr>
          <p:cNvSpPr/>
          <p:nvPr/>
        </p:nvSpPr>
        <p:spPr>
          <a:xfrm>
            <a:off x="8381295" y="244640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cục tác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="" xmlns:a16="http://schemas.microsoft.com/office/drawing/2014/main" id="{24A2721E-3904-47CF-B5CF-E1B1C4BD9B6D}"/>
              </a:ext>
            </a:extLst>
          </p:cNvPr>
          <p:cNvSpPr/>
          <p:nvPr/>
        </p:nvSpPr>
        <p:spPr>
          <a:xfrm>
            <a:off x="8487778" y="3621811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rất nhanh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grpSp>
        <p:nvGrpSpPr>
          <p:cNvPr id="34" name="PA_库_组合 5">
            <a:extLst>
              <a:ext uri="{FF2B5EF4-FFF2-40B4-BE49-F238E27FC236}">
                <a16:creationId xmlns="" xmlns:a16="http://schemas.microsoft.com/office/drawing/2014/main" id="{49A18141-E269-4CBE-8FEA-7F811372D2C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35" name="任意多边形 10">
              <a:extLst>
                <a:ext uri="{FF2B5EF4-FFF2-40B4-BE49-F238E27FC236}">
                  <a16:creationId xmlns="" xmlns:a16="http://schemas.microsoft.com/office/drawing/2014/main" id="{26A1CD5B-D529-4D38-BCE0-368F747DA3D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11">
              <a:extLst>
                <a:ext uri="{FF2B5EF4-FFF2-40B4-BE49-F238E27FC236}">
                  <a16:creationId xmlns="" xmlns:a16="http://schemas.microsoft.com/office/drawing/2014/main" id="{4BFC1E88-62EB-45BA-84DE-0E4413DFE87A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12">
              <a:extLst>
                <a:ext uri="{FF2B5EF4-FFF2-40B4-BE49-F238E27FC236}">
                  <a16:creationId xmlns="" xmlns:a16="http://schemas.microsoft.com/office/drawing/2014/main" id="{A7A0E52D-8E57-41E9-9CC8-ABBE898283C0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Luyện đọc từ ngữ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1465" y="6472238"/>
            <a:ext cx="12190535" cy="385762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41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33BB385-074A-4C4F-9B52-EAA8818B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t="18658" r="8430" b="44767"/>
          <a:stretch/>
        </p:blipFill>
        <p:spPr>
          <a:xfrm>
            <a:off x="257245" y="542313"/>
            <a:ext cx="11677510" cy="4586515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="" xmlns:a16="http://schemas.microsoft.com/office/drawing/2014/main" id="{07A600F5-9996-4F1A-9C9E-7A5DE36C9C04}"/>
              </a:ext>
            </a:extLst>
          </p:cNvPr>
          <p:cNvGrpSpPr/>
          <p:nvPr/>
        </p:nvGrpSpPr>
        <p:grpSpPr>
          <a:xfrm>
            <a:off x="-11723" y="5340781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="" xmlns:a16="http://schemas.microsoft.com/office/drawing/2014/main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="" xmlns:a16="http://schemas.microsoft.com/office/drawing/2014/main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9" name="Cloud 8">
            <a:extLst>
              <a:ext uri="{FF2B5EF4-FFF2-40B4-BE49-F238E27FC236}">
                <a16:creationId xmlns="" xmlns:a16="http://schemas.microsoft.com/office/drawing/2014/main" id="{A33E0316-681F-4510-8E13-B827791B9455}"/>
              </a:ext>
            </a:extLst>
          </p:cNvPr>
          <p:cNvSpPr/>
          <p:nvPr/>
        </p:nvSpPr>
        <p:spPr>
          <a:xfrm>
            <a:off x="747521" y="1123961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="" xmlns:a16="http://schemas.microsoft.com/office/drawing/2014/main" id="{A55C599F-D489-4D99-93F4-AA0960832F80}"/>
              </a:ext>
            </a:extLst>
          </p:cNvPr>
          <p:cNvSpPr/>
          <p:nvPr/>
        </p:nvSpPr>
        <p:spPr>
          <a:xfrm>
            <a:off x="5943600" y="1839528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="" xmlns:a16="http://schemas.microsoft.com/office/drawing/2014/main" id="{81743558-F25E-4306-9204-0FF3EA24BC73}"/>
              </a:ext>
            </a:extLst>
          </p:cNvPr>
          <p:cNvSpPr/>
          <p:nvPr/>
        </p:nvSpPr>
        <p:spPr>
          <a:xfrm>
            <a:off x="2416855" y="2435521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="" xmlns:a16="http://schemas.microsoft.com/office/drawing/2014/main" id="{3AB9684F-A3D3-44FF-AAFD-69CF9DC122B5}"/>
              </a:ext>
            </a:extLst>
          </p:cNvPr>
          <p:cNvSpPr/>
          <p:nvPr/>
        </p:nvSpPr>
        <p:spPr>
          <a:xfrm>
            <a:off x="8555383" y="2501648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="" xmlns:a16="http://schemas.microsoft.com/office/drawing/2014/main" id="{4C0BE426-7A40-4EFB-9C4D-BD2AD1202DDD}"/>
              </a:ext>
            </a:extLst>
          </p:cNvPr>
          <p:cNvSpPr/>
          <p:nvPr/>
        </p:nvSpPr>
        <p:spPr>
          <a:xfrm>
            <a:off x="755522" y="3761849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loud 13">
            <a:extLst>
              <a:ext uri="{FF2B5EF4-FFF2-40B4-BE49-F238E27FC236}">
                <a16:creationId xmlns="" xmlns:a16="http://schemas.microsoft.com/office/drawing/2014/main" id="{6E53E512-2BE4-49B9-995D-F450A79BE7B9}"/>
              </a:ext>
            </a:extLst>
          </p:cNvPr>
          <p:cNvSpPr/>
          <p:nvPr/>
        </p:nvSpPr>
        <p:spPr>
          <a:xfrm>
            <a:off x="7214379" y="3648825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83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2">
            <a:extLst>
              <a:ext uri="{FF2B5EF4-FFF2-40B4-BE49-F238E27FC236}">
                <a16:creationId xmlns="" xmlns:a16="http://schemas.microsoft.com/office/drawing/2014/main" id="{87094C15-A67B-49D6-AD5A-F1A561F544E1}"/>
              </a:ext>
            </a:extLst>
          </p:cNvPr>
          <p:cNvGrpSpPr/>
          <p:nvPr/>
        </p:nvGrpSpPr>
        <p:grpSpPr>
          <a:xfrm>
            <a:off x="1" y="4137749"/>
            <a:ext cx="12192000" cy="2310496"/>
            <a:chOff x="-175848" y="4352544"/>
            <a:chExt cx="12367848" cy="2310496"/>
          </a:xfrm>
        </p:grpSpPr>
        <p:pic>
          <p:nvPicPr>
            <p:cNvPr id="5" name="图片 23">
              <a:extLst>
                <a:ext uri="{FF2B5EF4-FFF2-40B4-BE49-F238E27FC236}">
                  <a16:creationId xmlns="" xmlns:a16="http://schemas.microsoft.com/office/drawing/2014/main" id="{E8D6C13A-4A3E-41FC-9051-17E6F086C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6" name="图片 24">
              <a:extLst>
                <a:ext uri="{FF2B5EF4-FFF2-40B4-BE49-F238E27FC236}">
                  <a16:creationId xmlns="" xmlns:a16="http://schemas.microsoft.com/office/drawing/2014/main" id="{B8683575-BD74-4B2D-8A03-963752159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82C78BD-7C3F-4CE0-8C8B-6AC425F66244}"/>
              </a:ext>
            </a:extLst>
          </p:cNvPr>
          <p:cNvSpPr txBox="1"/>
          <p:nvPr/>
        </p:nvSpPr>
        <p:spPr>
          <a:xfrm>
            <a:off x="254145" y="2013941"/>
            <a:ext cx="113918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Từ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khi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Thanh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còn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bé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,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ba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má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đã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mua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cho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em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những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cuốn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sách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có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tranh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ảnh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UTM Avo" panose="02040603050506020204" pitchFamily="18" charset="0"/>
              </a:rPr>
              <a:t>đẹp</a:t>
            </a:r>
            <a:r>
              <a:rPr lang="en-US" sz="3600" dirty="0">
                <a:solidFill>
                  <a:schemeClr val="tx1"/>
                </a:solidFill>
                <a:latin typeface="UTM Avo" panose="02040603050506020204" pitchFamily="18" charset="0"/>
              </a:rPr>
              <a:t>.</a:t>
            </a:r>
            <a:endParaRPr lang="en-US" sz="3600" dirty="0">
              <a:latin typeface="UTM Avo" panose="02040603050506020204" pitchFamily="18" charset="0"/>
            </a:endParaRPr>
          </a:p>
        </p:txBody>
      </p:sp>
      <p:grpSp>
        <p:nvGrpSpPr>
          <p:cNvPr id="9" name="PA_库_组合 5">
            <a:extLst>
              <a:ext uri="{FF2B5EF4-FFF2-40B4-BE49-F238E27FC236}">
                <a16:creationId xmlns="" xmlns:a16="http://schemas.microsoft.com/office/drawing/2014/main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="" xmlns:a16="http://schemas.microsoft.com/office/drawing/2014/main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="" xmlns:a16="http://schemas.microsoft.com/office/drawing/2014/main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Luyện đọc câu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1A5A3324-4780-43E8-81AE-2770EB6E2264}"/>
              </a:ext>
            </a:extLst>
          </p:cNvPr>
          <p:cNvCxnSpPr/>
          <p:nvPr/>
        </p:nvCxnSpPr>
        <p:spPr>
          <a:xfrm flipH="1">
            <a:off x="4496815" y="2097854"/>
            <a:ext cx="195309" cy="6125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77638FD0-1C99-4D50-A92D-2054D2F5CEC8}"/>
              </a:ext>
            </a:extLst>
          </p:cNvPr>
          <p:cNvCxnSpPr/>
          <p:nvPr/>
        </p:nvCxnSpPr>
        <p:spPr>
          <a:xfrm flipH="1">
            <a:off x="8904252" y="2088072"/>
            <a:ext cx="195309" cy="6125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422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B0531C9-721A-4E77-8A96-51F170DF1D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37779" y="-25554"/>
            <a:ext cx="2691932" cy="26919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9417D53-E93C-49FC-BE43-26EDA46E83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459" y="5145030"/>
            <a:ext cx="5364480" cy="1129364"/>
          </a:xfrm>
          <a:prstGeom prst="rect">
            <a:avLst/>
          </a:prstGeom>
        </p:spPr>
      </p:pic>
      <p:grpSp>
        <p:nvGrpSpPr>
          <p:cNvPr id="6" name="组合 8">
            <a:extLst>
              <a:ext uri="{FF2B5EF4-FFF2-40B4-BE49-F238E27FC236}">
                <a16:creationId xmlns="" xmlns:a16="http://schemas.microsoft.com/office/drawing/2014/main" id="{D8D42BD0-9AD0-455C-AC4E-D0FAD92BEEE7}"/>
              </a:ext>
            </a:extLst>
          </p:cNvPr>
          <p:cNvGrpSpPr/>
          <p:nvPr/>
        </p:nvGrpSpPr>
        <p:grpSpPr>
          <a:xfrm>
            <a:off x="1651041" y="4706828"/>
            <a:ext cx="1718993" cy="1313980"/>
            <a:chOff x="1631991" y="5087828"/>
            <a:chExt cx="1718993" cy="1313980"/>
          </a:xfrm>
        </p:grpSpPr>
        <p:pic>
          <p:nvPicPr>
            <p:cNvPr id="7" name="图片 75">
              <a:extLst>
                <a:ext uri="{FF2B5EF4-FFF2-40B4-BE49-F238E27FC236}">
                  <a16:creationId xmlns="" xmlns:a16="http://schemas.microsoft.com/office/drawing/2014/main" id="{896BEF42-D258-4A23-905F-E2CAFCADA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8" name="图片 76">
              <a:extLst>
                <a:ext uri="{FF2B5EF4-FFF2-40B4-BE49-F238E27FC236}">
                  <a16:creationId xmlns="" xmlns:a16="http://schemas.microsoft.com/office/drawing/2014/main" id="{86DBA2C9-4A3A-4DC1-B514-98DDA38C58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grpSp>
        <p:nvGrpSpPr>
          <p:cNvPr id="11" name="组合 83">
            <a:extLst>
              <a:ext uri="{FF2B5EF4-FFF2-40B4-BE49-F238E27FC236}">
                <a16:creationId xmlns="" xmlns:a16="http://schemas.microsoft.com/office/drawing/2014/main" id="{BB1155D1-1E0E-4225-AF20-1462071D4819}"/>
              </a:ext>
            </a:extLst>
          </p:cNvPr>
          <p:cNvGrpSpPr/>
          <p:nvPr/>
        </p:nvGrpSpPr>
        <p:grpSpPr>
          <a:xfrm>
            <a:off x="1465" y="5348324"/>
            <a:ext cx="12203723" cy="1123362"/>
            <a:chOff x="-17585" y="5729324"/>
            <a:chExt cx="12203723" cy="1123362"/>
          </a:xfrm>
        </p:grpSpPr>
        <p:pic>
          <p:nvPicPr>
            <p:cNvPr id="12" name="图片 84">
              <a:extLst>
                <a:ext uri="{FF2B5EF4-FFF2-40B4-BE49-F238E27FC236}">
                  <a16:creationId xmlns="" xmlns:a16="http://schemas.microsoft.com/office/drawing/2014/main" id="{CEEE0D57-3701-4248-A6BE-7448AE0C3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3" name="图片 85">
              <a:extLst>
                <a:ext uri="{FF2B5EF4-FFF2-40B4-BE49-F238E27FC236}">
                  <a16:creationId xmlns="" xmlns:a16="http://schemas.microsoft.com/office/drawing/2014/main" id="{8B4A0EC4-E8A4-46E9-9B33-22B4092215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4" name="PA_库_图片 6">
            <a:extLst>
              <a:ext uri="{FF2B5EF4-FFF2-40B4-BE49-F238E27FC236}">
                <a16:creationId xmlns="" xmlns:a16="http://schemas.microsoft.com/office/drawing/2014/main" id="{D1405F8D-2E56-41D3-955B-FADC35CF8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160" y="555735"/>
            <a:ext cx="5559961" cy="4329089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5" name="图片 9">
            <a:extLst>
              <a:ext uri="{FF2B5EF4-FFF2-40B4-BE49-F238E27FC236}">
                <a16:creationId xmlns="" xmlns:a16="http://schemas.microsoft.com/office/drawing/2014/main" id="{4B8D7BE1-CC3D-45FC-9A0A-841D47993B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095064" y="579048"/>
            <a:ext cx="2557578" cy="3255264"/>
          </a:xfrm>
          <a:prstGeom prst="rect">
            <a:avLst/>
          </a:prstGeom>
        </p:spPr>
      </p:pic>
      <p:pic>
        <p:nvPicPr>
          <p:cNvPr id="16" name="图片 14">
            <a:extLst>
              <a:ext uri="{FF2B5EF4-FFF2-40B4-BE49-F238E27FC236}">
                <a16:creationId xmlns="" xmlns:a16="http://schemas.microsoft.com/office/drawing/2014/main" id="{CC139671-E62F-4FF1-9791-060B3136EF3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212603" y="1385594"/>
            <a:ext cx="1536192" cy="1642172"/>
          </a:xfrm>
          <a:prstGeom prst="rect">
            <a:avLst/>
          </a:prstGeom>
        </p:spPr>
      </p:pic>
      <p:pic>
        <p:nvPicPr>
          <p:cNvPr id="17" name="图片 147">
            <a:extLst>
              <a:ext uri="{FF2B5EF4-FFF2-40B4-BE49-F238E27FC236}">
                <a16:creationId xmlns="" xmlns:a16="http://schemas.microsoft.com/office/drawing/2014/main" id="{FF72C93A-03EC-456E-AD1E-848B4660CFC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5" b="60430"/>
          <a:stretch/>
        </p:blipFill>
        <p:spPr>
          <a:xfrm rot="928868">
            <a:off x="8695465" y="246816"/>
            <a:ext cx="3729511" cy="7635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429418F-A5AD-4C47-ADF4-26103E58EDB2}"/>
              </a:ext>
            </a:extLst>
          </p:cNvPr>
          <p:cNvSpPr txBox="1"/>
          <p:nvPr/>
        </p:nvSpPr>
        <p:spPr>
          <a:xfrm>
            <a:off x="4260512" y="2385647"/>
            <a:ext cx="3670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4492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KHỞI ĐỘNG</a:t>
            </a:r>
            <a:endParaRPr lang="en-US" sz="4000" b="1" dirty="0">
              <a:solidFill>
                <a:srgbClr val="4492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59259E-6 L -0.54076 -0.00463 " pathEditMode="relative" rAng="0" ptsTypes="AA">
                                      <p:cBhvr>
                                        <p:cTn id="6" dur="5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-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33BB385-074A-4C4F-9B52-EAA8818B90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1" t="18658" r="8430" b="44767"/>
          <a:stretch/>
        </p:blipFill>
        <p:spPr>
          <a:xfrm>
            <a:off x="257245" y="751863"/>
            <a:ext cx="11677510" cy="4586515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="" xmlns:a16="http://schemas.microsoft.com/office/drawing/2014/main" id="{07A600F5-9996-4F1A-9C9E-7A5DE36C9C04}"/>
              </a:ext>
            </a:extLst>
          </p:cNvPr>
          <p:cNvGrpSpPr/>
          <p:nvPr/>
        </p:nvGrpSpPr>
        <p:grpSpPr>
          <a:xfrm>
            <a:off x="0" y="533837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="" xmlns:a16="http://schemas.microsoft.com/office/drawing/2014/main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="" xmlns:a16="http://schemas.microsoft.com/office/drawing/2014/main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9" name="Rectangle 8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203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2">
            <a:extLst>
              <a:ext uri="{FF2B5EF4-FFF2-40B4-BE49-F238E27FC236}">
                <a16:creationId xmlns="" xmlns:a16="http://schemas.microsoft.com/office/drawing/2014/main" id="{87094C15-A67B-49D6-AD5A-F1A561F544E1}"/>
              </a:ext>
            </a:extLst>
          </p:cNvPr>
          <p:cNvGrpSpPr/>
          <p:nvPr/>
        </p:nvGrpSpPr>
        <p:grpSpPr>
          <a:xfrm>
            <a:off x="0" y="4137749"/>
            <a:ext cx="12192001" cy="2310496"/>
            <a:chOff x="-175848" y="4352544"/>
            <a:chExt cx="12367848" cy="2310496"/>
          </a:xfrm>
        </p:grpSpPr>
        <p:pic>
          <p:nvPicPr>
            <p:cNvPr id="5" name="图片 23">
              <a:extLst>
                <a:ext uri="{FF2B5EF4-FFF2-40B4-BE49-F238E27FC236}">
                  <a16:creationId xmlns="" xmlns:a16="http://schemas.microsoft.com/office/drawing/2014/main" id="{E8D6C13A-4A3E-41FC-9051-17E6F086C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6" name="图片 24">
              <a:extLst>
                <a:ext uri="{FF2B5EF4-FFF2-40B4-BE49-F238E27FC236}">
                  <a16:creationId xmlns="" xmlns:a16="http://schemas.microsoft.com/office/drawing/2014/main" id="{B8683575-BD74-4B2D-8A03-963752159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grpSp>
        <p:nvGrpSpPr>
          <p:cNvPr id="9" name="PA_库_组合 5">
            <a:extLst>
              <a:ext uri="{FF2B5EF4-FFF2-40B4-BE49-F238E27FC236}">
                <a16:creationId xmlns="" xmlns:a16="http://schemas.microsoft.com/office/drawing/2014/main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="" xmlns:a16="http://schemas.microsoft.com/office/drawing/2014/main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="" xmlns:a16="http://schemas.microsoft.com/office/drawing/2014/main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hiểu bài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6B0B05C6-50FF-4210-876A-60BBA7D98C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" t="13398" r="3970" b="13593"/>
          <a:stretch/>
        </p:blipFill>
        <p:spPr>
          <a:xfrm>
            <a:off x="200025" y="1268765"/>
            <a:ext cx="11791950" cy="3327825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0D35A7C6-BBC6-48B5-92D1-4579A6D30E0C}"/>
              </a:ext>
            </a:extLst>
          </p:cNvPr>
          <p:cNvCxnSpPr>
            <a:cxnSpLocks/>
          </p:cNvCxnSpPr>
          <p:nvPr/>
        </p:nvCxnSpPr>
        <p:spPr>
          <a:xfrm flipH="1" flipV="1">
            <a:off x="5873751" y="2744540"/>
            <a:ext cx="599238" cy="120061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2B8C4EF3-180C-4D6B-AECE-56C562495AA6}"/>
              </a:ext>
            </a:extLst>
          </p:cNvPr>
          <p:cNvCxnSpPr>
            <a:cxnSpLocks/>
          </p:cNvCxnSpPr>
          <p:nvPr/>
        </p:nvCxnSpPr>
        <p:spPr>
          <a:xfrm flipH="1">
            <a:off x="5873751" y="2744540"/>
            <a:ext cx="599238" cy="120061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图片 6">
            <a:extLst>
              <a:ext uri="{FF2B5EF4-FFF2-40B4-BE49-F238E27FC236}">
                <a16:creationId xmlns="" xmlns:a16="http://schemas.microsoft.com/office/drawing/2014/main" id="{D752A238-C2DA-4CFF-ABFA-447743F704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210" y="148232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9" name="图片 11">
            <a:extLst>
              <a:ext uri="{FF2B5EF4-FFF2-40B4-BE49-F238E27FC236}">
                <a16:creationId xmlns="" xmlns:a16="http://schemas.microsoft.com/office/drawing/2014/main" id="{6E70CCF6-9CC6-43A1-A461-A1C68710E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735" y="2063899"/>
            <a:ext cx="1607464" cy="4168998"/>
          </a:xfrm>
          <a:prstGeom prst="rect">
            <a:avLst/>
          </a:prstGeom>
        </p:spPr>
      </p:pic>
      <p:pic>
        <p:nvPicPr>
          <p:cNvPr id="11" name="图片 36">
            <a:extLst>
              <a:ext uri="{FF2B5EF4-FFF2-40B4-BE49-F238E27FC236}">
                <a16:creationId xmlns="" xmlns:a16="http://schemas.microsoft.com/office/drawing/2014/main" id="{C1F712D0-2E71-4485-8254-6DA8B5B6D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53998" y="190764"/>
            <a:ext cx="2638002" cy="5235304"/>
          </a:xfrm>
          <a:prstGeom prst="rect">
            <a:avLst/>
          </a:prstGeom>
        </p:spPr>
      </p:pic>
      <p:pic>
        <p:nvPicPr>
          <p:cNvPr id="12" name="图片 37">
            <a:extLst>
              <a:ext uri="{FF2B5EF4-FFF2-40B4-BE49-F238E27FC236}">
                <a16:creationId xmlns="" xmlns:a16="http://schemas.microsoft.com/office/drawing/2014/main" id="{E0982AC1-79A8-413F-942A-E91CC963AF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302044" y="42550"/>
            <a:ext cx="1445829" cy="1688125"/>
          </a:xfrm>
          <a:prstGeom prst="rect">
            <a:avLst/>
          </a:prstGeom>
        </p:spPr>
      </p:pic>
      <p:pic>
        <p:nvPicPr>
          <p:cNvPr id="13" name="图片 38">
            <a:extLst>
              <a:ext uri="{FF2B5EF4-FFF2-40B4-BE49-F238E27FC236}">
                <a16:creationId xmlns="" xmlns:a16="http://schemas.microsoft.com/office/drawing/2014/main" id="{3466E525-FD07-4D81-BC1D-CCFCF6B242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7478408" y="497249"/>
            <a:ext cx="1072664" cy="1462568"/>
          </a:xfrm>
          <a:prstGeom prst="rect">
            <a:avLst/>
          </a:prstGeom>
        </p:spPr>
      </p:pic>
      <p:pic>
        <p:nvPicPr>
          <p:cNvPr id="6" name="图片 2">
            <a:extLst>
              <a:ext uri="{FF2B5EF4-FFF2-40B4-BE49-F238E27FC236}">
                <a16:creationId xmlns="" xmlns:a16="http://schemas.microsoft.com/office/drawing/2014/main" id="{87B1F0E0-D45E-488C-B3C5-8B256439F6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6"/>
          <a:stretch/>
        </p:blipFill>
        <p:spPr>
          <a:xfrm>
            <a:off x="6696297" y="1478795"/>
            <a:ext cx="3709549" cy="4732974"/>
          </a:xfrm>
          <a:prstGeom prst="rect">
            <a:avLst/>
          </a:prstGeom>
        </p:spPr>
      </p:pic>
      <p:grpSp>
        <p:nvGrpSpPr>
          <p:cNvPr id="7" name="组合 2">
            <a:extLst>
              <a:ext uri="{FF2B5EF4-FFF2-40B4-BE49-F238E27FC236}">
                <a16:creationId xmlns="" xmlns:a16="http://schemas.microsoft.com/office/drawing/2014/main" id="{A7AE0381-B9F1-45B3-A1C7-376FCAB77FD2}"/>
              </a:ext>
            </a:extLst>
          </p:cNvPr>
          <p:cNvGrpSpPr/>
          <p:nvPr/>
        </p:nvGrpSpPr>
        <p:grpSpPr>
          <a:xfrm>
            <a:off x="0" y="3948758"/>
            <a:ext cx="12193676" cy="2486426"/>
            <a:chOff x="-175847" y="4352544"/>
            <a:chExt cx="12367847" cy="2505456"/>
          </a:xfrm>
        </p:grpSpPr>
        <p:pic>
          <p:nvPicPr>
            <p:cNvPr id="8" name="图片 3">
              <a:extLst>
                <a:ext uri="{FF2B5EF4-FFF2-40B4-BE49-F238E27FC236}">
                  <a16:creationId xmlns="" xmlns:a16="http://schemas.microsoft.com/office/drawing/2014/main" id="{04DD59F0-5C20-4144-A0A3-9D3BF1644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4">
              <a:extLst>
                <a:ext uri="{FF2B5EF4-FFF2-40B4-BE49-F238E27FC236}">
                  <a16:creationId xmlns="" xmlns:a16="http://schemas.microsoft.com/office/drawing/2014/main" id="{E096FEFA-6F68-4ADE-9D5D-DD7495126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6" name="原创设计师QQ：178119980 喵小姐">
            <a:extLst>
              <a:ext uri="{FF2B5EF4-FFF2-40B4-BE49-F238E27FC236}">
                <a16:creationId xmlns="" xmlns:a16="http://schemas.microsoft.com/office/drawing/2014/main" id="{9EFDE926-3307-419D-AB42-C0445F77D1DB}"/>
              </a:ext>
            </a:extLst>
          </p:cNvPr>
          <p:cNvSpPr/>
          <p:nvPr/>
        </p:nvSpPr>
        <p:spPr>
          <a:xfrm>
            <a:off x="3313805" y="1635546"/>
            <a:ext cx="3189323" cy="945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altLang="zh-CN" sz="4800" b="1" dirty="0">
                <a:solidFill>
                  <a:srgbClr val="5F360E"/>
                </a:solidFill>
                <a:latin typeface="UTM Avo" panose="02040603050506020204" pitchFamily="18" charset="0"/>
              </a:rPr>
              <a:t>TẬP VIẾT</a:t>
            </a:r>
            <a:endParaRPr lang="zh-CN" altLang="en-US" sz="48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65" y="6457398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4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>
            <a:extLst>
              <a:ext uri="{FF2B5EF4-FFF2-40B4-BE49-F238E27FC236}">
                <a16:creationId xmlns="" xmlns:a16="http://schemas.microsoft.com/office/drawing/2014/main" id="{3EAB1055-98A9-4813-B80E-B0C431573B23}"/>
              </a:ext>
            </a:extLst>
          </p:cNvPr>
          <p:cNvGrpSpPr/>
          <p:nvPr/>
        </p:nvGrpSpPr>
        <p:grpSpPr>
          <a:xfrm>
            <a:off x="0" y="3948758"/>
            <a:ext cx="12193676" cy="2486426"/>
            <a:chOff x="-175847" y="4352544"/>
            <a:chExt cx="12367847" cy="2505456"/>
          </a:xfrm>
        </p:grpSpPr>
        <p:pic>
          <p:nvPicPr>
            <p:cNvPr id="5" name="图片 3">
              <a:extLst>
                <a:ext uri="{FF2B5EF4-FFF2-40B4-BE49-F238E27FC236}">
                  <a16:creationId xmlns="" xmlns:a16="http://schemas.microsoft.com/office/drawing/2014/main" id="{16B1C2DF-9D63-4008-BE07-2DDC0B748A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="" xmlns:a16="http://schemas.microsoft.com/office/drawing/2014/main" id="{B3D47679-FC60-4C42-B4D1-5C37B1F8A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4CBBE0E1-F569-48EB-A3A5-67EF945709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0" t="28995" r="4061"/>
          <a:stretch/>
        </p:blipFill>
        <p:spPr>
          <a:xfrm>
            <a:off x="428625" y="1784832"/>
            <a:ext cx="11615738" cy="184954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65" y="6457398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097281" y="3786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8924DF9-DD52-4C0F-86A4-1D2BDBEBB294}"/>
              </a:ext>
            </a:extLst>
          </p:cNvPr>
          <p:cNvSpPr txBox="1"/>
          <p:nvPr/>
        </p:nvSpPr>
        <p:spPr>
          <a:xfrm>
            <a:off x="1897191" y="1743006"/>
            <a:ext cx="23700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an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FC207A1-CA9F-47BD-80E3-D9A148342DB9}"/>
              </a:ext>
            </a:extLst>
          </p:cNvPr>
          <p:cNvSpPr txBox="1"/>
          <p:nvPr/>
        </p:nvSpPr>
        <p:spPr>
          <a:xfrm>
            <a:off x="6175513" y="1743005"/>
            <a:ext cx="25874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an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AC6676B7-B352-4898-8410-7379E62BD627}"/>
              </a:ext>
            </a:extLst>
          </p:cNvPr>
          <p:cNvSpPr txBox="1"/>
          <p:nvPr/>
        </p:nvSpPr>
        <p:spPr>
          <a:xfrm>
            <a:off x="3954764" y="1748811"/>
            <a:ext cx="1497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0E6C27B-6CE3-46BC-8CEC-82F2B3AFD462}"/>
              </a:ext>
            </a:extLst>
          </p:cNvPr>
          <p:cNvSpPr txBox="1"/>
          <p:nvPr/>
        </p:nvSpPr>
        <p:spPr>
          <a:xfrm>
            <a:off x="8227500" y="1750460"/>
            <a:ext cx="1497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35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097281" y="3786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8924DF9-DD52-4C0F-86A4-1D2BDBEBB294}"/>
              </a:ext>
            </a:extLst>
          </p:cNvPr>
          <p:cNvSpPr txBox="1"/>
          <p:nvPr/>
        </p:nvSpPr>
        <p:spPr>
          <a:xfrm>
            <a:off x="1897191" y="1743006"/>
            <a:ext cx="8413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quả </a:t>
            </a:r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hanh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F08458F-13BF-44D3-8D38-B60E0A90FBDE}"/>
              </a:ext>
            </a:extLst>
          </p:cNvPr>
          <p:cNvSpPr txBox="1"/>
          <p:nvPr/>
        </p:nvSpPr>
        <p:spPr>
          <a:xfrm>
            <a:off x="5306075" y="1730305"/>
            <a:ext cx="1497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c</a:t>
            </a:r>
          </a:p>
        </p:txBody>
      </p:sp>
      <p:sp>
        <p:nvSpPr>
          <p:cNvPr id="7" name="Rectangle 6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60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097281" y="3786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8924DF9-DD52-4C0F-86A4-1D2BDBEBB294}"/>
              </a:ext>
            </a:extLst>
          </p:cNvPr>
          <p:cNvSpPr txBox="1"/>
          <p:nvPr/>
        </p:nvSpPr>
        <p:spPr>
          <a:xfrm>
            <a:off x="1897192" y="1743006"/>
            <a:ext cx="19009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ac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FC207A1-CA9F-47BD-80E3-D9A148342DB9}"/>
              </a:ext>
            </a:extLst>
          </p:cNvPr>
          <p:cNvSpPr txBox="1"/>
          <p:nvPr/>
        </p:nvSpPr>
        <p:spPr>
          <a:xfrm>
            <a:off x="6175513" y="1743005"/>
            <a:ext cx="18000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ac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AE05F1-059A-4AFB-A392-FF3AD8A97B4C}"/>
              </a:ext>
            </a:extLst>
          </p:cNvPr>
          <p:cNvSpPr txBox="1"/>
          <p:nvPr/>
        </p:nvSpPr>
        <p:spPr>
          <a:xfrm>
            <a:off x="3328289" y="1764616"/>
            <a:ext cx="1497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91A0359-2A12-49E2-9AA9-B92D29C9624B}"/>
              </a:ext>
            </a:extLst>
          </p:cNvPr>
          <p:cNvSpPr txBox="1"/>
          <p:nvPr/>
        </p:nvSpPr>
        <p:spPr>
          <a:xfrm>
            <a:off x="7612364" y="1764616"/>
            <a:ext cx="1497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771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097281" y="3786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8924DF9-DD52-4C0F-86A4-1D2BDBEBB294}"/>
              </a:ext>
            </a:extLst>
          </p:cNvPr>
          <p:cNvSpPr txBox="1"/>
          <p:nvPr/>
        </p:nvSpPr>
        <p:spPr>
          <a:xfrm>
            <a:off x="2378134" y="1771451"/>
            <a:ext cx="691826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u</a:t>
            </a:r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ū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sác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AA2B50E-DAD7-470E-94BA-AC6C2B061B1C}"/>
              </a:ext>
            </a:extLst>
          </p:cNvPr>
          <p:cNvSpPr txBox="1"/>
          <p:nvPr/>
        </p:nvSpPr>
        <p:spPr>
          <a:xfrm>
            <a:off x="2524775" y="1758750"/>
            <a:ext cx="1497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2E8481B-F6B3-445E-A207-569260A0826F}"/>
              </a:ext>
            </a:extLst>
          </p:cNvPr>
          <p:cNvSpPr txBox="1"/>
          <p:nvPr/>
        </p:nvSpPr>
        <p:spPr>
          <a:xfrm>
            <a:off x="8681781" y="1796850"/>
            <a:ext cx="149711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</a:p>
        </p:txBody>
      </p:sp>
      <p:sp>
        <p:nvSpPr>
          <p:cNvPr id="8" name="Rectangle 7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49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86" y="0"/>
            <a:ext cx="1037738" cy="100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PA_库_组合 5">
            <a:extLst>
              <a:ext uri="{FF2B5EF4-FFF2-40B4-BE49-F238E27FC236}">
                <a16:creationId xmlns="" xmlns:a16="http://schemas.microsoft.com/office/drawing/2014/main" id="{55606643-0136-4585-8942-F14DBB86A9D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202789" y="100415"/>
            <a:ext cx="6689884" cy="1549480"/>
            <a:chOff x="1874329" y="2423251"/>
            <a:chExt cx="1534600" cy="728809"/>
          </a:xfrm>
        </p:grpSpPr>
        <p:sp>
          <p:nvSpPr>
            <p:cNvPr id="99" name="任意多边形 10">
              <a:extLst>
                <a:ext uri="{FF2B5EF4-FFF2-40B4-BE49-F238E27FC236}">
                  <a16:creationId xmlns="" xmlns:a16="http://schemas.microsoft.com/office/drawing/2014/main" id="{26C9593F-37D3-4419-B195-CE61F259F59A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11">
              <a:extLst>
                <a:ext uri="{FF2B5EF4-FFF2-40B4-BE49-F238E27FC236}">
                  <a16:creationId xmlns="" xmlns:a16="http://schemas.microsoft.com/office/drawing/2014/main" id="{31230C7E-5990-4CF8-AABC-172A47B40B0A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12">
              <a:extLst>
                <a:ext uri="{FF2B5EF4-FFF2-40B4-BE49-F238E27FC236}">
                  <a16:creationId xmlns="" xmlns:a16="http://schemas.microsoft.com/office/drawing/2014/main" id="{B34D8D88-0821-4595-BBE1-01060C777DD5}"/>
                </a:ext>
              </a:extLst>
            </p:cNvPr>
            <p:cNvSpPr txBox="1"/>
            <p:nvPr/>
          </p:nvSpPr>
          <p:spPr>
            <a:xfrm>
              <a:off x="1945538" y="2423251"/>
              <a:ext cx="1314030" cy="6506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endParaRPr lang="en-US" altLang="zh-CN" sz="3200" b="1" dirty="0">
                <a:solidFill>
                  <a:srgbClr val="F59C1F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734DBE77-C12B-4CFD-9F68-170856585B64}"/>
              </a:ext>
            </a:extLst>
          </p:cNvPr>
          <p:cNvGrpSpPr/>
          <p:nvPr/>
        </p:nvGrpSpPr>
        <p:grpSpPr>
          <a:xfrm>
            <a:off x="1358432" y="2388791"/>
            <a:ext cx="1611631" cy="1489412"/>
            <a:chOff x="1234440" y="3348118"/>
            <a:chExt cx="2148840" cy="1985882"/>
          </a:xfrm>
        </p:grpSpPr>
        <p:pic>
          <p:nvPicPr>
            <p:cNvPr id="59" name="Picture 2">
              <a:extLst>
                <a:ext uri="{FF2B5EF4-FFF2-40B4-BE49-F238E27FC236}">
                  <a16:creationId xmlns="" xmlns:a16="http://schemas.microsoft.com/office/drawing/2014/main" id="{B0F53F8D-AB15-4CED-85E7-7D72597A823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29" t="30543" r="32259" b="41999"/>
            <a:stretch/>
          </p:blipFill>
          <p:spPr bwMode="auto">
            <a:xfrm>
              <a:off x="1234440" y="3348118"/>
              <a:ext cx="2148840" cy="19858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0" name="Picture 2">
              <a:extLst>
                <a:ext uri="{FF2B5EF4-FFF2-40B4-BE49-F238E27FC236}">
                  <a16:creationId xmlns="" xmlns:a16="http://schemas.microsoft.com/office/drawing/2014/main" id="{8C2684DE-B0E8-42E4-8BA2-B1AF6B685B1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05" t="50785" r="12391" b="42946"/>
            <a:stretch/>
          </p:blipFill>
          <p:spPr bwMode="auto">
            <a:xfrm>
              <a:off x="1846955" y="4817345"/>
              <a:ext cx="926322" cy="45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1" name="Group 60">
            <a:extLst>
              <a:ext uri="{FF2B5EF4-FFF2-40B4-BE49-F238E27FC236}">
                <a16:creationId xmlns="" xmlns:a16="http://schemas.microsoft.com/office/drawing/2014/main" id="{36546D28-CF4F-4199-8CD2-8F0874CA922D}"/>
              </a:ext>
            </a:extLst>
          </p:cNvPr>
          <p:cNvGrpSpPr/>
          <p:nvPr/>
        </p:nvGrpSpPr>
        <p:grpSpPr>
          <a:xfrm>
            <a:off x="3431872" y="2388790"/>
            <a:ext cx="1714500" cy="1441936"/>
            <a:chOff x="3999027" y="3348117"/>
            <a:chExt cx="2286000" cy="1922581"/>
          </a:xfrm>
        </p:grpSpPr>
        <p:pic>
          <p:nvPicPr>
            <p:cNvPr id="62" name="Picture 2">
              <a:extLst>
                <a:ext uri="{FF2B5EF4-FFF2-40B4-BE49-F238E27FC236}">
                  <a16:creationId xmlns="" xmlns:a16="http://schemas.microsoft.com/office/drawing/2014/main" id="{CFAC4989-9DEC-4170-86D3-7E087F2271A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971" t="30543" r="7250" b="49143"/>
            <a:stretch/>
          </p:blipFill>
          <p:spPr bwMode="auto">
            <a:xfrm>
              <a:off x="3999027" y="3348117"/>
              <a:ext cx="2286000" cy="14692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3" name="Picture 2">
              <a:extLst>
                <a:ext uri="{FF2B5EF4-FFF2-40B4-BE49-F238E27FC236}">
                  <a16:creationId xmlns="" xmlns:a16="http://schemas.microsoft.com/office/drawing/2014/main" id="{034027C0-E2E9-4061-8B29-277A60F0ADA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05" t="50785" r="12391" b="42946"/>
            <a:stretch/>
          </p:blipFill>
          <p:spPr bwMode="auto">
            <a:xfrm>
              <a:off x="4667982" y="4817345"/>
              <a:ext cx="926322" cy="45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F0E1BBD9-0680-45F8-A1EA-7EDCC050DD1C}"/>
              </a:ext>
            </a:extLst>
          </p:cNvPr>
          <p:cNvGrpSpPr/>
          <p:nvPr/>
        </p:nvGrpSpPr>
        <p:grpSpPr>
          <a:xfrm>
            <a:off x="5644816" y="2413406"/>
            <a:ext cx="1497331" cy="1388987"/>
            <a:chOff x="6949621" y="3380938"/>
            <a:chExt cx="1996440" cy="1851982"/>
          </a:xfrm>
        </p:grpSpPr>
        <p:pic>
          <p:nvPicPr>
            <p:cNvPr id="65" name="Picture 3">
              <a:extLst>
                <a:ext uri="{FF2B5EF4-FFF2-40B4-BE49-F238E27FC236}">
                  <a16:creationId xmlns="" xmlns:a16="http://schemas.microsoft.com/office/drawing/2014/main" id="{9DDAE430-170E-4250-A51F-AFA5D66190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02" t="29696" r="33506" b="56598"/>
            <a:stretch/>
          </p:blipFill>
          <p:spPr bwMode="auto">
            <a:xfrm>
              <a:off x="6949621" y="3380938"/>
              <a:ext cx="1996440" cy="13986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6" name="Picture 2">
              <a:extLst>
                <a:ext uri="{FF2B5EF4-FFF2-40B4-BE49-F238E27FC236}">
                  <a16:creationId xmlns="" xmlns:a16="http://schemas.microsoft.com/office/drawing/2014/main" id="{0957B366-EC23-4EF5-B0C0-D771A8E7FF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05" t="50785" r="12391" b="42946"/>
            <a:stretch/>
          </p:blipFill>
          <p:spPr bwMode="auto">
            <a:xfrm>
              <a:off x="7430964" y="4779567"/>
              <a:ext cx="926322" cy="45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7" name="Group 66">
            <a:extLst>
              <a:ext uri="{FF2B5EF4-FFF2-40B4-BE49-F238E27FC236}">
                <a16:creationId xmlns="" xmlns:a16="http://schemas.microsoft.com/office/drawing/2014/main" id="{447A613B-43AA-44AB-9A0D-F3CEF4706077}"/>
              </a:ext>
            </a:extLst>
          </p:cNvPr>
          <p:cNvGrpSpPr/>
          <p:nvPr/>
        </p:nvGrpSpPr>
        <p:grpSpPr>
          <a:xfrm>
            <a:off x="1348885" y="4621153"/>
            <a:ext cx="1632607" cy="1342456"/>
            <a:chOff x="1221712" y="6324600"/>
            <a:chExt cx="2176808" cy="1789942"/>
          </a:xfrm>
        </p:grpSpPr>
        <p:pic>
          <p:nvPicPr>
            <p:cNvPr id="68" name="Picture 3">
              <a:extLst>
                <a:ext uri="{FF2B5EF4-FFF2-40B4-BE49-F238E27FC236}">
                  <a16:creationId xmlns="" xmlns:a16="http://schemas.microsoft.com/office/drawing/2014/main" id="{8DFE972E-FF1C-4267-A3B5-D35CCD81F9F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845" t="29696" r="15625" b="56627"/>
            <a:stretch/>
          </p:blipFill>
          <p:spPr bwMode="auto">
            <a:xfrm>
              <a:off x="1221712" y="6324600"/>
              <a:ext cx="2176808" cy="1336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9" name="Picture 2">
              <a:extLst>
                <a:ext uri="{FF2B5EF4-FFF2-40B4-BE49-F238E27FC236}">
                  <a16:creationId xmlns="" xmlns:a16="http://schemas.microsoft.com/office/drawing/2014/main" id="{2C61C0AF-2501-43DA-8743-B30A826D518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05" t="50785" r="12391" b="42946"/>
            <a:stretch/>
          </p:blipFill>
          <p:spPr bwMode="auto">
            <a:xfrm>
              <a:off x="1820985" y="7661189"/>
              <a:ext cx="926322" cy="45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8908A1E7-F54A-44D7-BE48-E02005C9879C}"/>
              </a:ext>
            </a:extLst>
          </p:cNvPr>
          <p:cNvGrpSpPr/>
          <p:nvPr/>
        </p:nvGrpSpPr>
        <p:grpSpPr>
          <a:xfrm>
            <a:off x="3541560" y="4621153"/>
            <a:ext cx="1497331" cy="1394972"/>
            <a:chOff x="4145280" y="6324600"/>
            <a:chExt cx="1996440" cy="1859963"/>
          </a:xfrm>
        </p:grpSpPr>
        <p:pic>
          <p:nvPicPr>
            <p:cNvPr id="71" name="Picture 3">
              <a:extLst>
                <a:ext uri="{FF2B5EF4-FFF2-40B4-BE49-F238E27FC236}">
                  <a16:creationId xmlns="" xmlns:a16="http://schemas.microsoft.com/office/drawing/2014/main" id="{205C35C2-56CB-40C4-B0D0-8D51E620110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002" t="54803" r="33506" b="30634"/>
            <a:stretch/>
          </p:blipFill>
          <p:spPr bwMode="auto">
            <a:xfrm>
              <a:off x="4145280" y="6324600"/>
              <a:ext cx="1996440" cy="1423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" name="Picture 2">
              <a:extLst>
                <a:ext uri="{FF2B5EF4-FFF2-40B4-BE49-F238E27FC236}">
                  <a16:creationId xmlns="" xmlns:a16="http://schemas.microsoft.com/office/drawing/2014/main" id="{3AC4E019-3023-4167-8AFF-EE4F635DC5C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05" t="50785" r="12391" b="42946"/>
            <a:stretch/>
          </p:blipFill>
          <p:spPr bwMode="auto">
            <a:xfrm>
              <a:off x="4609071" y="7731210"/>
              <a:ext cx="926322" cy="45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3" name="Group 72">
            <a:extLst>
              <a:ext uri="{FF2B5EF4-FFF2-40B4-BE49-F238E27FC236}">
                <a16:creationId xmlns="" xmlns:a16="http://schemas.microsoft.com/office/drawing/2014/main" id="{F41DCEF6-B7B8-484D-8645-61CF0F1C7CCB}"/>
              </a:ext>
            </a:extLst>
          </p:cNvPr>
          <p:cNvGrpSpPr/>
          <p:nvPr/>
        </p:nvGrpSpPr>
        <p:grpSpPr>
          <a:xfrm>
            <a:off x="5593270" y="4621153"/>
            <a:ext cx="1575456" cy="1398061"/>
            <a:chOff x="6880892" y="6324600"/>
            <a:chExt cx="2100608" cy="1864082"/>
          </a:xfrm>
        </p:grpSpPr>
        <p:pic>
          <p:nvPicPr>
            <p:cNvPr id="74" name="Picture 3">
              <a:extLst>
                <a:ext uri="{FF2B5EF4-FFF2-40B4-BE49-F238E27FC236}">
                  <a16:creationId xmlns="" xmlns:a16="http://schemas.microsoft.com/office/drawing/2014/main" id="{F57B9725-7F28-4026-A50B-E814ABC0F00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284" t="54803" r="15625" b="30634"/>
            <a:stretch/>
          </p:blipFill>
          <p:spPr bwMode="auto">
            <a:xfrm>
              <a:off x="6880892" y="6324600"/>
              <a:ext cx="2100608" cy="1423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5" name="Picture 2">
              <a:extLst>
                <a:ext uri="{FF2B5EF4-FFF2-40B4-BE49-F238E27FC236}">
                  <a16:creationId xmlns="" xmlns:a16="http://schemas.microsoft.com/office/drawing/2014/main" id="{A6F50545-B1AA-49D0-82A4-DF901CA1005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05" t="50785" r="12391" b="42946"/>
            <a:stretch/>
          </p:blipFill>
          <p:spPr bwMode="auto">
            <a:xfrm>
              <a:off x="7430964" y="7735329"/>
              <a:ext cx="926322" cy="453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6" name="Rounded Rectangle 29">
            <a:extLst>
              <a:ext uri="{FF2B5EF4-FFF2-40B4-BE49-F238E27FC236}">
                <a16:creationId xmlns="" xmlns:a16="http://schemas.microsoft.com/office/drawing/2014/main" id="{B47ADCA0-F4D3-4C90-B3D9-98D143A781F4}"/>
              </a:ext>
            </a:extLst>
          </p:cNvPr>
          <p:cNvSpPr/>
          <p:nvPr/>
        </p:nvSpPr>
        <p:spPr>
          <a:xfrm>
            <a:off x="3975900" y="3484432"/>
            <a:ext cx="628651" cy="35257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5</a:t>
            </a:r>
          </a:p>
        </p:txBody>
      </p:sp>
      <p:sp>
        <p:nvSpPr>
          <p:cNvPr id="77" name="Rounded Rectangle 30">
            <a:extLst>
              <a:ext uri="{FF2B5EF4-FFF2-40B4-BE49-F238E27FC236}">
                <a16:creationId xmlns="" xmlns:a16="http://schemas.microsoft.com/office/drawing/2014/main" id="{9D172E1B-FFD1-4FA9-B34E-E40BE3A0392E}"/>
              </a:ext>
            </a:extLst>
          </p:cNvPr>
          <p:cNvSpPr/>
          <p:nvPr/>
        </p:nvSpPr>
        <p:spPr>
          <a:xfrm>
            <a:off x="6046756" y="3468354"/>
            <a:ext cx="628651" cy="35257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6</a:t>
            </a:r>
          </a:p>
        </p:txBody>
      </p:sp>
      <p:sp>
        <p:nvSpPr>
          <p:cNvPr id="78" name="Rounded Rectangle 31">
            <a:extLst>
              <a:ext uri="{FF2B5EF4-FFF2-40B4-BE49-F238E27FC236}">
                <a16:creationId xmlns="" xmlns:a16="http://schemas.microsoft.com/office/drawing/2014/main" id="{5432F4BE-8484-4617-9642-87F6B5372AA3}"/>
              </a:ext>
            </a:extLst>
          </p:cNvPr>
          <p:cNvSpPr/>
          <p:nvPr/>
        </p:nvSpPr>
        <p:spPr>
          <a:xfrm>
            <a:off x="1843742" y="5611036"/>
            <a:ext cx="628651" cy="35257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4</a:t>
            </a:r>
          </a:p>
        </p:txBody>
      </p:sp>
      <p:sp>
        <p:nvSpPr>
          <p:cNvPr id="79" name="Rounded Rectangle 32">
            <a:extLst>
              <a:ext uri="{FF2B5EF4-FFF2-40B4-BE49-F238E27FC236}">
                <a16:creationId xmlns="" xmlns:a16="http://schemas.microsoft.com/office/drawing/2014/main" id="{8834FEB5-DE43-465C-AF30-8BCD03D6A46A}"/>
              </a:ext>
            </a:extLst>
          </p:cNvPr>
          <p:cNvSpPr/>
          <p:nvPr/>
        </p:nvSpPr>
        <p:spPr>
          <a:xfrm>
            <a:off x="3933587" y="5679200"/>
            <a:ext cx="628651" cy="35257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8</a:t>
            </a:r>
          </a:p>
        </p:txBody>
      </p:sp>
      <p:sp>
        <p:nvSpPr>
          <p:cNvPr id="80" name="Rounded Rectangle 33">
            <a:extLst>
              <a:ext uri="{FF2B5EF4-FFF2-40B4-BE49-F238E27FC236}">
                <a16:creationId xmlns="" xmlns:a16="http://schemas.microsoft.com/office/drawing/2014/main" id="{CF99C286-4A7A-4270-91B0-14E5F4AEA461}"/>
              </a:ext>
            </a:extLst>
          </p:cNvPr>
          <p:cNvSpPr/>
          <p:nvPr/>
        </p:nvSpPr>
        <p:spPr>
          <a:xfrm>
            <a:off x="6048744" y="5666641"/>
            <a:ext cx="628651" cy="35257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9</a:t>
            </a:r>
          </a:p>
        </p:txBody>
      </p:sp>
      <p:pic>
        <p:nvPicPr>
          <p:cNvPr id="81" name="Picture 4">
            <a:extLst>
              <a:ext uri="{FF2B5EF4-FFF2-40B4-BE49-F238E27FC236}">
                <a16:creationId xmlns="" xmlns:a16="http://schemas.microsoft.com/office/drawing/2014/main" id="{188A2B01-CD67-42FE-A552-377D19B9F5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7" t="37026" r="35556" b="28738"/>
          <a:stretch/>
        </p:blipFill>
        <p:spPr bwMode="auto">
          <a:xfrm>
            <a:off x="8547902" y="2049402"/>
            <a:ext cx="3200400" cy="318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2" name="Group 81">
            <a:extLst>
              <a:ext uri="{FF2B5EF4-FFF2-40B4-BE49-F238E27FC236}">
                <a16:creationId xmlns="" xmlns:a16="http://schemas.microsoft.com/office/drawing/2014/main" id="{3481C0FD-B765-46B6-9971-7F5D1DDEBC76}"/>
              </a:ext>
            </a:extLst>
          </p:cNvPr>
          <p:cNvGrpSpPr/>
          <p:nvPr/>
        </p:nvGrpSpPr>
        <p:grpSpPr>
          <a:xfrm>
            <a:off x="8702491" y="3631817"/>
            <a:ext cx="2853411" cy="2639492"/>
            <a:chOff x="11024286" y="5326290"/>
            <a:chExt cx="3804547" cy="3519323"/>
          </a:xfrm>
        </p:grpSpPr>
        <p:cxnSp>
          <p:nvCxnSpPr>
            <p:cNvPr id="83" name="Straight Connector 82">
              <a:extLst>
                <a:ext uri="{FF2B5EF4-FFF2-40B4-BE49-F238E27FC236}">
                  <a16:creationId xmlns="" xmlns:a16="http://schemas.microsoft.com/office/drawing/2014/main" id="{22BDB8F6-81B6-4821-81A2-E53230C8B3DF}"/>
                </a:ext>
              </a:extLst>
            </p:cNvPr>
            <p:cNvCxnSpPr/>
            <p:nvPr/>
          </p:nvCxnSpPr>
          <p:spPr>
            <a:xfrm>
              <a:off x="12954000" y="5326290"/>
              <a:ext cx="0" cy="2446074"/>
            </a:xfrm>
            <a:prstGeom prst="line">
              <a:avLst/>
            </a:prstGeom>
            <a:noFill/>
            <a:ln w="254000" cap="flat" cmpd="sng" algn="ctr">
              <a:solidFill>
                <a:srgbClr val="7030A0"/>
              </a:solidFill>
              <a:prstDash val="solid"/>
              <a:miter lim="800000"/>
              <a:headEnd type="oval"/>
            </a:ln>
            <a:effectLst/>
          </p:spPr>
        </p:cxnSp>
        <p:cxnSp>
          <p:nvCxnSpPr>
            <p:cNvPr id="84" name="Straight Connector 83">
              <a:extLst>
                <a:ext uri="{FF2B5EF4-FFF2-40B4-BE49-F238E27FC236}">
                  <a16:creationId xmlns="" xmlns:a16="http://schemas.microsoft.com/office/drawing/2014/main" id="{056486BF-D711-409A-B026-569FDE747AE8}"/>
                </a:ext>
              </a:extLst>
            </p:cNvPr>
            <p:cNvCxnSpPr/>
            <p:nvPr/>
          </p:nvCxnSpPr>
          <p:spPr>
            <a:xfrm flipH="1">
              <a:off x="11024286" y="7893601"/>
              <a:ext cx="3804547" cy="0"/>
            </a:xfrm>
            <a:prstGeom prst="line">
              <a:avLst/>
            </a:prstGeom>
            <a:noFill/>
            <a:ln w="254000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</p:cxnSp>
        <p:cxnSp>
          <p:nvCxnSpPr>
            <p:cNvPr id="85" name="Straight Connector 84">
              <a:extLst>
                <a:ext uri="{FF2B5EF4-FFF2-40B4-BE49-F238E27FC236}">
                  <a16:creationId xmlns="" xmlns:a16="http://schemas.microsoft.com/office/drawing/2014/main" id="{6D4820BC-B304-4BD1-B6C8-B210B6E152BE}"/>
                </a:ext>
              </a:extLst>
            </p:cNvPr>
            <p:cNvCxnSpPr/>
            <p:nvPr/>
          </p:nvCxnSpPr>
          <p:spPr>
            <a:xfrm flipV="1">
              <a:off x="11125201" y="7772365"/>
              <a:ext cx="0" cy="1073248"/>
            </a:xfrm>
            <a:prstGeom prst="line">
              <a:avLst/>
            </a:prstGeom>
            <a:noFill/>
            <a:ln w="254000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</p:cxnSp>
        <p:cxnSp>
          <p:nvCxnSpPr>
            <p:cNvPr id="86" name="Straight Connector 85">
              <a:extLst>
                <a:ext uri="{FF2B5EF4-FFF2-40B4-BE49-F238E27FC236}">
                  <a16:creationId xmlns="" xmlns:a16="http://schemas.microsoft.com/office/drawing/2014/main" id="{100F61B4-9768-4CEA-AE21-F121F5BDB9C7}"/>
                </a:ext>
              </a:extLst>
            </p:cNvPr>
            <p:cNvCxnSpPr/>
            <p:nvPr/>
          </p:nvCxnSpPr>
          <p:spPr>
            <a:xfrm flipV="1">
              <a:off x="14706601" y="7772365"/>
              <a:ext cx="0" cy="1073248"/>
            </a:xfrm>
            <a:prstGeom prst="line">
              <a:avLst/>
            </a:prstGeom>
            <a:noFill/>
            <a:ln w="254000" cap="flat" cmpd="sng" algn="ctr">
              <a:solidFill>
                <a:srgbClr val="7030A0"/>
              </a:solidFill>
              <a:prstDash val="solid"/>
              <a:miter lim="800000"/>
            </a:ln>
            <a:effectLst/>
          </p:spPr>
        </p:cxnSp>
        <p:cxnSp>
          <p:nvCxnSpPr>
            <p:cNvPr id="87" name="Straight Connector 86">
              <a:extLst>
                <a:ext uri="{FF2B5EF4-FFF2-40B4-BE49-F238E27FC236}">
                  <a16:creationId xmlns="" xmlns:a16="http://schemas.microsoft.com/office/drawing/2014/main" id="{BBA6AAA1-8666-4927-BB3B-B4F9400F82F8}"/>
                </a:ext>
              </a:extLst>
            </p:cNvPr>
            <p:cNvCxnSpPr/>
            <p:nvPr/>
          </p:nvCxnSpPr>
          <p:spPr>
            <a:xfrm flipH="1" flipV="1">
              <a:off x="11353800" y="5326290"/>
              <a:ext cx="1589904" cy="7713"/>
            </a:xfrm>
            <a:prstGeom prst="line">
              <a:avLst/>
            </a:prstGeom>
            <a:noFill/>
            <a:ln w="254000" cap="flat" cmpd="sng" algn="ctr">
              <a:solidFill>
                <a:srgbClr val="7030A0"/>
              </a:solidFill>
              <a:prstDash val="solid"/>
              <a:miter lim="800000"/>
              <a:headEnd type="none"/>
              <a:tailEnd type="stealth"/>
            </a:ln>
            <a:effectLst/>
          </p:spPr>
        </p:cxnSp>
      </p:grpSp>
      <p:sp>
        <p:nvSpPr>
          <p:cNvPr id="88" name="Rectangle 87">
            <a:extLst>
              <a:ext uri="{FF2B5EF4-FFF2-40B4-BE49-F238E27FC236}">
                <a16:creationId xmlns="" xmlns:a16="http://schemas.microsoft.com/office/drawing/2014/main" id="{CF22D398-3F66-4117-A490-397F8C55EB8C}"/>
              </a:ext>
            </a:extLst>
          </p:cNvPr>
          <p:cNvSpPr/>
          <p:nvPr/>
        </p:nvSpPr>
        <p:spPr>
          <a:xfrm>
            <a:off x="8890801" y="5688467"/>
            <a:ext cx="2665101" cy="59487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BẮT ĐẦU NÀO</a:t>
            </a:r>
          </a:p>
        </p:txBody>
      </p:sp>
      <p:sp>
        <p:nvSpPr>
          <p:cNvPr id="89" name="Rounded Rectangle 42">
            <a:extLst>
              <a:ext uri="{FF2B5EF4-FFF2-40B4-BE49-F238E27FC236}">
                <a16:creationId xmlns="" xmlns:a16="http://schemas.microsoft.com/office/drawing/2014/main" id="{918D6302-A64D-4962-9B71-1ABCE7E5D2C3}"/>
              </a:ext>
            </a:extLst>
          </p:cNvPr>
          <p:cNvSpPr/>
          <p:nvPr/>
        </p:nvSpPr>
        <p:spPr>
          <a:xfrm>
            <a:off x="2989822" y="2464815"/>
            <a:ext cx="2546072" cy="1463357"/>
          </a:xfrm>
          <a:prstGeom prst="roundRect">
            <a:avLst/>
          </a:prstGeom>
          <a:solidFill>
            <a:srgbClr val="0099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thiên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nga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90" name="Rounded Rectangle 43">
            <a:extLst>
              <a:ext uri="{FF2B5EF4-FFF2-40B4-BE49-F238E27FC236}">
                <a16:creationId xmlns="" xmlns:a16="http://schemas.microsoft.com/office/drawing/2014/main" id="{C85AF8DF-F1EC-4A27-AF0E-B6E15915560D}"/>
              </a:ext>
            </a:extLst>
          </p:cNvPr>
          <p:cNvSpPr/>
          <p:nvPr/>
        </p:nvSpPr>
        <p:spPr>
          <a:xfrm>
            <a:off x="34435" y="4561125"/>
            <a:ext cx="2842915" cy="1489412"/>
          </a:xfrm>
          <a:prstGeom prst="roundRect">
            <a:avLst/>
          </a:prstGeom>
          <a:solidFill>
            <a:srgbClr val="FF99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dễ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thương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91" name="Rounded Rectangle 44">
            <a:extLst>
              <a:ext uri="{FF2B5EF4-FFF2-40B4-BE49-F238E27FC236}">
                <a16:creationId xmlns="" xmlns:a16="http://schemas.microsoft.com/office/drawing/2014/main" id="{0E0AD8E5-9868-49DF-A419-19A7BA6EB114}"/>
              </a:ext>
            </a:extLst>
          </p:cNvPr>
          <p:cNvSpPr/>
          <p:nvPr/>
        </p:nvSpPr>
        <p:spPr>
          <a:xfrm>
            <a:off x="5620550" y="4561125"/>
            <a:ext cx="2990267" cy="1473940"/>
          </a:xfrm>
          <a:prstGeom prst="roundRect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trường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lớp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92" name="Rounded Rectangle 45">
            <a:extLst>
              <a:ext uri="{FF2B5EF4-FFF2-40B4-BE49-F238E27FC236}">
                <a16:creationId xmlns="" xmlns:a16="http://schemas.microsoft.com/office/drawing/2014/main" id="{19DD434C-45F2-4844-85AF-B6865373F518}"/>
              </a:ext>
            </a:extLst>
          </p:cNvPr>
          <p:cNvSpPr/>
          <p:nvPr/>
        </p:nvSpPr>
        <p:spPr>
          <a:xfrm>
            <a:off x="5689394" y="2421135"/>
            <a:ext cx="2824351" cy="1473940"/>
          </a:xfrm>
          <a:prstGeom prst="roundRect">
            <a:avLst/>
          </a:prstGeom>
          <a:solidFill>
            <a:srgbClr val="0000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bếp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lửa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93" name="Rounded Rectangle 46">
            <a:extLst>
              <a:ext uri="{FF2B5EF4-FFF2-40B4-BE49-F238E27FC236}">
                <a16:creationId xmlns="" xmlns:a16="http://schemas.microsoft.com/office/drawing/2014/main" id="{CE4FDEE0-942C-4784-81DB-42159DF42E76}"/>
              </a:ext>
            </a:extLst>
          </p:cNvPr>
          <p:cNvSpPr/>
          <p:nvPr/>
        </p:nvSpPr>
        <p:spPr>
          <a:xfrm>
            <a:off x="3007233" y="4586545"/>
            <a:ext cx="2511719" cy="1463357"/>
          </a:xfrm>
          <a:prstGeom prst="roundRect">
            <a:avLst/>
          </a:prstGeom>
          <a:solidFill>
            <a:srgbClr val="FFFF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que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kem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94" name="Rounded Rectangle 48">
            <a:extLst>
              <a:ext uri="{FF2B5EF4-FFF2-40B4-BE49-F238E27FC236}">
                <a16:creationId xmlns="" xmlns:a16="http://schemas.microsoft.com/office/drawing/2014/main" id="{89D60D03-07B0-458F-9D1D-66B54C0EECD7}"/>
              </a:ext>
            </a:extLst>
          </p:cNvPr>
          <p:cNvSpPr/>
          <p:nvPr/>
        </p:nvSpPr>
        <p:spPr>
          <a:xfrm>
            <a:off x="1849920" y="3490712"/>
            <a:ext cx="628651" cy="35257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7</a:t>
            </a:r>
          </a:p>
        </p:txBody>
      </p:sp>
      <p:sp>
        <p:nvSpPr>
          <p:cNvPr id="95" name="Rounded Rectangle 49">
            <a:extLst>
              <a:ext uri="{FF2B5EF4-FFF2-40B4-BE49-F238E27FC236}">
                <a16:creationId xmlns="" xmlns:a16="http://schemas.microsoft.com/office/drawing/2014/main" id="{953F1AC9-9318-40A0-9BD6-C1038BA04165}"/>
              </a:ext>
            </a:extLst>
          </p:cNvPr>
          <p:cNvSpPr/>
          <p:nvPr/>
        </p:nvSpPr>
        <p:spPr>
          <a:xfrm>
            <a:off x="43982" y="2464815"/>
            <a:ext cx="2839448" cy="1425946"/>
          </a:xfrm>
          <a:prstGeom prst="roundRect">
            <a:avLst/>
          </a:prstGeom>
          <a:solidFill>
            <a:srgbClr val="FF33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cung</a:t>
            </a: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trăng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A8C6EF93-53EB-435A-A8F9-B21CDC6916D9}"/>
              </a:ext>
            </a:extLst>
          </p:cNvPr>
          <p:cNvSpPr txBox="1"/>
          <p:nvPr/>
        </p:nvSpPr>
        <p:spPr>
          <a:xfrm flipH="1">
            <a:off x="5592166" y="126193"/>
            <a:ext cx="2174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FF7707"/>
                </a:solidFill>
                <a:latin typeface="UTM Avo" panose="02040603050506020204" pitchFamily="18" charset="0"/>
              </a:rPr>
              <a:t>Trò chơi</a:t>
            </a:r>
            <a:endParaRPr lang="en-US" sz="3600" b="1" dirty="0">
              <a:solidFill>
                <a:srgbClr val="FF7707"/>
              </a:solidFill>
              <a:latin typeface="UTM Avo" panose="02040603050506020204" pitchFamily="18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BB2349E1-128D-4F5C-8736-9BA3FAA51CCC}"/>
              </a:ext>
            </a:extLst>
          </p:cNvPr>
          <p:cNvSpPr txBox="1"/>
          <p:nvPr/>
        </p:nvSpPr>
        <p:spPr>
          <a:xfrm flipH="1">
            <a:off x="4352997" y="753425"/>
            <a:ext cx="5058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SẮC MÀU EM YÊU</a:t>
            </a:r>
            <a:endParaRPr lang="en-US" sz="36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pic>
        <p:nvPicPr>
          <p:cNvPr id="102" name="图片 22">
            <a:extLst>
              <a:ext uri="{FF2B5EF4-FFF2-40B4-BE49-F238E27FC236}">
                <a16:creationId xmlns="" xmlns:a16="http://schemas.microsoft.com/office/drawing/2014/main" id="{3E9A863D-4DEF-4B2C-8979-7E6B3DD935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31553" y="449358"/>
            <a:ext cx="775680" cy="718456"/>
          </a:xfrm>
          <a:prstGeom prst="rect">
            <a:avLst/>
          </a:prstGeom>
        </p:spPr>
      </p:pic>
      <p:pic>
        <p:nvPicPr>
          <p:cNvPr id="104" name="图片 23">
            <a:extLst>
              <a:ext uri="{FF2B5EF4-FFF2-40B4-BE49-F238E27FC236}">
                <a16:creationId xmlns="" xmlns:a16="http://schemas.microsoft.com/office/drawing/2014/main" id="{45D6A838-2BEF-48E6-ACEA-C7123989AE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10265535" y="711222"/>
            <a:ext cx="544288" cy="40684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9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2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0">
                                      <p:cBhvr>
                                        <p:cTn id="2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900000">
                                      <p:cBhvr>
                                        <p:cTn id="3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200000">
                                      <p:cBhvr>
                                        <p:cTn id="3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4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iếng Việt 1 Tập hai (thuộc bộ sách Cánh Diều) - VEPIC">
            <a:extLst>
              <a:ext uri="{FF2B5EF4-FFF2-40B4-BE49-F238E27FC236}">
                <a16:creationId xmlns="" xmlns:a16="http://schemas.microsoft.com/office/drawing/2014/main" id="{74DE5DB7-C033-4958-931E-1CD34D185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502" y="130629"/>
            <a:ext cx="3800473" cy="533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22">
            <a:extLst>
              <a:ext uri="{FF2B5EF4-FFF2-40B4-BE49-F238E27FC236}">
                <a16:creationId xmlns="" xmlns:a16="http://schemas.microsoft.com/office/drawing/2014/main" id="{DE0CA100-CA22-4396-89E7-22F2AF518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4267" y="1694934"/>
            <a:ext cx="4177262" cy="4248666"/>
          </a:xfrm>
          <a:prstGeom prst="rect">
            <a:avLst/>
          </a:prstGeom>
        </p:spPr>
      </p:pic>
      <p:grpSp>
        <p:nvGrpSpPr>
          <p:cNvPr id="6" name="组合 23">
            <a:extLst>
              <a:ext uri="{FF2B5EF4-FFF2-40B4-BE49-F238E27FC236}">
                <a16:creationId xmlns="" xmlns:a16="http://schemas.microsoft.com/office/drawing/2014/main" id="{6F52ACA9-6030-497A-A7D3-8828F54BF981}"/>
              </a:ext>
            </a:extLst>
          </p:cNvPr>
          <p:cNvGrpSpPr/>
          <p:nvPr/>
        </p:nvGrpSpPr>
        <p:grpSpPr>
          <a:xfrm>
            <a:off x="14514" y="5362801"/>
            <a:ext cx="12203723" cy="1123362"/>
            <a:chOff x="-17585" y="5729324"/>
            <a:chExt cx="12203723" cy="1123362"/>
          </a:xfrm>
        </p:grpSpPr>
        <p:pic>
          <p:nvPicPr>
            <p:cNvPr id="7" name="图片 24">
              <a:extLst>
                <a:ext uri="{FF2B5EF4-FFF2-40B4-BE49-F238E27FC236}">
                  <a16:creationId xmlns="" xmlns:a16="http://schemas.microsoft.com/office/drawing/2014/main" id="{5E2CDCE7-C23B-41B1-9253-5FDFCFC04B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25">
              <a:extLst>
                <a:ext uri="{FF2B5EF4-FFF2-40B4-BE49-F238E27FC236}">
                  <a16:creationId xmlns="" xmlns:a16="http://schemas.microsoft.com/office/drawing/2014/main" id="{44B23A66-4234-4726-8FD3-CFE1E38965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FE141B74-7C1A-4E4D-8A0B-1153D1D8129C}"/>
              </a:ext>
            </a:extLst>
          </p:cNvPr>
          <p:cNvCxnSpPr>
            <a:cxnSpLocks/>
          </p:cNvCxnSpPr>
          <p:nvPr/>
        </p:nvCxnSpPr>
        <p:spPr>
          <a:xfrm>
            <a:off x="757154" y="3573619"/>
            <a:ext cx="2464348" cy="0"/>
          </a:xfrm>
          <a:prstGeom prst="line">
            <a:avLst/>
          </a:prstGeom>
          <a:ln w="38100">
            <a:solidFill>
              <a:srgbClr val="CF7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3A407FA5-0948-4B36-8D07-7341877BC333}"/>
              </a:ext>
            </a:extLst>
          </p:cNvPr>
          <p:cNvSpPr txBox="1"/>
          <p:nvPr/>
        </p:nvSpPr>
        <p:spPr>
          <a:xfrm flipH="1">
            <a:off x="605306" y="2797628"/>
            <a:ext cx="3001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>
                <a:solidFill>
                  <a:srgbClr val="CF734E"/>
                </a:solidFill>
                <a:latin typeface="UTM Avo" panose="02040603050506020204" pitchFamily="18" charset="0"/>
              </a:rPr>
              <a:t>GIỚI THIỆU</a:t>
            </a:r>
            <a:endParaRPr lang="en-US" sz="3600" b="1" dirty="0">
              <a:solidFill>
                <a:srgbClr val="CF734E"/>
              </a:solidFill>
              <a:latin typeface="UTM Avo" panose="0204060305050602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07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22D8D6F-8754-4010-B1AD-78BC212921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" b="5251"/>
          <a:stretch/>
        </p:blipFill>
        <p:spPr>
          <a:xfrm>
            <a:off x="6438315" y="561372"/>
            <a:ext cx="4549498" cy="59660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2A4DCE2-93C1-4FE7-A3FF-20B0AD310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4" b="5251"/>
          <a:stretch/>
        </p:blipFill>
        <p:spPr>
          <a:xfrm>
            <a:off x="2301582" y="561372"/>
            <a:ext cx="3794418" cy="596603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65" y="6527408"/>
            <a:ext cx="12190535" cy="330591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86" y="0"/>
            <a:ext cx="1037738" cy="100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954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5">
            <a:extLst>
              <a:ext uri="{FF2B5EF4-FFF2-40B4-BE49-F238E27FC236}">
                <a16:creationId xmlns="" xmlns:a16="http://schemas.microsoft.com/office/drawing/2014/main" id="{EC3AB160-963A-45A4-A747-F666C0BCC2F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822248" y="1179636"/>
            <a:ext cx="6955934" cy="2583140"/>
            <a:chOff x="1874329" y="2452708"/>
            <a:chExt cx="1534600" cy="699352"/>
          </a:xfrm>
        </p:grpSpPr>
        <p:sp>
          <p:nvSpPr>
            <p:cNvPr id="5" name="任意多边形 10">
              <a:extLst>
                <a:ext uri="{FF2B5EF4-FFF2-40B4-BE49-F238E27FC236}">
                  <a16:creationId xmlns="" xmlns:a16="http://schemas.microsoft.com/office/drawing/2014/main" id="{72CECC71-9435-47C9-AD85-C94A4A67A670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1">
              <a:extLst>
                <a:ext uri="{FF2B5EF4-FFF2-40B4-BE49-F238E27FC236}">
                  <a16:creationId xmlns="" xmlns:a16="http://schemas.microsoft.com/office/drawing/2014/main" id="{77901CAA-86F8-4908-8B85-16A6C8B3BE73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2">
              <a:extLst>
                <a:ext uri="{FF2B5EF4-FFF2-40B4-BE49-F238E27FC236}">
                  <a16:creationId xmlns="" xmlns:a16="http://schemas.microsoft.com/office/drawing/2014/main" id="{17969501-F4DC-44C4-A8C8-7A2EE9CE547C}"/>
                </a:ext>
              </a:extLst>
            </p:cNvPr>
            <p:cNvSpPr txBox="1"/>
            <p:nvPr/>
          </p:nvSpPr>
          <p:spPr>
            <a:xfrm>
              <a:off x="1875680" y="2631599"/>
              <a:ext cx="1438861" cy="3067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6000" b="1" dirty="0">
                  <a:solidFill>
                    <a:srgbClr val="0000FF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Bài 94: anh - ach</a:t>
              </a:r>
              <a:endParaRPr lang="en-US" altLang="zh-CN" sz="6000" b="1" dirty="0">
                <a:solidFill>
                  <a:srgbClr val="0000FF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5" name="图片 20">
            <a:extLst>
              <a:ext uri="{FF2B5EF4-FFF2-40B4-BE49-F238E27FC236}">
                <a16:creationId xmlns="" xmlns:a16="http://schemas.microsoft.com/office/drawing/2014/main" id="{EC2A9EB7-9C0A-4142-BDBD-FC04C4BC5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4" t="-987" r="-3110" b="987"/>
          <a:stretch/>
        </p:blipFill>
        <p:spPr>
          <a:xfrm flipH="1">
            <a:off x="9352653" y="2081737"/>
            <a:ext cx="2901200" cy="4277340"/>
          </a:xfrm>
          <a:prstGeom prst="rect">
            <a:avLst/>
          </a:prstGeom>
        </p:spPr>
      </p:pic>
      <p:pic>
        <p:nvPicPr>
          <p:cNvPr id="16" name="图片 21">
            <a:extLst>
              <a:ext uri="{FF2B5EF4-FFF2-40B4-BE49-F238E27FC236}">
                <a16:creationId xmlns="" xmlns:a16="http://schemas.microsoft.com/office/drawing/2014/main" id="{C8C7B69D-FBA7-4207-B9E8-4B7B905936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650" y="2286041"/>
            <a:ext cx="3722008" cy="3722008"/>
          </a:xfrm>
          <a:prstGeom prst="rect">
            <a:avLst/>
          </a:prstGeom>
        </p:spPr>
      </p:pic>
      <p:pic>
        <p:nvPicPr>
          <p:cNvPr id="17" name="图片 22">
            <a:extLst>
              <a:ext uri="{FF2B5EF4-FFF2-40B4-BE49-F238E27FC236}">
                <a16:creationId xmlns="" xmlns:a16="http://schemas.microsoft.com/office/drawing/2014/main" id="{A2BC2183-0426-45B8-B08A-B35382EA9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9" y="737667"/>
            <a:ext cx="775680" cy="718456"/>
          </a:xfrm>
          <a:prstGeom prst="rect">
            <a:avLst/>
          </a:prstGeom>
        </p:spPr>
      </p:pic>
      <p:pic>
        <p:nvPicPr>
          <p:cNvPr id="18" name="图片 23">
            <a:extLst>
              <a:ext uri="{FF2B5EF4-FFF2-40B4-BE49-F238E27FC236}">
                <a16:creationId xmlns="" xmlns:a16="http://schemas.microsoft.com/office/drawing/2014/main" id="{B74DACB9-51DD-435C-8F5A-313D31D8D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470737" y="2124050"/>
            <a:ext cx="544288" cy="406840"/>
          </a:xfrm>
          <a:prstGeom prst="rect">
            <a:avLst/>
          </a:prstGeom>
        </p:spPr>
      </p:pic>
      <p:grpSp>
        <p:nvGrpSpPr>
          <p:cNvPr id="19" name="组合 27">
            <a:extLst>
              <a:ext uri="{FF2B5EF4-FFF2-40B4-BE49-F238E27FC236}">
                <a16:creationId xmlns="" xmlns:a16="http://schemas.microsoft.com/office/drawing/2014/main" id="{C7129C61-681B-42D5-AB64-05BFB0A70338}"/>
              </a:ext>
            </a:extLst>
          </p:cNvPr>
          <p:cNvGrpSpPr/>
          <p:nvPr/>
        </p:nvGrpSpPr>
        <p:grpSpPr>
          <a:xfrm>
            <a:off x="58056" y="3945877"/>
            <a:ext cx="12192000" cy="2505456"/>
            <a:chOff x="-175847" y="4352544"/>
            <a:chExt cx="12367847" cy="2505456"/>
          </a:xfrm>
        </p:grpSpPr>
        <p:pic>
          <p:nvPicPr>
            <p:cNvPr id="20" name="图片 28">
              <a:extLst>
                <a:ext uri="{FF2B5EF4-FFF2-40B4-BE49-F238E27FC236}">
                  <a16:creationId xmlns="" xmlns:a16="http://schemas.microsoft.com/office/drawing/2014/main" id="{9111AC26-8D1A-4D2D-B1FA-1E25E17551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21" name="图片 29">
              <a:extLst>
                <a:ext uri="{FF2B5EF4-FFF2-40B4-BE49-F238E27FC236}">
                  <a16:creationId xmlns="" xmlns:a16="http://schemas.microsoft.com/office/drawing/2014/main" id="{4B7FF920-121C-45D2-B8C1-A60EF85BD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3" name="Rectangle 12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36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65DA1F4-FD9D-4A6D-A855-AA89C107BB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0" y="424021"/>
            <a:ext cx="12192000" cy="6433979"/>
          </a:xfrm>
          <a:prstGeom prst="rect">
            <a:avLst/>
          </a:prstGeom>
        </p:spPr>
      </p:pic>
      <p:pic>
        <p:nvPicPr>
          <p:cNvPr id="2050" name="Picture 2" descr="Thuốc quý từ quả chanh">
            <a:extLst>
              <a:ext uri="{FF2B5EF4-FFF2-40B4-BE49-F238E27FC236}">
                <a16:creationId xmlns="" xmlns:a16="http://schemas.microsoft.com/office/drawing/2014/main" id="{C2AD8AA7-B110-46FD-940E-DC17D3F28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21" y="686707"/>
            <a:ext cx="4282621" cy="394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F7CFB70-CF36-4580-8F13-443195FDEE80}"/>
              </a:ext>
            </a:extLst>
          </p:cNvPr>
          <p:cNvSpPr txBox="1"/>
          <p:nvPr/>
        </p:nvSpPr>
        <p:spPr>
          <a:xfrm>
            <a:off x="979304" y="4626718"/>
            <a:ext cx="4282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quả chanh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19A9805-5642-4441-BB1B-2C2239F00B58}"/>
              </a:ext>
            </a:extLst>
          </p:cNvPr>
          <p:cNvSpPr txBox="1"/>
          <p:nvPr/>
        </p:nvSpPr>
        <p:spPr>
          <a:xfrm>
            <a:off x="979304" y="4626718"/>
            <a:ext cx="4282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quả ch</a:t>
            </a: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anh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E12F0EF-81B1-47E0-88E9-AF960C8A90BB}"/>
              </a:ext>
            </a:extLst>
          </p:cNvPr>
          <p:cNvSpPr txBox="1"/>
          <p:nvPr/>
        </p:nvSpPr>
        <p:spPr>
          <a:xfrm>
            <a:off x="7927147" y="1839653"/>
            <a:ext cx="305014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</a:t>
            </a: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anh</a:t>
            </a:r>
            <a:endParaRPr lang="en-US" sz="6000" dirty="0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1F6E251-9755-4A5C-A098-65853945F90F}"/>
              </a:ext>
            </a:extLst>
          </p:cNvPr>
          <p:cNvGrpSpPr/>
          <p:nvPr/>
        </p:nvGrpSpPr>
        <p:grpSpPr>
          <a:xfrm>
            <a:off x="7466852" y="3429000"/>
            <a:ext cx="3510438" cy="2023240"/>
            <a:chOff x="3810000" y="1424287"/>
            <a:chExt cx="2209801" cy="1510383"/>
          </a:xfrm>
        </p:grpSpPr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71B49699-D03F-4FC9-958A-55A7300A9EE6}"/>
                </a:ext>
              </a:extLst>
            </p:cNvPr>
            <p:cNvSpPr/>
            <p:nvPr/>
          </p:nvSpPr>
          <p:spPr>
            <a:xfrm>
              <a:off x="3810000" y="1424287"/>
              <a:ext cx="2209800" cy="81830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anh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5AF610E4-22A2-447B-A2C9-C676608680FB}"/>
                </a:ext>
              </a:extLst>
            </p:cNvPr>
            <p:cNvSpPr/>
            <p:nvPr/>
          </p:nvSpPr>
          <p:spPr>
            <a:xfrm>
              <a:off x="3810000" y="2248870"/>
              <a:ext cx="11049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5400" b="1" i="0" u="none" strike="noStrike" kern="1200" cap="none" spc="0" normalizeH="0" baseline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a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927042CD-0FA6-41D6-84FC-FD5B4ED25889}"/>
                </a:ext>
              </a:extLst>
            </p:cNvPr>
            <p:cNvSpPr/>
            <p:nvPr/>
          </p:nvSpPr>
          <p:spPr>
            <a:xfrm>
              <a:off x="4914901" y="2245729"/>
              <a:ext cx="1104900" cy="685800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5400" b="1" dirty="0">
                  <a:solidFill>
                    <a:srgbClr val="00206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nh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465" y="34887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723E018D-2E58-4603-A603-BA27ACCA44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0" y="424021"/>
            <a:ext cx="12192000" cy="643397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C2AD8AA7-B110-46FD-940E-DC17D3F28F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02" b="24585"/>
          <a:stretch/>
        </p:blipFill>
        <p:spPr bwMode="auto">
          <a:xfrm>
            <a:off x="118616" y="0"/>
            <a:ext cx="4889696" cy="452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F7CFB70-CF36-4580-8F13-443195FDEE80}"/>
              </a:ext>
            </a:extLst>
          </p:cNvPr>
          <p:cNvSpPr txBox="1"/>
          <p:nvPr/>
        </p:nvSpPr>
        <p:spPr>
          <a:xfrm>
            <a:off x="979304" y="4626718"/>
            <a:ext cx="42826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5400" b="1" dirty="0">
                <a:latin typeface="UTM Avo" panose="020406030505060202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uốn sách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19A9805-5642-4441-BB1B-2C2239F00B58}"/>
              </a:ext>
            </a:extLst>
          </p:cNvPr>
          <p:cNvSpPr txBox="1"/>
          <p:nvPr/>
        </p:nvSpPr>
        <p:spPr>
          <a:xfrm>
            <a:off x="2823524" y="4628650"/>
            <a:ext cx="2691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ach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7E12F0EF-81B1-47E0-88E9-AF960C8A90BB}"/>
              </a:ext>
            </a:extLst>
          </p:cNvPr>
          <p:cNvSpPr txBox="1"/>
          <p:nvPr/>
        </p:nvSpPr>
        <p:spPr>
          <a:xfrm>
            <a:off x="7610907" y="1783567"/>
            <a:ext cx="259805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6000" b="1" dirty="0">
                <a:latin typeface="UTM Avo" panose="02040603050506020204" pitchFamily="18" charset="0"/>
                <a:cs typeface="Times New Roman" panose="02020603050405020304" pitchFamily="18" charset="0"/>
              </a:rPr>
              <a:t>sách</a:t>
            </a:r>
            <a:endParaRPr lang="en-US" sz="6000" dirty="0"/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E1F6E251-9755-4A5C-A098-65853945F90F}"/>
              </a:ext>
            </a:extLst>
          </p:cNvPr>
          <p:cNvGrpSpPr/>
          <p:nvPr/>
        </p:nvGrpSpPr>
        <p:grpSpPr>
          <a:xfrm>
            <a:off x="7183690" y="3307976"/>
            <a:ext cx="3510438" cy="2023240"/>
            <a:chOff x="3810000" y="1424287"/>
            <a:chExt cx="2209801" cy="1510383"/>
          </a:xfrm>
        </p:grpSpPr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71B49699-D03F-4FC9-958A-55A7300A9EE6}"/>
                </a:ext>
              </a:extLst>
            </p:cNvPr>
            <p:cNvSpPr/>
            <p:nvPr/>
          </p:nvSpPr>
          <p:spPr>
            <a:xfrm>
              <a:off x="3810000" y="1424287"/>
              <a:ext cx="2209800" cy="81830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ach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5AF610E4-22A2-447B-A2C9-C676608680FB}"/>
                </a:ext>
              </a:extLst>
            </p:cNvPr>
            <p:cNvSpPr/>
            <p:nvPr/>
          </p:nvSpPr>
          <p:spPr>
            <a:xfrm>
              <a:off x="3810000" y="2248870"/>
              <a:ext cx="11049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5400" b="1" i="0" u="none" strike="noStrike" kern="1200" cap="none" spc="0" normalizeH="0" baseline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a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="" xmlns:a16="http://schemas.microsoft.com/office/drawing/2014/main" id="{927042CD-0FA6-41D6-84FC-FD5B4ED25889}"/>
                </a:ext>
              </a:extLst>
            </p:cNvPr>
            <p:cNvSpPr/>
            <p:nvPr/>
          </p:nvSpPr>
          <p:spPr>
            <a:xfrm>
              <a:off x="4914901" y="2245729"/>
              <a:ext cx="1104900" cy="685800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ch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814CBB35-0979-407C-9926-303BD0B94121}"/>
              </a:ext>
            </a:extLst>
          </p:cNvPr>
          <p:cNvSpPr txBox="1"/>
          <p:nvPr/>
        </p:nvSpPr>
        <p:spPr>
          <a:xfrm>
            <a:off x="7610908" y="1779147"/>
            <a:ext cx="259805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6000" b="1" dirty="0">
                <a:latin typeface="UTM Avo" panose="02040603050506020204" pitchFamily="18" charset="0"/>
                <a:cs typeface="Times New Roman" panose="02020603050405020304" pitchFamily="18" charset="0"/>
              </a:rPr>
              <a:t>s</a:t>
            </a:r>
            <a:r>
              <a:rPr lang="vi-VN" sz="60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ach</a:t>
            </a:r>
            <a:endParaRPr lang="en-US" sz="6000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65" y="18854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92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23E018D-2E58-4603-A603-BA27ACCA44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"/>
          <a:stretch/>
        </p:blipFill>
        <p:spPr>
          <a:xfrm>
            <a:off x="1465" y="405168"/>
            <a:ext cx="12192000" cy="64339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65" y="18854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28DDF00-169A-4E27-A7EF-D8411FBE7F3E}"/>
              </a:ext>
            </a:extLst>
          </p:cNvPr>
          <p:cNvSpPr txBox="1"/>
          <p:nvPr/>
        </p:nvSpPr>
        <p:spPr>
          <a:xfrm>
            <a:off x="1703615" y="1847959"/>
            <a:ext cx="366848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1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anh</a:t>
            </a:r>
            <a:endParaRPr kumimoji="0" lang="en-US" sz="15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8740A45-7CC7-4009-8114-BAABB0F6630E}"/>
              </a:ext>
            </a:extLst>
          </p:cNvPr>
          <p:cNvSpPr txBox="1"/>
          <p:nvPr/>
        </p:nvSpPr>
        <p:spPr>
          <a:xfrm>
            <a:off x="7466352" y="1905574"/>
            <a:ext cx="30871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1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ach</a:t>
            </a:r>
            <a:endParaRPr kumimoji="0" lang="en-US" sz="15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8740A45-7CC7-4009-8114-BAABB0F6630E}"/>
              </a:ext>
            </a:extLst>
          </p:cNvPr>
          <p:cNvSpPr txBox="1"/>
          <p:nvPr/>
        </p:nvSpPr>
        <p:spPr>
          <a:xfrm>
            <a:off x="7466461" y="1914553"/>
            <a:ext cx="308716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1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15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</a:t>
            </a:r>
            <a:endParaRPr kumimoji="0" lang="en-US" sz="15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28DDF00-169A-4E27-A7EF-D8411FBE7F3E}"/>
              </a:ext>
            </a:extLst>
          </p:cNvPr>
          <p:cNvSpPr txBox="1"/>
          <p:nvPr/>
        </p:nvSpPr>
        <p:spPr>
          <a:xfrm>
            <a:off x="1703615" y="1847958"/>
            <a:ext cx="366848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1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15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nh</a:t>
            </a:r>
            <a:endParaRPr kumimoji="0" lang="en-US" sz="15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24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1733</TotalTime>
  <Words>211</Words>
  <Application>Microsoft Office PowerPoint</Application>
  <PresentationFormat>Widescreen</PresentationFormat>
  <Paragraphs>90</Paragraphs>
  <Slides>28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宋体</vt:lpstr>
      <vt:lpstr>Arial</vt:lpstr>
      <vt:lpstr>Calibri</vt:lpstr>
      <vt:lpstr>HP001 4 hàng</vt:lpstr>
      <vt:lpstr>Times New Roman</vt:lpstr>
      <vt:lpstr>UTM Avo</vt:lpstr>
      <vt:lpstr>方正静蕾简体</vt:lpstr>
      <vt:lpstr>汉仪喵小姐简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TT</cp:lastModifiedBy>
  <cp:revision>111</cp:revision>
  <dcterms:created xsi:type="dcterms:W3CDTF">2021-10-30T04:56:06Z</dcterms:created>
  <dcterms:modified xsi:type="dcterms:W3CDTF">2022-01-13T02:59:55Z</dcterms:modified>
</cp:coreProperties>
</file>