
<file path=[Content_Types].xml><?xml version="1.0" encoding="utf-8"?>
<Types xmlns="http://schemas.openxmlformats.org/package/2006/content-types">
  <Default Extension="png" ContentType="image/png"/>
  <Default Extension="mp3" ContentType="audio/mpe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3.xml" ContentType="application/vnd.openxmlformats-officedocument.presentationml.tags+xml"/>
  <Override PartName="/ppt/notesSlides/notesSlide9.xml" ContentType="application/vnd.openxmlformats-officedocument.presentationml.notesSlide+xml"/>
  <Override PartName="/ppt/tags/tag4.xml" ContentType="application/vnd.openxmlformats-officedocument.presentationml.tags+xml"/>
  <Override PartName="/ppt/notesSlides/notesSlide10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28"/>
  </p:notesMasterIdLst>
  <p:sldIdLst>
    <p:sldId id="290" r:id="rId2"/>
    <p:sldId id="259" r:id="rId3"/>
    <p:sldId id="332" r:id="rId4"/>
    <p:sldId id="337" r:id="rId5"/>
    <p:sldId id="424" r:id="rId6"/>
    <p:sldId id="428" r:id="rId7"/>
    <p:sldId id="429" r:id="rId8"/>
    <p:sldId id="427" r:id="rId9"/>
    <p:sldId id="431" r:id="rId10"/>
    <p:sldId id="425" r:id="rId11"/>
    <p:sldId id="430" r:id="rId12"/>
    <p:sldId id="433" r:id="rId13"/>
    <p:sldId id="434" r:id="rId14"/>
    <p:sldId id="435" r:id="rId15"/>
    <p:sldId id="436" r:id="rId16"/>
    <p:sldId id="437" r:id="rId17"/>
    <p:sldId id="438" r:id="rId18"/>
    <p:sldId id="439" r:id="rId19"/>
    <p:sldId id="441" r:id="rId20"/>
    <p:sldId id="440" r:id="rId21"/>
    <p:sldId id="442" r:id="rId22"/>
    <p:sldId id="444" r:id="rId23"/>
    <p:sldId id="447" r:id="rId24"/>
    <p:sldId id="446" r:id="rId25"/>
    <p:sldId id="448" r:id="rId26"/>
    <p:sldId id="270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707"/>
    <a:srgbClr val="5F360E"/>
    <a:srgbClr val="8C734A"/>
    <a:srgbClr val="FFFBF7"/>
    <a:srgbClr val="60380F"/>
    <a:srgbClr val="FFFFFF"/>
    <a:srgbClr val="E73843"/>
    <a:srgbClr val="9FBF1E"/>
    <a:srgbClr val="FFF2CC"/>
    <a:srgbClr val="A3C1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29" autoAdjust="0"/>
    <p:restoredTop sz="94660"/>
  </p:normalViewPr>
  <p:slideViewPr>
    <p:cSldViewPr snapToGrid="0">
      <p:cViewPr varScale="1">
        <p:scale>
          <a:sx n="70" d="100"/>
          <a:sy n="70" d="100"/>
        </p:scale>
        <p:origin x="90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13T02:55:19.248"/>
    </inkml:context>
    <inkml:brush xml:id="br0">
      <inkml:brushProperty name="width" value="0.05" units="cm"/>
      <inkml:brushProperty name="height" value="0.05" units="cm"/>
      <inkml:brushProperty name="color" value="#FFFFFF"/>
    </inkml:brush>
  </inkml:definitions>
  <inkml:trace contextRef="#ctx0" brushRef="#br0">0 1 24575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13T02:56:06.777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1 0 24575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13T02:56:07.448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1 0 24575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13T02:56:07.928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1 0 24575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13T02:56:08.401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1 0 24575,'0'1'0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13T02:56:08.712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1 1 24575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13T02:56:09.036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1 1 24575,'0'-1'0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13T02:56:09.363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1 40 24575,'0'-1'0,"0"-3"0</inkml:trace>
  <inkml:trace contextRef="#ctx0" brushRef="#br0" timeOffset="1">14 1 24575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13T02:56:09.702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0 1 24575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13T02:56:10.384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1 0 24575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13T02:56:10.702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0 0 24575,'0'1'0,"0"2"0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13T02:55:44.905"/>
    </inkml:context>
    <inkml:brush xml:id="br0">
      <inkml:brushProperty name="width" value="0.05" units="cm"/>
      <inkml:brushProperty name="height" value="0.05" units="cm"/>
      <inkml:brushProperty name="color" value="#FFFFFF"/>
    </inkml:brush>
  </inkml:definitions>
  <inkml:trace contextRef="#ctx0" brushRef="#br0">1 0 24575,'-1'0'0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13T02:56:11.036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23 1 24575,'0'1'0,"0"1"0,0 2 0,-1 3 0,-3-1 0,0 0 0,0 1 0,1 0 0,0-1 0,0 0-8191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13T02:56:11.383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1 0 24575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13T02:56:11.718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0 1 24575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13T02:56:12.052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0 1 24575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13T02:56:12.370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0 30 24575,'0'-2'0,"2"0"0,1-3 0,0-1-8191</inkml:trace>
  <inkml:trace contextRef="#ctx0" brushRef="#br0" timeOffset="1">20 3 24575,'0'-1'0,"1"0"0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13T02:56:25.730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79 0 24575,'-1'7'0,"0"1"0,-1-1 0,1 0 0,-1 0 0,-1 0 0,-4 11 0,-9 27 0,4 0 120,12-43-207,-1 0-1,0 1 1,0-1 0,0 0-1,-1 0 1,1 0 0,0 0-1,-1 0 1,1 0-1,-1-1 1,0 1 0,1 0-1,-1-1 1,0 1 0,0-1-1,-4 2 1,1-1-6739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13T02:55:14.220"/>
    </inkml:context>
    <inkml:brush xml:id="br0">
      <inkml:brushProperty name="width" value="0.05" units="cm"/>
      <inkml:brushProperty name="height" value="0.05" units="cm"/>
      <inkml:brushProperty name="color" value="#FFFFFF"/>
    </inkml:brush>
  </inkml:definitions>
  <inkml:trace contextRef="#ctx0" brushRef="#br0">1 0 24575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13T02:55:14.543"/>
    </inkml:context>
    <inkml:brush xml:id="br0">
      <inkml:brushProperty name="width" value="0.05" units="cm"/>
      <inkml:brushProperty name="height" value="0.05" units="cm"/>
      <inkml:brushProperty name="color" value="#FFFFFF"/>
    </inkml:brush>
  </inkml:definitions>
  <inkml:trace contextRef="#ctx0" brushRef="#br0">1 0 24575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13T02:55:14.977"/>
    </inkml:context>
    <inkml:brush xml:id="br0">
      <inkml:brushProperty name="width" value="0.05" units="cm"/>
      <inkml:brushProperty name="height" value="0.05" units="cm"/>
      <inkml:brushProperty name="color" value="#FFFFFF"/>
    </inkml:brush>
  </inkml:definitions>
  <inkml:trace contextRef="#ctx0" brushRef="#br0">1 1 24575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13T02:55:15.425"/>
    </inkml:context>
    <inkml:brush xml:id="br0">
      <inkml:brushProperty name="width" value="0.05" units="cm"/>
      <inkml:brushProperty name="height" value="0.05" units="cm"/>
      <inkml:brushProperty name="color" value="#FFFFFF"/>
    </inkml:brush>
  </inkml:definitions>
  <inkml:trace contextRef="#ctx0" brushRef="#br0">1 0 24575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13T02:55:58.104"/>
    </inkml:context>
    <inkml:brush xml:id="br0">
      <inkml:brushProperty name="width" value="0.05" units="cm"/>
      <inkml:brushProperty name="height" value="0.05" units="cm"/>
      <inkml:brushProperty name="color" value="#FFFFFF"/>
    </inkml:brush>
  </inkml:definitions>
  <inkml:trace contextRef="#ctx0" brushRef="#br0">0 0 24575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13T02:55:16.048"/>
    </inkml:context>
    <inkml:brush xml:id="br0">
      <inkml:brushProperty name="width" value="0.05" units="cm"/>
      <inkml:brushProperty name="height" value="0.05" units="cm"/>
      <inkml:brushProperty name="color" value="#FFFFFF"/>
    </inkml:brush>
  </inkml:definitions>
  <inkml:trace contextRef="#ctx0" brushRef="#br0">1 1 24575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13T02:55:23.832"/>
    </inkml:context>
    <inkml:brush xml:id="br0">
      <inkml:brushProperty name="width" value="0.05" units="cm"/>
      <inkml:brushProperty name="height" value="0.05" units="cm"/>
      <inkml:brushProperty name="color" value="#FFFFFF"/>
    </inkml:brush>
  </inkml:definitions>
  <inkml:trace contextRef="#ctx0" brushRef="#br0">1 1 24575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13T02:55:25.408"/>
    </inkml:context>
    <inkml:brush xml:id="br0">
      <inkml:brushProperty name="width" value="0.05" units="cm"/>
      <inkml:brushProperty name="height" value="0.05" units="cm"/>
      <inkml:brushProperty name="color" value="#FFFFFF"/>
    </inkml:brush>
  </inkml:definitions>
  <inkml:trace contextRef="#ctx0" brushRef="#br0">1 1 24575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13T02:55:26.624"/>
    </inkml:context>
    <inkml:brush xml:id="br0">
      <inkml:brushProperty name="width" value="0.05" units="cm"/>
      <inkml:brushProperty name="height" value="0.05" units="cm"/>
      <inkml:brushProperty name="color" value="#FFFFFF"/>
    </inkml:brush>
  </inkml:definitions>
  <inkml:trace contextRef="#ctx0" brushRef="#br0">1 1 24575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13T02:55:27.240"/>
    </inkml:context>
    <inkml:brush xml:id="br0">
      <inkml:brushProperty name="width" value="0.05" units="cm"/>
      <inkml:brushProperty name="height" value="0.05" units="cm"/>
      <inkml:brushProperty name="color" value="#FFFFFF"/>
    </inkml:brush>
  </inkml:definitions>
  <inkml:trace contextRef="#ctx0" brushRef="#br0">0 0 24575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13T02:55:28.104"/>
    </inkml:context>
    <inkml:brush xml:id="br0">
      <inkml:brushProperty name="width" value="0.05" units="cm"/>
      <inkml:brushProperty name="height" value="0.05" units="cm"/>
      <inkml:brushProperty name="color" value="#FFFFFF"/>
    </inkml:brush>
  </inkml:definitions>
  <inkml:trace contextRef="#ctx0" brushRef="#br0">0 1 24575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13T02:55:30.944"/>
    </inkml:context>
    <inkml:brush xml:id="br0">
      <inkml:brushProperty name="width" value="0.05" units="cm"/>
      <inkml:brushProperty name="height" value="0.05" units="cm"/>
      <inkml:brushProperty name="color" value="#FFFFFF"/>
    </inkml:brush>
  </inkml:definitions>
  <inkml:trace contextRef="#ctx0" brushRef="#br0">1 1 24575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13T02:55:31.928"/>
    </inkml:context>
    <inkml:brush xml:id="br0">
      <inkml:brushProperty name="width" value="0.05" units="cm"/>
      <inkml:brushProperty name="height" value="0.05" units="cm"/>
      <inkml:brushProperty name="color" value="#FFFFFF"/>
    </inkml:brush>
  </inkml:definitions>
  <inkml:trace contextRef="#ctx0" brushRef="#br0">1 0 24575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13T02:55:33.144"/>
    </inkml:context>
    <inkml:brush xml:id="br0">
      <inkml:brushProperty name="width" value="0.05" units="cm"/>
      <inkml:brushProperty name="height" value="0.05" units="cm"/>
      <inkml:brushProperty name="color" value="#FFFFFF"/>
    </inkml:brush>
  </inkml:definitions>
  <inkml:trace contextRef="#ctx0" brushRef="#br0">1 0 24575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13T02:55:34.129"/>
    </inkml:context>
    <inkml:brush xml:id="br0">
      <inkml:brushProperty name="width" value="0.05" units="cm"/>
      <inkml:brushProperty name="height" value="0.05" units="cm"/>
      <inkml:brushProperty name="color" value="#FFFFFF"/>
    </inkml:brush>
  </inkml:definitions>
  <inkml:trace contextRef="#ctx0" brushRef="#br0">1 0 24575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13T02:56:20.977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84 119 24575,'0'-2'0,"0"1"0,1-1 0,-1 0 0,0 1 0,1-1 0,-1 1 0,1-1 0,0 0 0,-1 1 0,1-1 0,0 1 0,0 0 0,0-1 0,2-1 0,4 2 0,-4 18 0,-4-13 0,1 0 0,-1 0 0,0 0 0,0-1 0,0 1 0,0 0 0,-1-1 0,1 1 0,-1 0 0,0-1 0,0 0 0,0 0 0,-1 1 0,1-1 0,-5 3 0,1 2 0,40-31 0,-8-6 0,-13 14 0,-17 22 0,-24 46 0,35-68 0,-7 12 0,1 0 0,0 0 0,0 0 0,1 1 0,-1-1 0,0 0 0,1 1 0,0-1 0,0 1 0,0-1 0,0 1 0,0 0 0,0 0 0,0 0 0,1 0 0,-1 0 0,1 0 0,-1 1 0,1-1 0,0 1 0,4-2 0,-7 3 0,0 0 0,0 0 0,0 0 0,0 0 0,1 0 0,-1 0 0,0 0 0,0 0 0,0 0 0,0 0 0,1 0 0,-1 0 0,0 0 0,0 0 0,0 0 0,0 1 0,1-1 0,-1 0 0,0 0 0,0 0 0,0 0 0,0 0 0,0 0 0,1 0 0,-1 1 0,0-1 0,0 0 0,0 0 0,0 0 0,0 0 0,0 0 0,0 1 0,0-1 0,0 0 0,0 0 0,0 0 0,0 0 0,1 1 0,-1-1 0,0 0 0,0 0 0,0 0 0,0 0 0,0 1 0,-1-1 0,1 0 0,0 0 0,0 0 0,-3 15 0,-8 12 0,-6 6 0,12-21 0,-1-1 0,0 0 0,-1 0 0,0-1 0,-9 11 0,16-21 0,0 0 0,0 0 0,0 0 0,0 0 0,0 1 0,0-1 0,0 0 0,0 0 0,0 0 0,0 0 0,0 1 0,0-1 0,0 0 0,0 0 0,0 0 0,0 0 0,0 0 0,0 1 0,0-1 0,0 0 0,-1 0 0,1 0 0,0 0 0,0 0 0,0 0 0,0 0 0,0 0 0,0 1 0,-1-1 0,1 0 0,0 0 0,0 0 0,0 0 0,0 0 0,0 0 0,-1 0 0,1 0 0,0 0 0,0 0 0,0 0 0,0 0 0,-1 0 0,1 0 0,0 0 0,0 0 0,0 0 0,0 0 0,-1 0 0,1 0 0,0 0 0,0 0 0,0 0 0,0-1 0,0 1 0,0 0 0,-1 0 0,1 0 0,0 0 0,0 0 0,0 0 0,0 0 0,0-1 0,0 1 0,0 0 0,0 0 0,-1 0 0,5-16 0,10-19 0,-5 19 0,-7 12 0,1 0 0,-1-1 0,1 0 0,-1 1 0,0-1 0,1-9 0,-37 63 0,23-37 0,12-28 0,11-28 0,3 17 0,-12 27 0,-8 17 0,-8 12 0,9-27 0,7-19 0,0 4 0,1 0 0,0 0 0,1 1 0,0-1 0,8-12 0,-24 51 0,10-21 0,0-1 0,0 0 0,-1 1 0,0-1 0,0 0 0,0 0 0,0 0 0,-1 0 0,1 0 0,-1-1 0,0 1 0,-4 2 0,7-9 0,-1-1 0,1 0 0,-1 0 0,1 1 0,0-1 0,1 0 0,-1 0 0,0 1 0,1-1 0,1-4 0,25-40 0,-22 42 0,-18 30 0,-52 86 0,55-87 0,22-38 0,-10 12 0,0-1 0,1 0 0,-1 1 0,1 0 0,0-1 0,0 1 0,0 0 0,7-4 0,-10 7 0,0 1 0,1-1 0,-1 1 0,0-1 0,1 0 0,-1 1 0,0-1 0,1 1 0,-1-1 0,0 1 0,0-1 0,1 1 0,-1-1 0,0 1 0,0-1 0,0 1 0,0-1 0,0 1 0,0-1 0,0 1 0,0-1 0,0 1 0,0 0 0,0-1 0,0 1 0,0-1 0,0 1 0,-1-1 0,1 1 0,0-1 0,0 1 0,-1-1 0,0 1 0,-1 2 0,5-17 0,48-107 0,-35 83 0,-10 31 0,-10 25 0,-2 0 0,-2 0 0,0 0 0,-1-1 0,-1 0 0,-23 30 0,-14 23 0,40-58 0,4-9 0,1 0 0,0 0 0,0 0 0,1 0 0,-1 0 0,1 1 0,-1-1 0,0 6 0,29-42 0,54-142 0,-71 161-1365,-3 8-5461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13T02:55:34.760"/>
    </inkml:context>
    <inkml:brush xml:id="br0">
      <inkml:brushProperty name="width" value="0.05" units="cm"/>
      <inkml:brushProperty name="height" value="0.05" units="cm"/>
      <inkml:brushProperty name="color" value="#FFFFFF"/>
    </inkml:brush>
  </inkml:definitions>
  <inkml:trace contextRef="#ctx0" brushRef="#br0">1 0 24575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13T02:56:31.016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101 1 24575,'-3'2'0,"0"1"0,1 0 0,0-1 0,0 1 0,0 1 0,0-1 0,0 0 0,0 0 0,1 1 0,0-1 0,-1 0 0,2 1 0,-2 4 0,-2 2 0,-60 117 0,60-125-92,2-10 284,2-16-1134,0 22 419,0-4-6303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13T02:57:18.386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0 0 24575,'0'6'0,"0"2"-8191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13T02:56:03.839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1 0 24575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13T02:56:04.223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1 0 24575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13T02:56:04.624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1 0 24575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13T02:56:05.248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0 0 24575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12-13T02:56:06.081"/>
    </inkml:context>
    <inkml:brush xml:id="br0">
      <inkml:brushProperty name="width" value="0.025" units="cm"/>
      <inkml:brushProperty name="height" value="0.025" units="cm"/>
      <inkml:brushProperty name="color" value="#FFFFFF"/>
    </inkml:brush>
  </inkml:definitions>
  <inkml:trace contextRef="#ctx0" brushRef="#br0">1 1 24575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CC5DA-588C-413F-A877-8DAD1F20E088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4C0D23-9FF9-44D0-8A45-F921EE6DDE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7383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AE39EF-C0E5-4896-B9D3-7E7938E4611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84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23595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549919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dirty="0"/>
              <a:t>- HS đọc đúng từ nào, thầy cô bấm vào con vật đó để giúp chúng “bay lên”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F2D0FC-8FDA-4DF2-BC8D-3A198507135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3059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988406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324540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823611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871713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738422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1" name="Google Shape;7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806479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xmlns="" id="{1146B2CB-5A67-4AB8-9A1B-7AE29B183FB4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85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3488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0FCD88A7-8EBB-43E1-AB26-941303AA5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1891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C354FBDB-570B-47DF-96E0-31EC931D5420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7FA4BBA6-1016-4661-98DC-FB176A95F2CF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998434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 userDrawn="1">
  <p:cSld name="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0" y="20643"/>
            <a:ext cx="12184879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5476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2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1135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2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044038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preserve="1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0579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 preserve="1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49" name="Google Shape;4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8651"/>
            <a:ext cx="12191999" cy="68206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940872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xmlns="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3137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1656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46143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1/13/2022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123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62" r:id="rId7"/>
    <p:sldLayoutId id="2147483664" r:id="rId8"/>
    <p:sldLayoutId id="2147483666" r:id="rId9"/>
    <p:sldLayoutId id="2147483668" r:id="rId10"/>
    <p:sldLayoutId id="2147483670" r:id="rId11"/>
    <p:sldLayoutId id="2147483677" r:id="rId12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6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48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Relationship Id="rId6" Type="http://schemas.openxmlformats.org/officeDocument/2006/relationships/image" Target="../media/image47.png"/><Relationship Id="rId5" Type="http://schemas.openxmlformats.org/officeDocument/2006/relationships/image" Target="../media/image13.png"/><Relationship Id="rId10" Type="http://schemas.openxmlformats.org/officeDocument/2006/relationships/image" Target="../media/image15.png"/><Relationship Id="rId4" Type="http://schemas.openxmlformats.org/officeDocument/2006/relationships/image" Target="../media/image12.png"/><Relationship Id="rId9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4.emf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6" Type="http://schemas.openxmlformats.org/officeDocument/2006/relationships/image" Target="../media/image47.png"/><Relationship Id="rId5" Type="http://schemas.openxmlformats.org/officeDocument/2006/relationships/image" Target="../media/image50.png"/><Relationship Id="rId10" Type="http://schemas.openxmlformats.org/officeDocument/2006/relationships/image" Target="../media/image15.png"/><Relationship Id="rId4" Type="http://schemas.openxmlformats.org/officeDocument/2006/relationships/image" Target="../media/image49.png"/><Relationship Id="rId9" Type="http://schemas.openxmlformats.org/officeDocument/2006/relationships/image" Target="../media/image5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4.png"/><Relationship Id="rId5" Type="http://schemas.openxmlformats.org/officeDocument/2006/relationships/image" Target="../media/image14.emf"/><Relationship Id="rId4" Type="http://schemas.microsoft.com/office/2007/relationships/hdphoto" Target="../media/hdphoto7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Relationship Id="rId4" Type="http://schemas.openxmlformats.org/officeDocument/2006/relationships/image" Target="../media/image56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5.xml"/><Relationship Id="rId4" Type="http://schemas.microsoft.com/office/2007/relationships/hdphoto" Target="../media/hdphoto7.wdp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openxmlformats.org/officeDocument/2006/relationships/image" Target="../media/image58.png"/><Relationship Id="rId7" Type="http://schemas.openxmlformats.org/officeDocument/2006/relationships/image" Target="../media/image61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7.xml"/><Relationship Id="rId6" Type="http://schemas.microsoft.com/office/2007/relationships/hdphoto" Target="../media/hdphoto8.wdp"/><Relationship Id="rId5" Type="http://schemas.openxmlformats.org/officeDocument/2006/relationships/image" Target="../media/image60.png"/><Relationship Id="rId4" Type="http://schemas.openxmlformats.org/officeDocument/2006/relationships/image" Target="../media/image59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15.png"/><Relationship Id="rId7" Type="http://schemas.openxmlformats.org/officeDocument/2006/relationships/image" Target="../media/image51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8.xml"/><Relationship Id="rId6" Type="http://schemas.openxmlformats.org/officeDocument/2006/relationships/image" Target="../media/image16.png"/><Relationship Id="rId5" Type="http://schemas.openxmlformats.org/officeDocument/2006/relationships/image" Target="../media/image47.png"/><Relationship Id="rId10" Type="http://schemas.openxmlformats.org/officeDocument/2006/relationships/image" Target="../media/image65.png"/><Relationship Id="rId4" Type="http://schemas.openxmlformats.org/officeDocument/2006/relationships/image" Target="../media/image62.png"/><Relationship Id="rId9" Type="http://schemas.openxmlformats.org/officeDocument/2006/relationships/image" Target="../media/image6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66.png"/></Relationships>
</file>

<file path=ppt/slides/_rels/slide22.xml.rels><?xml version="1.0" encoding="UTF-8" standalone="yes"?>
<Relationships xmlns="http://schemas.openxmlformats.org/package/2006/relationships"><Relationship Id="rId13" Type="http://schemas.openxmlformats.org/officeDocument/2006/relationships/customXml" Target="../ink/ink8.xml"/><Relationship Id="rId18" Type="http://schemas.openxmlformats.org/officeDocument/2006/relationships/customXml" Target="../ink/ink13.xml"/><Relationship Id="rId26" Type="http://schemas.openxmlformats.org/officeDocument/2006/relationships/image" Target="../media/image76.png"/><Relationship Id="rId39" Type="http://schemas.openxmlformats.org/officeDocument/2006/relationships/customXml" Target="../ink/ink29.xml"/><Relationship Id="rId3" Type="http://schemas.openxmlformats.org/officeDocument/2006/relationships/customXml" Target="../ink/ink1.xml"/><Relationship Id="rId21" Type="http://schemas.openxmlformats.org/officeDocument/2006/relationships/customXml" Target="../ink/ink16.xml"/><Relationship Id="rId34" Type="http://schemas.openxmlformats.org/officeDocument/2006/relationships/customXml" Target="../ink/ink25.xml"/><Relationship Id="rId42" Type="http://schemas.openxmlformats.org/officeDocument/2006/relationships/customXml" Target="../ink/ink32.xml"/><Relationship Id="rId47" Type="http://schemas.openxmlformats.org/officeDocument/2006/relationships/customXml" Target="../ink/ink37.xml"/><Relationship Id="rId50" Type="http://schemas.openxmlformats.org/officeDocument/2006/relationships/customXml" Target="../ink/ink40.xml"/><Relationship Id="rId7" Type="http://schemas.openxmlformats.org/officeDocument/2006/relationships/customXml" Target="../ink/ink4.xml"/><Relationship Id="rId12" Type="http://schemas.openxmlformats.org/officeDocument/2006/relationships/customXml" Target="../ink/ink7.xml"/><Relationship Id="rId17" Type="http://schemas.openxmlformats.org/officeDocument/2006/relationships/customXml" Target="../ink/ink12.xml"/><Relationship Id="rId25" Type="http://schemas.openxmlformats.org/officeDocument/2006/relationships/customXml" Target="../ink/ink19.xml"/><Relationship Id="rId33" Type="http://schemas.openxmlformats.org/officeDocument/2006/relationships/image" Target="../media/image78.png"/><Relationship Id="rId38" Type="http://schemas.openxmlformats.org/officeDocument/2006/relationships/customXml" Target="../ink/ink28.xml"/><Relationship Id="rId46" Type="http://schemas.openxmlformats.org/officeDocument/2006/relationships/customXml" Target="../ink/ink36.xml"/><Relationship Id="rId2" Type="http://schemas.openxmlformats.org/officeDocument/2006/relationships/image" Target="../media/image67.png"/><Relationship Id="rId16" Type="http://schemas.openxmlformats.org/officeDocument/2006/relationships/customXml" Target="../ink/ink11.xml"/><Relationship Id="rId20" Type="http://schemas.openxmlformats.org/officeDocument/2006/relationships/customXml" Target="../ink/ink15.xml"/><Relationship Id="rId29" Type="http://schemas.openxmlformats.org/officeDocument/2006/relationships/customXml" Target="../ink/ink21.xml"/><Relationship Id="rId41" Type="http://schemas.openxmlformats.org/officeDocument/2006/relationships/customXml" Target="../ink/ink31.xml"/><Relationship Id="rId54" Type="http://schemas.openxmlformats.org/officeDocument/2006/relationships/image" Target="../media/image81.png"/><Relationship Id="rId1" Type="http://schemas.openxmlformats.org/officeDocument/2006/relationships/slideLayout" Target="../slideLayouts/slideLayout5.xml"/><Relationship Id="rId6" Type="http://schemas.openxmlformats.org/officeDocument/2006/relationships/customXml" Target="../ink/ink3.xml"/><Relationship Id="rId11" Type="http://schemas.openxmlformats.org/officeDocument/2006/relationships/customXml" Target="../ink/ink6.xml"/><Relationship Id="rId24" Type="http://schemas.openxmlformats.org/officeDocument/2006/relationships/customXml" Target="../ink/ink18.xml"/><Relationship Id="rId32" Type="http://schemas.openxmlformats.org/officeDocument/2006/relationships/customXml" Target="../ink/ink24.xml"/><Relationship Id="rId37" Type="http://schemas.openxmlformats.org/officeDocument/2006/relationships/customXml" Target="../ink/ink27.xml"/><Relationship Id="rId40" Type="http://schemas.openxmlformats.org/officeDocument/2006/relationships/customXml" Target="../ink/ink30.xml"/><Relationship Id="rId45" Type="http://schemas.openxmlformats.org/officeDocument/2006/relationships/customXml" Target="../ink/ink35.xml"/><Relationship Id="rId53" Type="http://schemas.openxmlformats.org/officeDocument/2006/relationships/customXml" Target="../ink/ink42.xml"/><Relationship Id="rId5" Type="http://schemas.openxmlformats.org/officeDocument/2006/relationships/customXml" Target="../ink/ink2.xml"/><Relationship Id="rId15" Type="http://schemas.openxmlformats.org/officeDocument/2006/relationships/customXml" Target="../ink/ink10.xml"/><Relationship Id="rId23" Type="http://schemas.openxmlformats.org/officeDocument/2006/relationships/customXml" Target="../ink/ink17.xml"/><Relationship Id="rId28" Type="http://schemas.openxmlformats.org/officeDocument/2006/relationships/image" Target="../media/image77.png"/><Relationship Id="rId36" Type="http://schemas.openxmlformats.org/officeDocument/2006/relationships/customXml" Target="../ink/ink26.xml"/><Relationship Id="rId49" Type="http://schemas.openxmlformats.org/officeDocument/2006/relationships/customXml" Target="../ink/ink39.xml"/><Relationship Id="rId10" Type="http://schemas.openxmlformats.org/officeDocument/2006/relationships/image" Target="../media/image74.png"/><Relationship Id="rId19" Type="http://schemas.openxmlformats.org/officeDocument/2006/relationships/customXml" Target="../ink/ink14.xml"/><Relationship Id="rId31" Type="http://schemas.openxmlformats.org/officeDocument/2006/relationships/customXml" Target="../ink/ink23.xml"/><Relationship Id="rId44" Type="http://schemas.openxmlformats.org/officeDocument/2006/relationships/customXml" Target="../ink/ink34.xml"/><Relationship Id="rId52" Type="http://schemas.openxmlformats.org/officeDocument/2006/relationships/image" Target="../media/image80.png"/><Relationship Id="rId4" Type="http://schemas.openxmlformats.org/officeDocument/2006/relationships/image" Target="../media/image720.png"/><Relationship Id="rId9" Type="http://schemas.openxmlformats.org/officeDocument/2006/relationships/customXml" Target="../ink/ink5.xml"/><Relationship Id="rId14" Type="http://schemas.openxmlformats.org/officeDocument/2006/relationships/customXml" Target="../ink/ink9.xml"/><Relationship Id="rId22" Type="http://schemas.openxmlformats.org/officeDocument/2006/relationships/image" Target="../media/image75.png"/><Relationship Id="rId27" Type="http://schemas.openxmlformats.org/officeDocument/2006/relationships/customXml" Target="../ink/ink20.xml"/><Relationship Id="rId30" Type="http://schemas.openxmlformats.org/officeDocument/2006/relationships/customXml" Target="../ink/ink22.xml"/><Relationship Id="rId35" Type="http://schemas.openxmlformats.org/officeDocument/2006/relationships/image" Target="../media/image79.png"/><Relationship Id="rId43" Type="http://schemas.openxmlformats.org/officeDocument/2006/relationships/customXml" Target="../ink/ink33.xml"/><Relationship Id="rId48" Type="http://schemas.openxmlformats.org/officeDocument/2006/relationships/customXml" Target="../ink/ink38.xml"/><Relationship Id="rId8" Type="http://schemas.openxmlformats.org/officeDocument/2006/relationships/image" Target="../media/image73.png"/><Relationship Id="rId51" Type="http://schemas.openxmlformats.org/officeDocument/2006/relationships/customXml" Target="../ink/ink4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18" Type="http://schemas.openxmlformats.org/officeDocument/2006/relationships/image" Target="../media/image28.png"/><Relationship Id="rId3" Type="http://schemas.openxmlformats.org/officeDocument/2006/relationships/slideLayout" Target="../slideLayouts/slideLayout7.xml"/><Relationship Id="rId7" Type="http://schemas.microsoft.com/office/2007/relationships/hdphoto" Target="../media/hdphoto3.wdp"/><Relationship Id="rId12" Type="http://schemas.openxmlformats.org/officeDocument/2006/relationships/image" Target="../media/image24.png"/><Relationship Id="rId17" Type="http://schemas.openxmlformats.org/officeDocument/2006/relationships/image" Target="../media/image27.png"/><Relationship Id="rId2" Type="http://schemas.openxmlformats.org/officeDocument/2006/relationships/audio" Target="../media/media1.mp3"/><Relationship Id="rId16" Type="http://schemas.openxmlformats.org/officeDocument/2006/relationships/slide" Target="slide4.xml"/><Relationship Id="rId1" Type="http://schemas.microsoft.com/office/2007/relationships/media" Target="../media/media1.mp3"/><Relationship Id="rId6" Type="http://schemas.openxmlformats.org/officeDocument/2006/relationships/image" Target="../media/image19.png"/><Relationship Id="rId11" Type="http://schemas.openxmlformats.org/officeDocument/2006/relationships/image" Target="../media/image23.png"/><Relationship Id="rId5" Type="http://schemas.microsoft.com/office/2007/relationships/hdphoto" Target="../media/hdphoto2.wdp"/><Relationship Id="rId15" Type="http://schemas.openxmlformats.org/officeDocument/2006/relationships/image" Target="../media/image26.png"/><Relationship Id="rId10" Type="http://schemas.openxmlformats.org/officeDocument/2006/relationships/image" Target="../media/image22.png"/><Relationship Id="rId4" Type="http://schemas.openxmlformats.org/officeDocument/2006/relationships/image" Target="../media/image18.png"/><Relationship Id="rId9" Type="http://schemas.openxmlformats.org/officeDocument/2006/relationships/image" Target="../media/image21.png"/><Relationship Id="rId14" Type="http://schemas.microsoft.com/office/2007/relationships/hdphoto" Target="../media/hdphoto4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audio" Target="../media/audio1.wav"/><Relationship Id="rId7" Type="http://schemas.openxmlformats.org/officeDocument/2006/relationships/image" Target="../media/image30.png"/><Relationship Id="rId12" Type="http://schemas.openxmlformats.org/officeDocument/2006/relationships/image" Target="../media/image3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9.jpeg"/><Relationship Id="rId11" Type="http://schemas.openxmlformats.org/officeDocument/2006/relationships/image" Target="../media/image24.png"/><Relationship Id="rId5" Type="http://schemas.openxmlformats.org/officeDocument/2006/relationships/audio" Target="../media/audio3.wav"/><Relationship Id="rId10" Type="http://schemas.openxmlformats.org/officeDocument/2006/relationships/image" Target="../media/image23.png"/><Relationship Id="rId4" Type="http://schemas.openxmlformats.org/officeDocument/2006/relationships/audio" Target="../media/audio2.wav"/><Relationship Id="rId9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microsoft.com/office/2007/relationships/hdphoto" Target="../media/hdphoto5.wdp"/><Relationship Id="rId4" Type="http://schemas.openxmlformats.org/officeDocument/2006/relationships/image" Target="../media/image3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0.png"/><Relationship Id="rId5" Type="http://schemas.microsoft.com/office/2007/relationships/hdphoto" Target="../media/hdphoto5.wdp"/><Relationship Id="rId4" Type="http://schemas.openxmlformats.org/officeDocument/2006/relationships/image" Target="../media/image39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43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42.png"/><Relationship Id="rId11" Type="http://schemas.openxmlformats.org/officeDocument/2006/relationships/image" Target="../media/image28.png"/><Relationship Id="rId5" Type="http://schemas.openxmlformats.org/officeDocument/2006/relationships/image" Target="../media/image41.png"/><Relationship Id="rId10" Type="http://schemas.openxmlformats.org/officeDocument/2006/relationships/image" Target="../media/image16.png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4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BDA144B1-BC48-4FB5-81A0-5EEE0F41D92F}"/>
              </a:ext>
            </a:extLst>
          </p:cNvPr>
          <p:cNvSpPr/>
          <p:nvPr/>
        </p:nvSpPr>
        <p:spPr>
          <a:xfrm>
            <a:off x="3616990" y="1658131"/>
            <a:ext cx="5187639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>
              <a:lnSpc>
                <a:spcPct val="150000"/>
              </a:lnSpc>
              <a:defRPr/>
            </a:pPr>
            <a:r>
              <a:rPr lang="en-US" sz="6000" b="1" dirty="0" err="1">
                <a:solidFill>
                  <a:srgbClr val="00206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Tuần</a:t>
            </a:r>
            <a:r>
              <a:rPr lang="en-US" sz="6000" b="1" dirty="0">
                <a:solidFill>
                  <a:srgbClr val="00206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19</a:t>
            </a:r>
          </a:p>
          <a:p>
            <a:pPr algn="ctr" defTabSz="914377">
              <a:lnSpc>
                <a:spcPct val="150000"/>
              </a:lnSpc>
              <a:defRPr/>
            </a:pPr>
            <a:r>
              <a:rPr lang="en-US" sz="60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Bài</a:t>
            </a:r>
            <a:r>
              <a:rPr lang="en-US" sz="60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96: </a:t>
            </a:r>
            <a:r>
              <a:rPr lang="en-US" sz="60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inh</a:t>
            </a:r>
            <a:r>
              <a:rPr lang="en-US" sz="60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- ich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508EF6DA-C8F1-435A-8108-A2019195E96B}"/>
              </a:ext>
            </a:extLst>
          </p:cNvPr>
          <p:cNvSpPr/>
          <p:nvPr/>
        </p:nvSpPr>
        <p:spPr>
          <a:xfrm>
            <a:off x="8727371" y="49694"/>
            <a:ext cx="25635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TIẾNG VIỆT 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3FE75980-B8E4-42A9-95B4-7B4E5FA54707}"/>
              </a:ext>
            </a:extLst>
          </p:cNvPr>
          <p:cNvSpPr/>
          <p:nvPr/>
        </p:nvSpPr>
        <p:spPr>
          <a:xfrm>
            <a:off x="10299916" y="628964"/>
            <a:ext cx="9909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4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Tập</a:t>
            </a:r>
            <a:r>
              <a:rPr 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  <a:cs typeface="Arial" panose="020B0604020202020204" pitchFamily="34" charset="0"/>
              </a:rPr>
              <a:t> 2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7333" l="0" r="96889">
                        <a14:foregroundMark x1="32000" y1="68000" x2="32000" y2="68000"/>
                        <a14:foregroundMark x1="47111" y1="69778" x2="47111" y2="69778"/>
                        <a14:foregroundMark x1="34667" y1="60889" x2="28000" y2="72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162" y="-122219"/>
            <a:ext cx="1037738" cy="1001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16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90F7E7C0-61F7-4121-9462-94AC00F521E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53" t="45359" r="33404" b="22950"/>
          <a:stretch/>
        </p:blipFill>
        <p:spPr>
          <a:xfrm>
            <a:off x="697705" y="3469736"/>
            <a:ext cx="2616200" cy="1950611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110D8041-E764-4AF5-91E3-257308738B96}"/>
              </a:ext>
            </a:extLst>
          </p:cNvPr>
          <p:cNvSpPr txBox="1"/>
          <p:nvPr/>
        </p:nvSpPr>
        <p:spPr>
          <a:xfrm>
            <a:off x="1964872" y="104142"/>
            <a:ext cx="9506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>
                <a:solidFill>
                  <a:schemeClr val="accent2">
                    <a:lumMod val="50000"/>
                  </a:schemeClr>
                </a:solidFill>
                <a:latin typeface="UTM Avo" panose="02040603050506020204" pitchFamily="18" charset="0"/>
              </a:rPr>
              <a:t>2. Tiếng nào có vần </a:t>
            </a:r>
            <a:r>
              <a:rPr lang="vi-VN" sz="2800" dirty="0">
                <a:solidFill>
                  <a:srgbClr val="FF0000"/>
                </a:solidFill>
                <a:latin typeface="UTM Avo" panose="02040603050506020204" pitchFamily="18" charset="0"/>
              </a:rPr>
              <a:t>inh</a:t>
            </a:r>
            <a:r>
              <a:rPr lang="vi-VN" sz="2800" dirty="0">
                <a:solidFill>
                  <a:schemeClr val="accent2">
                    <a:lumMod val="50000"/>
                  </a:schemeClr>
                </a:solidFill>
                <a:latin typeface="UTM Avo" panose="02040603050506020204" pitchFamily="18" charset="0"/>
              </a:rPr>
              <a:t>? Tiếng nào có vần </a:t>
            </a:r>
            <a:r>
              <a:rPr lang="vi-VN" sz="2800" dirty="0">
                <a:solidFill>
                  <a:srgbClr val="FF0000"/>
                </a:solidFill>
                <a:latin typeface="UTM Avo" panose="02040603050506020204" pitchFamily="18" charset="0"/>
              </a:rPr>
              <a:t>ich</a:t>
            </a:r>
            <a:r>
              <a:rPr lang="vi-VN" sz="2800" dirty="0">
                <a:solidFill>
                  <a:schemeClr val="accent2">
                    <a:lumMod val="50000"/>
                  </a:schemeClr>
                </a:solidFill>
                <a:latin typeface="UTM Avo" panose="02040603050506020204" pitchFamily="18" charset="0"/>
              </a:rPr>
              <a:t>?</a:t>
            </a:r>
            <a:endParaRPr lang="en-US" sz="2800" dirty="0">
              <a:solidFill>
                <a:schemeClr val="accent2">
                  <a:lumMod val="50000"/>
                </a:schemeClr>
              </a:solidFill>
              <a:latin typeface="UTM Avo" panose="02040603050506020204" pitchFamily="18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xmlns="" id="{4B4B38A6-FB07-49FB-B1CC-65B4F0AB2EA6}"/>
              </a:ext>
            </a:extLst>
          </p:cNvPr>
          <p:cNvCxnSpPr>
            <a:cxnSpLocks/>
            <a:endCxn id="32" idx="3"/>
          </p:cNvCxnSpPr>
          <p:nvPr/>
        </p:nvCxnSpPr>
        <p:spPr>
          <a:xfrm flipV="1">
            <a:off x="970741" y="5144250"/>
            <a:ext cx="3494929" cy="495797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Oval 17">
            <a:extLst>
              <a:ext uri="{FF2B5EF4-FFF2-40B4-BE49-F238E27FC236}">
                <a16:creationId xmlns:a16="http://schemas.microsoft.com/office/drawing/2014/main" xmlns="" id="{3AFD87DF-93BE-4094-A7F3-F0D9EEDF71EE}"/>
              </a:ext>
            </a:extLst>
          </p:cNvPr>
          <p:cNvSpPr/>
          <p:nvPr/>
        </p:nvSpPr>
        <p:spPr>
          <a:xfrm>
            <a:off x="6718300" y="3267075"/>
            <a:ext cx="1162050" cy="85725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endParaRPr lang="en-US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xmlns="" id="{FE382CCD-8CF8-4D37-8EB9-D65B9786C319}"/>
              </a:ext>
            </a:extLst>
          </p:cNvPr>
          <p:cNvCxnSpPr>
            <a:cxnSpLocks/>
            <a:stCxn id="33" idx="0"/>
            <a:endCxn id="40" idx="2"/>
          </p:cNvCxnSpPr>
          <p:nvPr/>
        </p:nvCxnSpPr>
        <p:spPr>
          <a:xfrm flipH="1" flipV="1">
            <a:off x="4608063" y="3265082"/>
            <a:ext cx="2804082" cy="913675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xmlns="" id="{E1DCA6F7-8E8A-4024-8FCA-8A16300DD222}"/>
              </a:ext>
            </a:extLst>
          </p:cNvPr>
          <p:cNvSpPr/>
          <p:nvPr/>
        </p:nvSpPr>
        <p:spPr>
          <a:xfrm>
            <a:off x="269449" y="2551653"/>
            <a:ext cx="2697162" cy="69017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dirty="0">
                <a:solidFill>
                  <a:schemeClr val="tx1"/>
                </a:solidFill>
                <a:latin typeface="UTM Avo" panose="02040603050506020204" pitchFamily="18" charset="0"/>
              </a:rPr>
              <a:t>ấm tích</a:t>
            </a:r>
            <a:endParaRPr lang="en-US" sz="32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xmlns="" id="{0BA6C6AE-EC8B-47E6-9353-C4FF52319BE2}"/>
              </a:ext>
            </a:extLst>
          </p:cNvPr>
          <p:cNvSpPr/>
          <p:nvPr/>
        </p:nvSpPr>
        <p:spPr>
          <a:xfrm>
            <a:off x="4220202" y="4124325"/>
            <a:ext cx="1676157" cy="1194916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dirty="0">
                <a:solidFill>
                  <a:schemeClr val="tx1"/>
                </a:solidFill>
                <a:latin typeface="UTM Avo" panose="02040603050506020204" pitchFamily="18" charset="0"/>
              </a:rPr>
              <a:t>inh</a:t>
            </a:r>
            <a:endParaRPr lang="en-US" sz="36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xmlns="" id="{49D892A5-984F-4BA6-BD73-035AB85ED6EA}"/>
              </a:ext>
            </a:extLst>
          </p:cNvPr>
          <p:cNvSpPr/>
          <p:nvPr/>
        </p:nvSpPr>
        <p:spPr>
          <a:xfrm>
            <a:off x="6556979" y="4178757"/>
            <a:ext cx="1710331" cy="1201845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600" dirty="0">
                <a:solidFill>
                  <a:schemeClr val="tx1"/>
                </a:solidFill>
                <a:latin typeface="UTM Avo" panose="02040603050506020204" pitchFamily="18" charset="0"/>
              </a:rPr>
              <a:t>ich</a:t>
            </a:r>
            <a:endParaRPr lang="en-US" sz="36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xmlns="" id="{F18035D7-6A3D-4A22-B162-C9DCB4EF2245}"/>
              </a:ext>
            </a:extLst>
          </p:cNvPr>
          <p:cNvCxnSpPr>
            <a:cxnSpLocks/>
            <a:stCxn id="33" idx="0"/>
            <a:endCxn id="43" idx="2"/>
          </p:cNvCxnSpPr>
          <p:nvPr/>
        </p:nvCxnSpPr>
        <p:spPr>
          <a:xfrm flipV="1">
            <a:off x="7412145" y="3248088"/>
            <a:ext cx="3148477" cy="930669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xmlns="" id="{F5823B91-4A6A-4343-8C7C-0CF23AA54164}"/>
              </a:ext>
            </a:extLst>
          </p:cNvPr>
          <p:cNvCxnSpPr>
            <a:cxnSpLocks/>
          </p:cNvCxnSpPr>
          <p:nvPr/>
        </p:nvCxnSpPr>
        <p:spPr>
          <a:xfrm>
            <a:off x="1751380" y="3241825"/>
            <a:ext cx="5189421" cy="1112938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xmlns="" id="{E130109E-5535-450D-B3B4-824757E23B56}"/>
              </a:ext>
            </a:extLst>
          </p:cNvPr>
          <p:cNvCxnSpPr>
            <a:cxnSpLocks/>
            <a:stCxn id="32" idx="7"/>
          </p:cNvCxnSpPr>
          <p:nvPr/>
        </p:nvCxnSpPr>
        <p:spPr>
          <a:xfrm flipV="1">
            <a:off x="5650891" y="3239860"/>
            <a:ext cx="2192248" cy="1059456"/>
          </a:xfrm>
          <a:prstGeom prst="line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F1AF71B9-54E1-4798-AC88-FD51FBADEB5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68" t="8808" r="70465" b="64603"/>
          <a:stretch/>
        </p:blipFill>
        <p:spPr>
          <a:xfrm>
            <a:off x="647728" y="839937"/>
            <a:ext cx="1874633" cy="1636563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xmlns="" id="{18828A98-E66B-425F-867F-D9712E05F42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1" t="9628" r="40311" b="65104"/>
          <a:stretch/>
        </p:blipFill>
        <p:spPr>
          <a:xfrm>
            <a:off x="3704703" y="857296"/>
            <a:ext cx="1768837" cy="1555253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xmlns="" id="{B02D9C89-0632-43DF-BCFF-97A35E697B5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503" t="10788" r="7151" b="66050"/>
          <a:stretch/>
        </p:blipFill>
        <p:spPr>
          <a:xfrm>
            <a:off x="6559901" y="945429"/>
            <a:ext cx="2203450" cy="1425578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xmlns="" id="{A2BF2A84-95CC-4CC6-82E7-5305C5C9B78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9" t="51033" r="70834" b="22378"/>
          <a:stretch/>
        </p:blipFill>
        <p:spPr>
          <a:xfrm>
            <a:off x="9451224" y="915090"/>
            <a:ext cx="1874633" cy="1636563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xmlns="" id="{3F2E348F-9214-4210-8F85-CC1330CF655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15" t="48870" r="7433" b="23482"/>
          <a:stretch/>
        </p:blipFill>
        <p:spPr>
          <a:xfrm>
            <a:off x="9577146" y="3609912"/>
            <a:ext cx="1993647" cy="1701769"/>
          </a:xfrm>
          <a:prstGeom prst="rect">
            <a:avLst/>
          </a:prstGeom>
        </p:spPr>
      </p:pic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xmlns="" id="{191E0E70-64E1-4C18-A2D3-0AC2A386250C}"/>
              </a:ext>
            </a:extLst>
          </p:cNvPr>
          <p:cNvSpPr/>
          <p:nvPr/>
        </p:nvSpPr>
        <p:spPr>
          <a:xfrm>
            <a:off x="3259482" y="2574910"/>
            <a:ext cx="2697162" cy="69017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dirty="0">
                <a:solidFill>
                  <a:schemeClr val="tx1"/>
                </a:solidFill>
                <a:latin typeface="UTM Avo" panose="02040603050506020204" pitchFamily="18" charset="0"/>
              </a:rPr>
              <a:t>chim chích</a:t>
            </a:r>
            <a:endParaRPr lang="en-US" sz="32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xmlns="" id="{666A8B1A-0845-47F2-8543-9CBDFC0E48A0}"/>
              </a:ext>
            </a:extLst>
          </p:cNvPr>
          <p:cNvSpPr/>
          <p:nvPr/>
        </p:nvSpPr>
        <p:spPr>
          <a:xfrm>
            <a:off x="6338473" y="2549687"/>
            <a:ext cx="2697162" cy="69017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dirty="0">
                <a:solidFill>
                  <a:schemeClr val="tx1"/>
                </a:solidFill>
                <a:latin typeface="UTM Avo" panose="02040603050506020204" pitchFamily="18" charset="0"/>
              </a:rPr>
              <a:t>bàn tính</a:t>
            </a:r>
            <a:endParaRPr lang="en-US" sz="32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xmlns="" id="{D570179B-6ADF-4453-802A-66355570B5AB}"/>
              </a:ext>
            </a:extLst>
          </p:cNvPr>
          <p:cNvSpPr/>
          <p:nvPr/>
        </p:nvSpPr>
        <p:spPr>
          <a:xfrm>
            <a:off x="9212041" y="2557916"/>
            <a:ext cx="2697162" cy="69017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dirty="0">
                <a:solidFill>
                  <a:schemeClr val="tx1"/>
                </a:solidFill>
                <a:latin typeface="UTM Avo" panose="02040603050506020204" pitchFamily="18" charset="0"/>
              </a:rPr>
              <a:t>phích nước</a:t>
            </a:r>
            <a:endParaRPr lang="en-US" sz="32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xmlns="" id="{6C822188-4447-43B8-83BA-C3D66DAF95F6}"/>
              </a:ext>
            </a:extLst>
          </p:cNvPr>
          <p:cNvSpPr/>
          <p:nvPr/>
        </p:nvSpPr>
        <p:spPr>
          <a:xfrm>
            <a:off x="475999" y="5616790"/>
            <a:ext cx="2977746" cy="69017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dirty="0">
                <a:solidFill>
                  <a:schemeClr val="tx1"/>
                </a:solidFill>
                <a:latin typeface="UTM Avo" panose="02040603050506020204" pitchFamily="18" charset="0"/>
              </a:rPr>
              <a:t>vịnh Hạ Long</a:t>
            </a:r>
            <a:endParaRPr lang="en-US" sz="32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xmlns="" id="{DF8B688C-1DBD-48CC-A438-FA43849552DB}"/>
              </a:ext>
            </a:extLst>
          </p:cNvPr>
          <p:cNvSpPr/>
          <p:nvPr/>
        </p:nvSpPr>
        <p:spPr>
          <a:xfrm>
            <a:off x="9212041" y="5511202"/>
            <a:ext cx="2697162" cy="69017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dirty="0">
                <a:solidFill>
                  <a:schemeClr val="tx1"/>
                </a:solidFill>
                <a:latin typeface="UTM Avo" panose="02040603050506020204" pitchFamily="18" charset="0"/>
              </a:rPr>
              <a:t>diễn kịch</a:t>
            </a:r>
            <a:endParaRPr lang="en-US" sz="32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xmlns="" id="{8E205D4A-9BA1-469E-8155-55B8E5CD74EB}"/>
              </a:ext>
            </a:extLst>
          </p:cNvPr>
          <p:cNvCxnSpPr>
            <a:cxnSpLocks/>
            <a:endCxn id="51" idx="0"/>
          </p:cNvCxnSpPr>
          <p:nvPr/>
        </p:nvCxnSpPr>
        <p:spPr>
          <a:xfrm>
            <a:off x="8223245" y="4903211"/>
            <a:ext cx="2337377" cy="607991"/>
          </a:xfrm>
          <a:prstGeom prst="line">
            <a:avLst/>
          </a:prstGeom>
          <a:ln w="381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026" name="Picture 2" descr="Vịnh Hạ Long - Danh lam thắng cảnh với kiến trúc thiên nhiên hùng vĩ">
            <a:extLst>
              <a:ext uri="{FF2B5EF4-FFF2-40B4-BE49-F238E27FC236}">
                <a16:creationId xmlns:a16="http://schemas.microsoft.com/office/drawing/2014/main" xmlns="" id="{A59DD85D-C858-41C5-83F2-1547765C638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1999" cy="6457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Rectangle 25"/>
          <p:cNvSpPr/>
          <p:nvPr/>
        </p:nvSpPr>
        <p:spPr>
          <a:xfrm>
            <a:off x="1465" y="6471686"/>
            <a:ext cx="12190535" cy="386314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8">
            <a:extLst>
              <a:ext uri="{FF2B5EF4-FFF2-40B4-BE49-F238E27FC236}">
                <a16:creationId xmlns:a16="http://schemas.microsoft.com/office/drawing/2014/main" xmlns="" id="{40C981F9-5714-4FF2-B826-464BBC6388F4}"/>
              </a:ext>
            </a:extLst>
          </p:cNvPr>
          <p:cNvGrpSpPr/>
          <p:nvPr/>
        </p:nvGrpSpPr>
        <p:grpSpPr>
          <a:xfrm>
            <a:off x="7862712" y="5128477"/>
            <a:ext cx="1718993" cy="1313980"/>
            <a:chOff x="1631991" y="5087828"/>
            <a:chExt cx="1718993" cy="1313980"/>
          </a:xfrm>
        </p:grpSpPr>
        <p:pic>
          <p:nvPicPr>
            <p:cNvPr id="17" name="图片 75">
              <a:extLst>
                <a:ext uri="{FF2B5EF4-FFF2-40B4-BE49-F238E27FC236}">
                  <a16:creationId xmlns:a16="http://schemas.microsoft.com/office/drawing/2014/main" xmlns="" id="{867EC96D-BF93-4BC1-9BB0-D520C40ECE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57" b="14339"/>
            <a:stretch/>
          </p:blipFill>
          <p:spPr>
            <a:xfrm>
              <a:off x="1631991" y="5087828"/>
              <a:ext cx="1445624" cy="1313980"/>
            </a:xfrm>
            <a:prstGeom prst="rect">
              <a:avLst/>
            </a:prstGeom>
          </p:spPr>
        </p:pic>
        <p:pic>
          <p:nvPicPr>
            <p:cNvPr id="18" name="图片 76">
              <a:extLst>
                <a:ext uri="{FF2B5EF4-FFF2-40B4-BE49-F238E27FC236}">
                  <a16:creationId xmlns:a16="http://schemas.microsoft.com/office/drawing/2014/main" xmlns="" id="{5C9D158F-BCAB-41E6-B7A7-D5A27A7D5D0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57" b="14339"/>
            <a:stretch/>
          </p:blipFill>
          <p:spPr>
            <a:xfrm>
              <a:off x="2292096" y="5439346"/>
              <a:ext cx="1058888" cy="962462"/>
            </a:xfrm>
            <a:prstGeom prst="rect">
              <a:avLst/>
            </a:prstGeom>
          </p:spPr>
        </p:pic>
      </p:grpSp>
      <p:pic>
        <p:nvPicPr>
          <p:cNvPr id="7" name="图片 36">
            <a:extLst>
              <a:ext uri="{FF2B5EF4-FFF2-40B4-BE49-F238E27FC236}">
                <a16:creationId xmlns:a16="http://schemas.microsoft.com/office/drawing/2014/main" xmlns="" id="{0A315ADB-E054-4907-B661-65864B42E0F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2"/>
          <a:stretch/>
        </p:blipFill>
        <p:spPr>
          <a:xfrm>
            <a:off x="9308336" y="714132"/>
            <a:ext cx="2883664" cy="5722838"/>
          </a:xfrm>
          <a:prstGeom prst="rect">
            <a:avLst/>
          </a:prstGeom>
        </p:spPr>
      </p:pic>
      <p:pic>
        <p:nvPicPr>
          <p:cNvPr id="6" name="图片 11">
            <a:extLst>
              <a:ext uri="{FF2B5EF4-FFF2-40B4-BE49-F238E27FC236}">
                <a16:creationId xmlns:a16="http://schemas.microsoft.com/office/drawing/2014/main" xmlns="" id="{1062021C-F415-4AA0-976C-9B0F62D2BAE7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907" b="1639"/>
          <a:stretch/>
        </p:blipFill>
        <p:spPr>
          <a:xfrm>
            <a:off x="6390806" y="4436842"/>
            <a:ext cx="7085352" cy="2067434"/>
          </a:xfrm>
          <a:prstGeom prst="rect">
            <a:avLst/>
          </a:prstGeom>
        </p:spPr>
      </p:pic>
      <p:pic>
        <p:nvPicPr>
          <p:cNvPr id="12" name="图片 22">
            <a:extLst>
              <a:ext uri="{FF2B5EF4-FFF2-40B4-BE49-F238E27FC236}">
                <a16:creationId xmlns:a16="http://schemas.microsoft.com/office/drawing/2014/main" xmlns="" id="{9D981C0A-E4B8-46FA-AE2F-DB589C189CF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831" y="1207153"/>
            <a:ext cx="775680" cy="718456"/>
          </a:xfrm>
          <a:prstGeom prst="rect">
            <a:avLst/>
          </a:prstGeom>
        </p:spPr>
      </p:pic>
      <p:pic>
        <p:nvPicPr>
          <p:cNvPr id="13" name="图片 23">
            <a:extLst>
              <a:ext uri="{FF2B5EF4-FFF2-40B4-BE49-F238E27FC236}">
                <a16:creationId xmlns:a16="http://schemas.microsoft.com/office/drawing/2014/main" xmlns="" id="{4A4694C3-7393-4A28-AC43-803705FB308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54636">
            <a:off x="9309561" y="431342"/>
            <a:ext cx="544288" cy="406840"/>
          </a:xfrm>
          <a:prstGeom prst="rect">
            <a:avLst/>
          </a:prstGeom>
        </p:spPr>
      </p:pic>
      <p:pic>
        <p:nvPicPr>
          <p:cNvPr id="14" name="PA_库_图片 6">
            <a:extLst>
              <a:ext uri="{FF2B5EF4-FFF2-40B4-BE49-F238E27FC236}">
                <a16:creationId xmlns:a16="http://schemas.microsoft.com/office/drawing/2014/main" xmlns="" id="{5D15C3DE-44B9-4F6D-853F-F62DDE78730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1395" y="415543"/>
            <a:ext cx="5568097" cy="4042698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17116A6-DC4B-4A55-A9AD-8986E1FC76A5}"/>
              </a:ext>
            </a:extLst>
          </p:cNvPr>
          <p:cNvSpPr txBox="1"/>
          <p:nvPr/>
        </p:nvSpPr>
        <p:spPr>
          <a:xfrm flipH="1">
            <a:off x="3610985" y="2005659"/>
            <a:ext cx="38089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800" b="1" dirty="0">
                <a:solidFill>
                  <a:srgbClr val="60380F"/>
                </a:solidFill>
                <a:latin typeface="UTM Avo" panose="02040603050506020204" pitchFamily="18" charset="0"/>
              </a:rPr>
              <a:t>THƯ GIÃN</a:t>
            </a:r>
            <a:endParaRPr lang="en-US" sz="4800" b="1" dirty="0">
              <a:solidFill>
                <a:srgbClr val="60380F"/>
              </a:solidFill>
              <a:latin typeface="UTM Avo" panose="02040603050506020204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465" y="6458038"/>
            <a:ext cx="12190535" cy="386314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2564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accel="50000" fill="hold" nodeType="withEffect" p14:presetBounceEnd="15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19 0.00138 L -0.52343 0.00138 " pathEditMode="relative" rAng="0" ptsTypes="AA" p14:bounceEnd="15000">
                                          <p:cBhvr>
                                            <p:cTn id="6" dur="4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773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35" presetClass="path" presetSubtype="0" ac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319 0.00138 L -0.52343 0.00138 " pathEditMode="relative" rAng="0" ptsTypes="AA">
                                          <p:cBhvr>
                                            <p:cTn id="6" dur="4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773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29">
            <a:extLst>
              <a:ext uri="{FF2B5EF4-FFF2-40B4-BE49-F238E27FC236}">
                <a16:creationId xmlns:a16="http://schemas.microsoft.com/office/drawing/2014/main" xmlns="" id="{8208C961-8E27-4E15-9894-71376052BF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30507" y="3073640"/>
            <a:ext cx="3048000" cy="2493818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xmlns="" id="{6A8658B1-639E-4B0E-B427-D1B1C617C23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886" y="4652373"/>
            <a:ext cx="2200275" cy="2200275"/>
          </a:xfrm>
          <a:prstGeom prst="rect">
            <a:avLst/>
          </a:prstGeom>
        </p:spPr>
      </p:pic>
      <p:pic>
        <p:nvPicPr>
          <p:cNvPr id="2" name="图片 36">
            <a:extLst>
              <a:ext uri="{FF2B5EF4-FFF2-40B4-BE49-F238E27FC236}">
                <a16:creationId xmlns:a16="http://schemas.microsoft.com/office/drawing/2014/main" xmlns="" id="{664CE208-B3A3-4F9D-A6F3-69E326508E4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2"/>
          <a:stretch/>
        </p:blipFill>
        <p:spPr>
          <a:xfrm>
            <a:off x="9581707" y="1047497"/>
            <a:ext cx="2638002" cy="5235304"/>
          </a:xfrm>
          <a:prstGeom prst="rect">
            <a:avLst/>
          </a:prstGeom>
        </p:spPr>
      </p:pic>
      <p:grpSp>
        <p:nvGrpSpPr>
          <p:cNvPr id="35" name="组合 30">
            <a:extLst>
              <a:ext uri="{FF2B5EF4-FFF2-40B4-BE49-F238E27FC236}">
                <a16:creationId xmlns:a16="http://schemas.microsoft.com/office/drawing/2014/main" xmlns="" id="{34CD9A9D-7C7E-4113-A437-517E9CB45775}"/>
              </a:ext>
            </a:extLst>
          </p:cNvPr>
          <p:cNvGrpSpPr/>
          <p:nvPr/>
        </p:nvGrpSpPr>
        <p:grpSpPr>
          <a:xfrm>
            <a:off x="-17585" y="5309440"/>
            <a:ext cx="12203723" cy="1123362"/>
            <a:chOff x="-17585" y="5729324"/>
            <a:chExt cx="12203723" cy="1123362"/>
          </a:xfrm>
        </p:grpSpPr>
        <p:pic>
          <p:nvPicPr>
            <p:cNvPr id="36" name="图片 31">
              <a:extLst>
                <a:ext uri="{FF2B5EF4-FFF2-40B4-BE49-F238E27FC236}">
                  <a16:creationId xmlns:a16="http://schemas.microsoft.com/office/drawing/2014/main" xmlns="" id="{2D98B064-9EFD-485D-BFC6-EE924F22765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1990"/>
            <a:stretch/>
          </p:blipFill>
          <p:spPr>
            <a:xfrm>
              <a:off x="-17585" y="5729324"/>
              <a:ext cx="8659753" cy="1123362"/>
            </a:xfrm>
            <a:prstGeom prst="rect">
              <a:avLst/>
            </a:prstGeom>
          </p:spPr>
        </p:pic>
        <p:pic>
          <p:nvPicPr>
            <p:cNvPr id="37" name="图片 32">
              <a:extLst>
                <a:ext uri="{FF2B5EF4-FFF2-40B4-BE49-F238E27FC236}">
                  <a16:creationId xmlns:a16="http://schemas.microsoft.com/office/drawing/2014/main" xmlns="" id="{2EDC17DE-4B67-4A45-8289-CC9EE9AA24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r="21459"/>
            <a:stretch/>
          </p:blipFill>
          <p:spPr>
            <a:xfrm>
              <a:off x="5398477" y="5729324"/>
              <a:ext cx="6787661" cy="1123362"/>
            </a:xfrm>
            <a:prstGeom prst="rect">
              <a:avLst/>
            </a:prstGeom>
          </p:spPr>
        </p:pic>
      </p:grpSp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B2AAC5F2-7D29-4438-96F3-3EE2EBA1D4C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64" r="68378" b="10021"/>
          <a:stretch/>
        </p:blipFill>
        <p:spPr>
          <a:xfrm>
            <a:off x="480974" y="576465"/>
            <a:ext cx="1445829" cy="1688125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xmlns="" id="{D4EE53A3-3ECD-4A36-A959-B3C91F0AC8B1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27" t="62033" r="12160" b="11047"/>
          <a:stretch/>
        </p:blipFill>
        <p:spPr>
          <a:xfrm>
            <a:off x="8464010" y="2794930"/>
            <a:ext cx="1072664" cy="1462568"/>
          </a:xfrm>
          <a:prstGeom prst="rect">
            <a:avLst/>
          </a:prstGeom>
        </p:spPr>
      </p:pic>
      <p:pic>
        <p:nvPicPr>
          <p:cNvPr id="44" name="PA_库_图片 6">
            <a:extLst>
              <a:ext uri="{FF2B5EF4-FFF2-40B4-BE49-F238E27FC236}">
                <a16:creationId xmlns:a16="http://schemas.microsoft.com/office/drawing/2014/main" xmlns="" id="{28075BBB-7718-48B9-811A-0713ED95E92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528974" y="115769"/>
            <a:ext cx="5295360" cy="3844678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F68AA0C2-6150-4460-B185-C11B2CA25A3D}"/>
              </a:ext>
            </a:extLst>
          </p:cNvPr>
          <p:cNvSpPr txBox="1"/>
          <p:nvPr/>
        </p:nvSpPr>
        <p:spPr>
          <a:xfrm flipH="1">
            <a:off x="4974803" y="1704935"/>
            <a:ext cx="38089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800" b="1" dirty="0">
                <a:solidFill>
                  <a:srgbClr val="60380F"/>
                </a:solidFill>
                <a:latin typeface="UTM Avo" panose="02040603050506020204" pitchFamily="18" charset="0"/>
              </a:rPr>
              <a:t>TẬP ĐỌC</a:t>
            </a:r>
            <a:endParaRPr lang="en-US" sz="4800" b="1" dirty="0">
              <a:solidFill>
                <a:srgbClr val="60380F"/>
              </a:solidFill>
              <a:latin typeface="UTM Avo" panose="020406030505060202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65" y="6471686"/>
            <a:ext cx="12190535" cy="386314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4516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 p14:presetBounceEnd="67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7000">
                                          <p:cBhvr additive="base">
                                            <p:cTn id="7" dur="1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7000">
                                          <p:cBhvr additive="base">
                                            <p:cTn id="8" dur="1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5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048990DA-74B9-449F-8248-639BC387D423}"/>
              </a:ext>
            </a:extLst>
          </p:cNvPr>
          <p:cNvSpPr/>
          <p:nvPr/>
        </p:nvSpPr>
        <p:spPr>
          <a:xfrm>
            <a:off x="0" y="-57150"/>
            <a:ext cx="12192000" cy="6438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6984B8E3-F627-4372-A9CD-53AE2842ED0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8" t="44207" b="3978"/>
          <a:stretch/>
        </p:blipFill>
        <p:spPr>
          <a:xfrm>
            <a:off x="622617" y="381000"/>
            <a:ext cx="11327766" cy="5772150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465" y="6471686"/>
            <a:ext cx="12190535" cy="386314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1595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403450BE-2EDE-46D5-88E3-F6C4E47044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4" t="7099" r="3774" b="55621"/>
          <a:stretch/>
        </p:blipFill>
        <p:spPr>
          <a:xfrm>
            <a:off x="348245" y="354841"/>
            <a:ext cx="11112183" cy="453105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787CD7B8-CEA0-48DF-8D63-A556930F5E5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9382" b="92791" l="15814" r="90625">
                        <a14:foregroundMark x1="82197" y1="92791" x2="80445" y2="91246"/>
                        <a14:foregroundMark x1="66619" y1="90216" x2="71591" y2="90989"/>
                        <a14:foregroundMark x1="71591" y1="90989" x2="71023" y2="90525"/>
                        <a14:foregroundMark x1="59044" y1="58239" x2="59044" y2="60093"/>
                        <a14:backgroundMark x1="27320" y1="66941" x2="27320" y2="66941"/>
                        <a14:backgroundMark x1="25710" y1="70031" x2="25710" y2="70031"/>
                        <a14:backgroundMark x1="25710" y1="70031" x2="27509" y2="57775"/>
                        <a14:backgroundMark x1="27509" y1="57775" x2="29972" y2="58033"/>
                        <a14:backgroundMark x1="35180" y1="64058" x2="37595" y2="69722"/>
                        <a14:backgroundMark x1="37595" y1="69722" x2="38447" y2="70391"/>
                        <a14:backgroundMark x1="41951" y1="75850" x2="33759" y2="77394"/>
                        <a14:backgroundMark x1="17235" y1="71730" x2="31392" y2="85273"/>
                        <a14:backgroundMark x1="31392" y1="85273" x2="35985" y2="86251"/>
                        <a14:backgroundMark x1="35985" y1="86251" x2="51657" y2="81462"/>
                        <a14:backgroundMark x1="51657" y1="81462" x2="55445" y2="83007"/>
                        <a14:backgroundMark x1="54498" y1="71215" x2="58712" y2="67096"/>
                        <a14:backgroundMark x1="58712" y1="67096" x2="59991" y2="66941"/>
                        <a14:backgroundMark x1="78551" y1="79609" x2="81629" y2="83625"/>
                        <a14:backgroundMark x1="81629" y1="83625" x2="81723" y2="85067"/>
                        <a14:backgroundMark x1="80161" y1="85067" x2="79356" y2="83007"/>
                        <a14:backgroundMark x1="74148" y1="56849" x2="73532" y2="54480"/>
                        <a14:backgroundMark x1="62831" y1="66787" x2="61127" y2="67147"/>
                        <a14:backgroundMark x1="46354" y1="91246" x2="38447" y2="91401"/>
                        <a14:backgroundMark x1="55777" y1="84912" x2="56250" y2="93306"/>
                        <a14:backgroundMark x1="79688" y1="94336" x2="76042" y2="89547"/>
                        <a14:backgroundMark x1="74479" y1="85582" x2="74479" y2="85582"/>
                        <a14:backgroundMark x1="74479" y1="84912" x2="74479" y2="84912"/>
                        <a14:backgroundMark x1="77936" y1="52781" x2="83617" y2="52935"/>
                        <a14:backgroundMark x1="52462" y1="55149" x2="52462" y2="551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1824" t="48311" r="15091" b="3978"/>
          <a:stretch/>
        </p:blipFill>
        <p:spPr>
          <a:xfrm>
            <a:off x="9944100" y="3886913"/>
            <a:ext cx="2528683" cy="2574827"/>
          </a:xfrm>
          <a:prstGeom prst="rect">
            <a:avLst/>
          </a:prstGeom>
        </p:spPr>
      </p:pic>
      <p:grpSp>
        <p:nvGrpSpPr>
          <p:cNvPr id="6" name="组合 83">
            <a:extLst>
              <a:ext uri="{FF2B5EF4-FFF2-40B4-BE49-F238E27FC236}">
                <a16:creationId xmlns:a16="http://schemas.microsoft.com/office/drawing/2014/main" xmlns="" id="{07A600F5-9996-4F1A-9C9E-7A5DE36C9C04}"/>
              </a:ext>
            </a:extLst>
          </p:cNvPr>
          <p:cNvGrpSpPr/>
          <p:nvPr/>
        </p:nvGrpSpPr>
        <p:grpSpPr>
          <a:xfrm>
            <a:off x="0" y="5338378"/>
            <a:ext cx="12203723" cy="1123362"/>
            <a:chOff x="-17585" y="5729324"/>
            <a:chExt cx="12203723" cy="1123362"/>
          </a:xfrm>
        </p:grpSpPr>
        <p:pic>
          <p:nvPicPr>
            <p:cNvPr id="7" name="图片 84">
              <a:extLst>
                <a:ext uri="{FF2B5EF4-FFF2-40B4-BE49-F238E27FC236}">
                  <a16:creationId xmlns:a16="http://schemas.microsoft.com/office/drawing/2014/main" xmlns="" id="{E2F2438D-7965-4947-A07D-5D6962728A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990"/>
            <a:stretch/>
          </p:blipFill>
          <p:spPr>
            <a:xfrm>
              <a:off x="-17585" y="5729324"/>
              <a:ext cx="8659753" cy="1123362"/>
            </a:xfrm>
            <a:prstGeom prst="rect">
              <a:avLst/>
            </a:prstGeom>
          </p:spPr>
        </p:pic>
        <p:pic>
          <p:nvPicPr>
            <p:cNvPr id="8" name="图片 85">
              <a:extLst>
                <a:ext uri="{FF2B5EF4-FFF2-40B4-BE49-F238E27FC236}">
                  <a16:creationId xmlns:a16="http://schemas.microsoft.com/office/drawing/2014/main" xmlns="" id="{670434C3-BF57-41BB-AE76-5943FB3055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r="21459"/>
            <a:stretch/>
          </p:blipFill>
          <p:spPr>
            <a:xfrm>
              <a:off x="5398477" y="5729324"/>
              <a:ext cx="6787661" cy="1123362"/>
            </a:xfrm>
            <a:prstGeom prst="rect">
              <a:avLst/>
            </a:prstGeom>
          </p:spPr>
        </p:pic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0389FF96-192D-467D-8131-E0F80CD1CA4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34" t="59598" r="57758" b="26380"/>
          <a:stretch/>
        </p:blipFill>
        <p:spPr>
          <a:xfrm>
            <a:off x="171109" y="0"/>
            <a:ext cx="1205190" cy="1269242"/>
          </a:xfrm>
          <a:prstGeom prst="ellipse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465" y="6471686"/>
            <a:ext cx="12190535" cy="386314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9783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9">
            <a:extLst>
              <a:ext uri="{FF2B5EF4-FFF2-40B4-BE49-F238E27FC236}">
                <a16:creationId xmlns:a16="http://schemas.microsoft.com/office/drawing/2014/main" xmlns="" id="{FCEA3511-83F6-468B-AAF1-897D772048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7488" y="1514429"/>
            <a:ext cx="3481800" cy="4202640"/>
          </a:xfrm>
          <a:prstGeom prst="rect">
            <a:avLst/>
          </a:prstGeom>
        </p:spPr>
      </p:pic>
      <p:pic>
        <p:nvPicPr>
          <p:cNvPr id="5" name="图片 20">
            <a:extLst>
              <a:ext uri="{FF2B5EF4-FFF2-40B4-BE49-F238E27FC236}">
                <a16:creationId xmlns:a16="http://schemas.microsoft.com/office/drawing/2014/main" xmlns="" id="{77143CA1-8D86-4FFF-B431-8C5D9EAF23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9137" y="2573777"/>
            <a:ext cx="2604152" cy="3143292"/>
          </a:xfrm>
          <a:prstGeom prst="rect">
            <a:avLst/>
          </a:prstGeom>
        </p:spPr>
      </p:pic>
      <p:pic>
        <p:nvPicPr>
          <p:cNvPr id="6" name="图片 21">
            <a:extLst>
              <a:ext uri="{FF2B5EF4-FFF2-40B4-BE49-F238E27FC236}">
                <a16:creationId xmlns:a16="http://schemas.microsoft.com/office/drawing/2014/main" xmlns="" id="{CF7EF899-F3B2-4168-B89E-08955851F6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2700" y="3438751"/>
            <a:ext cx="1838450" cy="2219066"/>
          </a:xfrm>
          <a:prstGeom prst="rect">
            <a:avLst/>
          </a:prstGeom>
        </p:spPr>
      </p:pic>
      <p:grpSp>
        <p:nvGrpSpPr>
          <p:cNvPr id="7" name="组合 22">
            <a:extLst>
              <a:ext uri="{FF2B5EF4-FFF2-40B4-BE49-F238E27FC236}">
                <a16:creationId xmlns:a16="http://schemas.microsoft.com/office/drawing/2014/main" xmlns="" id="{B047831F-28AA-41BF-B39E-223D863B7D88}"/>
              </a:ext>
            </a:extLst>
          </p:cNvPr>
          <p:cNvGrpSpPr/>
          <p:nvPr/>
        </p:nvGrpSpPr>
        <p:grpSpPr>
          <a:xfrm>
            <a:off x="14512" y="4602257"/>
            <a:ext cx="12192001" cy="1842572"/>
            <a:chOff x="-175848" y="4352544"/>
            <a:chExt cx="12367848" cy="2310496"/>
          </a:xfrm>
        </p:grpSpPr>
        <p:pic>
          <p:nvPicPr>
            <p:cNvPr id="8" name="图片 23">
              <a:extLst>
                <a:ext uri="{FF2B5EF4-FFF2-40B4-BE49-F238E27FC236}">
                  <a16:creationId xmlns:a16="http://schemas.microsoft.com/office/drawing/2014/main" xmlns="" id="{B0F80113-881F-4939-B216-E6FFA5BCE1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00" r="48883" b="4538"/>
            <a:stretch/>
          </p:blipFill>
          <p:spPr>
            <a:xfrm flipH="1">
              <a:off x="-175848" y="4352544"/>
              <a:ext cx="4185322" cy="2296428"/>
            </a:xfrm>
            <a:prstGeom prst="rect">
              <a:avLst/>
            </a:prstGeom>
          </p:spPr>
        </p:pic>
        <p:pic>
          <p:nvPicPr>
            <p:cNvPr id="9" name="图片 24">
              <a:extLst>
                <a:ext uri="{FF2B5EF4-FFF2-40B4-BE49-F238E27FC236}">
                  <a16:creationId xmlns:a16="http://schemas.microsoft.com/office/drawing/2014/main" xmlns="" id="{0A3D6EC8-4BD7-44C2-9031-9E21A2FF4C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968" b="4233"/>
            <a:stretch/>
          </p:blipFill>
          <p:spPr>
            <a:xfrm>
              <a:off x="4004236" y="4553712"/>
              <a:ext cx="8187764" cy="2109328"/>
            </a:xfrm>
            <a:prstGeom prst="rect">
              <a:avLst/>
            </a:prstGeom>
          </p:spPr>
        </p:pic>
      </p:grp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xmlns="" id="{FDEAF830-D2B6-48E8-81AD-6F21C457E236}"/>
              </a:ext>
            </a:extLst>
          </p:cNvPr>
          <p:cNvSpPr/>
          <p:nvPr/>
        </p:nvSpPr>
        <p:spPr>
          <a:xfrm>
            <a:off x="901475" y="1378147"/>
            <a:ext cx="2697162" cy="69017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dirty="0">
                <a:solidFill>
                  <a:schemeClr val="tx1"/>
                </a:solidFill>
                <a:latin typeface="UTM Avo" panose="02040603050506020204" pitchFamily="18" charset="0"/>
              </a:rPr>
              <a:t>lịch bàn</a:t>
            </a:r>
            <a:endParaRPr lang="en-US" sz="32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xmlns="" id="{6E6CE1D8-B92D-4181-B50C-5D11FBE3F4A0}"/>
              </a:ext>
            </a:extLst>
          </p:cNvPr>
          <p:cNvSpPr/>
          <p:nvPr/>
        </p:nvSpPr>
        <p:spPr>
          <a:xfrm>
            <a:off x="901475" y="2487105"/>
            <a:ext cx="2697162" cy="69017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dirty="0">
                <a:solidFill>
                  <a:schemeClr val="tx1"/>
                </a:solidFill>
                <a:latin typeface="UTM Avo" panose="02040603050506020204" pitchFamily="18" charset="0"/>
              </a:rPr>
              <a:t>in hình</a:t>
            </a:r>
            <a:endParaRPr lang="en-US" sz="32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xmlns="" id="{E26A6ED5-8CE8-468C-A2C4-7808612CB6B3}"/>
              </a:ext>
            </a:extLst>
          </p:cNvPr>
          <p:cNvSpPr/>
          <p:nvPr/>
        </p:nvSpPr>
        <p:spPr>
          <a:xfrm>
            <a:off x="901475" y="3596063"/>
            <a:ext cx="2932012" cy="69017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dirty="0">
                <a:solidFill>
                  <a:schemeClr val="tx1"/>
                </a:solidFill>
                <a:latin typeface="UTM Avo" panose="02040603050506020204" pitchFamily="18" charset="0"/>
              </a:rPr>
              <a:t>vịnh Hạ Long</a:t>
            </a:r>
            <a:endParaRPr lang="en-US" sz="32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31" name="Rectangle: Rounded Corners 30">
            <a:extLst>
              <a:ext uri="{FF2B5EF4-FFF2-40B4-BE49-F238E27FC236}">
                <a16:creationId xmlns:a16="http://schemas.microsoft.com/office/drawing/2014/main" xmlns="" id="{D04878A5-DBAC-4262-9BCC-14668D279081}"/>
              </a:ext>
            </a:extLst>
          </p:cNvPr>
          <p:cNvSpPr/>
          <p:nvPr/>
        </p:nvSpPr>
        <p:spPr>
          <a:xfrm>
            <a:off x="8381295" y="1378147"/>
            <a:ext cx="2697162" cy="69017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dirty="0">
                <a:solidFill>
                  <a:schemeClr val="tx1"/>
                </a:solidFill>
                <a:latin typeface="UTM Avo" panose="02040603050506020204" pitchFamily="18" charset="0"/>
              </a:rPr>
              <a:t>năm tháng</a:t>
            </a:r>
            <a:endParaRPr lang="en-US" sz="32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xmlns="" id="{8B716B0D-5205-4635-90AE-0348A690F12D}"/>
              </a:ext>
            </a:extLst>
          </p:cNvPr>
          <p:cNvSpPr/>
          <p:nvPr/>
        </p:nvSpPr>
        <p:spPr>
          <a:xfrm>
            <a:off x="8381295" y="2446405"/>
            <a:ext cx="2697162" cy="69017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dirty="0">
                <a:solidFill>
                  <a:schemeClr val="tx1"/>
                </a:solidFill>
                <a:latin typeface="UTM Avo" panose="02040603050506020204" pitchFamily="18" charset="0"/>
              </a:rPr>
              <a:t>học hành</a:t>
            </a:r>
            <a:endParaRPr lang="en-US" sz="32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xmlns="" id="{24A2721E-3904-47CF-B5CF-E1B1C4BD9B6D}"/>
              </a:ext>
            </a:extLst>
          </p:cNvPr>
          <p:cNvSpPr/>
          <p:nvPr/>
        </p:nvSpPr>
        <p:spPr>
          <a:xfrm>
            <a:off x="8487778" y="3621811"/>
            <a:ext cx="2697162" cy="69017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3200" dirty="0">
                <a:solidFill>
                  <a:schemeClr val="tx1"/>
                </a:solidFill>
                <a:latin typeface="UTM Avo" panose="02040603050506020204" pitchFamily="18" charset="0"/>
              </a:rPr>
              <a:t>lãng phí</a:t>
            </a:r>
            <a:endParaRPr lang="en-US" sz="3200" dirty="0">
              <a:solidFill>
                <a:schemeClr val="tx1"/>
              </a:solidFill>
              <a:latin typeface="UTM Avo" panose="02040603050506020204" pitchFamily="18" charset="0"/>
            </a:endParaRPr>
          </a:p>
        </p:txBody>
      </p:sp>
      <p:grpSp>
        <p:nvGrpSpPr>
          <p:cNvPr id="34" name="PA_库_组合 5">
            <a:extLst>
              <a:ext uri="{FF2B5EF4-FFF2-40B4-BE49-F238E27FC236}">
                <a16:creationId xmlns:a16="http://schemas.microsoft.com/office/drawing/2014/main" xmlns="" id="{49A18141-E269-4CBE-8FEA-7F811372D2C7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065931" y="164807"/>
            <a:ext cx="6760240" cy="724487"/>
            <a:chOff x="1874329" y="2417937"/>
            <a:chExt cx="1534600" cy="734123"/>
          </a:xfrm>
        </p:grpSpPr>
        <p:sp>
          <p:nvSpPr>
            <p:cNvPr id="35" name="任意多边形 10">
              <a:extLst>
                <a:ext uri="{FF2B5EF4-FFF2-40B4-BE49-F238E27FC236}">
                  <a16:creationId xmlns:a16="http://schemas.microsoft.com/office/drawing/2014/main" xmlns="" id="{26A1CD5B-D529-4D38-BCE0-368F747DA3D1}"/>
                </a:ext>
              </a:extLst>
            </p:cNvPr>
            <p:cNvSpPr/>
            <p:nvPr/>
          </p:nvSpPr>
          <p:spPr>
            <a:xfrm>
              <a:off x="1886559" y="2454748"/>
              <a:ext cx="1522370" cy="697312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  <a:gd name="connsiteX0" fmla="*/ 920229 w 1891187"/>
                <a:gd name="connsiteY0" fmla="*/ 80158 h 828882"/>
                <a:gd name="connsiteX1" fmla="*/ 1760230 w 1891187"/>
                <a:gd name="connsiteY1" fmla="*/ 70373 h 828882"/>
                <a:gd name="connsiteX2" fmla="*/ 1867806 w 1891187"/>
                <a:gd name="connsiteY2" fmla="*/ 801892 h 828882"/>
                <a:gd name="connsiteX3" fmla="*/ 60522 w 1891187"/>
                <a:gd name="connsiteY3" fmla="*/ 769620 h 828882"/>
                <a:gd name="connsiteX4" fmla="*/ 28249 w 1891187"/>
                <a:gd name="connsiteY4" fmla="*/ 102646 h 828882"/>
                <a:gd name="connsiteX0" fmla="*/ 953754 w 2038657"/>
                <a:gd name="connsiteY0" fmla="*/ 80158 h 875087"/>
                <a:gd name="connsiteX1" fmla="*/ 1793755 w 2038657"/>
                <a:gd name="connsiteY1" fmla="*/ 70373 h 875087"/>
                <a:gd name="connsiteX2" fmla="*/ 1901331 w 2038657"/>
                <a:gd name="connsiteY2" fmla="*/ 801892 h 875087"/>
                <a:gd name="connsiteX3" fmla="*/ 37845 w 2038657"/>
                <a:gd name="connsiteY3" fmla="*/ 792108 h 875087"/>
                <a:gd name="connsiteX4" fmla="*/ 61774 w 2038657"/>
                <a:gd name="connsiteY4" fmla="*/ 102646 h 875087"/>
                <a:gd name="connsiteX0" fmla="*/ 984916 w 2069819"/>
                <a:gd name="connsiteY0" fmla="*/ 80158 h 887366"/>
                <a:gd name="connsiteX1" fmla="*/ 1824917 w 2069819"/>
                <a:gd name="connsiteY1" fmla="*/ 70373 h 887366"/>
                <a:gd name="connsiteX2" fmla="*/ 1932493 w 2069819"/>
                <a:gd name="connsiteY2" fmla="*/ 801892 h 887366"/>
                <a:gd name="connsiteX3" fmla="*/ 69007 w 2069819"/>
                <a:gd name="connsiteY3" fmla="*/ 792108 h 887366"/>
                <a:gd name="connsiteX4" fmla="*/ 389999 w 2069819"/>
                <a:gd name="connsiteY4" fmla="*/ 80159 h 887366"/>
                <a:gd name="connsiteX0" fmla="*/ 1007612 w 2092515"/>
                <a:gd name="connsiteY0" fmla="*/ 80158 h 887365"/>
                <a:gd name="connsiteX1" fmla="*/ 1847613 w 2092515"/>
                <a:gd name="connsiteY1" fmla="*/ 70373 h 887365"/>
                <a:gd name="connsiteX2" fmla="*/ 1955189 w 2092515"/>
                <a:gd name="connsiteY2" fmla="*/ 801892 h 887365"/>
                <a:gd name="connsiteX3" fmla="*/ 91703 w 2092515"/>
                <a:gd name="connsiteY3" fmla="*/ 792108 h 887365"/>
                <a:gd name="connsiteX4" fmla="*/ 412695 w 2092515"/>
                <a:gd name="connsiteY4" fmla="*/ 80159 h 887365"/>
                <a:gd name="connsiteX0" fmla="*/ 1087979 w 2172882"/>
                <a:gd name="connsiteY0" fmla="*/ 80158 h 865313"/>
                <a:gd name="connsiteX1" fmla="*/ 1927980 w 2172882"/>
                <a:gd name="connsiteY1" fmla="*/ 70373 h 865313"/>
                <a:gd name="connsiteX2" fmla="*/ 2035556 w 2172882"/>
                <a:gd name="connsiteY2" fmla="*/ 801892 h 865313"/>
                <a:gd name="connsiteX3" fmla="*/ 172070 w 2172882"/>
                <a:gd name="connsiteY3" fmla="*/ 792108 h 865313"/>
                <a:gd name="connsiteX4" fmla="*/ 244170 w 2172882"/>
                <a:gd name="connsiteY4" fmla="*/ 492446 h 865313"/>
                <a:gd name="connsiteX0" fmla="*/ 1043749 w 2128652"/>
                <a:gd name="connsiteY0" fmla="*/ 80158 h 865313"/>
                <a:gd name="connsiteX1" fmla="*/ 1883750 w 2128652"/>
                <a:gd name="connsiteY1" fmla="*/ 70373 h 865313"/>
                <a:gd name="connsiteX2" fmla="*/ 1991326 w 2128652"/>
                <a:gd name="connsiteY2" fmla="*/ 801892 h 865313"/>
                <a:gd name="connsiteX3" fmla="*/ 127840 w 2128652"/>
                <a:gd name="connsiteY3" fmla="*/ 792108 h 865313"/>
                <a:gd name="connsiteX4" fmla="*/ 199940 w 2128652"/>
                <a:gd name="connsiteY4" fmla="*/ 492446 h 865313"/>
                <a:gd name="connsiteX0" fmla="*/ 1078008 w 2162911"/>
                <a:gd name="connsiteY0" fmla="*/ 80158 h 865313"/>
                <a:gd name="connsiteX1" fmla="*/ 1918009 w 2162911"/>
                <a:gd name="connsiteY1" fmla="*/ 70373 h 865313"/>
                <a:gd name="connsiteX2" fmla="*/ 2025585 w 2162911"/>
                <a:gd name="connsiteY2" fmla="*/ 801892 h 865313"/>
                <a:gd name="connsiteX3" fmla="*/ 162099 w 2162911"/>
                <a:gd name="connsiteY3" fmla="*/ 792108 h 865313"/>
                <a:gd name="connsiteX4" fmla="*/ 137854 w 2162911"/>
                <a:gd name="connsiteY4" fmla="*/ 492446 h 865313"/>
                <a:gd name="connsiteX0" fmla="*/ 1042572 w 2127475"/>
                <a:gd name="connsiteY0" fmla="*/ 80158 h 865313"/>
                <a:gd name="connsiteX1" fmla="*/ 1882573 w 2127475"/>
                <a:gd name="connsiteY1" fmla="*/ 70373 h 865313"/>
                <a:gd name="connsiteX2" fmla="*/ 1990149 w 2127475"/>
                <a:gd name="connsiteY2" fmla="*/ 801892 h 865313"/>
                <a:gd name="connsiteX3" fmla="*/ 126663 w 2127475"/>
                <a:gd name="connsiteY3" fmla="*/ 792108 h 865313"/>
                <a:gd name="connsiteX4" fmla="*/ 102418 w 2127475"/>
                <a:gd name="connsiteY4" fmla="*/ 492446 h 865313"/>
                <a:gd name="connsiteX0" fmla="*/ 971813 w 2049582"/>
                <a:gd name="connsiteY0" fmla="*/ 80158 h 878885"/>
                <a:gd name="connsiteX1" fmla="*/ 1811814 w 2049582"/>
                <a:gd name="connsiteY1" fmla="*/ 70373 h 878885"/>
                <a:gd name="connsiteX2" fmla="*/ 1919390 w 2049582"/>
                <a:gd name="connsiteY2" fmla="*/ 801892 h 878885"/>
                <a:gd name="connsiteX3" fmla="*/ 152249 w 2049582"/>
                <a:gd name="connsiteY3" fmla="*/ 822093 h 878885"/>
                <a:gd name="connsiteX4" fmla="*/ 31659 w 2049582"/>
                <a:gd name="connsiteY4" fmla="*/ 492446 h 878885"/>
                <a:gd name="connsiteX0" fmla="*/ 1009140 w 2086909"/>
                <a:gd name="connsiteY0" fmla="*/ 80158 h 878885"/>
                <a:gd name="connsiteX1" fmla="*/ 1849141 w 2086909"/>
                <a:gd name="connsiteY1" fmla="*/ 70373 h 878885"/>
                <a:gd name="connsiteX2" fmla="*/ 1956717 w 2086909"/>
                <a:gd name="connsiteY2" fmla="*/ 801892 h 878885"/>
                <a:gd name="connsiteX3" fmla="*/ 189576 w 2086909"/>
                <a:gd name="connsiteY3" fmla="*/ 822093 h 878885"/>
                <a:gd name="connsiteX4" fmla="*/ 68986 w 2086909"/>
                <a:gd name="connsiteY4" fmla="*/ 492446 h 878885"/>
                <a:gd name="connsiteX0" fmla="*/ 1041174 w 2118943"/>
                <a:gd name="connsiteY0" fmla="*/ 80158 h 872392"/>
                <a:gd name="connsiteX1" fmla="*/ 1881175 w 2118943"/>
                <a:gd name="connsiteY1" fmla="*/ 70373 h 872392"/>
                <a:gd name="connsiteX2" fmla="*/ 1988751 w 2118943"/>
                <a:gd name="connsiteY2" fmla="*/ 801892 h 872392"/>
                <a:gd name="connsiteX3" fmla="*/ 221610 w 2118943"/>
                <a:gd name="connsiteY3" fmla="*/ 822093 h 872392"/>
                <a:gd name="connsiteX4" fmla="*/ 44818 w 2118943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996356 w 2074125"/>
                <a:gd name="connsiteY0" fmla="*/ 80158 h 861823"/>
                <a:gd name="connsiteX1" fmla="*/ 1836357 w 2074125"/>
                <a:gd name="connsiteY1" fmla="*/ 70373 h 861823"/>
                <a:gd name="connsiteX2" fmla="*/ 1943933 w 2074125"/>
                <a:gd name="connsiteY2" fmla="*/ 801892 h 861823"/>
                <a:gd name="connsiteX3" fmla="*/ 176792 w 2074125"/>
                <a:gd name="connsiteY3" fmla="*/ 822093 h 861823"/>
                <a:gd name="connsiteX4" fmla="*/ 0 w 2074125"/>
                <a:gd name="connsiteY4" fmla="*/ 612383 h 861823"/>
                <a:gd name="connsiteX0" fmla="*/ 996356 w 1970804"/>
                <a:gd name="connsiteY0" fmla="*/ 80158 h 823168"/>
                <a:gd name="connsiteX1" fmla="*/ 1836357 w 1970804"/>
                <a:gd name="connsiteY1" fmla="*/ 70373 h 823168"/>
                <a:gd name="connsiteX2" fmla="*/ 1943933 w 1970804"/>
                <a:gd name="connsiteY2" fmla="*/ 801892 h 823168"/>
                <a:gd name="connsiteX3" fmla="*/ 176792 w 1970804"/>
                <a:gd name="connsiteY3" fmla="*/ 822093 h 823168"/>
                <a:gd name="connsiteX4" fmla="*/ 0 w 1970804"/>
                <a:gd name="connsiteY4" fmla="*/ 612383 h 823168"/>
                <a:gd name="connsiteX0" fmla="*/ 1010802 w 1991303"/>
                <a:gd name="connsiteY0" fmla="*/ 81745 h 843471"/>
                <a:gd name="connsiteX1" fmla="*/ 1850803 w 1991303"/>
                <a:gd name="connsiteY1" fmla="*/ 71960 h 843471"/>
                <a:gd name="connsiteX2" fmla="*/ 1966407 w 1991303"/>
                <a:gd name="connsiteY2" fmla="*/ 825967 h 843471"/>
                <a:gd name="connsiteX3" fmla="*/ 191238 w 1991303"/>
                <a:gd name="connsiteY3" fmla="*/ 823680 h 843471"/>
                <a:gd name="connsiteX4" fmla="*/ 14446 w 1991303"/>
                <a:gd name="connsiteY4" fmla="*/ 613970 h 843471"/>
                <a:gd name="connsiteX0" fmla="*/ 1009760 w 1978344"/>
                <a:gd name="connsiteY0" fmla="*/ 81745 h 843471"/>
                <a:gd name="connsiteX1" fmla="*/ 1849761 w 1978344"/>
                <a:gd name="connsiteY1" fmla="*/ 71960 h 843471"/>
                <a:gd name="connsiteX2" fmla="*/ 1949307 w 1978344"/>
                <a:gd name="connsiteY2" fmla="*/ 825967 h 843471"/>
                <a:gd name="connsiteX3" fmla="*/ 190196 w 1978344"/>
                <a:gd name="connsiteY3" fmla="*/ 823680 h 843471"/>
                <a:gd name="connsiteX4" fmla="*/ 13404 w 1978344"/>
                <a:gd name="connsiteY4" fmla="*/ 613970 h 843471"/>
                <a:gd name="connsiteX0" fmla="*/ 996356 w 1964940"/>
                <a:gd name="connsiteY0" fmla="*/ 81745 h 840320"/>
                <a:gd name="connsiteX1" fmla="*/ 1836357 w 1964940"/>
                <a:gd name="connsiteY1" fmla="*/ 71960 h 840320"/>
                <a:gd name="connsiteX2" fmla="*/ 1935903 w 1964940"/>
                <a:gd name="connsiteY2" fmla="*/ 825967 h 840320"/>
                <a:gd name="connsiteX3" fmla="*/ 176792 w 1964940"/>
                <a:gd name="connsiteY3" fmla="*/ 823680 h 840320"/>
                <a:gd name="connsiteX4" fmla="*/ 0 w 1964940"/>
                <a:gd name="connsiteY4" fmla="*/ 613970 h 84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940" h="840320">
                  <a:moveTo>
                    <a:pt x="996356" y="81745"/>
                  </a:moveTo>
                  <a:cubicBezTo>
                    <a:pt x="1634643" y="6441"/>
                    <a:pt x="1679766" y="-52077"/>
                    <a:pt x="1836357" y="71960"/>
                  </a:cubicBezTo>
                  <a:cubicBezTo>
                    <a:pt x="1992948" y="195997"/>
                    <a:pt x="1979663" y="813122"/>
                    <a:pt x="1935903" y="825967"/>
                  </a:cubicBezTo>
                  <a:cubicBezTo>
                    <a:pt x="1892143" y="838812"/>
                    <a:pt x="282666" y="851518"/>
                    <a:pt x="176792" y="823680"/>
                  </a:cubicBezTo>
                  <a:cubicBezTo>
                    <a:pt x="70918" y="795842"/>
                    <a:pt x="51561" y="817904"/>
                    <a:pt x="0" y="613970"/>
                  </a:cubicBezTo>
                </a:path>
              </a:pathLst>
            </a:custGeom>
            <a:pattFill prst="wdDnDiag">
              <a:fgClr>
                <a:srgbClr val="F59C1F"/>
              </a:fgClr>
              <a:bgClr>
                <a:schemeClr val="bg1"/>
              </a:bgClr>
            </a:patt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11">
              <a:extLst>
                <a:ext uri="{FF2B5EF4-FFF2-40B4-BE49-F238E27FC236}">
                  <a16:creationId xmlns:a16="http://schemas.microsoft.com/office/drawing/2014/main" xmlns="" id="{4BFC1E88-62EB-45BA-84DE-0E4413DFE87A}"/>
                </a:ext>
              </a:extLst>
            </p:cNvPr>
            <p:cNvSpPr/>
            <p:nvPr/>
          </p:nvSpPr>
          <p:spPr>
            <a:xfrm>
              <a:off x="1874329" y="2452708"/>
              <a:ext cx="1456448" cy="652929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9853" h="786834">
                  <a:moveTo>
                    <a:pt x="189613" y="60598"/>
                  </a:moveTo>
                  <a:cubicBezTo>
                    <a:pt x="827900" y="-14706"/>
                    <a:pt x="1663411" y="-12912"/>
                    <a:pt x="1760230" y="28325"/>
                  </a:cubicBezTo>
                  <a:cubicBezTo>
                    <a:pt x="1857049" y="69562"/>
                    <a:pt x="1903665" y="729364"/>
                    <a:pt x="1867806" y="759844"/>
                  </a:cubicBezTo>
                  <a:cubicBezTo>
                    <a:pt x="1831947" y="790324"/>
                    <a:pt x="141204" y="811840"/>
                    <a:pt x="60522" y="727572"/>
                  </a:cubicBezTo>
                  <a:cubicBezTo>
                    <a:pt x="-20160" y="643304"/>
                    <a:pt x="-8507" y="399464"/>
                    <a:pt x="28249" y="60598"/>
                  </a:cubicBezTo>
                </a:path>
              </a:pathLst>
            </a:custGeom>
            <a:solidFill>
              <a:schemeClr val="bg1"/>
            </a:solid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12">
              <a:extLst>
                <a:ext uri="{FF2B5EF4-FFF2-40B4-BE49-F238E27FC236}">
                  <a16:creationId xmlns:a16="http://schemas.microsoft.com/office/drawing/2014/main" xmlns="" id="{A7A0E52D-8E57-41E9-9CC8-ABBE898283C0}"/>
                </a:ext>
              </a:extLst>
            </p:cNvPr>
            <p:cNvSpPr txBox="1"/>
            <p:nvPr/>
          </p:nvSpPr>
          <p:spPr>
            <a:xfrm>
              <a:off x="1945538" y="2417937"/>
              <a:ext cx="1314030" cy="6513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vi-VN" altLang="zh-CN" sz="3200" b="1" dirty="0">
                  <a:solidFill>
                    <a:srgbClr val="FF7707"/>
                  </a:solidFill>
                  <a:latin typeface="UTM Avo" panose="02040603050506020204" pitchFamily="18" charset="0"/>
                  <a:ea typeface="方正静蕾简体" panose="02000000000000000000" pitchFamily="2" charset="-122"/>
                </a:rPr>
                <a:t>Luyện đọc từ ngữ</a:t>
              </a:r>
              <a:endParaRPr lang="en-US" altLang="zh-CN" sz="3200" b="1" dirty="0">
                <a:solidFill>
                  <a:srgbClr val="FF7707"/>
                </a:solidFill>
                <a:latin typeface="UTM Avo" panose="02040603050506020204" pitchFamily="18" charset="0"/>
                <a:ea typeface="方正静蕾简体" panose="02000000000000000000" pitchFamily="2" charset="-122"/>
              </a:endParaRPr>
            </a:p>
          </p:txBody>
        </p:sp>
      </p:grpSp>
      <p:sp>
        <p:nvSpPr>
          <p:cNvPr id="18" name="Rectangle 17"/>
          <p:cNvSpPr/>
          <p:nvPr/>
        </p:nvSpPr>
        <p:spPr>
          <a:xfrm>
            <a:off x="1465" y="6471686"/>
            <a:ext cx="12190535" cy="386314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7419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85877590-BAEB-4082-9F10-CF0C91A341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504" t="7099" r="3774" b="55621"/>
          <a:stretch/>
        </p:blipFill>
        <p:spPr>
          <a:xfrm>
            <a:off x="71439" y="396260"/>
            <a:ext cx="12049121" cy="4503057"/>
          </a:xfrm>
          <a:prstGeom prst="rect">
            <a:avLst/>
          </a:prstGeom>
        </p:spPr>
      </p:pic>
      <p:grpSp>
        <p:nvGrpSpPr>
          <p:cNvPr id="6" name="组合 83">
            <a:extLst>
              <a:ext uri="{FF2B5EF4-FFF2-40B4-BE49-F238E27FC236}">
                <a16:creationId xmlns:a16="http://schemas.microsoft.com/office/drawing/2014/main" xmlns="" id="{07A600F5-9996-4F1A-9C9E-7A5DE36C9C04}"/>
              </a:ext>
            </a:extLst>
          </p:cNvPr>
          <p:cNvGrpSpPr/>
          <p:nvPr/>
        </p:nvGrpSpPr>
        <p:grpSpPr>
          <a:xfrm>
            <a:off x="0" y="5338378"/>
            <a:ext cx="12203723" cy="1123362"/>
            <a:chOff x="-17585" y="5729324"/>
            <a:chExt cx="12203723" cy="1123362"/>
          </a:xfrm>
        </p:grpSpPr>
        <p:pic>
          <p:nvPicPr>
            <p:cNvPr id="7" name="图片 84">
              <a:extLst>
                <a:ext uri="{FF2B5EF4-FFF2-40B4-BE49-F238E27FC236}">
                  <a16:creationId xmlns:a16="http://schemas.microsoft.com/office/drawing/2014/main" xmlns="" id="{E2F2438D-7965-4947-A07D-5D6962728A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990"/>
            <a:stretch/>
          </p:blipFill>
          <p:spPr>
            <a:xfrm>
              <a:off x="-17585" y="5729324"/>
              <a:ext cx="8659753" cy="1123362"/>
            </a:xfrm>
            <a:prstGeom prst="rect">
              <a:avLst/>
            </a:prstGeom>
          </p:spPr>
        </p:pic>
        <p:pic>
          <p:nvPicPr>
            <p:cNvPr id="8" name="图片 85">
              <a:extLst>
                <a:ext uri="{FF2B5EF4-FFF2-40B4-BE49-F238E27FC236}">
                  <a16:creationId xmlns:a16="http://schemas.microsoft.com/office/drawing/2014/main" xmlns="" id="{670434C3-BF57-41BB-AE76-5943FB3055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r="21459"/>
            <a:stretch/>
          </p:blipFill>
          <p:spPr>
            <a:xfrm>
              <a:off x="5398477" y="5729324"/>
              <a:ext cx="6787661" cy="1123362"/>
            </a:xfrm>
            <a:prstGeom prst="rect">
              <a:avLst/>
            </a:prstGeom>
          </p:spPr>
        </p:pic>
      </p:grpSp>
      <p:sp>
        <p:nvSpPr>
          <p:cNvPr id="9" name="Cloud 8">
            <a:extLst>
              <a:ext uri="{FF2B5EF4-FFF2-40B4-BE49-F238E27FC236}">
                <a16:creationId xmlns:a16="http://schemas.microsoft.com/office/drawing/2014/main" xmlns="" id="{A33E0316-681F-4510-8E13-B827791B9455}"/>
              </a:ext>
            </a:extLst>
          </p:cNvPr>
          <p:cNvSpPr/>
          <p:nvPr/>
        </p:nvSpPr>
        <p:spPr>
          <a:xfrm>
            <a:off x="747521" y="1069529"/>
            <a:ext cx="312801" cy="319316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10" name="Cloud 9">
            <a:extLst>
              <a:ext uri="{FF2B5EF4-FFF2-40B4-BE49-F238E27FC236}">
                <a16:creationId xmlns:a16="http://schemas.microsoft.com/office/drawing/2014/main" xmlns="" id="{A55C599F-D489-4D99-93F4-AA0960832F80}"/>
              </a:ext>
            </a:extLst>
          </p:cNvPr>
          <p:cNvSpPr/>
          <p:nvPr/>
        </p:nvSpPr>
        <p:spPr>
          <a:xfrm>
            <a:off x="9296400" y="1069529"/>
            <a:ext cx="304800" cy="266700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Cloud 10">
            <a:extLst>
              <a:ext uri="{FF2B5EF4-FFF2-40B4-BE49-F238E27FC236}">
                <a16:creationId xmlns:a16="http://schemas.microsoft.com/office/drawing/2014/main" xmlns="" id="{81743558-F25E-4306-9204-0FF3EA24BC73}"/>
              </a:ext>
            </a:extLst>
          </p:cNvPr>
          <p:cNvSpPr/>
          <p:nvPr/>
        </p:nvSpPr>
        <p:spPr>
          <a:xfrm>
            <a:off x="3882798" y="1626346"/>
            <a:ext cx="304800" cy="266700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Cloud 11">
            <a:extLst>
              <a:ext uri="{FF2B5EF4-FFF2-40B4-BE49-F238E27FC236}">
                <a16:creationId xmlns:a16="http://schemas.microsoft.com/office/drawing/2014/main" xmlns="" id="{3AB9684F-A3D3-44FF-AAFD-69CF9DC122B5}"/>
              </a:ext>
            </a:extLst>
          </p:cNvPr>
          <p:cNvSpPr/>
          <p:nvPr/>
        </p:nvSpPr>
        <p:spPr>
          <a:xfrm>
            <a:off x="9546237" y="1742208"/>
            <a:ext cx="254509" cy="201935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Cloud 12">
            <a:extLst>
              <a:ext uri="{FF2B5EF4-FFF2-40B4-BE49-F238E27FC236}">
                <a16:creationId xmlns:a16="http://schemas.microsoft.com/office/drawing/2014/main" xmlns="" id="{4C0BE426-7A40-4EFB-9C4D-BD2AD1202DDD}"/>
              </a:ext>
            </a:extLst>
          </p:cNvPr>
          <p:cNvSpPr/>
          <p:nvPr/>
        </p:nvSpPr>
        <p:spPr>
          <a:xfrm>
            <a:off x="849899" y="3594393"/>
            <a:ext cx="304800" cy="266700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465" y="6471686"/>
            <a:ext cx="12190535" cy="386314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17831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22">
            <a:extLst>
              <a:ext uri="{FF2B5EF4-FFF2-40B4-BE49-F238E27FC236}">
                <a16:creationId xmlns:a16="http://schemas.microsoft.com/office/drawing/2014/main" xmlns="" id="{87094C15-A67B-49D6-AD5A-F1A561F544E1}"/>
              </a:ext>
            </a:extLst>
          </p:cNvPr>
          <p:cNvGrpSpPr/>
          <p:nvPr/>
        </p:nvGrpSpPr>
        <p:grpSpPr>
          <a:xfrm>
            <a:off x="0" y="4137109"/>
            <a:ext cx="12192001" cy="2310496"/>
            <a:chOff x="-175848" y="4352544"/>
            <a:chExt cx="12367848" cy="2310496"/>
          </a:xfrm>
        </p:grpSpPr>
        <p:pic>
          <p:nvPicPr>
            <p:cNvPr id="5" name="图片 23">
              <a:extLst>
                <a:ext uri="{FF2B5EF4-FFF2-40B4-BE49-F238E27FC236}">
                  <a16:creationId xmlns:a16="http://schemas.microsoft.com/office/drawing/2014/main" xmlns="" id="{E8D6C13A-4A3E-41FC-9051-17E6F086C8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00" r="48883" b="4538"/>
            <a:stretch/>
          </p:blipFill>
          <p:spPr>
            <a:xfrm flipH="1">
              <a:off x="-175848" y="4352544"/>
              <a:ext cx="4185322" cy="2296428"/>
            </a:xfrm>
            <a:prstGeom prst="rect">
              <a:avLst/>
            </a:prstGeom>
          </p:spPr>
        </p:pic>
        <p:pic>
          <p:nvPicPr>
            <p:cNvPr id="6" name="图片 24">
              <a:extLst>
                <a:ext uri="{FF2B5EF4-FFF2-40B4-BE49-F238E27FC236}">
                  <a16:creationId xmlns:a16="http://schemas.microsoft.com/office/drawing/2014/main" xmlns="" id="{B8683575-BD74-4B2D-8A03-963752159C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968" b="4233"/>
            <a:stretch/>
          </p:blipFill>
          <p:spPr>
            <a:xfrm>
              <a:off x="4004236" y="4553712"/>
              <a:ext cx="8187764" cy="2109328"/>
            </a:xfrm>
            <a:prstGeom prst="rect">
              <a:avLst/>
            </a:prstGeom>
          </p:spPr>
        </p:pic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F82C78BD-7C3F-4CE0-8C8B-6AC425F66244}"/>
              </a:ext>
            </a:extLst>
          </p:cNvPr>
          <p:cNvSpPr txBox="1"/>
          <p:nvPr/>
        </p:nvSpPr>
        <p:spPr>
          <a:xfrm>
            <a:off x="495365" y="2134374"/>
            <a:ext cx="1169663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3600" dirty="0">
                <a:solidFill>
                  <a:schemeClr val="tx1"/>
                </a:solidFill>
                <a:latin typeface="UTM Avo" panose="02040603050506020204" pitchFamily="18" charset="0"/>
              </a:rPr>
              <a:t>Cuốn lịch vừa giúp Bích biết năm tháng vừa trang trí cho bàn học của em.</a:t>
            </a:r>
            <a:endParaRPr lang="en-US" sz="3600" dirty="0">
              <a:latin typeface="UTM Avo" panose="02040603050506020204" pitchFamily="18" charset="0"/>
            </a:endParaRPr>
          </a:p>
        </p:txBody>
      </p:sp>
      <p:grpSp>
        <p:nvGrpSpPr>
          <p:cNvPr id="9" name="PA_库_组合 5">
            <a:extLst>
              <a:ext uri="{FF2B5EF4-FFF2-40B4-BE49-F238E27FC236}">
                <a16:creationId xmlns:a16="http://schemas.microsoft.com/office/drawing/2014/main" xmlns="" id="{B389695A-15BE-4251-8AFA-2573E3A09204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065931" y="164807"/>
            <a:ext cx="6760240" cy="724487"/>
            <a:chOff x="1874329" y="2417937"/>
            <a:chExt cx="1534600" cy="734123"/>
          </a:xfrm>
        </p:grpSpPr>
        <p:sp>
          <p:nvSpPr>
            <p:cNvPr id="10" name="任意多边形 10">
              <a:extLst>
                <a:ext uri="{FF2B5EF4-FFF2-40B4-BE49-F238E27FC236}">
                  <a16:creationId xmlns:a16="http://schemas.microsoft.com/office/drawing/2014/main" xmlns="" id="{6772C3FE-7A56-42E4-913B-7E2EDCCFF5E1}"/>
                </a:ext>
              </a:extLst>
            </p:cNvPr>
            <p:cNvSpPr/>
            <p:nvPr/>
          </p:nvSpPr>
          <p:spPr>
            <a:xfrm>
              <a:off x="1886559" y="2454748"/>
              <a:ext cx="1522370" cy="697312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  <a:gd name="connsiteX0" fmla="*/ 920229 w 1891187"/>
                <a:gd name="connsiteY0" fmla="*/ 80158 h 828882"/>
                <a:gd name="connsiteX1" fmla="*/ 1760230 w 1891187"/>
                <a:gd name="connsiteY1" fmla="*/ 70373 h 828882"/>
                <a:gd name="connsiteX2" fmla="*/ 1867806 w 1891187"/>
                <a:gd name="connsiteY2" fmla="*/ 801892 h 828882"/>
                <a:gd name="connsiteX3" fmla="*/ 60522 w 1891187"/>
                <a:gd name="connsiteY3" fmla="*/ 769620 h 828882"/>
                <a:gd name="connsiteX4" fmla="*/ 28249 w 1891187"/>
                <a:gd name="connsiteY4" fmla="*/ 102646 h 828882"/>
                <a:gd name="connsiteX0" fmla="*/ 953754 w 2038657"/>
                <a:gd name="connsiteY0" fmla="*/ 80158 h 875087"/>
                <a:gd name="connsiteX1" fmla="*/ 1793755 w 2038657"/>
                <a:gd name="connsiteY1" fmla="*/ 70373 h 875087"/>
                <a:gd name="connsiteX2" fmla="*/ 1901331 w 2038657"/>
                <a:gd name="connsiteY2" fmla="*/ 801892 h 875087"/>
                <a:gd name="connsiteX3" fmla="*/ 37845 w 2038657"/>
                <a:gd name="connsiteY3" fmla="*/ 792108 h 875087"/>
                <a:gd name="connsiteX4" fmla="*/ 61774 w 2038657"/>
                <a:gd name="connsiteY4" fmla="*/ 102646 h 875087"/>
                <a:gd name="connsiteX0" fmla="*/ 984916 w 2069819"/>
                <a:gd name="connsiteY0" fmla="*/ 80158 h 887366"/>
                <a:gd name="connsiteX1" fmla="*/ 1824917 w 2069819"/>
                <a:gd name="connsiteY1" fmla="*/ 70373 h 887366"/>
                <a:gd name="connsiteX2" fmla="*/ 1932493 w 2069819"/>
                <a:gd name="connsiteY2" fmla="*/ 801892 h 887366"/>
                <a:gd name="connsiteX3" fmla="*/ 69007 w 2069819"/>
                <a:gd name="connsiteY3" fmla="*/ 792108 h 887366"/>
                <a:gd name="connsiteX4" fmla="*/ 389999 w 2069819"/>
                <a:gd name="connsiteY4" fmla="*/ 80159 h 887366"/>
                <a:gd name="connsiteX0" fmla="*/ 1007612 w 2092515"/>
                <a:gd name="connsiteY0" fmla="*/ 80158 h 887365"/>
                <a:gd name="connsiteX1" fmla="*/ 1847613 w 2092515"/>
                <a:gd name="connsiteY1" fmla="*/ 70373 h 887365"/>
                <a:gd name="connsiteX2" fmla="*/ 1955189 w 2092515"/>
                <a:gd name="connsiteY2" fmla="*/ 801892 h 887365"/>
                <a:gd name="connsiteX3" fmla="*/ 91703 w 2092515"/>
                <a:gd name="connsiteY3" fmla="*/ 792108 h 887365"/>
                <a:gd name="connsiteX4" fmla="*/ 412695 w 2092515"/>
                <a:gd name="connsiteY4" fmla="*/ 80159 h 887365"/>
                <a:gd name="connsiteX0" fmla="*/ 1087979 w 2172882"/>
                <a:gd name="connsiteY0" fmla="*/ 80158 h 865313"/>
                <a:gd name="connsiteX1" fmla="*/ 1927980 w 2172882"/>
                <a:gd name="connsiteY1" fmla="*/ 70373 h 865313"/>
                <a:gd name="connsiteX2" fmla="*/ 2035556 w 2172882"/>
                <a:gd name="connsiteY2" fmla="*/ 801892 h 865313"/>
                <a:gd name="connsiteX3" fmla="*/ 172070 w 2172882"/>
                <a:gd name="connsiteY3" fmla="*/ 792108 h 865313"/>
                <a:gd name="connsiteX4" fmla="*/ 244170 w 2172882"/>
                <a:gd name="connsiteY4" fmla="*/ 492446 h 865313"/>
                <a:gd name="connsiteX0" fmla="*/ 1043749 w 2128652"/>
                <a:gd name="connsiteY0" fmla="*/ 80158 h 865313"/>
                <a:gd name="connsiteX1" fmla="*/ 1883750 w 2128652"/>
                <a:gd name="connsiteY1" fmla="*/ 70373 h 865313"/>
                <a:gd name="connsiteX2" fmla="*/ 1991326 w 2128652"/>
                <a:gd name="connsiteY2" fmla="*/ 801892 h 865313"/>
                <a:gd name="connsiteX3" fmla="*/ 127840 w 2128652"/>
                <a:gd name="connsiteY3" fmla="*/ 792108 h 865313"/>
                <a:gd name="connsiteX4" fmla="*/ 199940 w 2128652"/>
                <a:gd name="connsiteY4" fmla="*/ 492446 h 865313"/>
                <a:gd name="connsiteX0" fmla="*/ 1078008 w 2162911"/>
                <a:gd name="connsiteY0" fmla="*/ 80158 h 865313"/>
                <a:gd name="connsiteX1" fmla="*/ 1918009 w 2162911"/>
                <a:gd name="connsiteY1" fmla="*/ 70373 h 865313"/>
                <a:gd name="connsiteX2" fmla="*/ 2025585 w 2162911"/>
                <a:gd name="connsiteY2" fmla="*/ 801892 h 865313"/>
                <a:gd name="connsiteX3" fmla="*/ 162099 w 2162911"/>
                <a:gd name="connsiteY3" fmla="*/ 792108 h 865313"/>
                <a:gd name="connsiteX4" fmla="*/ 137854 w 2162911"/>
                <a:gd name="connsiteY4" fmla="*/ 492446 h 865313"/>
                <a:gd name="connsiteX0" fmla="*/ 1042572 w 2127475"/>
                <a:gd name="connsiteY0" fmla="*/ 80158 h 865313"/>
                <a:gd name="connsiteX1" fmla="*/ 1882573 w 2127475"/>
                <a:gd name="connsiteY1" fmla="*/ 70373 h 865313"/>
                <a:gd name="connsiteX2" fmla="*/ 1990149 w 2127475"/>
                <a:gd name="connsiteY2" fmla="*/ 801892 h 865313"/>
                <a:gd name="connsiteX3" fmla="*/ 126663 w 2127475"/>
                <a:gd name="connsiteY3" fmla="*/ 792108 h 865313"/>
                <a:gd name="connsiteX4" fmla="*/ 102418 w 2127475"/>
                <a:gd name="connsiteY4" fmla="*/ 492446 h 865313"/>
                <a:gd name="connsiteX0" fmla="*/ 971813 w 2049582"/>
                <a:gd name="connsiteY0" fmla="*/ 80158 h 878885"/>
                <a:gd name="connsiteX1" fmla="*/ 1811814 w 2049582"/>
                <a:gd name="connsiteY1" fmla="*/ 70373 h 878885"/>
                <a:gd name="connsiteX2" fmla="*/ 1919390 w 2049582"/>
                <a:gd name="connsiteY2" fmla="*/ 801892 h 878885"/>
                <a:gd name="connsiteX3" fmla="*/ 152249 w 2049582"/>
                <a:gd name="connsiteY3" fmla="*/ 822093 h 878885"/>
                <a:gd name="connsiteX4" fmla="*/ 31659 w 2049582"/>
                <a:gd name="connsiteY4" fmla="*/ 492446 h 878885"/>
                <a:gd name="connsiteX0" fmla="*/ 1009140 w 2086909"/>
                <a:gd name="connsiteY0" fmla="*/ 80158 h 878885"/>
                <a:gd name="connsiteX1" fmla="*/ 1849141 w 2086909"/>
                <a:gd name="connsiteY1" fmla="*/ 70373 h 878885"/>
                <a:gd name="connsiteX2" fmla="*/ 1956717 w 2086909"/>
                <a:gd name="connsiteY2" fmla="*/ 801892 h 878885"/>
                <a:gd name="connsiteX3" fmla="*/ 189576 w 2086909"/>
                <a:gd name="connsiteY3" fmla="*/ 822093 h 878885"/>
                <a:gd name="connsiteX4" fmla="*/ 68986 w 2086909"/>
                <a:gd name="connsiteY4" fmla="*/ 492446 h 878885"/>
                <a:gd name="connsiteX0" fmla="*/ 1041174 w 2118943"/>
                <a:gd name="connsiteY0" fmla="*/ 80158 h 872392"/>
                <a:gd name="connsiteX1" fmla="*/ 1881175 w 2118943"/>
                <a:gd name="connsiteY1" fmla="*/ 70373 h 872392"/>
                <a:gd name="connsiteX2" fmla="*/ 1988751 w 2118943"/>
                <a:gd name="connsiteY2" fmla="*/ 801892 h 872392"/>
                <a:gd name="connsiteX3" fmla="*/ 221610 w 2118943"/>
                <a:gd name="connsiteY3" fmla="*/ 822093 h 872392"/>
                <a:gd name="connsiteX4" fmla="*/ 44818 w 2118943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996356 w 2074125"/>
                <a:gd name="connsiteY0" fmla="*/ 80158 h 861823"/>
                <a:gd name="connsiteX1" fmla="*/ 1836357 w 2074125"/>
                <a:gd name="connsiteY1" fmla="*/ 70373 h 861823"/>
                <a:gd name="connsiteX2" fmla="*/ 1943933 w 2074125"/>
                <a:gd name="connsiteY2" fmla="*/ 801892 h 861823"/>
                <a:gd name="connsiteX3" fmla="*/ 176792 w 2074125"/>
                <a:gd name="connsiteY3" fmla="*/ 822093 h 861823"/>
                <a:gd name="connsiteX4" fmla="*/ 0 w 2074125"/>
                <a:gd name="connsiteY4" fmla="*/ 612383 h 861823"/>
                <a:gd name="connsiteX0" fmla="*/ 996356 w 1970804"/>
                <a:gd name="connsiteY0" fmla="*/ 80158 h 823168"/>
                <a:gd name="connsiteX1" fmla="*/ 1836357 w 1970804"/>
                <a:gd name="connsiteY1" fmla="*/ 70373 h 823168"/>
                <a:gd name="connsiteX2" fmla="*/ 1943933 w 1970804"/>
                <a:gd name="connsiteY2" fmla="*/ 801892 h 823168"/>
                <a:gd name="connsiteX3" fmla="*/ 176792 w 1970804"/>
                <a:gd name="connsiteY3" fmla="*/ 822093 h 823168"/>
                <a:gd name="connsiteX4" fmla="*/ 0 w 1970804"/>
                <a:gd name="connsiteY4" fmla="*/ 612383 h 823168"/>
                <a:gd name="connsiteX0" fmla="*/ 1010802 w 1991303"/>
                <a:gd name="connsiteY0" fmla="*/ 81745 h 843471"/>
                <a:gd name="connsiteX1" fmla="*/ 1850803 w 1991303"/>
                <a:gd name="connsiteY1" fmla="*/ 71960 h 843471"/>
                <a:gd name="connsiteX2" fmla="*/ 1966407 w 1991303"/>
                <a:gd name="connsiteY2" fmla="*/ 825967 h 843471"/>
                <a:gd name="connsiteX3" fmla="*/ 191238 w 1991303"/>
                <a:gd name="connsiteY3" fmla="*/ 823680 h 843471"/>
                <a:gd name="connsiteX4" fmla="*/ 14446 w 1991303"/>
                <a:gd name="connsiteY4" fmla="*/ 613970 h 843471"/>
                <a:gd name="connsiteX0" fmla="*/ 1009760 w 1978344"/>
                <a:gd name="connsiteY0" fmla="*/ 81745 h 843471"/>
                <a:gd name="connsiteX1" fmla="*/ 1849761 w 1978344"/>
                <a:gd name="connsiteY1" fmla="*/ 71960 h 843471"/>
                <a:gd name="connsiteX2" fmla="*/ 1949307 w 1978344"/>
                <a:gd name="connsiteY2" fmla="*/ 825967 h 843471"/>
                <a:gd name="connsiteX3" fmla="*/ 190196 w 1978344"/>
                <a:gd name="connsiteY3" fmla="*/ 823680 h 843471"/>
                <a:gd name="connsiteX4" fmla="*/ 13404 w 1978344"/>
                <a:gd name="connsiteY4" fmla="*/ 613970 h 843471"/>
                <a:gd name="connsiteX0" fmla="*/ 996356 w 1964940"/>
                <a:gd name="connsiteY0" fmla="*/ 81745 h 840320"/>
                <a:gd name="connsiteX1" fmla="*/ 1836357 w 1964940"/>
                <a:gd name="connsiteY1" fmla="*/ 71960 h 840320"/>
                <a:gd name="connsiteX2" fmla="*/ 1935903 w 1964940"/>
                <a:gd name="connsiteY2" fmla="*/ 825967 h 840320"/>
                <a:gd name="connsiteX3" fmla="*/ 176792 w 1964940"/>
                <a:gd name="connsiteY3" fmla="*/ 823680 h 840320"/>
                <a:gd name="connsiteX4" fmla="*/ 0 w 1964940"/>
                <a:gd name="connsiteY4" fmla="*/ 613970 h 84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940" h="840320">
                  <a:moveTo>
                    <a:pt x="996356" y="81745"/>
                  </a:moveTo>
                  <a:cubicBezTo>
                    <a:pt x="1634643" y="6441"/>
                    <a:pt x="1679766" y="-52077"/>
                    <a:pt x="1836357" y="71960"/>
                  </a:cubicBezTo>
                  <a:cubicBezTo>
                    <a:pt x="1992948" y="195997"/>
                    <a:pt x="1979663" y="813122"/>
                    <a:pt x="1935903" y="825967"/>
                  </a:cubicBezTo>
                  <a:cubicBezTo>
                    <a:pt x="1892143" y="838812"/>
                    <a:pt x="282666" y="851518"/>
                    <a:pt x="176792" y="823680"/>
                  </a:cubicBezTo>
                  <a:cubicBezTo>
                    <a:pt x="70918" y="795842"/>
                    <a:pt x="51561" y="817904"/>
                    <a:pt x="0" y="613970"/>
                  </a:cubicBezTo>
                </a:path>
              </a:pathLst>
            </a:custGeom>
            <a:pattFill prst="wdDnDiag">
              <a:fgClr>
                <a:srgbClr val="F59C1F"/>
              </a:fgClr>
              <a:bgClr>
                <a:schemeClr val="bg1"/>
              </a:bgClr>
            </a:patt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1">
              <a:extLst>
                <a:ext uri="{FF2B5EF4-FFF2-40B4-BE49-F238E27FC236}">
                  <a16:creationId xmlns:a16="http://schemas.microsoft.com/office/drawing/2014/main" xmlns="" id="{3CD983E5-C732-423D-979F-9B8762601348}"/>
                </a:ext>
              </a:extLst>
            </p:cNvPr>
            <p:cNvSpPr/>
            <p:nvPr/>
          </p:nvSpPr>
          <p:spPr>
            <a:xfrm>
              <a:off x="1874329" y="2452708"/>
              <a:ext cx="1456448" cy="652929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9853" h="786834">
                  <a:moveTo>
                    <a:pt x="189613" y="60598"/>
                  </a:moveTo>
                  <a:cubicBezTo>
                    <a:pt x="827900" y="-14706"/>
                    <a:pt x="1663411" y="-12912"/>
                    <a:pt x="1760230" y="28325"/>
                  </a:cubicBezTo>
                  <a:cubicBezTo>
                    <a:pt x="1857049" y="69562"/>
                    <a:pt x="1903665" y="729364"/>
                    <a:pt x="1867806" y="759844"/>
                  </a:cubicBezTo>
                  <a:cubicBezTo>
                    <a:pt x="1831947" y="790324"/>
                    <a:pt x="141204" y="811840"/>
                    <a:pt x="60522" y="727572"/>
                  </a:cubicBezTo>
                  <a:cubicBezTo>
                    <a:pt x="-20160" y="643304"/>
                    <a:pt x="-8507" y="399464"/>
                    <a:pt x="28249" y="60598"/>
                  </a:cubicBezTo>
                </a:path>
              </a:pathLst>
            </a:custGeom>
            <a:solidFill>
              <a:schemeClr val="bg1"/>
            </a:solid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2">
              <a:extLst>
                <a:ext uri="{FF2B5EF4-FFF2-40B4-BE49-F238E27FC236}">
                  <a16:creationId xmlns:a16="http://schemas.microsoft.com/office/drawing/2014/main" xmlns="" id="{42C7F566-CEFC-4CDB-902B-66162F4425BA}"/>
                </a:ext>
              </a:extLst>
            </p:cNvPr>
            <p:cNvSpPr txBox="1"/>
            <p:nvPr/>
          </p:nvSpPr>
          <p:spPr>
            <a:xfrm>
              <a:off x="1945538" y="2417937"/>
              <a:ext cx="1314030" cy="6513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vi-VN" altLang="zh-CN" sz="3200" b="1" dirty="0">
                  <a:solidFill>
                    <a:srgbClr val="FF7707"/>
                  </a:solidFill>
                  <a:latin typeface="UTM Avo" panose="02040603050506020204" pitchFamily="18" charset="0"/>
                  <a:ea typeface="方正静蕾简体" panose="02000000000000000000" pitchFamily="2" charset="-122"/>
                </a:rPr>
                <a:t>Luyện đọc câu</a:t>
              </a:r>
              <a:endParaRPr lang="en-US" altLang="zh-CN" sz="3200" b="1" dirty="0">
                <a:solidFill>
                  <a:srgbClr val="FF7707"/>
                </a:solidFill>
                <a:latin typeface="UTM Avo" panose="02040603050506020204" pitchFamily="18" charset="0"/>
                <a:ea typeface="方正静蕾简体" panose="02000000000000000000" pitchFamily="2" charset="-122"/>
              </a:endParaRPr>
            </a:p>
          </p:txBody>
        </p:sp>
      </p:grp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xmlns="" id="{1A5A3324-4780-43E8-81AE-2770EB6E2264}"/>
              </a:ext>
            </a:extLst>
          </p:cNvPr>
          <p:cNvCxnSpPr/>
          <p:nvPr/>
        </p:nvCxnSpPr>
        <p:spPr>
          <a:xfrm flipH="1">
            <a:off x="8278292" y="2220760"/>
            <a:ext cx="195309" cy="61255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Cloud 14">
            <a:extLst>
              <a:ext uri="{FF2B5EF4-FFF2-40B4-BE49-F238E27FC236}">
                <a16:creationId xmlns:a16="http://schemas.microsoft.com/office/drawing/2014/main" xmlns="" id="{C81139FF-3C5A-4CFB-AF07-F97C5211C767}"/>
              </a:ext>
            </a:extLst>
          </p:cNvPr>
          <p:cNvSpPr/>
          <p:nvPr/>
        </p:nvSpPr>
        <p:spPr>
          <a:xfrm>
            <a:off x="368110" y="2087065"/>
            <a:ext cx="254509" cy="201935"/>
          </a:xfrm>
          <a:prstGeom prst="cloud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r>
              <a:rPr lang="vi-VN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465" y="6471686"/>
            <a:ext cx="12190535" cy="386314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4222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83">
            <a:extLst>
              <a:ext uri="{FF2B5EF4-FFF2-40B4-BE49-F238E27FC236}">
                <a16:creationId xmlns:a16="http://schemas.microsoft.com/office/drawing/2014/main" xmlns="" id="{07A600F5-9996-4F1A-9C9E-7A5DE36C9C04}"/>
              </a:ext>
            </a:extLst>
          </p:cNvPr>
          <p:cNvGrpSpPr/>
          <p:nvPr/>
        </p:nvGrpSpPr>
        <p:grpSpPr>
          <a:xfrm>
            <a:off x="0" y="5338378"/>
            <a:ext cx="12203723" cy="1123362"/>
            <a:chOff x="-17585" y="5729324"/>
            <a:chExt cx="12203723" cy="1123362"/>
          </a:xfrm>
        </p:grpSpPr>
        <p:pic>
          <p:nvPicPr>
            <p:cNvPr id="7" name="图片 84">
              <a:extLst>
                <a:ext uri="{FF2B5EF4-FFF2-40B4-BE49-F238E27FC236}">
                  <a16:creationId xmlns:a16="http://schemas.microsoft.com/office/drawing/2014/main" xmlns="" id="{E2F2438D-7965-4947-A07D-5D6962728A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990"/>
            <a:stretch/>
          </p:blipFill>
          <p:spPr>
            <a:xfrm>
              <a:off x="-17585" y="5729324"/>
              <a:ext cx="8659753" cy="1123362"/>
            </a:xfrm>
            <a:prstGeom prst="rect">
              <a:avLst/>
            </a:prstGeom>
          </p:spPr>
        </p:pic>
        <p:pic>
          <p:nvPicPr>
            <p:cNvPr id="8" name="图片 85">
              <a:extLst>
                <a:ext uri="{FF2B5EF4-FFF2-40B4-BE49-F238E27FC236}">
                  <a16:creationId xmlns:a16="http://schemas.microsoft.com/office/drawing/2014/main" xmlns="" id="{670434C3-BF57-41BB-AE76-5943FB3055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21459"/>
            <a:stretch/>
          </p:blipFill>
          <p:spPr>
            <a:xfrm>
              <a:off x="5398477" y="5729324"/>
              <a:ext cx="6787661" cy="1123362"/>
            </a:xfrm>
            <a:prstGeom prst="rect">
              <a:avLst/>
            </a:prstGeom>
          </p:spPr>
        </p:pic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D3FD4E92-4EA6-4093-B1F8-5E577EC06F2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504" t="7099" r="3774" b="55621"/>
          <a:stretch/>
        </p:blipFill>
        <p:spPr>
          <a:xfrm>
            <a:off x="0" y="532263"/>
            <a:ext cx="12131219" cy="468364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1465" y="6471686"/>
            <a:ext cx="12190535" cy="386314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2036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PA_库_组合 5">
            <a:extLst>
              <a:ext uri="{FF2B5EF4-FFF2-40B4-BE49-F238E27FC236}">
                <a16:creationId xmlns:a16="http://schemas.microsoft.com/office/drawing/2014/main" xmlns="" id="{B389695A-15BE-4251-8AFA-2573E3A09204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065931" y="164807"/>
            <a:ext cx="6760240" cy="724487"/>
            <a:chOff x="1874329" y="2417937"/>
            <a:chExt cx="1534600" cy="734123"/>
          </a:xfrm>
        </p:grpSpPr>
        <p:sp>
          <p:nvSpPr>
            <p:cNvPr id="10" name="任意多边形 10">
              <a:extLst>
                <a:ext uri="{FF2B5EF4-FFF2-40B4-BE49-F238E27FC236}">
                  <a16:creationId xmlns:a16="http://schemas.microsoft.com/office/drawing/2014/main" xmlns="" id="{6772C3FE-7A56-42E4-913B-7E2EDCCFF5E1}"/>
                </a:ext>
              </a:extLst>
            </p:cNvPr>
            <p:cNvSpPr/>
            <p:nvPr/>
          </p:nvSpPr>
          <p:spPr>
            <a:xfrm>
              <a:off x="1886559" y="2454748"/>
              <a:ext cx="1522370" cy="697312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  <a:gd name="connsiteX0" fmla="*/ 920229 w 1891187"/>
                <a:gd name="connsiteY0" fmla="*/ 80158 h 828882"/>
                <a:gd name="connsiteX1" fmla="*/ 1760230 w 1891187"/>
                <a:gd name="connsiteY1" fmla="*/ 70373 h 828882"/>
                <a:gd name="connsiteX2" fmla="*/ 1867806 w 1891187"/>
                <a:gd name="connsiteY2" fmla="*/ 801892 h 828882"/>
                <a:gd name="connsiteX3" fmla="*/ 60522 w 1891187"/>
                <a:gd name="connsiteY3" fmla="*/ 769620 h 828882"/>
                <a:gd name="connsiteX4" fmla="*/ 28249 w 1891187"/>
                <a:gd name="connsiteY4" fmla="*/ 102646 h 828882"/>
                <a:gd name="connsiteX0" fmla="*/ 953754 w 2038657"/>
                <a:gd name="connsiteY0" fmla="*/ 80158 h 875087"/>
                <a:gd name="connsiteX1" fmla="*/ 1793755 w 2038657"/>
                <a:gd name="connsiteY1" fmla="*/ 70373 h 875087"/>
                <a:gd name="connsiteX2" fmla="*/ 1901331 w 2038657"/>
                <a:gd name="connsiteY2" fmla="*/ 801892 h 875087"/>
                <a:gd name="connsiteX3" fmla="*/ 37845 w 2038657"/>
                <a:gd name="connsiteY3" fmla="*/ 792108 h 875087"/>
                <a:gd name="connsiteX4" fmla="*/ 61774 w 2038657"/>
                <a:gd name="connsiteY4" fmla="*/ 102646 h 875087"/>
                <a:gd name="connsiteX0" fmla="*/ 984916 w 2069819"/>
                <a:gd name="connsiteY0" fmla="*/ 80158 h 887366"/>
                <a:gd name="connsiteX1" fmla="*/ 1824917 w 2069819"/>
                <a:gd name="connsiteY1" fmla="*/ 70373 h 887366"/>
                <a:gd name="connsiteX2" fmla="*/ 1932493 w 2069819"/>
                <a:gd name="connsiteY2" fmla="*/ 801892 h 887366"/>
                <a:gd name="connsiteX3" fmla="*/ 69007 w 2069819"/>
                <a:gd name="connsiteY3" fmla="*/ 792108 h 887366"/>
                <a:gd name="connsiteX4" fmla="*/ 389999 w 2069819"/>
                <a:gd name="connsiteY4" fmla="*/ 80159 h 887366"/>
                <a:gd name="connsiteX0" fmla="*/ 1007612 w 2092515"/>
                <a:gd name="connsiteY0" fmla="*/ 80158 h 887365"/>
                <a:gd name="connsiteX1" fmla="*/ 1847613 w 2092515"/>
                <a:gd name="connsiteY1" fmla="*/ 70373 h 887365"/>
                <a:gd name="connsiteX2" fmla="*/ 1955189 w 2092515"/>
                <a:gd name="connsiteY2" fmla="*/ 801892 h 887365"/>
                <a:gd name="connsiteX3" fmla="*/ 91703 w 2092515"/>
                <a:gd name="connsiteY3" fmla="*/ 792108 h 887365"/>
                <a:gd name="connsiteX4" fmla="*/ 412695 w 2092515"/>
                <a:gd name="connsiteY4" fmla="*/ 80159 h 887365"/>
                <a:gd name="connsiteX0" fmla="*/ 1087979 w 2172882"/>
                <a:gd name="connsiteY0" fmla="*/ 80158 h 865313"/>
                <a:gd name="connsiteX1" fmla="*/ 1927980 w 2172882"/>
                <a:gd name="connsiteY1" fmla="*/ 70373 h 865313"/>
                <a:gd name="connsiteX2" fmla="*/ 2035556 w 2172882"/>
                <a:gd name="connsiteY2" fmla="*/ 801892 h 865313"/>
                <a:gd name="connsiteX3" fmla="*/ 172070 w 2172882"/>
                <a:gd name="connsiteY3" fmla="*/ 792108 h 865313"/>
                <a:gd name="connsiteX4" fmla="*/ 244170 w 2172882"/>
                <a:gd name="connsiteY4" fmla="*/ 492446 h 865313"/>
                <a:gd name="connsiteX0" fmla="*/ 1043749 w 2128652"/>
                <a:gd name="connsiteY0" fmla="*/ 80158 h 865313"/>
                <a:gd name="connsiteX1" fmla="*/ 1883750 w 2128652"/>
                <a:gd name="connsiteY1" fmla="*/ 70373 h 865313"/>
                <a:gd name="connsiteX2" fmla="*/ 1991326 w 2128652"/>
                <a:gd name="connsiteY2" fmla="*/ 801892 h 865313"/>
                <a:gd name="connsiteX3" fmla="*/ 127840 w 2128652"/>
                <a:gd name="connsiteY3" fmla="*/ 792108 h 865313"/>
                <a:gd name="connsiteX4" fmla="*/ 199940 w 2128652"/>
                <a:gd name="connsiteY4" fmla="*/ 492446 h 865313"/>
                <a:gd name="connsiteX0" fmla="*/ 1078008 w 2162911"/>
                <a:gd name="connsiteY0" fmla="*/ 80158 h 865313"/>
                <a:gd name="connsiteX1" fmla="*/ 1918009 w 2162911"/>
                <a:gd name="connsiteY1" fmla="*/ 70373 h 865313"/>
                <a:gd name="connsiteX2" fmla="*/ 2025585 w 2162911"/>
                <a:gd name="connsiteY2" fmla="*/ 801892 h 865313"/>
                <a:gd name="connsiteX3" fmla="*/ 162099 w 2162911"/>
                <a:gd name="connsiteY3" fmla="*/ 792108 h 865313"/>
                <a:gd name="connsiteX4" fmla="*/ 137854 w 2162911"/>
                <a:gd name="connsiteY4" fmla="*/ 492446 h 865313"/>
                <a:gd name="connsiteX0" fmla="*/ 1042572 w 2127475"/>
                <a:gd name="connsiteY0" fmla="*/ 80158 h 865313"/>
                <a:gd name="connsiteX1" fmla="*/ 1882573 w 2127475"/>
                <a:gd name="connsiteY1" fmla="*/ 70373 h 865313"/>
                <a:gd name="connsiteX2" fmla="*/ 1990149 w 2127475"/>
                <a:gd name="connsiteY2" fmla="*/ 801892 h 865313"/>
                <a:gd name="connsiteX3" fmla="*/ 126663 w 2127475"/>
                <a:gd name="connsiteY3" fmla="*/ 792108 h 865313"/>
                <a:gd name="connsiteX4" fmla="*/ 102418 w 2127475"/>
                <a:gd name="connsiteY4" fmla="*/ 492446 h 865313"/>
                <a:gd name="connsiteX0" fmla="*/ 971813 w 2049582"/>
                <a:gd name="connsiteY0" fmla="*/ 80158 h 878885"/>
                <a:gd name="connsiteX1" fmla="*/ 1811814 w 2049582"/>
                <a:gd name="connsiteY1" fmla="*/ 70373 h 878885"/>
                <a:gd name="connsiteX2" fmla="*/ 1919390 w 2049582"/>
                <a:gd name="connsiteY2" fmla="*/ 801892 h 878885"/>
                <a:gd name="connsiteX3" fmla="*/ 152249 w 2049582"/>
                <a:gd name="connsiteY3" fmla="*/ 822093 h 878885"/>
                <a:gd name="connsiteX4" fmla="*/ 31659 w 2049582"/>
                <a:gd name="connsiteY4" fmla="*/ 492446 h 878885"/>
                <a:gd name="connsiteX0" fmla="*/ 1009140 w 2086909"/>
                <a:gd name="connsiteY0" fmla="*/ 80158 h 878885"/>
                <a:gd name="connsiteX1" fmla="*/ 1849141 w 2086909"/>
                <a:gd name="connsiteY1" fmla="*/ 70373 h 878885"/>
                <a:gd name="connsiteX2" fmla="*/ 1956717 w 2086909"/>
                <a:gd name="connsiteY2" fmla="*/ 801892 h 878885"/>
                <a:gd name="connsiteX3" fmla="*/ 189576 w 2086909"/>
                <a:gd name="connsiteY3" fmla="*/ 822093 h 878885"/>
                <a:gd name="connsiteX4" fmla="*/ 68986 w 2086909"/>
                <a:gd name="connsiteY4" fmla="*/ 492446 h 878885"/>
                <a:gd name="connsiteX0" fmla="*/ 1041174 w 2118943"/>
                <a:gd name="connsiteY0" fmla="*/ 80158 h 872392"/>
                <a:gd name="connsiteX1" fmla="*/ 1881175 w 2118943"/>
                <a:gd name="connsiteY1" fmla="*/ 70373 h 872392"/>
                <a:gd name="connsiteX2" fmla="*/ 1988751 w 2118943"/>
                <a:gd name="connsiteY2" fmla="*/ 801892 h 872392"/>
                <a:gd name="connsiteX3" fmla="*/ 221610 w 2118943"/>
                <a:gd name="connsiteY3" fmla="*/ 822093 h 872392"/>
                <a:gd name="connsiteX4" fmla="*/ 44818 w 2118943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996356 w 2074125"/>
                <a:gd name="connsiteY0" fmla="*/ 80158 h 861823"/>
                <a:gd name="connsiteX1" fmla="*/ 1836357 w 2074125"/>
                <a:gd name="connsiteY1" fmla="*/ 70373 h 861823"/>
                <a:gd name="connsiteX2" fmla="*/ 1943933 w 2074125"/>
                <a:gd name="connsiteY2" fmla="*/ 801892 h 861823"/>
                <a:gd name="connsiteX3" fmla="*/ 176792 w 2074125"/>
                <a:gd name="connsiteY3" fmla="*/ 822093 h 861823"/>
                <a:gd name="connsiteX4" fmla="*/ 0 w 2074125"/>
                <a:gd name="connsiteY4" fmla="*/ 612383 h 861823"/>
                <a:gd name="connsiteX0" fmla="*/ 996356 w 1970804"/>
                <a:gd name="connsiteY0" fmla="*/ 80158 h 823168"/>
                <a:gd name="connsiteX1" fmla="*/ 1836357 w 1970804"/>
                <a:gd name="connsiteY1" fmla="*/ 70373 h 823168"/>
                <a:gd name="connsiteX2" fmla="*/ 1943933 w 1970804"/>
                <a:gd name="connsiteY2" fmla="*/ 801892 h 823168"/>
                <a:gd name="connsiteX3" fmla="*/ 176792 w 1970804"/>
                <a:gd name="connsiteY3" fmla="*/ 822093 h 823168"/>
                <a:gd name="connsiteX4" fmla="*/ 0 w 1970804"/>
                <a:gd name="connsiteY4" fmla="*/ 612383 h 823168"/>
                <a:gd name="connsiteX0" fmla="*/ 1010802 w 1991303"/>
                <a:gd name="connsiteY0" fmla="*/ 81745 h 843471"/>
                <a:gd name="connsiteX1" fmla="*/ 1850803 w 1991303"/>
                <a:gd name="connsiteY1" fmla="*/ 71960 h 843471"/>
                <a:gd name="connsiteX2" fmla="*/ 1966407 w 1991303"/>
                <a:gd name="connsiteY2" fmla="*/ 825967 h 843471"/>
                <a:gd name="connsiteX3" fmla="*/ 191238 w 1991303"/>
                <a:gd name="connsiteY3" fmla="*/ 823680 h 843471"/>
                <a:gd name="connsiteX4" fmla="*/ 14446 w 1991303"/>
                <a:gd name="connsiteY4" fmla="*/ 613970 h 843471"/>
                <a:gd name="connsiteX0" fmla="*/ 1009760 w 1978344"/>
                <a:gd name="connsiteY0" fmla="*/ 81745 h 843471"/>
                <a:gd name="connsiteX1" fmla="*/ 1849761 w 1978344"/>
                <a:gd name="connsiteY1" fmla="*/ 71960 h 843471"/>
                <a:gd name="connsiteX2" fmla="*/ 1949307 w 1978344"/>
                <a:gd name="connsiteY2" fmla="*/ 825967 h 843471"/>
                <a:gd name="connsiteX3" fmla="*/ 190196 w 1978344"/>
                <a:gd name="connsiteY3" fmla="*/ 823680 h 843471"/>
                <a:gd name="connsiteX4" fmla="*/ 13404 w 1978344"/>
                <a:gd name="connsiteY4" fmla="*/ 613970 h 843471"/>
                <a:gd name="connsiteX0" fmla="*/ 996356 w 1964940"/>
                <a:gd name="connsiteY0" fmla="*/ 81745 h 840320"/>
                <a:gd name="connsiteX1" fmla="*/ 1836357 w 1964940"/>
                <a:gd name="connsiteY1" fmla="*/ 71960 h 840320"/>
                <a:gd name="connsiteX2" fmla="*/ 1935903 w 1964940"/>
                <a:gd name="connsiteY2" fmla="*/ 825967 h 840320"/>
                <a:gd name="connsiteX3" fmla="*/ 176792 w 1964940"/>
                <a:gd name="connsiteY3" fmla="*/ 823680 h 840320"/>
                <a:gd name="connsiteX4" fmla="*/ 0 w 1964940"/>
                <a:gd name="connsiteY4" fmla="*/ 613970 h 84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940" h="840320">
                  <a:moveTo>
                    <a:pt x="996356" y="81745"/>
                  </a:moveTo>
                  <a:cubicBezTo>
                    <a:pt x="1634643" y="6441"/>
                    <a:pt x="1679766" y="-52077"/>
                    <a:pt x="1836357" y="71960"/>
                  </a:cubicBezTo>
                  <a:cubicBezTo>
                    <a:pt x="1992948" y="195997"/>
                    <a:pt x="1979663" y="813122"/>
                    <a:pt x="1935903" y="825967"/>
                  </a:cubicBezTo>
                  <a:cubicBezTo>
                    <a:pt x="1892143" y="838812"/>
                    <a:pt x="282666" y="851518"/>
                    <a:pt x="176792" y="823680"/>
                  </a:cubicBezTo>
                  <a:cubicBezTo>
                    <a:pt x="70918" y="795842"/>
                    <a:pt x="51561" y="817904"/>
                    <a:pt x="0" y="613970"/>
                  </a:cubicBezTo>
                </a:path>
              </a:pathLst>
            </a:custGeom>
            <a:pattFill prst="wdDnDiag">
              <a:fgClr>
                <a:srgbClr val="F59C1F"/>
              </a:fgClr>
              <a:bgClr>
                <a:schemeClr val="bg1"/>
              </a:bgClr>
            </a:patt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1">
              <a:extLst>
                <a:ext uri="{FF2B5EF4-FFF2-40B4-BE49-F238E27FC236}">
                  <a16:creationId xmlns:a16="http://schemas.microsoft.com/office/drawing/2014/main" xmlns="" id="{3CD983E5-C732-423D-979F-9B8762601348}"/>
                </a:ext>
              </a:extLst>
            </p:cNvPr>
            <p:cNvSpPr/>
            <p:nvPr/>
          </p:nvSpPr>
          <p:spPr>
            <a:xfrm>
              <a:off x="1874329" y="2452708"/>
              <a:ext cx="1456448" cy="652929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9853" h="786834">
                  <a:moveTo>
                    <a:pt x="189613" y="60598"/>
                  </a:moveTo>
                  <a:cubicBezTo>
                    <a:pt x="827900" y="-14706"/>
                    <a:pt x="1663411" y="-12912"/>
                    <a:pt x="1760230" y="28325"/>
                  </a:cubicBezTo>
                  <a:cubicBezTo>
                    <a:pt x="1857049" y="69562"/>
                    <a:pt x="1903665" y="729364"/>
                    <a:pt x="1867806" y="759844"/>
                  </a:cubicBezTo>
                  <a:cubicBezTo>
                    <a:pt x="1831947" y="790324"/>
                    <a:pt x="141204" y="811840"/>
                    <a:pt x="60522" y="727572"/>
                  </a:cubicBezTo>
                  <a:cubicBezTo>
                    <a:pt x="-20160" y="643304"/>
                    <a:pt x="-8507" y="399464"/>
                    <a:pt x="28249" y="60598"/>
                  </a:cubicBezTo>
                </a:path>
              </a:pathLst>
            </a:custGeom>
            <a:solidFill>
              <a:schemeClr val="bg1"/>
            </a:solid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2">
              <a:extLst>
                <a:ext uri="{FF2B5EF4-FFF2-40B4-BE49-F238E27FC236}">
                  <a16:creationId xmlns:a16="http://schemas.microsoft.com/office/drawing/2014/main" xmlns="" id="{42C7F566-CEFC-4CDB-902B-66162F4425BA}"/>
                </a:ext>
              </a:extLst>
            </p:cNvPr>
            <p:cNvSpPr txBox="1"/>
            <p:nvPr/>
          </p:nvSpPr>
          <p:spPr>
            <a:xfrm>
              <a:off x="1945538" y="2417937"/>
              <a:ext cx="1314030" cy="65135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vi-VN" altLang="zh-CN" sz="3200" b="1" dirty="0">
                  <a:solidFill>
                    <a:srgbClr val="FF7707"/>
                  </a:solidFill>
                  <a:latin typeface="UTM Avo" panose="02040603050506020204" pitchFamily="18" charset="0"/>
                  <a:ea typeface="方正静蕾简体" panose="02000000000000000000" pitchFamily="2" charset="-122"/>
                </a:rPr>
                <a:t>Tìm hiểu bài</a:t>
              </a:r>
              <a:endParaRPr lang="en-US" altLang="zh-CN" sz="3200" b="1" dirty="0">
                <a:solidFill>
                  <a:srgbClr val="FF7707"/>
                </a:solidFill>
                <a:latin typeface="UTM Avo" panose="02040603050506020204" pitchFamily="18" charset="0"/>
                <a:ea typeface="方正静蕾简体" panose="02000000000000000000" pitchFamily="2" charset="-122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906D77A1-460D-4D86-BEF7-9CCB57F6EC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5" t="9818" b="10504"/>
          <a:stretch/>
        </p:blipFill>
        <p:spPr>
          <a:xfrm>
            <a:off x="333828" y="1082328"/>
            <a:ext cx="10405366" cy="3164114"/>
          </a:xfrm>
          <a:prstGeom prst="rect">
            <a:avLst/>
          </a:prstGeom>
        </p:spPr>
      </p:pic>
      <p:pic>
        <p:nvPicPr>
          <p:cNvPr id="3076" name="Picture 4" descr="The Best Ha Long Bay, North Viet Nam - viettravelland">
            <a:extLst>
              <a:ext uri="{FF2B5EF4-FFF2-40B4-BE49-F238E27FC236}">
                <a16:creationId xmlns:a16="http://schemas.microsoft.com/office/drawing/2014/main" xmlns="" id="{33D6A04F-8D52-47E1-A6CB-A16DF0191C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1713" y="4246441"/>
            <a:ext cx="3064164" cy="1915103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078" name="Picture 6" descr="Cute Princess Girl Penguin Cartoon Wall Clock Silent Movement Nursery  Bedroom Kids Room Wall Art Decor Color Printed Wall Watch|Wall Clocks| -  AliExpress">
            <a:extLst>
              <a:ext uri="{FF2B5EF4-FFF2-40B4-BE49-F238E27FC236}">
                <a16:creationId xmlns:a16="http://schemas.microsoft.com/office/drawing/2014/main" xmlns="" id="{D0D7F724-66D4-4D9B-B9C2-981E816633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>
                        <a14:foregroundMark x1="50000" y1="49300" x2="50000" y2="49300"/>
                        <a14:foregroundMark x1="53600" y1="33900" x2="45100" y2="38100"/>
                        <a14:foregroundMark x1="45100" y1="38100" x2="34400" y2="55600"/>
                        <a14:foregroundMark x1="34400" y1="55600" x2="43700" y2="66000"/>
                        <a14:foregroundMark x1="43700" y1="66000" x2="58100" y2="62000"/>
                        <a14:foregroundMark x1="58100" y1="62000" x2="58000" y2="39600"/>
                        <a14:foregroundMark x1="58000" y1="39600" x2="53000" y2="339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9442" y="4263687"/>
            <a:ext cx="2351970" cy="2351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Pin on Manualidades unicornio">
            <a:extLst>
              <a:ext uri="{FF2B5EF4-FFF2-40B4-BE49-F238E27FC236}">
                <a16:creationId xmlns:a16="http://schemas.microsoft.com/office/drawing/2014/main" xmlns="" id="{2139FD11-8F7F-4B66-B0DB-C13516D6A8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04" b="89936" l="9904" r="92652">
                        <a14:foregroundMark x1="25399" y1="34185" x2="25399" y2="34185"/>
                        <a14:foregroundMark x1="24760" y1="24121" x2="24760" y2="24121"/>
                        <a14:foregroundMark x1="14217" y1="22364" x2="14217" y2="22364"/>
                        <a14:foregroundMark x1="34665" y1="17572" x2="34665" y2="17572"/>
                        <a14:foregroundMark x1="70128" y1="24601" x2="70128" y2="24601"/>
                        <a14:foregroundMark x1="35463" y1="12620" x2="35463" y2="12620"/>
                        <a14:foregroundMark x1="70128" y1="23642" x2="70128" y2="26038"/>
                        <a14:foregroundMark x1="78275" y1="30990" x2="77955" y2="34185"/>
                        <a14:foregroundMark x1="88019" y1="27955" x2="88978" y2="29553"/>
                        <a14:foregroundMark x1="92652" y1="42173" x2="92652" y2="43610"/>
                        <a14:foregroundMark x1="9904" y1="47764" x2="9904" y2="45847"/>
                        <a14:foregroundMark x1="31789" y1="41214" x2="25879" y2="45367"/>
                        <a14:foregroundMark x1="48722" y1="38818" x2="46805" y2="39776"/>
                        <a14:foregroundMark x1="58786" y1="38498" x2="59425" y2="39936"/>
                        <a14:foregroundMark x1="49201" y1="61342" x2="51917" y2="6086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6365" y="2850177"/>
            <a:ext cx="3765480" cy="3765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1465" y="6471686"/>
            <a:ext cx="12190535" cy="386314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9957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DB0531C9-721A-4E77-8A96-51F170DF1D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537779" y="-25554"/>
            <a:ext cx="2691932" cy="269193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79417D53-E93C-49FC-BE43-26EDA46E83F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1570" y="4974895"/>
            <a:ext cx="5364480" cy="1129364"/>
          </a:xfrm>
          <a:prstGeom prst="rect">
            <a:avLst/>
          </a:prstGeom>
        </p:spPr>
      </p:pic>
      <p:grpSp>
        <p:nvGrpSpPr>
          <p:cNvPr id="6" name="组合 8">
            <a:extLst>
              <a:ext uri="{FF2B5EF4-FFF2-40B4-BE49-F238E27FC236}">
                <a16:creationId xmlns:a16="http://schemas.microsoft.com/office/drawing/2014/main" xmlns="" id="{D8D42BD0-9AD0-455C-AC4E-D0FAD92BEEE7}"/>
              </a:ext>
            </a:extLst>
          </p:cNvPr>
          <p:cNvGrpSpPr/>
          <p:nvPr/>
        </p:nvGrpSpPr>
        <p:grpSpPr>
          <a:xfrm>
            <a:off x="1651041" y="4706828"/>
            <a:ext cx="1718993" cy="1313980"/>
            <a:chOff x="1631991" y="5087828"/>
            <a:chExt cx="1718993" cy="1313980"/>
          </a:xfrm>
        </p:grpSpPr>
        <p:pic>
          <p:nvPicPr>
            <p:cNvPr id="7" name="图片 75">
              <a:extLst>
                <a:ext uri="{FF2B5EF4-FFF2-40B4-BE49-F238E27FC236}">
                  <a16:creationId xmlns:a16="http://schemas.microsoft.com/office/drawing/2014/main" xmlns="" id="{896BEF42-D258-4A23-905F-E2CAFCADA3D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57" b="14339"/>
            <a:stretch/>
          </p:blipFill>
          <p:spPr>
            <a:xfrm>
              <a:off x="1631991" y="5087828"/>
              <a:ext cx="1445624" cy="1313980"/>
            </a:xfrm>
            <a:prstGeom prst="rect">
              <a:avLst/>
            </a:prstGeom>
          </p:spPr>
        </p:pic>
        <p:pic>
          <p:nvPicPr>
            <p:cNvPr id="8" name="图片 76">
              <a:extLst>
                <a:ext uri="{FF2B5EF4-FFF2-40B4-BE49-F238E27FC236}">
                  <a16:creationId xmlns:a16="http://schemas.microsoft.com/office/drawing/2014/main" xmlns="" id="{86DBA2C9-4A3A-4DC1-B514-98DDA38C589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757" b="14339"/>
            <a:stretch/>
          </p:blipFill>
          <p:spPr>
            <a:xfrm>
              <a:off x="2292096" y="5439346"/>
              <a:ext cx="1058888" cy="962462"/>
            </a:xfrm>
            <a:prstGeom prst="rect">
              <a:avLst/>
            </a:prstGeom>
          </p:spPr>
        </p:pic>
      </p:grpSp>
      <p:grpSp>
        <p:nvGrpSpPr>
          <p:cNvPr id="11" name="组合 83">
            <a:extLst>
              <a:ext uri="{FF2B5EF4-FFF2-40B4-BE49-F238E27FC236}">
                <a16:creationId xmlns:a16="http://schemas.microsoft.com/office/drawing/2014/main" xmlns="" id="{BB1155D1-1E0E-4225-AF20-1462071D4819}"/>
              </a:ext>
            </a:extLst>
          </p:cNvPr>
          <p:cNvGrpSpPr/>
          <p:nvPr/>
        </p:nvGrpSpPr>
        <p:grpSpPr>
          <a:xfrm>
            <a:off x="1465" y="5348324"/>
            <a:ext cx="12203723" cy="1123362"/>
            <a:chOff x="-17585" y="5729324"/>
            <a:chExt cx="12203723" cy="1123362"/>
          </a:xfrm>
        </p:grpSpPr>
        <p:pic>
          <p:nvPicPr>
            <p:cNvPr id="12" name="图片 84">
              <a:extLst>
                <a:ext uri="{FF2B5EF4-FFF2-40B4-BE49-F238E27FC236}">
                  <a16:creationId xmlns:a16="http://schemas.microsoft.com/office/drawing/2014/main" xmlns="" id="{CEEE0D57-3701-4248-A6BE-7448AE0C36F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1990"/>
            <a:stretch/>
          </p:blipFill>
          <p:spPr>
            <a:xfrm>
              <a:off x="-17585" y="5729324"/>
              <a:ext cx="8659753" cy="1123362"/>
            </a:xfrm>
            <a:prstGeom prst="rect">
              <a:avLst/>
            </a:prstGeom>
          </p:spPr>
        </p:pic>
        <p:pic>
          <p:nvPicPr>
            <p:cNvPr id="13" name="图片 85">
              <a:extLst>
                <a:ext uri="{FF2B5EF4-FFF2-40B4-BE49-F238E27FC236}">
                  <a16:creationId xmlns:a16="http://schemas.microsoft.com/office/drawing/2014/main" xmlns="" id="{8B4A0EC4-E8A4-46E9-9B33-22B4092215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r="21459"/>
            <a:stretch/>
          </p:blipFill>
          <p:spPr>
            <a:xfrm>
              <a:off x="5398477" y="5729324"/>
              <a:ext cx="6787661" cy="1123362"/>
            </a:xfrm>
            <a:prstGeom prst="rect">
              <a:avLst/>
            </a:prstGeom>
          </p:spPr>
        </p:pic>
      </p:grpSp>
      <p:pic>
        <p:nvPicPr>
          <p:cNvPr id="14" name="PA_库_图片 6">
            <a:extLst>
              <a:ext uri="{FF2B5EF4-FFF2-40B4-BE49-F238E27FC236}">
                <a16:creationId xmlns:a16="http://schemas.microsoft.com/office/drawing/2014/main" xmlns="" id="{D1405F8D-2E56-41D3-955B-FADC35CF8DB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7160" y="555735"/>
            <a:ext cx="5559961" cy="4329089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  <p:pic>
        <p:nvPicPr>
          <p:cNvPr id="15" name="图片 9">
            <a:extLst>
              <a:ext uri="{FF2B5EF4-FFF2-40B4-BE49-F238E27FC236}">
                <a16:creationId xmlns:a16="http://schemas.microsoft.com/office/drawing/2014/main" xmlns="" id="{4B8D7BE1-CC3D-45FC-9A0A-841D47993BE0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79" r="44063" b="10955"/>
          <a:stretch/>
        </p:blipFill>
        <p:spPr>
          <a:xfrm>
            <a:off x="1095064" y="579048"/>
            <a:ext cx="2557578" cy="3255264"/>
          </a:xfrm>
          <a:prstGeom prst="rect">
            <a:avLst/>
          </a:prstGeom>
        </p:spPr>
      </p:pic>
      <p:pic>
        <p:nvPicPr>
          <p:cNvPr id="16" name="图片 14">
            <a:extLst>
              <a:ext uri="{FF2B5EF4-FFF2-40B4-BE49-F238E27FC236}">
                <a16:creationId xmlns:a16="http://schemas.microsoft.com/office/drawing/2014/main" xmlns="" id="{CC139671-E62F-4FF1-9791-060B3136EF35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65" t="65100" r="9338" b="10955"/>
          <a:stretch/>
        </p:blipFill>
        <p:spPr>
          <a:xfrm>
            <a:off x="9212603" y="1385594"/>
            <a:ext cx="1536192" cy="1642172"/>
          </a:xfrm>
          <a:prstGeom prst="rect">
            <a:avLst/>
          </a:prstGeom>
        </p:spPr>
      </p:pic>
      <p:pic>
        <p:nvPicPr>
          <p:cNvPr id="17" name="图片 147">
            <a:extLst>
              <a:ext uri="{FF2B5EF4-FFF2-40B4-BE49-F238E27FC236}">
                <a16:creationId xmlns:a16="http://schemas.microsoft.com/office/drawing/2014/main" xmlns="" id="{FF72C93A-03EC-456E-AD1E-848B4660CFC7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85" b="60430"/>
          <a:stretch/>
        </p:blipFill>
        <p:spPr>
          <a:xfrm rot="928868">
            <a:off x="8695465" y="246816"/>
            <a:ext cx="3729511" cy="7635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429418F-A5AD-4C47-ADF4-26103E58EDB2}"/>
              </a:ext>
            </a:extLst>
          </p:cNvPr>
          <p:cNvSpPr txBox="1"/>
          <p:nvPr/>
        </p:nvSpPr>
        <p:spPr>
          <a:xfrm>
            <a:off x="4260512" y="2385647"/>
            <a:ext cx="36709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000" b="1" dirty="0">
                <a:solidFill>
                  <a:srgbClr val="4492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UTM Avo" panose="02040603050506020204" pitchFamily="18" charset="0"/>
              </a:rPr>
              <a:t>KHỞI ĐỘNG</a:t>
            </a:r>
            <a:endParaRPr lang="en-US" sz="4000" b="1" dirty="0">
              <a:solidFill>
                <a:srgbClr val="44922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UTM Avo" panose="020406030505060202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65" y="6471686"/>
            <a:ext cx="12190535" cy="386314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11111E-6 L -0.41979 -0.00185 " pathEditMode="relative" rAng="0" ptsTypes="AA">
                                      <p:cBhvr>
                                        <p:cTn id="6" dur="4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990" y="-9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A_库_图片 6">
            <a:extLst>
              <a:ext uri="{FF2B5EF4-FFF2-40B4-BE49-F238E27FC236}">
                <a16:creationId xmlns:a16="http://schemas.microsoft.com/office/drawing/2014/main" xmlns="" id="{D752A238-C2DA-4CFF-ABFA-447743F7042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8210" y="148232"/>
            <a:ext cx="5568097" cy="4042698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srgbClr val="FF0000"/>
                </a:solidFill>
              </a14:hiddenLine>
            </a:ext>
          </a:extLst>
        </p:spPr>
      </p:pic>
      <p:pic>
        <p:nvPicPr>
          <p:cNvPr id="19" name="图片 11">
            <a:extLst>
              <a:ext uri="{FF2B5EF4-FFF2-40B4-BE49-F238E27FC236}">
                <a16:creationId xmlns:a16="http://schemas.microsoft.com/office/drawing/2014/main" xmlns="" id="{6E70CCF6-9CC6-43A1-A461-A1C68710EF0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02735" y="2063899"/>
            <a:ext cx="1607464" cy="4168998"/>
          </a:xfrm>
          <a:prstGeom prst="rect">
            <a:avLst/>
          </a:prstGeom>
        </p:spPr>
      </p:pic>
      <p:pic>
        <p:nvPicPr>
          <p:cNvPr id="11" name="图片 36">
            <a:extLst>
              <a:ext uri="{FF2B5EF4-FFF2-40B4-BE49-F238E27FC236}">
                <a16:creationId xmlns:a16="http://schemas.microsoft.com/office/drawing/2014/main" xmlns="" id="{C1F712D0-2E71-4485-8254-6DA8B5B6DB8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552"/>
          <a:stretch/>
        </p:blipFill>
        <p:spPr>
          <a:xfrm>
            <a:off x="9553998" y="190764"/>
            <a:ext cx="2638002" cy="5235304"/>
          </a:xfrm>
          <a:prstGeom prst="rect">
            <a:avLst/>
          </a:prstGeom>
        </p:spPr>
      </p:pic>
      <p:pic>
        <p:nvPicPr>
          <p:cNvPr id="12" name="图片 37">
            <a:extLst>
              <a:ext uri="{FF2B5EF4-FFF2-40B4-BE49-F238E27FC236}">
                <a16:creationId xmlns:a16="http://schemas.microsoft.com/office/drawing/2014/main" xmlns="" id="{E0982AC1-79A8-413F-942A-E91CC963AF7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64" r="68378" b="10021"/>
          <a:stretch/>
        </p:blipFill>
        <p:spPr>
          <a:xfrm>
            <a:off x="302044" y="42550"/>
            <a:ext cx="1445829" cy="1688125"/>
          </a:xfrm>
          <a:prstGeom prst="rect">
            <a:avLst/>
          </a:prstGeom>
        </p:spPr>
      </p:pic>
      <p:pic>
        <p:nvPicPr>
          <p:cNvPr id="13" name="图片 38">
            <a:extLst>
              <a:ext uri="{FF2B5EF4-FFF2-40B4-BE49-F238E27FC236}">
                <a16:creationId xmlns:a16="http://schemas.microsoft.com/office/drawing/2014/main" xmlns="" id="{3466E525-FD07-4D81-BC1D-CCFCF6B2421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27" t="62033" r="12160" b="11047"/>
          <a:stretch/>
        </p:blipFill>
        <p:spPr>
          <a:xfrm>
            <a:off x="7478408" y="497249"/>
            <a:ext cx="1072664" cy="1462568"/>
          </a:xfrm>
          <a:prstGeom prst="rect">
            <a:avLst/>
          </a:prstGeom>
        </p:spPr>
      </p:pic>
      <p:pic>
        <p:nvPicPr>
          <p:cNvPr id="6" name="图片 2">
            <a:extLst>
              <a:ext uri="{FF2B5EF4-FFF2-40B4-BE49-F238E27FC236}">
                <a16:creationId xmlns:a16="http://schemas.microsoft.com/office/drawing/2014/main" xmlns="" id="{87B1F0E0-D45E-488C-B3C5-8B256439F6D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876"/>
          <a:stretch/>
        </p:blipFill>
        <p:spPr>
          <a:xfrm>
            <a:off x="6696297" y="1478795"/>
            <a:ext cx="3709549" cy="4732974"/>
          </a:xfrm>
          <a:prstGeom prst="rect">
            <a:avLst/>
          </a:prstGeom>
        </p:spPr>
      </p:pic>
      <p:grpSp>
        <p:nvGrpSpPr>
          <p:cNvPr id="7" name="组合 2">
            <a:extLst>
              <a:ext uri="{FF2B5EF4-FFF2-40B4-BE49-F238E27FC236}">
                <a16:creationId xmlns:a16="http://schemas.microsoft.com/office/drawing/2014/main" xmlns="" id="{A7AE0381-B9F1-45B3-A1C7-376FCAB77FD2}"/>
              </a:ext>
            </a:extLst>
          </p:cNvPr>
          <p:cNvGrpSpPr/>
          <p:nvPr/>
        </p:nvGrpSpPr>
        <p:grpSpPr>
          <a:xfrm>
            <a:off x="0" y="3948758"/>
            <a:ext cx="12193676" cy="2486426"/>
            <a:chOff x="-175847" y="4352544"/>
            <a:chExt cx="12367847" cy="2505456"/>
          </a:xfrm>
        </p:grpSpPr>
        <p:pic>
          <p:nvPicPr>
            <p:cNvPr id="8" name="图片 3">
              <a:extLst>
                <a:ext uri="{FF2B5EF4-FFF2-40B4-BE49-F238E27FC236}">
                  <a16:creationId xmlns:a16="http://schemas.microsoft.com/office/drawing/2014/main" xmlns="" id="{04DD59F0-5C20-4144-A0A3-9D3BF1644A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00" r="48883"/>
            <a:stretch/>
          </p:blipFill>
          <p:spPr>
            <a:xfrm flipH="1">
              <a:off x="-175847" y="4352544"/>
              <a:ext cx="4185322" cy="2505456"/>
            </a:xfrm>
            <a:prstGeom prst="rect">
              <a:avLst/>
            </a:prstGeom>
          </p:spPr>
        </p:pic>
        <p:pic>
          <p:nvPicPr>
            <p:cNvPr id="9" name="图片 4">
              <a:extLst>
                <a:ext uri="{FF2B5EF4-FFF2-40B4-BE49-F238E27FC236}">
                  <a16:creationId xmlns:a16="http://schemas.microsoft.com/office/drawing/2014/main" xmlns="" id="{E096FEFA-6F68-4ADE-9D5D-DD7495126A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968"/>
            <a:stretch/>
          </p:blipFill>
          <p:spPr>
            <a:xfrm>
              <a:off x="4004236" y="4553712"/>
              <a:ext cx="8187764" cy="2304288"/>
            </a:xfrm>
            <a:prstGeom prst="rect">
              <a:avLst/>
            </a:prstGeom>
          </p:spPr>
        </p:pic>
      </p:grpSp>
      <p:sp>
        <p:nvSpPr>
          <p:cNvPr id="16" name="原创设计师QQ：178119980 喵小姐">
            <a:extLst>
              <a:ext uri="{FF2B5EF4-FFF2-40B4-BE49-F238E27FC236}">
                <a16:creationId xmlns:a16="http://schemas.microsoft.com/office/drawing/2014/main" xmlns="" id="{9EFDE926-3307-419D-AB42-C0445F77D1DB}"/>
              </a:ext>
            </a:extLst>
          </p:cNvPr>
          <p:cNvSpPr/>
          <p:nvPr/>
        </p:nvSpPr>
        <p:spPr>
          <a:xfrm>
            <a:off x="3313805" y="1635546"/>
            <a:ext cx="3189323" cy="945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vi-VN" altLang="zh-CN" sz="4800" b="1" dirty="0">
                <a:solidFill>
                  <a:srgbClr val="5F360E"/>
                </a:solidFill>
                <a:latin typeface="UTM Avo" panose="02040603050506020204" pitchFamily="18" charset="0"/>
              </a:rPr>
              <a:t>TẬP VIẾT</a:t>
            </a:r>
            <a:endParaRPr lang="zh-CN" altLang="en-US" sz="4800" b="1" dirty="0">
              <a:solidFill>
                <a:srgbClr val="5F360E"/>
              </a:solidFill>
              <a:latin typeface="UTM Avo" panose="02040603050506020204" pitchFamily="18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465" y="6471686"/>
            <a:ext cx="12190535" cy="386314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942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2">
            <a:extLst>
              <a:ext uri="{FF2B5EF4-FFF2-40B4-BE49-F238E27FC236}">
                <a16:creationId xmlns:a16="http://schemas.microsoft.com/office/drawing/2014/main" xmlns="" id="{3EAB1055-98A9-4813-B80E-B0C431573B23}"/>
              </a:ext>
            </a:extLst>
          </p:cNvPr>
          <p:cNvGrpSpPr/>
          <p:nvPr/>
        </p:nvGrpSpPr>
        <p:grpSpPr>
          <a:xfrm>
            <a:off x="0" y="3948758"/>
            <a:ext cx="12193676" cy="2486426"/>
            <a:chOff x="-175847" y="4352544"/>
            <a:chExt cx="12367847" cy="2505456"/>
          </a:xfrm>
        </p:grpSpPr>
        <p:pic>
          <p:nvPicPr>
            <p:cNvPr id="5" name="图片 3">
              <a:extLst>
                <a:ext uri="{FF2B5EF4-FFF2-40B4-BE49-F238E27FC236}">
                  <a16:creationId xmlns:a16="http://schemas.microsoft.com/office/drawing/2014/main" xmlns="" id="{16B1C2DF-9D63-4008-BE07-2DDC0B748AD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00" r="48883"/>
            <a:stretch/>
          </p:blipFill>
          <p:spPr>
            <a:xfrm flipH="1">
              <a:off x="-175847" y="4352544"/>
              <a:ext cx="4185322" cy="2505456"/>
            </a:xfrm>
            <a:prstGeom prst="rect">
              <a:avLst/>
            </a:prstGeom>
          </p:spPr>
        </p:pic>
        <p:pic>
          <p:nvPicPr>
            <p:cNvPr id="6" name="图片 4">
              <a:extLst>
                <a:ext uri="{FF2B5EF4-FFF2-40B4-BE49-F238E27FC236}">
                  <a16:creationId xmlns:a16="http://schemas.microsoft.com/office/drawing/2014/main" xmlns="" id="{B3D47679-FC60-4C42-B4D1-5C37B1F8AA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968"/>
            <a:stretch/>
          </p:blipFill>
          <p:spPr>
            <a:xfrm>
              <a:off x="4004236" y="4553712"/>
              <a:ext cx="8187764" cy="2304288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1B89AD0E-AD6E-4388-A243-27FBE1C265D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48" t="28199" r="4009" b="15092"/>
          <a:stretch/>
        </p:blipFill>
        <p:spPr>
          <a:xfrm>
            <a:off x="43542" y="1618712"/>
            <a:ext cx="11988799" cy="161991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465" y="6471686"/>
            <a:ext cx="12190535" cy="386314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4314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4EA02DD5-C792-4DCE-8073-3A1E5B5343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9" r="3947"/>
          <a:stretch/>
        </p:blipFill>
        <p:spPr bwMode="auto">
          <a:xfrm>
            <a:off x="1097281" y="378668"/>
            <a:ext cx="9914708" cy="5108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8924DF9-DD52-4C0F-86A4-1D2BDBEBB294}"/>
              </a:ext>
            </a:extLst>
          </p:cNvPr>
          <p:cNvSpPr txBox="1"/>
          <p:nvPr/>
        </p:nvSpPr>
        <p:spPr>
          <a:xfrm>
            <a:off x="2289077" y="1743005"/>
            <a:ext cx="242262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3800" b="1" dirty="0">
                <a:solidFill>
                  <a:schemeClr val="bg1"/>
                </a:solidFill>
                <a:latin typeface="HP001 4 hàng" panose="020B0603050302020204" pitchFamily="34" charset="0"/>
              </a:rPr>
              <a:t>Łn</a:t>
            </a:r>
            <a:endParaRPr lang="en-US" sz="13800" b="1" dirty="0">
              <a:solidFill>
                <a:schemeClr val="bg1"/>
              </a:solidFill>
              <a:latin typeface="HP001 4 hàng" panose="020B06030503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AFC207A1-CA9F-47BD-80E3-D9A148342DB9}"/>
              </a:ext>
            </a:extLst>
          </p:cNvPr>
          <p:cNvSpPr txBox="1"/>
          <p:nvPr/>
        </p:nvSpPr>
        <p:spPr>
          <a:xfrm>
            <a:off x="6523856" y="1743005"/>
            <a:ext cx="222962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3800" b="1" dirty="0">
                <a:solidFill>
                  <a:schemeClr val="bg1"/>
                </a:solidFill>
                <a:latin typeface="HP001 4 hàng" panose="020B0603050302020204" pitchFamily="34" charset="0"/>
              </a:rPr>
              <a:t>Łn</a:t>
            </a:r>
            <a:endParaRPr lang="en-US" sz="13800" b="1" dirty="0">
              <a:solidFill>
                <a:schemeClr val="bg1"/>
              </a:solidFill>
              <a:latin typeface="HP001 4 hàng" panose="020B060305030202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xmlns="" id="{A5A98009-76B2-4A6A-99EB-2D8131006083}"/>
                  </a:ext>
                </a:extLst>
              </p14:cNvPr>
              <p14:cNvContentPartPr/>
              <p14:nvPr/>
            </p14:nvContentPartPr>
            <p14:xfrm>
              <a:off x="2901725" y="2771415"/>
              <a:ext cx="360" cy="36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A5A98009-76B2-4A6A-99EB-2D813100608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892725" y="2762775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3" name="Ink 32">
                <a:extLst>
                  <a:ext uri="{FF2B5EF4-FFF2-40B4-BE49-F238E27FC236}">
                    <a16:creationId xmlns:a16="http://schemas.microsoft.com/office/drawing/2014/main" xmlns="" id="{A8BE29E8-1DA2-4F0E-8414-B2C6BDEBDA52}"/>
                  </a:ext>
                </a:extLst>
              </p14:cNvPr>
              <p14:cNvContentPartPr/>
              <p14:nvPr/>
            </p14:nvContentPartPr>
            <p14:xfrm>
              <a:off x="4114268" y="2716853"/>
              <a:ext cx="720" cy="360"/>
            </p14:xfrm>
          </p:contentPart>
        </mc:Choice>
        <mc:Fallback xmlns="">
          <p:pic>
            <p:nvPicPr>
              <p:cNvPr id="33" name="Ink 32">
                <a:extLst>
                  <a:ext uri="{FF2B5EF4-FFF2-40B4-BE49-F238E27FC236}">
                    <a16:creationId xmlns:a16="http://schemas.microsoft.com/office/drawing/2014/main" id="{A8BE29E8-1DA2-4F0E-8414-B2C6BDEBDA52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105268" y="2707853"/>
                <a:ext cx="1836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38" name="Ink 37">
                <a:extLst>
                  <a:ext uri="{FF2B5EF4-FFF2-40B4-BE49-F238E27FC236}">
                    <a16:creationId xmlns:a16="http://schemas.microsoft.com/office/drawing/2014/main" xmlns="" id="{09121B28-53BB-4002-A224-51E9808A3DAA}"/>
                  </a:ext>
                </a:extLst>
              </p14:cNvPr>
              <p14:cNvContentPartPr/>
              <p14:nvPr/>
            </p14:nvContentPartPr>
            <p14:xfrm>
              <a:off x="7138849" y="2762130"/>
              <a:ext cx="360" cy="360"/>
            </p14:xfrm>
          </p:contentPart>
        </mc:Choice>
        <mc:Fallback xmlns="">
          <p:pic>
            <p:nvPicPr>
              <p:cNvPr id="38" name="Ink 37">
                <a:extLst>
                  <a:ext uri="{FF2B5EF4-FFF2-40B4-BE49-F238E27FC236}">
                    <a16:creationId xmlns:a16="http://schemas.microsoft.com/office/drawing/2014/main" id="{09121B28-53BB-4002-A224-51E9808A3DAA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129849" y="2753130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62" name="Ink 61">
                <a:extLst>
                  <a:ext uri="{FF2B5EF4-FFF2-40B4-BE49-F238E27FC236}">
                    <a16:creationId xmlns:a16="http://schemas.microsoft.com/office/drawing/2014/main" xmlns="" id="{1EFEDA3F-255E-4C44-9DF9-B03073210106}"/>
                  </a:ext>
                </a:extLst>
              </p14:cNvPr>
              <p14:cNvContentPartPr/>
              <p14:nvPr/>
            </p14:nvContentPartPr>
            <p14:xfrm>
              <a:off x="7115809" y="2714610"/>
              <a:ext cx="60840" cy="97200"/>
            </p14:xfrm>
          </p:contentPart>
        </mc:Choice>
        <mc:Fallback xmlns="">
          <p:pic>
            <p:nvPicPr>
              <p:cNvPr id="62" name="Ink 61">
                <a:extLst>
                  <a:ext uri="{FF2B5EF4-FFF2-40B4-BE49-F238E27FC236}">
                    <a16:creationId xmlns:a16="http://schemas.microsoft.com/office/drawing/2014/main" id="{1EFEDA3F-255E-4C44-9DF9-B03073210106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111489" y="2710290"/>
                <a:ext cx="69480" cy="105840"/>
              </a:xfrm>
              <a:prstGeom prst="rect">
                <a:avLst/>
              </a:prstGeom>
            </p:spPr>
          </p:pic>
        </mc:Fallback>
      </mc:AlternateContent>
      <p:grpSp>
        <p:nvGrpSpPr>
          <p:cNvPr id="65" name="Group 64">
            <a:extLst>
              <a:ext uri="{FF2B5EF4-FFF2-40B4-BE49-F238E27FC236}">
                <a16:creationId xmlns:a16="http://schemas.microsoft.com/office/drawing/2014/main" xmlns="" id="{4EF18DA2-7DBE-4BE7-A3BF-CBAF8352C2DE}"/>
              </a:ext>
            </a:extLst>
          </p:cNvPr>
          <p:cNvGrpSpPr/>
          <p:nvPr/>
        </p:nvGrpSpPr>
        <p:grpSpPr>
          <a:xfrm>
            <a:off x="7108335" y="2738370"/>
            <a:ext cx="47434" cy="67320"/>
            <a:chOff x="7108335" y="2738370"/>
            <a:chExt cx="47434" cy="67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">
              <p14:nvContentPartPr>
                <p14:cNvPr id="41" name="Ink 40">
                  <a:extLst>
                    <a:ext uri="{FF2B5EF4-FFF2-40B4-BE49-F238E27FC236}">
                      <a16:creationId xmlns:a16="http://schemas.microsoft.com/office/drawing/2014/main" xmlns="" id="{D867E159-797E-4740-BE2C-49D2D685CA0C}"/>
                    </a:ext>
                  </a:extLst>
                </p14:cNvPr>
                <p14:cNvContentPartPr/>
                <p14:nvPr/>
              </p14:nvContentPartPr>
              <p14:xfrm>
                <a:off x="7143529" y="2766810"/>
                <a:ext cx="360" cy="360"/>
              </p14:xfrm>
            </p:contentPart>
          </mc:Choice>
          <mc:Fallback xmlns="">
            <p:pic>
              <p:nvPicPr>
                <p:cNvPr id="41" name="Ink 40">
                  <a:extLst>
                    <a:ext uri="{FF2B5EF4-FFF2-40B4-BE49-F238E27FC236}">
                      <a16:creationId xmlns:a16="http://schemas.microsoft.com/office/drawing/2014/main" id="{D867E159-797E-4740-BE2C-49D2D685CA0C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7139209" y="276249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1">
              <p14:nvContentPartPr>
                <p14:cNvPr id="42" name="Ink 41">
                  <a:extLst>
                    <a:ext uri="{FF2B5EF4-FFF2-40B4-BE49-F238E27FC236}">
                      <a16:creationId xmlns:a16="http://schemas.microsoft.com/office/drawing/2014/main" xmlns="" id="{6263627D-DE98-4B29-BB54-425436DEDC9C}"/>
                    </a:ext>
                  </a:extLst>
                </p14:cNvPr>
                <p14:cNvContentPartPr/>
                <p14:nvPr/>
              </p14:nvContentPartPr>
              <p14:xfrm>
                <a:off x="7143529" y="2754930"/>
                <a:ext cx="360" cy="360"/>
              </p14:xfrm>
            </p:contentPart>
          </mc:Choice>
          <mc:Fallback xmlns="">
            <p:pic>
              <p:nvPicPr>
                <p:cNvPr id="42" name="Ink 41">
                  <a:extLst>
                    <a:ext uri="{FF2B5EF4-FFF2-40B4-BE49-F238E27FC236}">
                      <a16:creationId xmlns:a16="http://schemas.microsoft.com/office/drawing/2014/main" id="{6263627D-DE98-4B29-BB54-425436DEDC9C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7139209" y="275061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43" name="Ink 42">
                  <a:extLst>
                    <a:ext uri="{FF2B5EF4-FFF2-40B4-BE49-F238E27FC236}">
                      <a16:creationId xmlns:a16="http://schemas.microsoft.com/office/drawing/2014/main" xmlns="" id="{B0FC204E-1F5E-4D8D-BD59-BCD4DDA6085F}"/>
                    </a:ext>
                  </a:extLst>
                </p14:cNvPr>
                <p14:cNvContentPartPr/>
                <p14:nvPr/>
              </p14:nvContentPartPr>
              <p14:xfrm>
                <a:off x="7143529" y="2743050"/>
                <a:ext cx="360" cy="360"/>
              </p14:xfrm>
            </p:contentPart>
          </mc:Choice>
          <mc:Fallback xmlns="">
            <p:pic>
              <p:nvPicPr>
                <p:cNvPr id="43" name="Ink 42">
                  <a:extLst>
                    <a:ext uri="{FF2B5EF4-FFF2-40B4-BE49-F238E27FC236}">
                      <a16:creationId xmlns:a16="http://schemas.microsoft.com/office/drawing/2014/main" id="{B0FC204E-1F5E-4D8D-BD59-BCD4DDA6085F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7139209" y="273873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3">
              <p14:nvContentPartPr>
                <p14:cNvPr id="44" name="Ink 43">
                  <a:extLst>
                    <a:ext uri="{FF2B5EF4-FFF2-40B4-BE49-F238E27FC236}">
                      <a16:creationId xmlns:a16="http://schemas.microsoft.com/office/drawing/2014/main" xmlns="" id="{3F067025-1AEE-439E-80A8-F44BF5A71F0D}"/>
                    </a:ext>
                  </a:extLst>
                </p14:cNvPr>
                <p14:cNvContentPartPr/>
                <p14:nvPr/>
              </p14:nvContentPartPr>
              <p14:xfrm>
                <a:off x="7138849" y="2743050"/>
                <a:ext cx="360" cy="360"/>
              </p14:xfrm>
            </p:contentPart>
          </mc:Choice>
          <mc:Fallback xmlns="">
            <p:pic>
              <p:nvPicPr>
                <p:cNvPr id="44" name="Ink 43">
                  <a:extLst>
                    <a:ext uri="{FF2B5EF4-FFF2-40B4-BE49-F238E27FC236}">
                      <a16:creationId xmlns:a16="http://schemas.microsoft.com/office/drawing/2014/main" id="{3F067025-1AEE-439E-80A8-F44BF5A71F0D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7134529" y="273873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46" name="Ink 45">
                  <a:extLst>
                    <a:ext uri="{FF2B5EF4-FFF2-40B4-BE49-F238E27FC236}">
                      <a16:creationId xmlns:a16="http://schemas.microsoft.com/office/drawing/2014/main" xmlns="" id="{12523B9A-5978-4DBA-A0B6-9A1628D98959}"/>
                    </a:ext>
                  </a:extLst>
                </p14:cNvPr>
                <p14:cNvContentPartPr/>
                <p14:nvPr/>
              </p14:nvContentPartPr>
              <p14:xfrm>
                <a:off x="7136329" y="2747730"/>
                <a:ext cx="360" cy="360"/>
              </p14:xfrm>
            </p:contentPart>
          </mc:Choice>
          <mc:Fallback xmlns="">
            <p:pic>
              <p:nvPicPr>
                <p:cNvPr id="46" name="Ink 45">
                  <a:extLst>
                    <a:ext uri="{FF2B5EF4-FFF2-40B4-BE49-F238E27FC236}">
                      <a16:creationId xmlns:a16="http://schemas.microsoft.com/office/drawing/2014/main" id="{12523B9A-5978-4DBA-A0B6-9A1628D98959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7132009" y="274341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5">
              <p14:nvContentPartPr>
                <p14:cNvPr id="47" name="Ink 46">
                  <a:extLst>
                    <a:ext uri="{FF2B5EF4-FFF2-40B4-BE49-F238E27FC236}">
                      <a16:creationId xmlns:a16="http://schemas.microsoft.com/office/drawing/2014/main" xmlns="" id="{00DB0D45-04EF-45F5-BBB3-AF3234F1653B}"/>
                    </a:ext>
                  </a:extLst>
                </p14:cNvPr>
                <p14:cNvContentPartPr/>
                <p14:nvPr/>
              </p14:nvContentPartPr>
              <p14:xfrm>
                <a:off x="7136329" y="2754930"/>
                <a:ext cx="360" cy="360"/>
              </p14:xfrm>
            </p:contentPart>
          </mc:Choice>
          <mc:Fallback xmlns="">
            <p:pic>
              <p:nvPicPr>
                <p:cNvPr id="47" name="Ink 46">
                  <a:extLst>
                    <a:ext uri="{FF2B5EF4-FFF2-40B4-BE49-F238E27FC236}">
                      <a16:creationId xmlns:a16="http://schemas.microsoft.com/office/drawing/2014/main" id="{00DB0D45-04EF-45F5-BBB3-AF3234F1653B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7132009" y="275061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48" name="Ink 47">
                  <a:extLst>
                    <a:ext uri="{FF2B5EF4-FFF2-40B4-BE49-F238E27FC236}">
                      <a16:creationId xmlns:a16="http://schemas.microsoft.com/office/drawing/2014/main" xmlns="" id="{0A89874D-8817-411D-B042-51DC269E899D}"/>
                    </a:ext>
                  </a:extLst>
                </p14:cNvPr>
                <p14:cNvContentPartPr/>
                <p14:nvPr/>
              </p14:nvContentPartPr>
              <p14:xfrm>
                <a:off x="7131649" y="2754930"/>
                <a:ext cx="360" cy="360"/>
              </p14:xfrm>
            </p:contentPart>
          </mc:Choice>
          <mc:Fallback xmlns="">
            <p:pic>
              <p:nvPicPr>
                <p:cNvPr id="48" name="Ink 47">
                  <a:extLst>
                    <a:ext uri="{FF2B5EF4-FFF2-40B4-BE49-F238E27FC236}">
                      <a16:creationId xmlns:a16="http://schemas.microsoft.com/office/drawing/2014/main" id="{0A89874D-8817-411D-B042-51DC269E899D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7127329" y="275061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49" name="Ink 48">
                  <a:extLst>
                    <a:ext uri="{FF2B5EF4-FFF2-40B4-BE49-F238E27FC236}">
                      <a16:creationId xmlns:a16="http://schemas.microsoft.com/office/drawing/2014/main" xmlns="" id="{A59EC22E-9978-450F-89E1-3230FA82F70E}"/>
                    </a:ext>
                  </a:extLst>
                </p14:cNvPr>
                <p14:cNvContentPartPr/>
                <p14:nvPr/>
              </p14:nvContentPartPr>
              <p14:xfrm>
                <a:off x="7129129" y="2766810"/>
                <a:ext cx="360" cy="360"/>
              </p14:xfrm>
            </p:contentPart>
          </mc:Choice>
          <mc:Fallback xmlns="">
            <p:pic>
              <p:nvPicPr>
                <p:cNvPr id="49" name="Ink 48">
                  <a:extLst>
                    <a:ext uri="{FF2B5EF4-FFF2-40B4-BE49-F238E27FC236}">
                      <a16:creationId xmlns:a16="http://schemas.microsoft.com/office/drawing/2014/main" id="{A59EC22E-9978-450F-89E1-3230FA82F70E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7124809" y="276249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50" name="Ink 49">
                  <a:extLst>
                    <a:ext uri="{FF2B5EF4-FFF2-40B4-BE49-F238E27FC236}">
                      <a16:creationId xmlns:a16="http://schemas.microsoft.com/office/drawing/2014/main" xmlns="" id="{4126DBDA-0A7F-44EC-8333-91840EF62235}"/>
                    </a:ext>
                  </a:extLst>
                </p14:cNvPr>
                <p14:cNvContentPartPr/>
                <p14:nvPr/>
              </p14:nvContentPartPr>
              <p14:xfrm>
                <a:off x="7129129" y="2774010"/>
                <a:ext cx="360" cy="720"/>
              </p14:xfrm>
            </p:contentPart>
          </mc:Choice>
          <mc:Fallback xmlns="">
            <p:pic>
              <p:nvPicPr>
                <p:cNvPr id="50" name="Ink 49">
                  <a:extLst>
                    <a:ext uri="{FF2B5EF4-FFF2-40B4-BE49-F238E27FC236}">
                      <a16:creationId xmlns:a16="http://schemas.microsoft.com/office/drawing/2014/main" id="{4126DBDA-0A7F-44EC-8333-91840EF62235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7124809" y="2769690"/>
                  <a:ext cx="9000" cy="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9">
              <p14:nvContentPartPr>
                <p14:cNvPr id="51" name="Ink 50">
                  <a:extLst>
                    <a:ext uri="{FF2B5EF4-FFF2-40B4-BE49-F238E27FC236}">
                      <a16:creationId xmlns:a16="http://schemas.microsoft.com/office/drawing/2014/main" xmlns="" id="{C6AAFEAD-1502-47B1-9A8F-EFCF17C1BC01}"/>
                    </a:ext>
                  </a:extLst>
                </p14:cNvPr>
                <p14:cNvContentPartPr/>
                <p14:nvPr/>
              </p14:nvContentPartPr>
              <p14:xfrm>
                <a:off x="7143529" y="2776170"/>
                <a:ext cx="360" cy="360"/>
              </p14:xfrm>
            </p:contentPart>
          </mc:Choice>
          <mc:Fallback xmlns="">
            <p:pic>
              <p:nvPicPr>
                <p:cNvPr id="51" name="Ink 50">
                  <a:extLst>
                    <a:ext uri="{FF2B5EF4-FFF2-40B4-BE49-F238E27FC236}">
                      <a16:creationId xmlns:a16="http://schemas.microsoft.com/office/drawing/2014/main" id="{C6AAFEAD-1502-47B1-9A8F-EFCF17C1BC01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7139209" y="277185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52" name="Ink 51">
                  <a:extLst>
                    <a:ext uri="{FF2B5EF4-FFF2-40B4-BE49-F238E27FC236}">
                      <a16:creationId xmlns:a16="http://schemas.microsoft.com/office/drawing/2014/main" xmlns="" id="{67CF178B-CCE5-4CA3-890A-E7903692ACC7}"/>
                    </a:ext>
                  </a:extLst>
                </p14:cNvPr>
                <p14:cNvContentPartPr/>
                <p14:nvPr/>
              </p14:nvContentPartPr>
              <p14:xfrm>
                <a:off x="7148209" y="2773650"/>
                <a:ext cx="360" cy="720"/>
              </p14:xfrm>
            </p:contentPart>
          </mc:Choice>
          <mc:Fallback xmlns="">
            <p:pic>
              <p:nvPicPr>
                <p:cNvPr id="52" name="Ink 51">
                  <a:extLst>
                    <a:ext uri="{FF2B5EF4-FFF2-40B4-BE49-F238E27FC236}">
                      <a16:creationId xmlns:a16="http://schemas.microsoft.com/office/drawing/2014/main" id="{67CF178B-CCE5-4CA3-890A-E7903692ACC7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7143889" y="2769330"/>
                  <a:ext cx="9000" cy="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53" name="Ink 52">
                  <a:extLst>
                    <a:ext uri="{FF2B5EF4-FFF2-40B4-BE49-F238E27FC236}">
                      <a16:creationId xmlns:a16="http://schemas.microsoft.com/office/drawing/2014/main" xmlns="" id="{D8BB0D53-D3FC-467B-83CF-368FD47E0970}"/>
                    </a:ext>
                  </a:extLst>
                </p14:cNvPr>
                <p14:cNvContentPartPr/>
                <p14:nvPr/>
              </p14:nvContentPartPr>
              <p14:xfrm>
                <a:off x="7148209" y="2752410"/>
                <a:ext cx="5040" cy="14760"/>
              </p14:xfrm>
            </p:contentPart>
          </mc:Choice>
          <mc:Fallback xmlns="">
            <p:pic>
              <p:nvPicPr>
                <p:cNvPr id="53" name="Ink 52">
                  <a:extLst>
                    <a:ext uri="{FF2B5EF4-FFF2-40B4-BE49-F238E27FC236}">
                      <a16:creationId xmlns:a16="http://schemas.microsoft.com/office/drawing/2014/main" id="{D8BB0D53-D3FC-467B-83CF-368FD47E0970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7143889" y="2748090"/>
                  <a:ext cx="13680" cy="23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3">
              <p14:nvContentPartPr>
                <p14:cNvPr id="54" name="Ink 53">
                  <a:extLst>
                    <a:ext uri="{FF2B5EF4-FFF2-40B4-BE49-F238E27FC236}">
                      <a16:creationId xmlns:a16="http://schemas.microsoft.com/office/drawing/2014/main" xmlns="" id="{4DF124E0-14F5-4A9A-BAA8-A9420F5295F8}"/>
                    </a:ext>
                  </a:extLst>
                </p14:cNvPr>
                <p14:cNvContentPartPr/>
                <p14:nvPr/>
              </p14:nvContentPartPr>
              <p14:xfrm>
                <a:off x="7153249" y="2752410"/>
                <a:ext cx="360" cy="360"/>
              </p14:xfrm>
            </p:contentPart>
          </mc:Choice>
          <mc:Fallback xmlns="">
            <p:pic>
              <p:nvPicPr>
                <p:cNvPr id="54" name="Ink 53">
                  <a:extLst>
                    <a:ext uri="{FF2B5EF4-FFF2-40B4-BE49-F238E27FC236}">
                      <a16:creationId xmlns:a16="http://schemas.microsoft.com/office/drawing/2014/main" id="{4DF124E0-14F5-4A9A-BAA8-A9420F5295F8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7148929" y="274809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55" name="Ink 54">
                  <a:extLst>
                    <a:ext uri="{FF2B5EF4-FFF2-40B4-BE49-F238E27FC236}">
                      <a16:creationId xmlns:a16="http://schemas.microsoft.com/office/drawing/2014/main" xmlns="" id="{E1AFF572-4277-4CF5-83E6-4564E7DB4CA7}"/>
                    </a:ext>
                  </a:extLst>
                </p14:cNvPr>
                <p14:cNvContentPartPr/>
                <p14:nvPr/>
              </p14:nvContentPartPr>
              <p14:xfrm>
                <a:off x="7155409" y="2743050"/>
                <a:ext cx="360" cy="360"/>
              </p14:xfrm>
            </p:contentPart>
          </mc:Choice>
          <mc:Fallback xmlns="">
            <p:pic>
              <p:nvPicPr>
                <p:cNvPr id="55" name="Ink 54">
                  <a:extLst>
                    <a:ext uri="{FF2B5EF4-FFF2-40B4-BE49-F238E27FC236}">
                      <a16:creationId xmlns:a16="http://schemas.microsoft.com/office/drawing/2014/main" id="{E1AFF572-4277-4CF5-83E6-4564E7DB4CA7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7151089" y="273873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5">
              <p14:nvContentPartPr>
                <p14:cNvPr id="56" name="Ink 55">
                  <a:extLst>
                    <a:ext uri="{FF2B5EF4-FFF2-40B4-BE49-F238E27FC236}">
                      <a16:creationId xmlns:a16="http://schemas.microsoft.com/office/drawing/2014/main" xmlns="" id="{E9D3CC31-8E90-4E55-A8E2-A825F3B35444}"/>
                    </a:ext>
                  </a:extLst>
                </p14:cNvPr>
                <p14:cNvContentPartPr/>
                <p14:nvPr/>
              </p14:nvContentPartPr>
              <p14:xfrm>
                <a:off x="7153249" y="2750250"/>
                <a:ext cx="360" cy="1800"/>
              </p14:xfrm>
            </p:contentPart>
          </mc:Choice>
          <mc:Fallback xmlns="">
            <p:pic>
              <p:nvPicPr>
                <p:cNvPr id="56" name="Ink 55">
                  <a:extLst>
                    <a:ext uri="{FF2B5EF4-FFF2-40B4-BE49-F238E27FC236}">
                      <a16:creationId xmlns:a16="http://schemas.microsoft.com/office/drawing/2014/main" id="{E9D3CC31-8E90-4E55-A8E2-A825F3B35444}"/>
                    </a:ext>
                  </a:extLst>
                </p:cNvPr>
                <p:cNvPicPr/>
                <p:nvPr/>
              </p:nvPicPr>
              <p:blipFill>
                <a:blip r:embed="rId26"/>
                <a:stretch>
                  <a:fillRect/>
                </a:stretch>
              </p:blipFill>
              <p:spPr>
                <a:xfrm>
                  <a:off x="7148929" y="2745930"/>
                  <a:ext cx="9000" cy="10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7">
              <p14:nvContentPartPr>
                <p14:cNvPr id="57" name="Ink 56">
                  <a:extLst>
                    <a:ext uri="{FF2B5EF4-FFF2-40B4-BE49-F238E27FC236}">
                      <a16:creationId xmlns:a16="http://schemas.microsoft.com/office/drawing/2014/main" xmlns="" id="{2C8734E6-4A94-44FB-A56F-52F87D4D6B97}"/>
                    </a:ext>
                  </a:extLst>
                </p14:cNvPr>
                <p14:cNvContentPartPr/>
                <p14:nvPr/>
              </p14:nvContentPartPr>
              <p14:xfrm>
                <a:off x="7142449" y="2759610"/>
                <a:ext cx="8280" cy="19080"/>
              </p14:xfrm>
            </p:contentPart>
          </mc:Choice>
          <mc:Fallback xmlns="">
            <p:pic>
              <p:nvPicPr>
                <p:cNvPr id="57" name="Ink 56">
                  <a:extLst>
                    <a:ext uri="{FF2B5EF4-FFF2-40B4-BE49-F238E27FC236}">
                      <a16:creationId xmlns:a16="http://schemas.microsoft.com/office/drawing/2014/main" id="{2C8734E6-4A94-44FB-A56F-52F87D4D6B97}"/>
                    </a:ext>
                  </a:extLst>
                </p:cNvPr>
                <p:cNvPicPr/>
                <p:nvPr/>
              </p:nvPicPr>
              <p:blipFill>
                <a:blip r:embed="rId28"/>
                <a:stretch>
                  <a:fillRect/>
                </a:stretch>
              </p:blipFill>
              <p:spPr>
                <a:xfrm>
                  <a:off x="7138129" y="2755290"/>
                  <a:ext cx="16920" cy="27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9">
              <p14:nvContentPartPr>
                <p14:cNvPr id="58" name="Ink 57">
                  <a:extLst>
                    <a:ext uri="{FF2B5EF4-FFF2-40B4-BE49-F238E27FC236}">
                      <a16:creationId xmlns:a16="http://schemas.microsoft.com/office/drawing/2014/main" xmlns="" id="{F22DD556-B00C-40FE-9F54-4D1E68E9262F}"/>
                    </a:ext>
                  </a:extLst>
                </p14:cNvPr>
                <p14:cNvContentPartPr/>
                <p14:nvPr/>
              </p14:nvContentPartPr>
              <p14:xfrm>
                <a:off x="7141009" y="2781210"/>
                <a:ext cx="360" cy="360"/>
              </p14:xfrm>
            </p:contentPart>
          </mc:Choice>
          <mc:Fallback xmlns="">
            <p:pic>
              <p:nvPicPr>
                <p:cNvPr id="58" name="Ink 57">
                  <a:extLst>
                    <a:ext uri="{FF2B5EF4-FFF2-40B4-BE49-F238E27FC236}">
                      <a16:creationId xmlns:a16="http://schemas.microsoft.com/office/drawing/2014/main" id="{F22DD556-B00C-40FE-9F54-4D1E68E9262F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7136689" y="277689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59" name="Ink 58">
                  <a:extLst>
                    <a:ext uri="{FF2B5EF4-FFF2-40B4-BE49-F238E27FC236}">
                      <a16:creationId xmlns:a16="http://schemas.microsoft.com/office/drawing/2014/main" xmlns="" id="{32AA3DAB-864D-4C67-A791-C262ABF62593}"/>
                    </a:ext>
                  </a:extLst>
                </p14:cNvPr>
                <p14:cNvContentPartPr/>
                <p14:nvPr/>
              </p14:nvContentPartPr>
              <p14:xfrm>
                <a:off x="7134169" y="2776170"/>
                <a:ext cx="360" cy="360"/>
              </p14:xfrm>
            </p:contentPart>
          </mc:Choice>
          <mc:Fallback xmlns="">
            <p:pic>
              <p:nvPicPr>
                <p:cNvPr id="59" name="Ink 58">
                  <a:extLst>
                    <a:ext uri="{FF2B5EF4-FFF2-40B4-BE49-F238E27FC236}">
                      <a16:creationId xmlns:a16="http://schemas.microsoft.com/office/drawing/2014/main" id="{32AA3DAB-864D-4C67-A791-C262ABF62593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7129849" y="277185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1">
              <p14:nvContentPartPr>
                <p14:cNvPr id="60" name="Ink 59">
                  <a:extLst>
                    <a:ext uri="{FF2B5EF4-FFF2-40B4-BE49-F238E27FC236}">
                      <a16:creationId xmlns:a16="http://schemas.microsoft.com/office/drawing/2014/main" xmlns="" id="{8CB83A3C-F93E-4637-9B31-BD141A0D42D0}"/>
                    </a:ext>
                  </a:extLst>
                </p14:cNvPr>
                <p14:cNvContentPartPr/>
                <p14:nvPr/>
              </p14:nvContentPartPr>
              <p14:xfrm>
                <a:off x="7134169" y="2776170"/>
                <a:ext cx="360" cy="360"/>
              </p14:xfrm>
            </p:contentPart>
          </mc:Choice>
          <mc:Fallback xmlns="">
            <p:pic>
              <p:nvPicPr>
                <p:cNvPr id="60" name="Ink 59">
                  <a:extLst>
                    <a:ext uri="{FF2B5EF4-FFF2-40B4-BE49-F238E27FC236}">
                      <a16:creationId xmlns:a16="http://schemas.microsoft.com/office/drawing/2014/main" id="{8CB83A3C-F93E-4637-9B31-BD141A0D42D0}"/>
                    </a:ext>
                  </a:extLst>
                </p:cNvPr>
                <p:cNvPicPr/>
                <p:nvPr/>
              </p:nvPicPr>
              <p:blipFill>
                <a:blip r:embed="rId10"/>
                <a:stretch>
                  <a:fillRect/>
                </a:stretch>
              </p:blipFill>
              <p:spPr>
                <a:xfrm>
                  <a:off x="7129849" y="2771850"/>
                  <a:ext cx="9000" cy="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61" name="Ink 60">
                  <a:extLst>
                    <a:ext uri="{FF2B5EF4-FFF2-40B4-BE49-F238E27FC236}">
                      <a16:creationId xmlns:a16="http://schemas.microsoft.com/office/drawing/2014/main" xmlns="" id="{B02C0E25-D317-4499-B948-D59D6FD82430}"/>
                    </a:ext>
                  </a:extLst>
                </p14:cNvPr>
                <p14:cNvContentPartPr/>
                <p14:nvPr/>
              </p14:nvContentPartPr>
              <p14:xfrm>
                <a:off x="7134169" y="2761050"/>
                <a:ext cx="7920" cy="10800"/>
              </p14:xfrm>
            </p:contentPart>
          </mc:Choice>
          <mc:Fallback xmlns="">
            <p:pic>
              <p:nvPicPr>
                <p:cNvPr id="61" name="Ink 60">
                  <a:extLst>
                    <a:ext uri="{FF2B5EF4-FFF2-40B4-BE49-F238E27FC236}">
                      <a16:creationId xmlns:a16="http://schemas.microsoft.com/office/drawing/2014/main" id="{B02C0E25-D317-4499-B948-D59D6FD82430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7129849" y="2756730"/>
                  <a:ext cx="16560" cy="19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64" name="Ink 63">
                  <a:extLst>
                    <a:ext uri="{FF2B5EF4-FFF2-40B4-BE49-F238E27FC236}">
                      <a16:creationId xmlns:a16="http://schemas.microsoft.com/office/drawing/2014/main" xmlns="" id="{13C6421E-D9AC-4712-8663-8F250AADA071}"/>
                    </a:ext>
                  </a:extLst>
                </p14:cNvPr>
                <p14:cNvContentPartPr/>
                <p14:nvPr/>
              </p14:nvContentPartPr>
              <p14:xfrm>
                <a:off x="7108335" y="2738370"/>
                <a:ext cx="28440" cy="67320"/>
              </p14:xfrm>
            </p:contentPart>
          </mc:Choice>
          <mc:Fallback xmlns="">
            <p:pic>
              <p:nvPicPr>
                <p:cNvPr id="64" name="Ink 63">
                  <a:extLst>
                    <a:ext uri="{FF2B5EF4-FFF2-40B4-BE49-F238E27FC236}">
                      <a16:creationId xmlns:a16="http://schemas.microsoft.com/office/drawing/2014/main" id="{13C6421E-D9AC-4712-8663-8F250AADA071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7104015" y="2734050"/>
                  <a:ext cx="37080" cy="759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xmlns="" id="{631A02EA-A183-43FD-B6AD-A7547D2EED93}"/>
              </a:ext>
            </a:extLst>
          </p:cNvPr>
          <p:cNvGrpSpPr/>
          <p:nvPr/>
        </p:nvGrpSpPr>
        <p:grpSpPr>
          <a:xfrm>
            <a:off x="2890309" y="2709570"/>
            <a:ext cx="43702" cy="76763"/>
            <a:chOff x="2890309" y="2709570"/>
            <a:chExt cx="43702" cy="76763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2" name="Ink 1">
                  <a:extLst>
                    <a:ext uri="{FF2B5EF4-FFF2-40B4-BE49-F238E27FC236}">
                      <a16:creationId xmlns:a16="http://schemas.microsoft.com/office/drawing/2014/main" xmlns="" id="{7203507F-2595-42A6-B0CF-4CE77C4EAC10}"/>
                    </a:ext>
                  </a:extLst>
                </p14:cNvPr>
                <p14:cNvContentPartPr/>
                <p14:nvPr/>
              </p14:nvContentPartPr>
              <p14:xfrm>
                <a:off x="2914325" y="2768535"/>
                <a:ext cx="360" cy="360"/>
              </p14:xfrm>
            </p:contentPart>
          </mc:Choice>
          <mc:Fallback xmlns="">
            <p:pic>
              <p:nvPicPr>
                <p:cNvPr id="2" name="Ink 1">
                  <a:extLst>
                    <a:ext uri="{FF2B5EF4-FFF2-40B4-BE49-F238E27FC236}">
                      <a16:creationId xmlns:a16="http://schemas.microsoft.com/office/drawing/2014/main" id="{7203507F-2595-42A6-B0CF-4CE77C4EAC10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2905685" y="2759535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7">
              <p14:nvContentPartPr>
                <p14:cNvPr id="3" name="Ink 2">
                  <a:extLst>
                    <a:ext uri="{FF2B5EF4-FFF2-40B4-BE49-F238E27FC236}">
                      <a16:creationId xmlns:a16="http://schemas.microsoft.com/office/drawing/2014/main" xmlns="" id="{F50CA214-DAE6-4E41-B41C-B0DFFFFAD041}"/>
                    </a:ext>
                  </a:extLst>
                </p14:cNvPr>
                <p14:cNvContentPartPr/>
                <p14:nvPr/>
              </p14:nvContentPartPr>
              <p14:xfrm>
                <a:off x="2914325" y="2765295"/>
                <a:ext cx="360" cy="360"/>
              </p14:xfrm>
            </p:contentPart>
          </mc:Choice>
          <mc:Fallback xmlns="">
            <p:pic>
              <p:nvPicPr>
                <p:cNvPr id="3" name="Ink 2">
                  <a:extLst>
                    <a:ext uri="{FF2B5EF4-FFF2-40B4-BE49-F238E27FC236}">
                      <a16:creationId xmlns:a16="http://schemas.microsoft.com/office/drawing/2014/main" id="{F50CA214-DAE6-4E41-B41C-B0DFFFFAD041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2905685" y="2756295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6" name="Ink 5">
                  <a:extLst>
                    <a:ext uri="{FF2B5EF4-FFF2-40B4-BE49-F238E27FC236}">
                      <a16:creationId xmlns:a16="http://schemas.microsoft.com/office/drawing/2014/main" xmlns="" id="{5059A15C-7A08-43FA-ACAE-C76B49A24757}"/>
                    </a:ext>
                  </a:extLst>
                </p14:cNvPr>
                <p14:cNvContentPartPr/>
                <p14:nvPr/>
              </p14:nvContentPartPr>
              <p14:xfrm>
                <a:off x="2914325" y="2755575"/>
                <a:ext cx="360" cy="360"/>
              </p14:xfrm>
            </p:contentPart>
          </mc:Choice>
          <mc:Fallback xmlns="">
            <p:pic>
              <p:nvPicPr>
                <p:cNvPr id="6" name="Ink 5">
                  <a:extLst>
                    <a:ext uri="{FF2B5EF4-FFF2-40B4-BE49-F238E27FC236}">
                      <a16:creationId xmlns:a16="http://schemas.microsoft.com/office/drawing/2014/main" id="{5059A15C-7A08-43FA-ACAE-C76B49A24757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2905685" y="2746935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9">
              <p14:nvContentPartPr>
                <p14:cNvPr id="8" name="Ink 7">
                  <a:extLst>
                    <a:ext uri="{FF2B5EF4-FFF2-40B4-BE49-F238E27FC236}">
                      <a16:creationId xmlns:a16="http://schemas.microsoft.com/office/drawing/2014/main" xmlns="" id="{BB751796-F61F-4412-9723-1598A0BF331F}"/>
                    </a:ext>
                  </a:extLst>
                </p14:cNvPr>
                <p14:cNvContentPartPr/>
                <p14:nvPr/>
              </p14:nvContentPartPr>
              <p14:xfrm>
                <a:off x="2914325" y="2749455"/>
                <a:ext cx="360" cy="360"/>
              </p14:xfrm>
            </p:contentPart>
          </mc:Choice>
          <mc:Fallback xmlns="">
            <p:pic>
              <p:nvPicPr>
                <p:cNvPr id="8" name="Ink 7">
                  <a:extLst>
                    <a:ext uri="{FF2B5EF4-FFF2-40B4-BE49-F238E27FC236}">
                      <a16:creationId xmlns:a16="http://schemas.microsoft.com/office/drawing/2014/main" id="{BB751796-F61F-4412-9723-1598A0BF331F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2905685" y="2740455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9" name="Ink 8">
                  <a:extLst>
                    <a:ext uri="{FF2B5EF4-FFF2-40B4-BE49-F238E27FC236}">
                      <a16:creationId xmlns:a16="http://schemas.microsoft.com/office/drawing/2014/main" xmlns="" id="{8944A4F1-045C-4C6A-B80E-C812A7A1F234}"/>
                    </a:ext>
                  </a:extLst>
                </p14:cNvPr>
                <p14:cNvContentPartPr/>
                <p14:nvPr/>
              </p14:nvContentPartPr>
              <p14:xfrm>
                <a:off x="2914325" y="2736495"/>
                <a:ext cx="360" cy="360"/>
              </p14:xfrm>
            </p:contentPart>
          </mc:Choice>
          <mc:Fallback xmlns="">
            <p:pic>
              <p:nvPicPr>
                <p:cNvPr id="9" name="Ink 8">
                  <a:extLst>
                    <a:ext uri="{FF2B5EF4-FFF2-40B4-BE49-F238E27FC236}">
                      <a16:creationId xmlns:a16="http://schemas.microsoft.com/office/drawing/2014/main" id="{8944A4F1-045C-4C6A-B80E-C812A7A1F234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2905685" y="2727855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16" name="Ink 15">
                  <a:extLst>
                    <a:ext uri="{FF2B5EF4-FFF2-40B4-BE49-F238E27FC236}">
                      <a16:creationId xmlns:a16="http://schemas.microsoft.com/office/drawing/2014/main" xmlns="" id="{2C47A5AC-8D76-4F53-9F37-3611840B2759}"/>
                    </a:ext>
                  </a:extLst>
                </p14:cNvPr>
                <p14:cNvContentPartPr/>
                <p14:nvPr/>
              </p14:nvContentPartPr>
              <p14:xfrm>
                <a:off x="2904851" y="2749973"/>
                <a:ext cx="360" cy="360"/>
              </p14:xfrm>
            </p:contentPart>
          </mc:Choice>
          <mc:Fallback xmlns="">
            <p:pic>
              <p:nvPicPr>
                <p:cNvPr id="16" name="Ink 15">
                  <a:extLst>
                    <a:ext uri="{FF2B5EF4-FFF2-40B4-BE49-F238E27FC236}">
                      <a16:creationId xmlns:a16="http://schemas.microsoft.com/office/drawing/2014/main" id="{2C47A5AC-8D76-4F53-9F37-3611840B2759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2896211" y="2741333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18" name="Ink 17">
                  <a:extLst>
                    <a:ext uri="{FF2B5EF4-FFF2-40B4-BE49-F238E27FC236}">
                      <a16:creationId xmlns:a16="http://schemas.microsoft.com/office/drawing/2014/main" xmlns="" id="{8E55032E-8C6E-4906-989E-4EB64EC74A08}"/>
                    </a:ext>
                  </a:extLst>
                </p14:cNvPr>
                <p14:cNvContentPartPr/>
                <p14:nvPr/>
              </p14:nvContentPartPr>
              <p14:xfrm>
                <a:off x="2900171" y="2757173"/>
                <a:ext cx="360" cy="360"/>
              </p14:xfrm>
            </p:contentPart>
          </mc:Choice>
          <mc:Fallback xmlns="">
            <p:pic>
              <p:nvPicPr>
                <p:cNvPr id="18" name="Ink 17">
                  <a:extLst>
                    <a:ext uri="{FF2B5EF4-FFF2-40B4-BE49-F238E27FC236}">
                      <a16:creationId xmlns:a16="http://schemas.microsoft.com/office/drawing/2014/main" id="{8E55032E-8C6E-4906-989E-4EB64EC74A08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2891531" y="2748533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20" name="Ink 19">
                  <a:extLst>
                    <a:ext uri="{FF2B5EF4-FFF2-40B4-BE49-F238E27FC236}">
                      <a16:creationId xmlns:a16="http://schemas.microsoft.com/office/drawing/2014/main" xmlns="" id="{F5C96993-77F4-48B7-BB81-118B29778CD5}"/>
                    </a:ext>
                  </a:extLst>
                </p14:cNvPr>
                <p14:cNvContentPartPr/>
                <p14:nvPr/>
              </p14:nvContentPartPr>
              <p14:xfrm>
                <a:off x="2916731" y="2764373"/>
                <a:ext cx="360" cy="360"/>
              </p14:xfrm>
            </p:contentPart>
          </mc:Choice>
          <mc:Fallback xmlns="">
            <p:pic>
              <p:nvPicPr>
                <p:cNvPr id="20" name="Ink 19">
                  <a:extLst>
                    <a:ext uri="{FF2B5EF4-FFF2-40B4-BE49-F238E27FC236}">
                      <a16:creationId xmlns:a16="http://schemas.microsoft.com/office/drawing/2014/main" id="{F5C96993-77F4-48B7-BB81-118B29778CD5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2908091" y="2755733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21" name="Ink 20">
                  <a:extLst>
                    <a:ext uri="{FF2B5EF4-FFF2-40B4-BE49-F238E27FC236}">
                      <a16:creationId xmlns:a16="http://schemas.microsoft.com/office/drawing/2014/main" xmlns="" id="{14516EA7-B742-48AF-9F7C-0F9D38401CEC}"/>
                    </a:ext>
                  </a:extLst>
                </p14:cNvPr>
                <p14:cNvContentPartPr/>
                <p14:nvPr/>
              </p14:nvContentPartPr>
              <p14:xfrm>
                <a:off x="2926451" y="2762213"/>
                <a:ext cx="360" cy="360"/>
              </p14:xfrm>
            </p:contentPart>
          </mc:Choice>
          <mc:Fallback xmlns="">
            <p:pic>
              <p:nvPicPr>
                <p:cNvPr id="21" name="Ink 20">
                  <a:extLst>
                    <a:ext uri="{FF2B5EF4-FFF2-40B4-BE49-F238E27FC236}">
                      <a16:creationId xmlns:a16="http://schemas.microsoft.com/office/drawing/2014/main" id="{14516EA7-B742-48AF-9F7C-0F9D38401CEC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2917451" y="2753213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5">
              <p14:nvContentPartPr>
                <p14:cNvPr id="22" name="Ink 21">
                  <a:extLst>
                    <a:ext uri="{FF2B5EF4-FFF2-40B4-BE49-F238E27FC236}">
                      <a16:creationId xmlns:a16="http://schemas.microsoft.com/office/drawing/2014/main" xmlns="" id="{7F9AE48B-6587-4138-B85E-ED966EE89FA3}"/>
                    </a:ext>
                  </a:extLst>
                </p14:cNvPr>
                <p14:cNvContentPartPr/>
                <p14:nvPr/>
              </p14:nvContentPartPr>
              <p14:xfrm>
                <a:off x="2933651" y="2757173"/>
                <a:ext cx="360" cy="360"/>
              </p14:xfrm>
            </p:contentPart>
          </mc:Choice>
          <mc:Fallback xmlns="">
            <p:pic>
              <p:nvPicPr>
                <p:cNvPr id="22" name="Ink 21">
                  <a:extLst>
                    <a:ext uri="{FF2B5EF4-FFF2-40B4-BE49-F238E27FC236}">
                      <a16:creationId xmlns:a16="http://schemas.microsoft.com/office/drawing/2014/main" id="{7F9AE48B-6587-4138-B85E-ED966EE89FA3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2924651" y="2748533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25" name="Ink 24">
                  <a:extLst>
                    <a:ext uri="{FF2B5EF4-FFF2-40B4-BE49-F238E27FC236}">
                      <a16:creationId xmlns:a16="http://schemas.microsoft.com/office/drawing/2014/main" xmlns="" id="{C3339498-3928-4991-8326-96124A5E0A82}"/>
                    </a:ext>
                  </a:extLst>
                </p14:cNvPr>
                <p14:cNvContentPartPr/>
                <p14:nvPr/>
              </p14:nvContentPartPr>
              <p14:xfrm>
                <a:off x="2916731" y="2780933"/>
                <a:ext cx="360" cy="360"/>
              </p14:xfrm>
            </p:contentPart>
          </mc:Choice>
          <mc:Fallback xmlns="">
            <p:pic>
              <p:nvPicPr>
                <p:cNvPr id="25" name="Ink 24">
                  <a:extLst>
                    <a:ext uri="{FF2B5EF4-FFF2-40B4-BE49-F238E27FC236}">
                      <a16:creationId xmlns:a16="http://schemas.microsoft.com/office/drawing/2014/main" id="{C3339498-3928-4991-8326-96124A5E0A82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2908091" y="2772293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26" name="Ink 25">
                  <a:extLst>
                    <a:ext uri="{FF2B5EF4-FFF2-40B4-BE49-F238E27FC236}">
                      <a16:creationId xmlns:a16="http://schemas.microsoft.com/office/drawing/2014/main" xmlns="" id="{6A16F018-303A-4798-9DF7-93ECCC997F22}"/>
                    </a:ext>
                  </a:extLst>
                </p14:cNvPr>
                <p14:cNvContentPartPr/>
                <p14:nvPr/>
              </p14:nvContentPartPr>
              <p14:xfrm>
                <a:off x="2923931" y="2771573"/>
                <a:ext cx="360" cy="360"/>
              </p14:xfrm>
            </p:contentPart>
          </mc:Choice>
          <mc:Fallback xmlns="">
            <p:pic>
              <p:nvPicPr>
                <p:cNvPr id="26" name="Ink 25">
                  <a:extLst>
                    <a:ext uri="{FF2B5EF4-FFF2-40B4-BE49-F238E27FC236}">
                      <a16:creationId xmlns:a16="http://schemas.microsoft.com/office/drawing/2014/main" id="{6A16F018-303A-4798-9DF7-93ECCC997F22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2915291" y="2762573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28" name="Ink 27">
                  <a:extLst>
                    <a:ext uri="{FF2B5EF4-FFF2-40B4-BE49-F238E27FC236}">
                      <a16:creationId xmlns:a16="http://schemas.microsoft.com/office/drawing/2014/main" xmlns="" id="{06AC8577-1C94-4B04-A920-BC55EEC1AB99}"/>
                    </a:ext>
                  </a:extLst>
                </p14:cNvPr>
                <p14:cNvContentPartPr/>
                <p14:nvPr/>
              </p14:nvContentPartPr>
              <p14:xfrm>
                <a:off x="2931131" y="2771573"/>
                <a:ext cx="360" cy="360"/>
              </p14:xfrm>
            </p:contentPart>
          </mc:Choice>
          <mc:Fallback xmlns="">
            <p:pic>
              <p:nvPicPr>
                <p:cNvPr id="28" name="Ink 27">
                  <a:extLst>
                    <a:ext uri="{FF2B5EF4-FFF2-40B4-BE49-F238E27FC236}">
                      <a16:creationId xmlns:a16="http://schemas.microsoft.com/office/drawing/2014/main" id="{06AC8577-1C94-4B04-A920-BC55EEC1AB99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2922491" y="2762573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29" name="Ink 28">
                  <a:extLst>
                    <a:ext uri="{FF2B5EF4-FFF2-40B4-BE49-F238E27FC236}">
                      <a16:creationId xmlns:a16="http://schemas.microsoft.com/office/drawing/2014/main" xmlns="" id="{6B21AD4A-2497-4ADB-AC78-43B8091C7B06}"/>
                    </a:ext>
                  </a:extLst>
                </p14:cNvPr>
                <p14:cNvContentPartPr/>
                <p14:nvPr/>
              </p14:nvContentPartPr>
              <p14:xfrm>
                <a:off x="2904851" y="2785973"/>
                <a:ext cx="360" cy="360"/>
              </p14:xfrm>
            </p:contentPart>
          </mc:Choice>
          <mc:Fallback xmlns="">
            <p:pic>
              <p:nvPicPr>
                <p:cNvPr id="29" name="Ink 28">
                  <a:extLst>
                    <a:ext uri="{FF2B5EF4-FFF2-40B4-BE49-F238E27FC236}">
                      <a16:creationId xmlns:a16="http://schemas.microsoft.com/office/drawing/2014/main" id="{6B21AD4A-2497-4ADB-AC78-43B8091C7B06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2896211" y="2776973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30" name="Ink 29">
                  <a:extLst>
                    <a:ext uri="{FF2B5EF4-FFF2-40B4-BE49-F238E27FC236}">
                      <a16:creationId xmlns:a16="http://schemas.microsoft.com/office/drawing/2014/main" xmlns="" id="{3CD2AA9B-96FD-4C18-AF6F-4C05D0A2C075}"/>
                    </a:ext>
                  </a:extLst>
                </p14:cNvPr>
                <p14:cNvContentPartPr/>
                <p14:nvPr/>
              </p14:nvContentPartPr>
              <p14:xfrm>
                <a:off x="2904851" y="2785973"/>
                <a:ext cx="360" cy="360"/>
              </p14:xfrm>
            </p:contentPart>
          </mc:Choice>
          <mc:Fallback xmlns="">
            <p:pic>
              <p:nvPicPr>
                <p:cNvPr id="30" name="Ink 29">
                  <a:extLst>
                    <a:ext uri="{FF2B5EF4-FFF2-40B4-BE49-F238E27FC236}">
                      <a16:creationId xmlns:a16="http://schemas.microsoft.com/office/drawing/2014/main" id="{3CD2AA9B-96FD-4C18-AF6F-4C05D0A2C075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2896211" y="2776973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66" name="Ink 65">
                  <a:extLst>
                    <a:ext uri="{FF2B5EF4-FFF2-40B4-BE49-F238E27FC236}">
                      <a16:creationId xmlns:a16="http://schemas.microsoft.com/office/drawing/2014/main" xmlns="" id="{F8607316-B8FE-47FE-8BBC-5A2A823246FB}"/>
                    </a:ext>
                  </a:extLst>
                </p14:cNvPr>
                <p14:cNvContentPartPr/>
                <p14:nvPr/>
              </p14:nvContentPartPr>
              <p14:xfrm>
                <a:off x="2890309" y="2709570"/>
                <a:ext cx="36360" cy="68040"/>
              </p14:xfrm>
            </p:contentPart>
          </mc:Choice>
          <mc:Fallback xmlns="">
            <p:pic>
              <p:nvPicPr>
                <p:cNvPr id="66" name="Ink 65">
                  <a:extLst>
                    <a:ext uri="{FF2B5EF4-FFF2-40B4-BE49-F238E27FC236}">
                      <a16:creationId xmlns:a16="http://schemas.microsoft.com/office/drawing/2014/main" id="{F8607316-B8FE-47FE-8BBC-5A2A823246FB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2885989" y="2705250"/>
                  <a:ext cx="45000" cy="766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53">
            <p14:nvContentPartPr>
              <p14:cNvPr id="73" name="Ink 72">
                <a:extLst>
                  <a:ext uri="{FF2B5EF4-FFF2-40B4-BE49-F238E27FC236}">
                    <a16:creationId xmlns:a16="http://schemas.microsoft.com/office/drawing/2014/main" xmlns="" id="{869D0BCE-BAA2-4953-8916-804580A757B3}"/>
                  </a:ext>
                </a:extLst>
              </p14:cNvPr>
              <p14:cNvContentPartPr/>
              <p14:nvPr/>
            </p14:nvContentPartPr>
            <p14:xfrm>
              <a:off x="685220" y="-762240"/>
              <a:ext cx="360" cy="5400"/>
            </p14:xfrm>
          </p:contentPart>
        </mc:Choice>
        <mc:Fallback xmlns="">
          <p:pic>
            <p:nvPicPr>
              <p:cNvPr id="73" name="Ink 72">
                <a:extLst>
                  <a:ext uri="{FF2B5EF4-FFF2-40B4-BE49-F238E27FC236}">
                    <a16:creationId xmlns:a16="http://schemas.microsoft.com/office/drawing/2014/main" id="{869D0BCE-BAA2-4953-8916-804580A757B3}"/>
                  </a:ext>
                </a:extLst>
              </p:cNvPr>
              <p:cNvPicPr/>
              <p:nvPr/>
            </p:nvPicPr>
            <p:blipFill>
              <a:blip r:embed="rId54"/>
              <a:stretch>
                <a:fillRect/>
              </a:stretch>
            </p:blipFill>
            <p:spPr>
              <a:xfrm>
                <a:off x="680900" y="-766560"/>
                <a:ext cx="9000" cy="14040"/>
              </a:xfrm>
              <a:prstGeom prst="rect">
                <a:avLst/>
              </a:prstGeom>
            </p:spPr>
          </p:pic>
        </mc:Fallback>
      </mc:AlternateContent>
      <p:sp>
        <p:nvSpPr>
          <p:cNvPr id="76" name="TextBox 75">
            <a:extLst>
              <a:ext uri="{FF2B5EF4-FFF2-40B4-BE49-F238E27FC236}">
                <a16:creationId xmlns:a16="http://schemas.microsoft.com/office/drawing/2014/main" xmlns="" id="{3609CE28-7EBA-4A56-A0B6-100B94E16574}"/>
              </a:ext>
            </a:extLst>
          </p:cNvPr>
          <p:cNvSpPr txBox="1"/>
          <p:nvPr/>
        </p:nvSpPr>
        <p:spPr>
          <a:xfrm>
            <a:off x="3992500" y="1754642"/>
            <a:ext cx="163928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3800" b="1" dirty="0">
                <a:solidFill>
                  <a:schemeClr val="bg1"/>
                </a:solidFill>
                <a:latin typeface="HP001 4 hàng" panose="020B0603050302020204" pitchFamily="34" charset="0"/>
              </a:rPr>
              <a:t>h</a:t>
            </a:r>
            <a:endParaRPr lang="en-US" sz="13800" b="1" dirty="0">
              <a:solidFill>
                <a:schemeClr val="bg1"/>
              </a:solidFill>
              <a:latin typeface="HP001 4 hàng" panose="020B0603050302020204" pitchFamily="34" charset="0"/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xmlns="" id="{18DFEB05-D726-4DE8-A72E-4CEC41753A2C}"/>
              </a:ext>
            </a:extLst>
          </p:cNvPr>
          <p:cNvSpPr txBox="1"/>
          <p:nvPr/>
        </p:nvSpPr>
        <p:spPr>
          <a:xfrm>
            <a:off x="8234858" y="1737497"/>
            <a:ext cx="163928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3800" b="1" dirty="0">
                <a:solidFill>
                  <a:schemeClr val="bg1"/>
                </a:solidFill>
                <a:latin typeface="HP001 4 hàng" panose="020B0603050302020204" pitchFamily="34" charset="0"/>
              </a:rPr>
              <a:t>h</a:t>
            </a:r>
            <a:endParaRPr lang="en-US" sz="13800" b="1" dirty="0">
              <a:solidFill>
                <a:schemeClr val="bg1"/>
              </a:solidFill>
              <a:latin typeface="HP001 4 hàng" panose="020B0603050302020204" pitchFamily="34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1465" y="6471686"/>
            <a:ext cx="12190535" cy="386314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7357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4EA02DD5-C792-4DCE-8073-3A1E5B5343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9" r="3947"/>
          <a:stretch/>
        </p:blipFill>
        <p:spPr bwMode="auto">
          <a:xfrm>
            <a:off x="1138646" y="759668"/>
            <a:ext cx="9914708" cy="5108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8924DF9-DD52-4C0F-86A4-1D2BDBEBB294}"/>
              </a:ext>
            </a:extLst>
          </p:cNvPr>
          <p:cNvSpPr txBox="1"/>
          <p:nvPr/>
        </p:nvSpPr>
        <p:spPr>
          <a:xfrm>
            <a:off x="2386354" y="2107678"/>
            <a:ext cx="84130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3800" b="1" dirty="0">
                <a:solidFill>
                  <a:schemeClr val="bg1"/>
                </a:solidFill>
                <a:latin typeface="HP001 4 hàng" panose="020B0603050302020204" pitchFamily="34" charset="0"/>
              </a:rPr>
              <a:t>kính mắt</a:t>
            </a:r>
            <a:endParaRPr lang="en-US" sz="13800" b="1" dirty="0">
              <a:solidFill>
                <a:schemeClr val="bg1"/>
              </a:solidFill>
              <a:latin typeface="HP001 4 hàng" panose="020B06030503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65" y="6471686"/>
            <a:ext cx="12190535" cy="386314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9609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4EA02DD5-C792-4DCE-8073-3A1E5B5343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9" r="3947"/>
          <a:stretch/>
        </p:blipFill>
        <p:spPr bwMode="auto">
          <a:xfrm>
            <a:off x="1249681" y="772368"/>
            <a:ext cx="9914708" cy="5108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88924DF9-DD52-4C0F-86A4-1D2BDBEBB294}"/>
              </a:ext>
            </a:extLst>
          </p:cNvPr>
          <p:cNvSpPr txBox="1"/>
          <p:nvPr/>
        </p:nvSpPr>
        <p:spPr>
          <a:xfrm>
            <a:off x="2646711" y="2136704"/>
            <a:ext cx="137919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b="1" dirty="0" err="1">
                <a:solidFill>
                  <a:schemeClr val="bg1"/>
                </a:solidFill>
                <a:latin typeface="HP001 4 hàng" panose="020B0603050302020204" pitchFamily="34" charset="0"/>
              </a:rPr>
              <a:t>i</a:t>
            </a:r>
            <a:r>
              <a:rPr lang="vi-VN" sz="13800" b="1" dirty="0">
                <a:solidFill>
                  <a:schemeClr val="bg1"/>
                </a:solidFill>
                <a:latin typeface="HP001 4 hàng" panose="020B0603050302020204" pitchFamily="34" charset="0"/>
              </a:rPr>
              <a:t>c</a:t>
            </a:r>
            <a:endParaRPr lang="en-US" sz="13800" b="1" dirty="0">
              <a:solidFill>
                <a:schemeClr val="bg1"/>
              </a:solidFill>
              <a:latin typeface="HP001 4 hàng" panose="020B06030503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AFC207A1-CA9F-47BD-80E3-D9A148342DB9}"/>
              </a:ext>
            </a:extLst>
          </p:cNvPr>
          <p:cNvSpPr txBox="1"/>
          <p:nvPr/>
        </p:nvSpPr>
        <p:spPr>
          <a:xfrm>
            <a:off x="6842050" y="2136703"/>
            <a:ext cx="132405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b="1" dirty="0" err="1">
                <a:solidFill>
                  <a:schemeClr val="bg1"/>
                </a:solidFill>
                <a:latin typeface="HP001 4 hàng" panose="020B0603050302020204" pitchFamily="34" charset="0"/>
              </a:rPr>
              <a:t>i</a:t>
            </a:r>
            <a:r>
              <a:rPr lang="vi-VN" sz="13800" b="1" dirty="0">
                <a:solidFill>
                  <a:schemeClr val="bg1"/>
                </a:solidFill>
                <a:latin typeface="HP001 4 hàng" panose="020B0603050302020204" pitchFamily="34" charset="0"/>
              </a:rPr>
              <a:t>c</a:t>
            </a:r>
            <a:endParaRPr lang="en-US" sz="13800" b="1" dirty="0">
              <a:solidFill>
                <a:schemeClr val="bg1"/>
              </a:solidFill>
              <a:latin typeface="HP001 4 hàng" panose="020B06030503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1215A29E-0DC1-4887-9EF5-300CBB9E39D1}"/>
              </a:ext>
            </a:extLst>
          </p:cNvPr>
          <p:cNvSpPr txBox="1"/>
          <p:nvPr/>
        </p:nvSpPr>
        <p:spPr>
          <a:xfrm>
            <a:off x="3650010" y="2167911"/>
            <a:ext cx="137919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3800" b="1" dirty="0">
                <a:solidFill>
                  <a:schemeClr val="bg1"/>
                </a:solidFill>
                <a:latin typeface="HP001 4 hàng" panose="020B0603050302020204" pitchFamily="34" charset="0"/>
              </a:rPr>
              <a:t>h</a:t>
            </a:r>
            <a:endParaRPr lang="en-US" sz="13800" b="1" dirty="0">
              <a:solidFill>
                <a:schemeClr val="bg1"/>
              </a:solidFill>
              <a:latin typeface="HP001 4 hàng" panose="020B06030503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B0CD0E9A-6A5E-4649-9071-F30FDF18EEC0}"/>
              </a:ext>
            </a:extLst>
          </p:cNvPr>
          <p:cNvSpPr txBox="1"/>
          <p:nvPr/>
        </p:nvSpPr>
        <p:spPr>
          <a:xfrm>
            <a:off x="7845350" y="2168604"/>
            <a:ext cx="137919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3800" b="1" dirty="0">
                <a:solidFill>
                  <a:schemeClr val="bg1"/>
                </a:solidFill>
                <a:latin typeface="HP001 4 hàng" panose="020B0603050302020204" pitchFamily="34" charset="0"/>
              </a:rPr>
              <a:t>h</a:t>
            </a:r>
            <a:endParaRPr lang="en-US" sz="13800" b="1" dirty="0">
              <a:solidFill>
                <a:schemeClr val="bg1"/>
              </a:solidFill>
              <a:latin typeface="HP001 4 hàng" panose="020B06030503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465" y="6471686"/>
            <a:ext cx="12190535" cy="386314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7718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4EA02DD5-C792-4DCE-8073-3A1E5B5343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9" r="3947"/>
          <a:stretch/>
        </p:blipFill>
        <p:spPr bwMode="auto">
          <a:xfrm>
            <a:off x="1097281" y="378668"/>
            <a:ext cx="9914708" cy="5108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76DA3D14-D1E1-4729-801F-BFDBFAB47642}"/>
              </a:ext>
            </a:extLst>
          </p:cNvPr>
          <p:cNvSpPr txBox="1"/>
          <p:nvPr/>
        </p:nvSpPr>
        <p:spPr>
          <a:xfrm>
            <a:off x="2598989" y="1713978"/>
            <a:ext cx="84130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800" b="1" dirty="0">
                <a:solidFill>
                  <a:schemeClr val="bg1"/>
                </a:solidFill>
                <a:latin typeface="HP001 4 hàng" panose="020B0603050302020204" pitchFamily="34" charset="0"/>
              </a:rPr>
              <a:t>l</a:t>
            </a:r>
            <a:r>
              <a:rPr lang="vi-VN" sz="13800" b="1" dirty="0">
                <a:solidFill>
                  <a:schemeClr val="bg1"/>
                </a:solidFill>
                <a:latin typeface="HP001 4 hàng" panose="020B0603050302020204" pitchFamily="34" charset="0"/>
              </a:rPr>
              <a:t>ịc</a:t>
            </a:r>
            <a:r>
              <a:rPr lang="en-US" sz="13800" b="1" dirty="0">
                <a:solidFill>
                  <a:schemeClr val="bg1"/>
                </a:solidFill>
                <a:latin typeface="HP001 4 hàng" panose="020B0603050302020204" pitchFamily="34" charset="0"/>
              </a:rPr>
              <a:t> </a:t>
            </a:r>
            <a:r>
              <a:rPr lang="vi-VN" sz="13800" b="1" dirty="0">
                <a:solidFill>
                  <a:schemeClr val="bg1"/>
                </a:solidFill>
                <a:latin typeface="HP001 4 hàng" panose="020B0603050302020204" pitchFamily="34" charset="0"/>
              </a:rPr>
              <a:t> </a:t>
            </a:r>
            <a:r>
              <a:rPr lang="en-US" sz="13800" b="1" dirty="0">
                <a:solidFill>
                  <a:schemeClr val="bg1"/>
                </a:solidFill>
                <a:latin typeface="HP001 4 hàng" panose="020B0603050302020204" pitchFamily="34" charset="0"/>
              </a:rPr>
              <a:t> </a:t>
            </a:r>
            <a:r>
              <a:rPr lang="vi-VN" sz="13800" b="1" dirty="0">
                <a:solidFill>
                  <a:schemeClr val="bg1"/>
                </a:solidFill>
                <a:latin typeface="HP001 4 hàng" panose="020B0603050302020204" pitchFamily="34" charset="0"/>
              </a:rPr>
              <a:t>bàn</a:t>
            </a:r>
            <a:endParaRPr lang="en-US" sz="13800" b="1" dirty="0">
              <a:solidFill>
                <a:schemeClr val="bg1"/>
              </a:solidFill>
              <a:latin typeface="HP001 4 hàng" panose="020B06030503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E05D8787-AD82-4F5D-833D-F39B6006A69C}"/>
              </a:ext>
            </a:extLst>
          </p:cNvPr>
          <p:cNvSpPr txBox="1"/>
          <p:nvPr/>
        </p:nvSpPr>
        <p:spPr>
          <a:xfrm>
            <a:off x="4310410" y="1748811"/>
            <a:ext cx="1379191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13800" b="1" dirty="0">
                <a:solidFill>
                  <a:schemeClr val="bg1"/>
                </a:solidFill>
                <a:latin typeface="HP001 4 hàng" panose="020B0603050302020204" pitchFamily="34" charset="0"/>
              </a:rPr>
              <a:t>h</a:t>
            </a:r>
            <a:endParaRPr lang="en-US" sz="13800" b="1" dirty="0">
              <a:solidFill>
                <a:schemeClr val="bg1"/>
              </a:solidFill>
              <a:latin typeface="HP001 4 hàng" panose="020B06030503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465" y="6471686"/>
            <a:ext cx="12190535" cy="386314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0494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7333" l="0" r="96889">
                        <a14:foregroundMark x1="32000" y1="68000" x2="32000" y2="68000"/>
                        <a14:foregroundMark x1="47111" y1="69778" x2="47111" y2="69778"/>
                        <a14:foregroundMark x1="34667" y1="60889" x2="28000" y2="7288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346" y="41557"/>
            <a:ext cx="1037738" cy="1001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5782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9700" y="-101600"/>
            <a:ext cx="12623800" cy="709533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30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35416">
            <a:off x="10117150" y="3301202"/>
            <a:ext cx="1806431" cy="343222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50544">
            <a:off x="10702559" y="336945"/>
            <a:ext cx="1244391" cy="250273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12681" flipH="1">
            <a:off x="318130" y="46898"/>
            <a:ext cx="943432" cy="193565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99852">
            <a:off x="167812" y="2432585"/>
            <a:ext cx="3073042" cy="478271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12933">
            <a:off x="1576830" y="-1397428"/>
            <a:ext cx="1921689" cy="310283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00358">
            <a:off x="8073984" y="-2074053"/>
            <a:ext cx="2397137" cy="4119794"/>
          </a:xfrm>
          <a:prstGeom prst="rect">
            <a:avLst/>
          </a:prstGeom>
        </p:spPr>
      </p:pic>
      <p:pic>
        <p:nvPicPr>
          <p:cNvPr id="2050" name="Picture 2" descr="Káº¿t quáº£ hÃ¬nh áº£nh cho frame cloud cartoon"/>
          <p:cNvPicPr>
            <a:picLocks noChangeAspect="1" noChangeArrowheads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100000" l="0" r="100000">
                        <a14:foregroundMark x1="18927" y1="8621" x2="13277" y2="23276"/>
                        <a14:foregroundMark x1="3672" y1="32328" x2="62429" y2="87931"/>
                        <a14:foregroundMark x1="72316" y1="4741" x2="32768" y2="8190"/>
                        <a14:foregroundMark x1="32486" y1="9052" x2="21751" y2="24138"/>
                        <a14:foregroundMark x1="3107" y1="30603" x2="5932" y2="74138"/>
                        <a14:foregroundMark x1="4802" y1="77155" x2="33333" y2="65948"/>
                        <a14:foregroundMark x1="9322" y1="84483" x2="39831" y2="84914"/>
                        <a14:foregroundMark x1="30791" y1="90948" x2="47740" y2="94397"/>
                        <a14:foregroundMark x1="97458" y1="61638" x2="75141" y2="80172"/>
                        <a14:foregroundMark x1="75706" y1="9483" x2="94633" y2="43534"/>
                        <a14:foregroundMark x1="91525" y1="21121" x2="94350" y2="33621"/>
                        <a14:backgroundMark x1="84463" y1="5172" x2="94350" y2="10345"/>
                        <a14:backgroundMark x1="94350" y1="84483" x2="82768" y2="93103"/>
                        <a14:backgroundMark x1="7062" y1="91379" x2="15819" y2="95259"/>
                        <a14:backgroundMark x1="9887" y1="4310" x2="7062" y2="17241"/>
                        <a14:backgroundMark x1="847" y1="48707" x2="847" y2="53879"/>
                        <a14:backgroundMark x1="58475" y1="1293" x2="60169" y2="172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3870" y="280265"/>
            <a:ext cx="4956730" cy="2996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13149">
            <a:off x="7612986" y="3210735"/>
            <a:ext cx="1393654" cy="2318590"/>
          </a:xfrm>
          <a:prstGeom prst="rect">
            <a:avLst/>
          </a:prstGeom>
        </p:spPr>
      </p:pic>
      <p:pic>
        <p:nvPicPr>
          <p:cNvPr id="14" name="Picture 10" descr="C:\Users\ADMIN\Desktop\Tai nguyen thiet ke tro choi\Angry birds epic birds\1505573783630 (2).png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5925" y="3538423"/>
            <a:ext cx="1152193" cy="700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4198317" y="1362846"/>
            <a:ext cx="400994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+mj-lt"/>
                <a:cs typeface="Times New Roman" panose="02020603050405020304" pitchFamily="18" charset="0"/>
              </a:rPr>
              <a:t>BAY LÊN NÀO</a:t>
            </a:r>
          </a:p>
        </p:txBody>
      </p:sp>
      <p:pic>
        <p:nvPicPr>
          <p:cNvPr id="2" name="Nhac Gunb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8"/>
          <a:stretch>
            <a:fillRect/>
          </a:stretch>
        </p:blipFill>
        <p:spPr>
          <a:xfrm>
            <a:off x="12603516" y="59817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4422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6122" numSld="2">
                <p:cTn id="2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D20AC46-6B5D-4545-8842-2273CD1732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546" y="365125"/>
            <a:ext cx="10515600" cy="1325563"/>
          </a:xfrm>
        </p:spPr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5CC07348-1EE9-42A4-9003-30EC46AC56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8546" y="1825625"/>
            <a:ext cx="10515600" cy="4351338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AF97DF40-F98C-4DB6-98AC-5BDF9E8422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2706"/>
            <a:ext cx="12192000" cy="689165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00589018-88E4-486D-A347-29E127DD88E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958" y="1702028"/>
            <a:ext cx="1702671" cy="342443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1E3821FB-EFD5-43DD-94FB-0DF6667EE87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6591" y="2400325"/>
            <a:ext cx="1732044" cy="377351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10AB7424-9D88-4F59-8684-B60CD619849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8635" y="1114831"/>
            <a:ext cx="2175133" cy="338525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C97BE82C-108D-47F9-B9AB-16EC42191CC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4550" y="2808834"/>
            <a:ext cx="1921689" cy="310283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D5345B50-778A-4E50-80F9-EE074E2D8F5D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3936" y="1713151"/>
            <a:ext cx="1934848" cy="33252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A266F292-EC92-4F40-93F0-6EF0B82E87E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6632" y="3206950"/>
            <a:ext cx="1892555" cy="3148600"/>
          </a:xfrm>
          <a:prstGeom prst="rect">
            <a:avLst/>
          </a:prstGeom>
        </p:spPr>
      </p:pic>
      <p:sp>
        <p:nvSpPr>
          <p:cNvPr id="13" name="Rounded Rectangle 28">
            <a:extLst>
              <a:ext uri="{FF2B5EF4-FFF2-40B4-BE49-F238E27FC236}">
                <a16:creationId xmlns:a16="http://schemas.microsoft.com/office/drawing/2014/main" xmlns="" id="{CEB0DE2C-4A82-4B85-B960-F947777FFE45}"/>
              </a:ext>
            </a:extLst>
          </p:cNvPr>
          <p:cNvSpPr/>
          <p:nvPr/>
        </p:nvSpPr>
        <p:spPr>
          <a:xfrm>
            <a:off x="184289" y="5109681"/>
            <a:ext cx="2932007" cy="741385"/>
          </a:xfrm>
          <a:prstGeom prst="roundRect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 panose="02040603050506020204" pitchFamily="18" charset="0"/>
                <a:cs typeface="UTM Avo" panose="02040603050506020204" pitchFamily="18" charset="0"/>
              </a:rPr>
              <a:t>dòng kênh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 panose="02040603050506020204" pitchFamily="18" charset="0"/>
              <a:cs typeface="UTM Avo" panose="02040603050506020204" pitchFamily="18" charset="0"/>
            </a:endParaRPr>
          </a:p>
        </p:txBody>
      </p:sp>
      <p:sp>
        <p:nvSpPr>
          <p:cNvPr id="14" name="Rounded Rectangle 29">
            <a:extLst>
              <a:ext uri="{FF2B5EF4-FFF2-40B4-BE49-F238E27FC236}">
                <a16:creationId xmlns:a16="http://schemas.microsoft.com/office/drawing/2014/main" xmlns="" id="{21ED5D0A-30A2-4B46-8B1D-CAF8BC904723}"/>
              </a:ext>
            </a:extLst>
          </p:cNvPr>
          <p:cNvSpPr/>
          <p:nvPr/>
        </p:nvSpPr>
        <p:spPr>
          <a:xfrm>
            <a:off x="2881559" y="6004274"/>
            <a:ext cx="2445000" cy="686812"/>
          </a:xfrm>
          <a:prstGeom prst="roundRect">
            <a:avLst>
              <a:gd name="adj" fmla="val 25844"/>
            </a:avLst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 panose="02040603050506020204" pitchFamily="18" charset="0"/>
                <a:cs typeface="UTM Avo" panose="02040603050506020204" pitchFamily="18" charset="0"/>
              </a:rPr>
              <a:t>mắt xếch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 panose="02040603050506020204" pitchFamily="18" charset="0"/>
              <a:cs typeface="UTM Avo" panose="02040603050506020204" pitchFamily="18" charset="0"/>
            </a:endParaRPr>
          </a:p>
        </p:txBody>
      </p:sp>
      <p:sp>
        <p:nvSpPr>
          <p:cNvPr id="15" name="Rounded Rectangle 30">
            <a:extLst>
              <a:ext uri="{FF2B5EF4-FFF2-40B4-BE49-F238E27FC236}">
                <a16:creationId xmlns:a16="http://schemas.microsoft.com/office/drawing/2014/main" xmlns="" id="{195A4FDD-BB18-4DB8-B17C-110C3479BB5A}"/>
              </a:ext>
            </a:extLst>
          </p:cNvPr>
          <p:cNvSpPr/>
          <p:nvPr/>
        </p:nvSpPr>
        <p:spPr>
          <a:xfrm>
            <a:off x="4479906" y="4488689"/>
            <a:ext cx="2626458" cy="637770"/>
          </a:xfrm>
          <a:prstGeom prst="roundRect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 panose="02040603050506020204" pitchFamily="18" charset="0"/>
                <a:cs typeface="UTM Avo" panose="02040603050506020204" pitchFamily="18" charset="0"/>
              </a:rPr>
              <a:t>ễnh </a:t>
            </a:r>
            <a:r>
              <a:rPr lang="vi-VN" sz="3600" dirty="0">
                <a:solidFill>
                  <a:srgbClr val="002060"/>
                </a:solidFill>
                <a:latin typeface="UTM Avo" panose="02040603050506020204" pitchFamily="18" charset="0"/>
                <a:cs typeface="UTM Avo" panose="02040603050506020204" pitchFamily="18" charset="0"/>
              </a:rPr>
              <a:t>ương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 panose="02040603050506020204" pitchFamily="18" charset="0"/>
              <a:cs typeface="UTM Avo" panose="02040603050506020204" pitchFamily="18" charset="0"/>
            </a:endParaRPr>
          </a:p>
        </p:txBody>
      </p:sp>
      <p:sp>
        <p:nvSpPr>
          <p:cNvPr id="16" name="Rounded Rectangle 31">
            <a:extLst>
              <a:ext uri="{FF2B5EF4-FFF2-40B4-BE49-F238E27FC236}">
                <a16:creationId xmlns:a16="http://schemas.microsoft.com/office/drawing/2014/main" xmlns="" id="{D2858130-2009-46D2-A804-0C3E889FEF3F}"/>
              </a:ext>
            </a:extLst>
          </p:cNvPr>
          <p:cNvSpPr/>
          <p:nvPr/>
        </p:nvSpPr>
        <p:spPr>
          <a:xfrm>
            <a:off x="6496075" y="5716312"/>
            <a:ext cx="2626458" cy="702731"/>
          </a:xfrm>
          <a:prstGeom prst="roundRect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 panose="02040603050506020204" pitchFamily="18" charset="0"/>
                <a:cs typeface="UTM Avo" panose="02040603050506020204" pitchFamily="18" charset="0"/>
              </a:rPr>
              <a:t>bập bênh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 panose="02040603050506020204" pitchFamily="18" charset="0"/>
              <a:cs typeface="UTM Avo" panose="02040603050506020204" pitchFamily="18" charset="0"/>
            </a:endParaRPr>
          </a:p>
        </p:txBody>
      </p:sp>
      <p:sp>
        <p:nvSpPr>
          <p:cNvPr id="17" name="Rounded Rectangle 32">
            <a:extLst>
              <a:ext uri="{FF2B5EF4-FFF2-40B4-BE49-F238E27FC236}">
                <a16:creationId xmlns:a16="http://schemas.microsoft.com/office/drawing/2014/main" xmlns="" id="{ADDDAD68-3EDE-4775-BC2E-16F812833A4B}"/>
              </a:ext>
            </a:extLst>
          </p:cNvPr>
          <p:cNvSpPr/>
          <p:nvPr/>
        </p:nvSpPr>
        <p:spPr>
          <a:xfrm>
            <a:off x="8580820" y="4369557"/>
            <a:ext cx="1545812" cy="768026"/>
          </a:xfrm>
          <a:prstGeom prst="roundRect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 panose="02040603050506020204" pitchFamily="18" charset="0"/>
                <a:cs typeface="UTM Avo" panose="02040603050506020204" pitchFamily="18" charset="0"/>
              </a:rPr>
              <a:t>ếch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 panose="02040603050506020204" pitchFamily="18" charset="0"/>
              <a:cs typeface="UTM Avo" panose="02040603050506020204" pitchFamily="18" charset="0"/>
            </a:endParaRPr>
          </a:p>
        </p:txBody>
      </p:sp>
      <p:sp>
        <p:nvSpPr>
          <p:cNvPr id="18" name="Rounded Rectangle 33">
            <a:extLst>
              <a:ext uri="{FF2B5EF4-FFF2-40B4-BE49-F238E27FC236}">
                <a16:creationId xmlns:a16="http://schemas.microsoft.com/office/drawing/2014/main" xmlns="" id="{968858C9-014A-4EB1-B4E0-5905DCC31DEC}"/>
              </a:ext>
            </a:extLst>
          </p:cNvPr>
          <p:cNvSpPr/>
          <p:nvPr/>
        </p:nvSpPr>
        <p:spPr>
          <a:xfrm>
            <a:off x="9452413" y="6004274"/>
            <a:ext cx="2445000" cy="702732"/>
          </a:xfrm>
          <a:prstGeom prst="roundRect">
            <a:avLst/>
          </a:prstGeom>
          <a:solidFill>
            <a:srgbClr val="FFFF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 panose="02040603050506020204" pitchFamily="18" charset="0"/>
                <a:cs typeface="UTM Avo" panose="02040603050506020204" pitchFamily="18" charset="0"/>
              </a:rPr>
              <a:t>nhẹ tênh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UTM Avo" panose="02040603050506020204" pitchFamily="18" charset="0"/>
              <a:cs typeface="UTM Av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10623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4" presetClass="path" presetSubtype="0" accel="50000" decel="50000" fill="hold" nodeType="click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54167E-6 4.81481E-6 L -0.00235 -0.7882 " pathEditMode="relative" rAng="0" ptsTypes="AA">
                                      <p:cBhvr>
                                        <p:cTn id="45" dur="8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7" y="-3942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6" presetID="10" presetClass="exit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1.11022E-16 L -0.01081 -0.98866 " pathEditMode="relative" rAng="0" ptsTypes="AA">
                                      <p:cBhvr>
                                        <p:cTn id="53" dur="7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7" y="-4944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77 -0.02477 L -0.02422 -0.76296 " pathEditMode="relative" rAng="0" ptsTypes="AA">
                                      <p:cBhvr>
                                        <p:cTn id="61" dur="8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9" y="-3692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1.85185E-6 L -0.00547 -0.99213 " pathEditMode="relative" rAng="0" ptsTypes="AA">
                                      <p:cBhvr>
                                        <p:cTn id="69" dur="7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3" y="-4960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4" fill="hold">
                      <p:stCondLst>
                        <p:cond delay="0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3.7037E-7 L -0.00651 -0.74769 " pathEditMode="relative" rAng="0" ptsTypes="AA">
                                      <p:cBhvr>
                                        <p:cTn id="77" dur="8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6" y="-3738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-7.40741E-7 L -0.00104 -0.96829 " pathEditMode="relative" rAng="0" ptsTypes="AA">
                                      <p:cBhvr>
                                        <p:cTn id="85" dur="7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4842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PA_库_组合 5">
            <a:extLst>
              <a:ext uri="{FF2B5EF4-FFF2-40B4-BE49-F238E27FC236}">
                <a16:creationId xmlns:a16="http://schemas.microsoft.com/office/drawing/2014/main" xmlns="" id="{EC3AB160-963A-45A4-A747-F666C0BCC2F0}"/>
              </a:ext>
            </a:extLst>
          </p:cNvPr>
          <p:cNvGrpSpPr/>
          <p:nvPr>
            <p:custDataLst>
              <p:tags r:id="rId1"/>
            </p:custDataLst>
          </p:nvPr>
        </p:nvGrpSpPr>
        <p:grpSpPr>
          <a:xfrm>
            <a:off x="3295250" y="1179636"/>
            <a:ext cx="5989342" cy="2583140"/>
            <a:chOff x="1874329" y="2452708"/>
            <a:chExt cx="1534600" cy="699352"/>
          </a:xfrm>
        </p:grpSpPr>
        <p:sp>
          <p:nvSpPr>
            <p:cNvPr id="5" name="任意多边形 10">
              <a:extLst>
                <a:ext uri="{FF2B5EF4-FFF2-40B4-BE49-F238E27FC236}">
                  <a16:creationId xmlns:a16="http://schemas.microsoft.com/office/drawing/2014/main" xmlns="" id="{72CECC71-9435-47C9-AD85-C94A4A67A670}"/>
                </a:ext>
              </a:extLst>
            </p:cNvPr>
            <p:cNvSpPr/>
            <p:nvPr/>
          </p:nvSpPr>
          <p:spPr>
            <a:xfrm>
              <a:off x="1886559" y="2454748"/>
              <a:ext cx="1522370" cy="697312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  <a:gd name="connsiteX0" fmla="*/ 920229 w 1891187"/>
                <a:gd name="connsiteY0" fmla="*/ 80158 h 828882"/>
                <a:gd name="connsiteX1" fmla="*/ 1760230 w 1891187"/>
                <a:gd name="connsiteY1" fmla="*/ 70373 h 828882"/>
                <a:gd name="connsiteX2" fmla="*/ 1867806 w 1891187"/>
                <a:gd name="connsiteY2" fmla="*/ 801892 h 828882"/>
                <a:gd name="connsiteX3" fmla="*/ 60522 w 1891187"/>
                <a:gd name="connsiteY3" fmla="*/ 769620 h 828882"/>
                <a:gd name="connsiteX4" fmla="*/ 28249 w 1891187"/>
                <a:gd name="connsiteY4" fmla="*/ 102646 h 828882"/>
                <a:gd name="connsiteX0" fmla="*/ 953754 w 2038657"/>
                <a:gd name="connsiteY0" fmla="*/ 80158 h 875087"/>
                <a:gd name="connsiteX1" fmla="*/ 1793755 w 2038657"/>
                <a:gd name="connsiteY1" fmla="*/ 70373 h 875087"/>
                <a:gd name="connsiteX2" fmla="*/ 1901331 w 2038657"/>
                <a:gd name="connsiteY2" fmla="*/ 801892 h 875087"/>
                <a:gd name="connsiteX3" fmla="*/ 37845 w 2038657"/>
                <a:gd name="connsiteY3" fmla="*/ 792108 h 875087"/>
                <a:gd name="connsiteX4" fmla="*/ 61774 w 2038657"/>
                <a:gd name="connsiteY4" fmla="*/ 102646 h 875087"/>
                <a:gd name="connsiteX0" fmla="*/ 984916 w 2069819"/>
                <a:gd name="connsiteY0" fmla="*/ 80158 h 887366"/>
                <a:gd name="connsiteX1" fmla="*/ 1824917 w 2069819"/>
                <a:gd name="connsiteY1" fmla="*/ 70373 h 887366"/>
                <a:gd name="connsiteX2" fmla="*/ 1932493 w 2069819"/>
                <a:gd name="connsiteY2" fmla="*/ 801892 h 887366"/>
                <a:gd name="connsiteX3" fmla="*/ 69007 w 2069819"/>
                <a:gd name="connsiteY3" fmla="*/ 792108 h 887366"/>
                <a:gd name="connsiteX4" fmla="*/ 389999 w 2069819"/>
                <a:gd name="connsiteY4" fmla="*/ 80159 h 887366"/>
                <a:gd name="connsiteX0" fmla="*/ 1007612 w 2092515"/>
                <a:gd name="connsiteY0" fmla="*/ 80158 h 887365"/>
                <a:gd name="connsiteX1" fmla="*/ 1847613 w 2092515"/>
                <a:gd name="connsiteY1" fmla="*/ 70373 h 887365"/>
                <a:gd name="connsiteX2" fmla="*/ 1955189 w 2092515"/>
                <a:gd name="connsiteY2" fmla="*/ 801892 h 887365"/>
                <a:gd name="connsiteX3" fmla="*/ 91703 w 2092515"/>
                <a:gd name="connsiteY3" fmla="*/ 792108 h 887365"/>
                <a:gd name="connsiteX4" fmla="*/ 412695 w 2092515"/>
                <a:gd name="connsiteY4" fmla="*/ 80159 h 887365"/>
                <a:gd name="connsiteX0" fmla="*/ 1087979 w 2172882"/>
                <a:gd name="connsiteY0" fmla="*/ 80158 h 865313"/>
                <a:gd name="connsiteX1" fmla="*/ 1927980 w 2172882"/>
                <a:gd name="connsiteY1" fmla="*/ 70373 h 865313"/>
                <a:gd name="connsiteX2" fmla="*/ 2035556 w 2172882"/>
                <a:gd name="connsiteY2" fmla="*/ 801892 h 865313"/>
                <a:gd name="connsiteX3" fmla="*/ 172070 w 2172882"/>
                <a:gd name="connsiteY3" fmla="*/ 792108 h 865313"/>
                <a:gd name="connsiteX4" fmla="*/ 244170 w 2172882"/>
                <a:gd name="connsiteY4" fmla="*/ 492446 h 865313"/>
                <a:gd name="connsiteX0" fmla="*/ 1043749 w 2128652"/>
                <a:gd name="connsiteY0" fmla="*/ 80158 h 865313"/>
                <a:gd name="connsiteX1" fmla="*/ 1883750 w 2128652"/>
                <a:gd name="connsiteY1" fmla="*/ 70373 h 865313"/>
                <a:gd name="connsiteX2" fmla="*/ 1991326 w 2128652"/>
                <a:gd name="connsiteY2" fmla="*/ 801892 h 865313"/>
                <a:gd name="connsiteX3" fmla="*/ 127840 w 2128652"/>
                <a:gd name="connsiteY3" fmla="*/ 792108 h 865313"/>
                <a:gd name="connsiteX4" fmla="*/ 199940 w 2128652"/>
                <a:gd name="connsiteY4" fmla="*/ 492446 h 865313"/>
                <a:gd name="connsiteX0" fmla="*/ 1078008 w 2162911"/>
                <a:gd name="connsiteY0" fmla="*/ 80158 h 865313"/>
                <a:gd name="connsiteX1" fmla="*/ 1918009 w 2162911"/>
                <a:gd name="connsiteY1" fmla="*/ 70373 h 865313"/>
                <a:gd name="connsiteX2" fmla="*/ 2025585 w 2162911"/>
                <a:gd name="connsiteY2" fmla="*/ 801892 h 865313"/>
                <a:gd name="connsiteX3" fmla="*/ 162099 w 2162911"/>
                <a:gd name="connsiteY3" fmla="*/ 792108 h 865313"/>
                <a:gd name="connsiteX4" fmla="*/ 137854 w 2162911"/>
                <a:gd name="connsiteY4" fmla="*/ 492446 h 865313"/>
                <a:gd name="connsiteX0" fmla="*/ 1042572 w 2127475"/>
                <a:gd name="connsiteY0" fmla="*/ 80158 h 865313"/>
                <a:gd name="connsiteX1" fmla="*/ 1882573 w 2127475"/>
                <a:gd name="connsiteY1" fmla="*/ 70373 h 865313"/>
                <a:gd name="connsiteX2" fmla="*/ 1990149 w 2127475"/>
                <a:gd name="connsiteY2" fmla="*/ 801892 h 865313"/>
                <a:gd name="connsiteX3" fmla="*/ 126663 w 2127475"/>
                <a:gd name="connsiteY3" fmla="*/ 792108 h 865313"/>
                <a:gd name="connsiteX4" fmla="*/ 102418 w 2127475"/>
                <a:gd name="connsiteY4" fmla="*/ 492446 h 865313"/>
                <a:gd name="connsiteX0" fmla="*/ 971813 w 2049582"/>
                <a:gd name="connsiteY0" fmla="*/ 80158 h 878885"/>
                <a:gd name="connsiteX1" fmla="*/ 1811814 w 2049582"/>
                <a:gd name="connsiteY1" fmla="*/ 70373 h 878885"/>
                <a:gd name="connsiteX2" fmla="*/ 1919390 w 2049582"/>
                <a:gd name="connsiteY2" fmla="*/ 801892 h 878885"/>
                <a:gd name="connsiteX3" fmla="*/ 152249 w 2049582"/>
                <a:gd name="connsiteY3" fmla="*/ 822093 h 878885"/>
                <a:gd name="connsiteX4" fmla="*/ 31659 w 2049582"/>
                <a:gd name="connsiteY4" fmla="*/ 492446 h 878885"/>
                <a:gd name="connsiteX0" fmla="*/ 1009140 w 2086909"/>
                <a:gd name="connsiteY0" fmla="*/ 80158 h 878885"/>
                <a:gd name="connsiteX1" fmla="*/ 1849141 w 2086909"/>
                <a:gd name="connsiteY1" fmla="*/ 70373 h 878885"/>
                <a:gd name="connsiteX2" fmla="*/ 1956717 w 2086909"/>
                <a:gd name="connsiteY2" fmla="*/ 801892 h 878885"/>
                <a:gd name="connsiteX3" fmla="*/ 189576 w 2086909"/>
                <a:gd name="connsiteY3" fmla="*/ 822093 h 878885"/>
                <a:gd name="connsiteX4" fmla="*/ 68986 w 2086909"/>
                <a:gd name="connsiteY4" fmla="*/ 492446 h 878885"/>
                <a:gd name="connsiteX0" fmla="*/ 1041174 w 2118943"/>
                <a:gd name="connsiteY0" fmla="*/ 80158 h 872392"/>
                <a:gd name="connsiteX1" fmla="*/ 1881175 w 2118943"/>
                <a:gd name="connsiteY1" fmla="*/ 70373 h 872392"/>
                <a:gd name="connsiteX2" fmla="*/ 1988751 w 2118943"/>
                <a:gd name="connsiteY2" fmla="*/ 801892 h 872392"/>
                <a:gd name="connsiteX3" fmla="*/ 221610 w 2118943"/>
                <a:gd name="connsiteY3" fmla="*/ 822093 h 872392"/>
                <a:gd name="connsiteX4" fmla="*/ 44818 w 2118943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1010281 w 2088050"/>
                <a:gd name="connsiteY0" fmla="*/ 80158 h 872392"/>
                <a:gd name="connsiteX1" fmla="*/ 1850282 w 2088050"/>
                <a:gd name="connsiteY1" fmla="*/ 70373 h 872392"/>
                <a:gd name="connsiteX2" fmla="*/ 1957858 w 2088050"/>
                <a:gd name="connsiteY2" fmla="*/ 801892 h 872392"/>
                <a:gd name="connsiteX3" fmla="*/ 190717 w 2088050"/>
                <a:gd name="connsiteY3" fmla="*/ 822093 h 872392"/>
                <a:gd name="connsiteX4" fmla="*/ 13925 w 2088050"/>
                <a:gd name="connsiteY4" fmla="*/ 612383 h 872392"/>
                <a:gd name="connsiteX0" fmla="*/ 996356 w 2074125"/>
                <a:gd name="connsiteY0" fmla="*/ 80158 h 861823"/>
                <a:gd name="connsiteX1" fmla="*/ 1836357 w 2074125"/>
                <a:gd name="connsiteY1" fmla="*/ 70373 h 861823"/>
                <a:gd name="connsiteX2" fmla="*/ 1943933 w 2074125"/>
                <a:gd name="connsiteY2" fmla="*/ 801892 h 861823"/>
                <a:gd name="connsiteX3" fmla="*/ 176792 w 2074125"/>
                <a:gd name="connsiteY3" fmla="*/ 822093 h 861823"/>
                <a:gd name="connsiteX4" fmla="*/ 0 w 2074125"/>
                <a:gd name="connsiteY4" fmla="*/ 612383 h 861823"/>
                <a:gd name="connsiteX0" fmla="*/ 996356 w 1970804"/>
                <a:gd name="connsiteY0" fmla="*/ 80158 h 823168"/>
                <a:gd name="connsiteX1" fmla="*/ 1836357 w 1970804"/>
                <a:gd name="connsiteY1" fmla="*/ 70373 h 823168"/>
                <a:gd name="connsiteX2" fmla="*/ 1943933 w 1970804"/>
                <a:gd name="connsiteY2" fmla="*/ 801892 h 823168"/>
                <a:gd name="connsiteX3" fmla="*/ 176792 w 1970804"/>
                <a:gd name="connsiteY3" fmla="*/ 822093 h 823168"/>
                <a:gd name="connsiteX4" fmla="*/ 0 w 1970804"/>
                <a:gd name="connsiteY4" fmla="*/ 612383 h 823168"/>
                <a:gd name="connsiteX0" fmla="*/ 1010802 w 1991303"/>
                <a:gd name="connsiteY0" fmla="*/ 81745 h 843471"/>
                <a:gd name="connsiteX1" fmla="*/ 1850803 w 1991303"/>
                <a:gd name="connsiteY1" fmla="*/ 71960 h 843471"/>
                <a:gd name="connsiteX2" fmla="*/ 1966407 w 1991303"/>
                <a:gd name="connsiteY2" fmla="*/ 825967 h 843471"/>
                <a:gd name="connsiteX3" fmla="*/ 191238 w 1991303"/>
                <a:gd name="connsiteY3" fmla="*/ 823680 h 843471"/>
                <a:gd name="connsiteX4" fmla="*/ 14446 w 1991303"/>
                <a:gd name="connsiteY4" fmla="*/ 613970 h 843471"/>
                <a:gd name="connsiteX0" fmla="*/ 1009760 w 1978344"/>
                <a:gd name="connsiteY0" fmla="*/ 81745 h 843471"/>
                <a:gd name="connsiteX1" fmla="*/ 1849761 w 1978344"/>
                <a:gd name="connsiteY1" fmla="*/ 71960 h 843471"/>
                <a:gd name="connsiteX2" fmla="*/ 1949307 w 1978344"/>
                <a:gd name="connsiteY2" fmla="*/ 825967 h 843471"/>
                <a:gd name="connsiteX3" fmla="*/ 190196 w 1978344"/>
                <a:gd name="connsiteY3" fmla="*/ 823680 h 843471"/>
                <a:gd name="connsiteX4" fmla="*/ 13404 w 1978344"/>
                <a:gd name="connsiteY4" fmla="*/ 613970 h 843471"/>
                <a:gd name="connsiteX0" fmla="*/ 996356 w 1964940"/>
                <a:gd name="connsiteY0" fmla="*/ 81745 h 840320"/>
                <a:gd name="connsiteX1" fmla="*/ 1836357 w 1964940"/>
                <a:gd name="connsiteY1" fmla="*/ 71960 h 840320"/>
                <a:gd name="connsiteX2" fmla="*/ 1935903 w 1964940"/>
                <a:gd name="connsiteY2" fmla="*/ 825967 h 840320"/>
                <a:gd name="connsiteX3" fmla="*/ 176792 w 1964940"/>
                <a:gd name="connsiteY3" fmla="*/ 823680 h 840320"/>
                <a:gd name="connsiteX4" fmla="*/ 0 w 1964940"/>
                <a:gd name="connsiteY4" fmla="*/ 613970 h 84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64940" h="840320">
                  <a:moveTo>
                    <a:pt x="996356" y="81745"/>
                  </a:moveTo>
                  <a:cubicBezTo>
                    <a:pt x="1634643" y="6441"/>
                    <a:pt x="1679766" y="-52077"/>
                    <a:pt x="1836357" y="71960"/>
                  </a:cubicBezTo>
                  <a:cubicBezTo>
                    <a:pt x="1992948" y="195997"/>
                    <a:pt x="1979663" y="813122"/>
                    <a:pt x="1935903" y="825967"/>
                  </a:cubicBezTo>
                  <a:cubicBezTo>
                    <a:pt x="1892143" y="838812"/>
                    <a:pt x="282666" y="851518"/>
                    <a:pt x="176792" y="823680"/>
                  </a:cubicBezTo>
                  <a:cubicBezTo>
                    <a:pt x="70918" y="795842"/>
                    <a:pt x="51561" y="817904"/>
                    <a:pt x="0" y="613970"/>
                  </a:cubicBezTo>
                </a:path>
              </a:pathLst>
            </a:custGeom>
            <a:pattFill prst="wdDnDiag">
              <a:fgClr>
                <a:srgbClr val="F59C1F"/>
              </a:fgClr>
              <a:bgClr>
                <a:schemeClr val="bg1"/>
              </a:bgClr>
            </a:patt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任意多边形 11">
              <a:extLst>
                <a:ext uri="{FF2B5EF4-FFF2-40B4-BE49-F238E27FC236}">
                  <a16:creationId xmlns:a16="http://schemas.microsoft.com/office/drawing/2014/main" xmlns="" id="{77901CAA-86F8-4908-8B85-16A6C8B3BE73}"/>
                </a:ext>
              </a:extLst>
            </p:cNvPr>
            <p:cNvSpPr/>
            <p:nvPr/>
          </p:nvSpPr>
          <p:spPr>
            <a:xfrm>
              <a:off x="1874329" y="2452708"/>
              <a:ext cx="1456448" cy="652929"/>
            </a:xfrm>
            <a:custGeom>
              <a:avLst/>
              <a:gdLst>
                <a:gd name="connsiteX0" fmla="*/ 322139 w 2227747"/>
                <a:gd name="connsiteY0" fmla="*/ 93920 h 873265"/>
                <a:gd name="connsiteX1" fmla="*/ 1892756 w 2227747"/>
                <a:gd name="connsiteY1" fmla="*/ 61647 h 873265"/>
                <a:gd name="connsiteX2" fmla="*/ 2086393 w 2227747"/>
                <a:gd name="connsiteY2" fmla="*/ 803924 h 873265"/>
                <a:gd name="connsiteX3" fmla="*/ 193048 w 2227747"/>
                <a:gd name="connsiteY3" fmla="*/ 760894 h 873265"/>
                <a:gd name="connsiteX4" fmla="*/ 160775 w 2227747"/>
                <a:gd name="connsiteY4" fmla="*/ 93920 h 873265"/>
                <a:gd name="connsiteX0" fmla="*/ 231302 w 2136910"/>
                <a:gd name="connsiteY0" fmla="*/ 93920 h 850131"/>
                <a:gd name="connsiteX1" fmla="*/ 1801919 w 2136910"/>
                <a:gd name="connsiteY1" fmla="*/ 61647 h 850131"/>
                <a:gd name="connsiteX2" fmla="*/ 1995556 w 2136910"/>
                <a:gd name="connsiteY2" fmla="*/ 803924 h 850131"/>
                <a:gd name="connsiteX3" fmla="*/ 102211 w 2136910"/>
                <a:gd name="connsiteY3" fmla="*/ 760894 h 850131"/>
                <a:gd name="connsiteX4" fmla="*/ 69938 w 2136910"/>
                <a:gd name="connsiteY4" fmla="*/ 93920 h 850131"/>
                <a:gd name="connsiteX0" fmla="*/ 231302 w 2027630"/>
                <a:gd name="connsiteY0" fmla="*/ 93920 h 813269"/>
                <a:gd name="connsiteX1" fmla="*/ 1801919 w 2027630"/>
                <a:gd name="connsiteY1" fmla="*/ 61647 h 813269"/>
                <a:gd name="connsiteX2" fmla="*/ 1995556 w 2027630"/>
                <a:gd name="connsiteY2" fmla="*/ 803924 h 813269"/>
                <a:gd name="connsiteX3" fmla="*/ 102211 w 2027630"/>
                <a:gd name="connsiteY3" fmla="*/ 760894 h 813269"/>
                <a:gd name="connsiteX4" fmla="*/ 69938 w 2027630"/>
                <a:gd name="connsiteY4" fmla="*/ 93920 h 813269"/>
                <a:gd name="connsiteX0" fmla="*/ 316247 w 2059225"/>
                <a:gd name="connsiteY0" fmla="*/ 93133 h 831662"/>
                <a:gd name="connsiteX1" fmla="*/ 1886864 w 2059225"/>
                <a:gd name="connsiteY1" fmla="*/ 60860 h 831662"/>
                <a:gd name="connsiteX2" fmla="*/ 1994440 w 2059225"/>
                <a:gd name="connsiteY2" fmla="*/ 792379 h 831662"/>
                <a:gd name="connsiteX3" fmla="*/ 187156 w 2059225"/>
                <a:gd name="connsiteY3" fmla="*/ 760107 h 831662"/>
                <a:gd name="connsiteX4" fmla="*/ 154883 w 2059225"/>
                <a:gd name="connsiteY4" fmla="*/ 93133 h 831662"/>
                <a:gd name="connsiteX0" fmla="*/ 316247 w 2006487"/>
                <a:gd name="connsiteY0" fmla="*/ 60598 h 799127"/>
                <a:gd name="connsiteX1" fmla="*/ 1886864 w 2006487"/>
                <a:gd name="connsiteY1" fmla="*/ 28325 h 799127"/>
                <a:gd name="connsiteX2" fmla="*/ 1994440 w 2006487"/>
                <a:gd name="connsiteY2" fmla="*/ 759844 h 799127"/>
                <a:gd name="connsiteX3" fmla="*/ 187156 w 2006487"/>
                <a:gd name="connsiteY3" fmla="*/ 727572 h 799127"/>
                <a:gd name="connsiteX4" fmla="*/ 154883 w 2006487"/>
                <a:gd name="connsiteY4" fmla="*/ 60598 h 799127"/>
                <a:gd name="connsiteX0" fmla="*/ 235854 w 1926094"/>
                <a:gd name="connsiteY0" fmla="*/ 60598 h 786834"/>
                <a:gd name="connsiteX1" fmla="*/ 1806471 w 1926094"/>
                <a:gd name="connsiteY1" fmla="*/ 28325 h 786834"/>
                <a:gd name="connsiteX2" fmla="*/ 1914047 w 1926094"/>
                <a:gd name="connsiteY2" fmla="*/ 759844 h 786834"/>
                <a:gd name="connsiteX3" fmla="*/ 106763 w 1926094"/>
                <a:gd name="connsiteY3" fmla="*/ 727572 h 786834"/>
                <a:gd name="connsiteX4" fmla="*/ 74490 w 1926094"/>
                <a:gd name="connsiteY4" fmla="*/ 60598 h 786834"/>
                <a:gd name="connsiteX0" fmla="*/ 189613 w 1879853"/>
                <a:gd name="connsiteY0" fmla="*/ 60598 h 786834"/>
                <a:gd name="connsiteX1" fmla="*/ 1760230 w 1879853"/>
                <a:gd name="connsiteY1" fmla="*/ 28325 h 786834"/>
                <a:gd name="connsiteX2" fmla="*/ 1867806 w 1879853"/>
                <a:gd name="connsiteY2" fmla="*/ 759844 h 786834"/>
                <a:gd name="connsiteX3" fmla="*/ 60522 w 1879853"/>
                <a:gd name="connsiteY3" fmla="*/ 727572 h 786834"/>
                <a:gd name="connsiteX4" fmla="*/ 28249 w 1879853"/>
                <a:gd name="connsiteY4" fmla="*/ 60598 h 78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79853" h="786834">
                  <a:moveTo>
                    <a:pt x="189613" y="60598"/>
                  </a:moveTo>
                  <a:cubicBezTo>
                    <a:pt x="827900" y="-14706"/>
                    <a:pt x="1663411" y="-12912"/>
                    <a:pt x="1760230" y="28325"/>
                  </a:cubicBezTo>
                  <a:cubicBezTo>
                    <a:pt x="1857049" y="69562"/>
                    <a:pt x="1903665" y="729364"/>
                    <a:pt x="1867806" y="759844"/>
                  </a:cubicBezTo>
                  <a:cubicBezTo>
                    <a:pt x="1831947" y="790324"/>
                    <a:pt x="141204" y="811840"/>
                    <a:pt x="60522" y="727572"/>
                  </a:cubicBezTo>
                  <a:cubicBezTo>
                    <a:pt x="-20160" y="643304"/>
                    <a:pt x="-8507" y="399464"/>
                    <a:pt x="28249" y="60598"/>
                  </a:cubicBezTo>
                </a:path>
              </a:pathLst>
            </a:custGeom>
            <a:solidFill>
              <a:schemeClr val="bg1"/>
            </a:solidFill>
            <a:ln w="25400" cap="rnd">
              <a:solidFill>
                <a:srgbClr val="F59C1F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12">
              <a:extLst>
                <a:ext uri="{FF2B5EF4-FFF2-40B4-BE49-F238E27FC236}">
                  <a16:creationId xmlns:a16="http://schemas.microsoft.com/office/drawing/2014/main" xmlns="" id="{17969501-F4DC-44C4-A8C8-7A2EE9CE547C}"/>
                </a:ext>
              </a:extLst>
            </p:cNvPr>
            <p:cNvSpPr txBox="1"/>
            <p:nvPr/>
          </p:nvSpPr>
          <p:spPr>
            <a:xfrm>
              <a:off x="1981721" y="2667475"/>
              <a:ext cx="1314030" cy="2299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5000"/>
                </a:lnSpc>
              </a:pPr>
              <a:r>
                <a:rPr lang="vi-VN" altLang="zh-CN" sz="4400" b="1" dirty="0">
                  <a:solidFill>
                    <a:srgbClr val="FF7707"/>
                  </a:solidFill>
                  <a:latin typeface="UTM Avo" panose="02040603050506020204" pitchFamily="18" charset="0"/>
                  <a:ea typeface="方正静蕾简体" panose="02000000000000000000" pitchFamily="2" charset="-122"/>
                </a:rPr>
                <a:t>Bài 96: inh - ich</a:t>
              </a:r>
              <a:endParaRPr lang="en-US" altLang="zh-CN" sz="4400" b="1" dirty="0">
                <a:solidFill>
                  <a:srgbClr val="FF7707"/>
                </a:solidFill>
                <a:latin typeface="UTM Avo" panose="02040603050506020204" pitchFamily="18" charset="0"/>
                <a:ea typeface="方正静蕾简体" panose="02000000000000000000" pitchFamily="2" charset="-122"/>
              </a:endParaRPr>
            </a:p>
          </p:txBody>
        </p:sp>
      </p:grpSp>
      <p:pic>
        <p:nvPicPr>
          <p:cNvPr id="15" name="图片 20">
            <a:extLst>
              <a:ext uri="{FF2B5EF4-FFF2-40B4-BE49-F238E27FC236}">
                <a16:creationId xmlns:a16="http://schemas.microsoft.com/office/drawing/2014/main" xmlns="" id="{EC2A9EB7-9C0A-4142-BDBD-FC04C4BC5D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84" t="-987" r="-3110" b="987"/>
          <a:stretch/>
        </p:blipFill>
        <p:spPr>
          <a:xfrm flipH="1">
            <a:off x="9352653" y="2081737"/>
            <a:ext cx="2901200" cy="4277340"/>
          </a:xfrm>
          <a:prstGeom prst="rect">
            <a:avLst/>
          </a:prstGeom>
        </p:spPr>
      </p:pic>
      <p:pic>
        <p:nvPicPr>
          <p:cNvPr id="16" name="图片 21">
            <a:extLst>
              <a:ext uri="{FF2B5EF4-FFF2-40B4-BE49-F238E27FC236}">
                <a16:creationId xmlns:a16="http://schemas.microsoft.com/office/drawing/2014/main" xmlns="" id="{C8C7B69D-FBA7-4207-B9E8-4B7B905936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2650" y="2286041"/>
            <a:ext cx="3722008" cy="3722008"/>
          </a:xfrm>
          <a:prstGeom prst="rect">
            <a:avLst/>
          </a:prstGeom>
        </p:spPr>
      </p:pic>
      <p:pic>
        <p:nvPicPr>
          <p:cNvPr id="17" name="图片 22">
            <a:extLst>
              <a:ext uri="{FF2B5EF4-FFF2-40B4-BE49-F238E27FC236}">
                <a16:creationId xmlns:a16="http://schemas.microsoft.com/office/drawing/2014/main" xmlns="" id="{A2BC2183-0426-45B8-B08A-B35382EA978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9569" y="737667"/>
            <a:ext cx="775680" cy="718456"/>
          </a:xfrm>
          <a:prstGeom prst="rect">
            <a:avLst/>
          </a:prstGeom>
        </p:spPr>
      </p:pic>
      <p:pic>
        <p:nvPicPr>
          <p:cNvPr id="18" name="图片 23">
            <a:extLst>
              <a:ext uri="{FF2B5EF4-FFF2-40B4-BE49-F238E27FC236}">
                <a16:creationId xmlns:a16="http://schemas.microsoft.com/office/drawing/2014/main" xmlns="" id="{B74DACB9-51DD-435C-8F5A-313D31D8D43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54636">
            <a:off x="9470737" y="2124050"/>
            <a:ext cx="544288" cy="406840"/>
          </a:xfrm>
          <a:prstGeom prst="rect">
            <a:avLst/>
          </a:prstGeom>
        </p:spPr>
      </p:pic>
      <p:grpSp>
        <p:nvGrpSpPr>
          <p:cNvPr id="19" name="组合 27">
            <a:extLst>
              <a:ext uri="{FF2B5EF4-FFF2-40B4-BE49-F238E27FC236}">
                <a16:creationId xmlns:a16="http://schemas.microsoft.com/office/drawing/2014/main" xmlns="" id="{C7129C61-681B-42D5-AB64-05BFB0A70338}"/>
              </a:ext>
            </a:extLst>
          </p:cNvPr>
          <p:cNvGrpSpPr/>
          <p:nvPr/>
        </p:nvGrpSpPr>
        <p:grpSpPr>
          <a:xfrm>
            <a:off x="58056" y="3945877"/>
            <a:ext cx="12192000" cy="2505456"/>
            <a:chOff x="-175847" y="4352544"/>
            <a:chExt cx="12367847" cy="2505456"/>
          </a:xfrm>
        </p:grpSpPr>
        <p:pic>
          <p:nvPicPr>
            <p:cNvPr id="20" name="图片 28">
              <a:extLst>
                <a:ext uri="{FF2B5EF4-FFF2-40B4-BE49-F238E27FC236}">
                  <a16:creationId xmlns:a16="http://schemas.microsoft.com/office/drawing/2014/main" xmlns="" id="{9111AC26-8D1A-4D2D-B1FA-1E25E17551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00" r="48883"/>
            <a:stretch/>
          </p:blipFill>
          <p:spPr>
            <a:xfrm flipH="1">
              <a:off x="-175847" y="4352544"/>
              <a:ext cx="4185322" cy="2505456"/>
            </a:xfrm>
            <a:prstGeom prst="rect">
              <a:avLst/>
            </a:prstGeom>
          </p:spPr>
        </p:pic>
        <p:pic>
          <p:nvPicPr>
            <p:cNvPr id="21" name="图片 29">
              <a:extLst>
                <a:ext uri="{FF2B5EF4-FFF2-40B4-BE49-F238E27FC236}">
                  <a16:creationId xmlns:a16="http://schemas.microsoft.com/office/drawing/2014/main" xmlns="" id="{4B7FF920-121C-45D2-B8C1-A60EF85BD70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968"/>
            <a:stretch/>
          </p:blipFill>
          <p:spPr>
            <a:xfrm>
              <a:off x="4004236" y="4553712"/>
              <a:ext cx="8187764" cy="2304288"/>
            </a:xfrm>
            <a:prstGeom prst="rect">
              <a:avLst/>
            </a:prstGeom>
          </p:spPr>
        </p:pic>
      </p:grpSp>
      <p:sp>
        <p:nvSpPr>
          <p:cNvPr id="14" name="Rectangle 13"/>
          <p:cNvSpPr/>
          <p:nvPr/>
        </p:nvSpPr>
        <p:spPr>
          <a:xfrm>
            <a:off x="1465" y="6471686"/>
            <a:ext cx="12190535" cy="386314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6362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9AA0F793-0112-4517-B771-8F284ED1C9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1"/>
          <a:stretch/>
        </p:blipFill>
        <p:spPr>
          <a:xfrm>
            <a:off x="0" y="419100"/>
            <a:ext cx="12192000" cy="64389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F7CFB70-CF36-4580-8F13-443195FDEE80}"/>
              </a:ext>
            </a:extLst>
          </p:cNvPr>
          <p:cNvSpPr txBox="1"/>
          <p:nvPr/>
        </p:nvSpPr>
        <p:spPr>
          <a:xfrm>
            <a:off x="1076215" y="4056105"/>
            <a:ext cx="42826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vi-VN" sz="7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k</a:t>
            </a:r>
            <a:r>
              <a:rPr kumimoji="0" lang="vi-VN" sz="7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ính</a:t>
            </a:r>
            <a:r>
              <a:rPr kumimoji="0" lang="vi-VN" sz="72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mắt</a:t>
            </a:r>
            <a:endParaRPr kumimoji="0" lang="en-US" sz="7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E1F6E251-9755-4A5C-A098-65853945F90F}"/>
              </a:ext>
            </a:extLst>
          </p:cNvPr>
          <p:cNvGrpSpPr/>
          <p:nvPr/>
        </p:nvGrpSpPr>
        <p:grpSpPr>
          <a:xfrm>
            <a:off x="7237800" y="3335798"/>
            <a:ext cx="3510438" cy="2023240"/>
            <a:chOff x="3810000" y="1424287"/>
            <a:chExt cx="2209801" cy="1510383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xmlns="" id="{71B49699-D03F-4FC9-958A-55A7300A9EE6}"/>
                </a:ext>
              </a:extLst>
            </p:cNvPr>
            <p:cNvSpPr/>
            <p:nvPr/>
          </p:nvSpPr>
          <p:spPr>
            <a:xfrm>
              <a:off x="3810000" y="1424287"/>
              <a:ext cx="2209800" cy="818300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vi-VN" sz="7200" b="1" dirty="0">
                  <a:solidFill>
                    <a:srgbClr val="FF0000"/>
                  </a:solidFill>
                  <a:latin typeface="UTM Avo" panose="02040603050506020204" pitchFamily="18" charset="0"/>
                  <a:cs typeface="Times New Roman" panose="02020603050405020304" pitchFamily="18" charset="0"/>
                </a:rPr>
                <a:t>i</a:t>
              </a:r>
              <a:r>
                <a:rPr kumimoji="0" lang="vi-VN" sz="7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UTM Avo" panose="02040603050506020204" pitchFamily="18" charset="0"/>
                  <a:cs typeface="Times New Roman" panose="02020603050405020304" pitchFamily="18" charset="0"/>
                </a:rPr>
                <a:t>nh</a:t>
              </a:r>
              <a:endPara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xmlns="" id="{5AF610E4-22A2-447B-A2C9-C676608680FB}"/>
                </a:ext>
              </a:extLst>
            </p:cNvPr>
            <p:cNvSpPr/>
            <p:nvPr/>
          </p:nvSpPr>
          <p:spPr>
            <a:xfrm>
              <a:off x="3810000" y="2248870"/>
              <a:ext cx="1104900" cy="6858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vi-VN" sz="7200" b="1" noProof="0" dirty="0">
                  <a:solidFill>
                    <a:srgbClr val="008000"/>
                  </a:solidFill>
                  <a:latin typeface="UTM Avo" panose="02040603050506020204" pitchFamily="18" charset="0"/>
                  <a:cs typeface="Times New Roman" panose="02020603050405020304" pitchFamily="18" charset="0"/>
                </a:rPr>
                <a:t>i</a:t>
              </a:r>
              <a:endPara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xmlns="" id="{927042CD-0FA6-41D6-84FC-FD5B4ED25889}"/>
                </a:ext>
              </a:extLst>
            </p:cNvPr>
            <p:cNvSpPr/>
            <p:nvPr/>
          </p:nvSpPr>
          <p:spPr>
            <a:xfrm>
              <a:off x="4914901" y="2245729"/>
              <a:ext cx="1104900" cy="685800"/>
            </a:xfrm>
            <a:prstGeom prst="rect">
              <a:avLst/>
            </a:prstGeom>
            <a:solidFill>
              <a:srgbClr val="E9A5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vi-VN" sz="7200" b="1" dirty="0">
                  <a:solidFill>
                    <a:srgbClr val="002060"/>
                  </a:solidFill>
                  <a:latin typeface="UTM Avo" panose="02040603050506020204" pitchFamily="18" charset="0"/>
                  <a:cs typeface="Times New Roman" panose="02020603050405020304" pitchFamily="18" charset="0"/>
                </a:rPr>
                <a:t>nh</a:t>
              </a:r>
              <a:endPara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B92471DE-3EE1-441C-8B88-58641302434C}"/>
              </a:ext>
            </a:extLst>
          </p:cNvPr>
          <p:cNvSpPr txBox="1"/>
          <p:nvPr/>
        </p:nvSpPr>
        <p:spPr>
          <a:xfrm>
            <a:off x="7995774" y="1527568"/>
            <a:ext cx="24720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vi-VN" sz="7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k</a:t>
            </a:r>
            <a:r>
              <a:rPr kumimoji="0" lang="vi-VN" sz="7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ính</a:t>
            </a:r>
            <a:r>
              <a:rPr kumimoji="0" lang="vi-VN" sz="72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</a:t>
            </a:r>
            <a:endParaRPr kumimoji="0" lang="en-US" sz="7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Gọng Kính Vane - Bầu Vát Cạnh Dưới - Hợp Kim Cao Cấp - 6804 - Đen, Bạc –  lbeyewear">
            <a:extLst>
              <a:ext uri="{FF2B5EF4-FFF2-40B4-BE49-F238E27FC236}">
                <a16:creationId xmlns:a16="http://schemas.microsoft.com/office/drawing/2014/main" xmlns="" id="{52383B33-F021-40A5-A598-F9404FF3E54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8000" b="77500" l="11500" r="84500">
                        <a14:foregroundMark x1="37167" y1="45333" x2="37167" y2="45333"/>
                        <a14:foregroundMark x1="43333" y1="45000" x2="34833" y2="40833"/>
                        <a14:foregroundMark x1="34833" y1="40833" x2="23167" y2="45833"/>
                        <a14:foregroundMark x1="54833" y1="46500" x2="68167" y2="40167"/>
                        <a14:foregroundMark x1="68167" y1="40167" x2="77000" y2="42167"/>
                        <a14:foregroundMark x1="77000" y1="42167" x2="77833" y2="45833"/>
                        <a14:foregroundMark x1="84500" y1="61667" x2="84500" y2="61667"/>
                        <a14:foregroundMark x1="56667" y1="41833" x2="75500" y2="38667"/>
                        <a14:foregroundMark x1="75500" y1="38667" x2="77833" y2="41333"/>
                        <a14:foregroundMark x1="44500" y1="45000" x2="38333" y2="39333"/>
                        <a14:foregroundMark x1="38333" y1="39333" x2="29500" y2="38667"/>
                        <a14:foregroundMark x1="29500" y1="38667" x2="21000" y2="41500"/>
                        <a14:foregroundMark x1="21000" y1="41500" x2="18000" y2="46333"/>
                        <a14:foregroundMark x1="80833" y1="45667" x2="72833" y2="40167"/>
                        <a14:foregroundMark x1="72833" y1="40167" x2="64167" y2="38667"/>
                        <a14:foregroundMark x1="64167" y1="38667" x2="55333" y2="41667"/>
                        <a14:foregroundMark x1="55333" y1="41667" x2="55167" y2="41667"/>
                        <a14:foregroundMark x1="74500" y1="38500" x2="66000" y2="38333"/>
                        <a14:foregroundMark x1="66000" y1="38333" x2="58500" y2="41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20" t="21973" r="6591" b="16156"/>
          <a:stretch/>
        </p:blipFill>
        <p:spPr bwMode="auto">
          <a:xfrm>
            <a:off x="349920" y="520283"/>
            <a:ext cx="5199984" cy="3535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-3475" y="17312"/>
            <a:ext cx="12190535" cy="386314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95CB8737-C362-4B1D-A54E-0116EFDE8F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1"/>
          <a:stretch/>
        </p:blipFill>
        <p:spPr>
          <a:xfrm>
            <a:off x="1465" y="419100"/>
            <a:ext cx="12192000" cy="64389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6F7CFB70-CF36-4580-8F13-443195FDEE80}"/>
              </a:ext>
            </a:extLst>
          </p:cNvPr>
          <p:cNvSpPr txBox="1"/>
          <p:nvPr/>
        </p:nvSpPr>
        <p:spPr>
          <a:xfrm>
            <a:off x="1647143" y="4351803"/>
            <a:ext cx="42826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vi-VN" sz="7200" b="1" dirty="0">
                <a:latin typeface="UTM Avo" panose="02040603050506020204" pitchFamily="18" charset="0"/>
                <a:cs typeface="Times New Roman" panose="02020603050405020304" pitchFamily="18" charset="0"/>
              </a:rPr>
              <a:t>l</a:t>
            </a:r>
            <a:r>
              <a:rPr lang="vi-VN" sz="7200" b="1" dirty="0">
                <a:solidFill>
                  <a:srgbClr val="FF000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ịch</a:t>
            </a:r>
            <a:r>
              <a:rPr lang="vi-VN" sz="7200" b="1" dirty="0">
                <a:latin typeface="UTM Avo" panose="02040603050506020204" pitchFamily="18" charset="0"/>
                <a:cs typeface="Times New Roman" panose="02020603050405020304" pitchFamily="18" charset="0"/>
              </a:rPr>
              <a:t> bàn</a:t>
            </a:r>
            <a:endParaRPr kumimoji="0" lang="en-US" sz="7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E1F6E251-9755-4A5C-A098-65853945F90F}"/>
              </a:ext>
            </a:extLst>
          </p:cNvPr>
          <p:cNvGrpSpPr/>
          <p:nvPr/>
        </p:nvGrpSpPr>
        <p:grpSpPr>
          <a:xfrm>
            <a:off x="7264218" y="3209582"/>
            <a:ext cx="3510438" cy="2023240"/>
            <a:chOff x="3810000" y="1424287"/>
            <a:chExt cx="2209801" cy="1510383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xmlns="" id="{71B49699-D03F-4FC9-958A-55A7300A9EE6}"/>
                </a:ext>
              </a:extLst>
            </p:cNvPr>
            <p:cNvSpPr/>
            <p:nvPr/>
          </p:nvSpPr>
          <p:spPr>
            <a:xfrm>
              <a:off x="3810000" y="1424287"/>
              <a:ext cx="2209800" cy="818300"/>
            </a:xfrm>
            <a:prstGeom prst="rect">
              <a:avLst/>
            </a:prstGeom>
            <a:solidFill>
              <a:srgbClr val="FFFF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vi-VN" sz="7200" b="1" dirty="0">
                  <a:solidFill>
                    <a:srgbClr val="FF0000"/>
                  </a:solidFill>
                  <a:latin typeface="UTM Avo" panose="02040603050506020204" pitchFamily="18" charset="0"/>
                  <a:cs typeface="Times New Roman" panose="02020603050405020304" pitchFamily="18" charset="0"/>
                </a:rPr>
                <a:t>i</a:t>
              </a:r>
              <a:r>
                <a:rPr kumimoji="0" lang="vi-VN" sz="7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UTM Avo" panose="02040603050506020204" pitchFamily="18" charset="0"/>
                  <a:cs typeface="Times New Roman" panose="02020603050405020304" pitchFamily="18" charset="0"/>
                </a:rPr>
                <a:t>ch</a:t>
              </a:r>
              <a:endPara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xmlns="" id="{5AF610E4-22A2-447B-A2C9-C676608680FB}"/>
                </a:ext>
              </a:extLst>
            </p:cNvPr>
            <p:cNvSpPr/>
            <p:nvPr/>
          </p:nvSpPr>
          <p:spPr>
            <a:xfrm>
              <a:off x="3810000" y="2248870"/>
              <a:ext cx="1104900" cy="6858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vi-VN" sz="7200" b="1" noProof="0" dirty="0">
                  <a:solidFill>
                    <a:srgbClr val="008000"/>
                  </a:solidFill>
                  <a:latin typeface="UTM Avo" panose="02040603050506020204" pitchFamily="18" charset="0"/>
                  <a:cs typeface="Times New Roman" panose="02020603050405020304" pitchFamily="18" charset="0"/>
                </a:rPr>
                <a:t>i</a:t>
              </a:r>
              <a:endPara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xmlns="" id="{927042CD-0FA6-41D6-84FC-FD5B4ED25889}"/>
                </a:ext>
              </a:extLst>
            </p:cNvPr>
            <p:cNvSpPr/>
            <p:nvPr/>
          </p:nvSpPr>
          <p:spPr>
            <a:xfrm>
              <a:off x="4914901" y="2245729"/>
              <a:ext cx="1104900" cy="685800"/>
            </a:xfrm>
            <a:prstGeom prst="rect">
              <a:avLst/>
            </a:prstGeom>
            <a:solidFill>
              <a:srgbClr val="E9A5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vi-VN" sz="7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UTM Avo" panose="02040603050506020204" pitchFamily="18" charset="0"/>
                  <a:cs typeface="Times New Roman" panose="02020603050405020304" pitchFamily="18" charset="0"/>
                </a:rPr>
                <a:t>ch</a:t>
              </a:r>
              <a:endParaRPr kumimoji="0" lang="en-US" sz="7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9491E759-9D47-4720-8711-4085C0AD2B1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875"/>
          <a:stretch/>
        </p:blipFill>
        <p:spPr>
          <a:xfrm>
            <a:off x="798645" y="229378"/>
            <a:ext cx="4580932" cy="362469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8A1FA93-DB57-473A-A32A-312F4B777513}"/>
              </a:ext>
            </a:extLst>
          </p:cNvPr>
          <p:cNvSpPr txBox="1"/>
          <p:nvPr/>
        </p:nvSpPr>
        <p:spPr>
          <a:xfrm>
            <a:off x="8141827" y="1401720"/>
            <a:ext cx="17354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vi-VN" sz="7200" b="1" dirty="0">
                <a:latin typeface="UTM Avo" panose="02040603050506020204" pitchFamily="18" charset="0"/>
                <a:cs typeface="Times New Roman" panose="02020603050405020304" pitchFamily="18" charset="0"/>
              </a:rPr>
              <a:t>l</a:t>
            </a:r>
            <a:r>
              <a:rPr lang="vi-VN" sz="7200" b="1" dirty="0">
                <a:solidFill>
                  <a:srgbClr val="FF000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ịch</a:t>
            </a:r>
            <a:endParaRPr kumimoji="0" lang="en-US" sz="7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465" y="18048"/>
            <a:ext cx="12190535" cy="386314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1925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2EF3B34C-5355-402C-AD87-05335A606C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11"/>
          <a:stretch/>
        </p:blipFill>
        <p:spPr>
          <a:xfrm>
            <a:off x="0" y="419100"/>
            <a:ext cx="12192000" cy="64389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528DDF00-169A-4E27-A7EF-D8411FBE7F3E}"/>
              </a:ext>
            </a:extLst>
          </p:cNvPr>
          <p:cNvSpPr txBox="1"/>
          <p:nvPr/>
        </p:nvSpPr>
        <p:spPr>
          <a:xfrm>
            <a:off x="1900814" y="4411573"/>
            <a:ext cx="22379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vi-VN" sz="7200" b="1" dirty="0">
                <a:solidFill>
                  <a:srgbClr val="FF000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i</a:t>
            </a:r>
            <a:r>
              <a:rPr kumimoji="0" lang="vi-VN" sz="7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nh</a:t>
            </a:r>
            <a:endParaRPr kumimoji="0" lang="en-US" sz="7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58740A45-7CC7-4009-8114-BAABB0F6630E}"/>
              </a:ext>
            </a:extLst>
          </p:cNvPr>
          <p:cNvSpPr txBox="1"/>
          <p:nvPr/>
        </p:nvSpPr>
        <p:spPr>
          <a:xfrm>
            <a:off x="7434034" y="4411573"/>
            <a:ext cx="18600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vi-VN" sz="7200" b="1" dirty="0">
                <a:solidFill>
                  <a:srgbClr val="FF000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i</a:t>
            </a:r>
            <a:r>
              <a:rPr kumimoji="0" lang="vi-VN" sz="7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ch</a:t>
            </a:r>
            <a:endParaRPr kumimoji="0" lang="en-US" sz="7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2" descr="Gọng Kính Vane - Bầu Vát Cạnh Dưới - Hợp Kim Cao Cấp - 6804 - Đen, Bạc –  lbeyewear">
            <a:extLst>
              <a:ext uri="{FF2B5EF4-FFF2-40B4-BE49-F238E27FC236}">
                <a16:creationId xmlns:a16="http://schemas.microsoft.com/office/drawing/2014/main" xmlns="" id="{9DCB284B-6A5A-48A7-8A3A-F57DE8008AD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8000" b="77500" l="11500" r="84500">
                        <a14:foregroundMark x1="37167" y1="45333" x2="37167" y2="45333"/>
                        <a14:foregroundMark x1="43333" y1="45000" x2="34833" y2="40833"/>
                        <a14:foregroundMark x1="34833" y1="40833" x2="23167" y2="45833"/>
                        <a14:foregroundMark x1="54833" y1="46500" x2="68167" y2="40167"/>
                        <a14:foregroundMark x1="68167" y1="40167" x2="77000" y2="42167"/>
                        <a14:foregroundMark x1="77000" y1="42167" x2="77833" y2="45833"/>
                        <a14:foregroundMark x1="84500" y1="61667" x2="84500" y2="61667"/>
                        <a14:foregroundMark x1="56667" y1="41833" x2="75500" y2="38667"/>
                        <a14:foregroundMark x1="75500" y1="38667" x2="77833" y2="41333"/>
                        <a14:foregroundMark x1="44500" y1="45000" x2="38333" y2="39333"/>
                        <a14:foregroundMark x1="38333" y1="39333" x2="29500" y2="38667"/>
                        <a14:foregroundMark x1="29500" y1="38667" x2="21000" y2="41500"/>
                        <a14:foregroundMark x1="21000" y1="41500" x2="18000" y2="46333"/>
                        <a14:foregroundMark x1="80833" y1="45667" x2="72833" y2="40167"/>
                        <a14:foregroundMark x1="72833" y1="40167" x2="64167" y2="38667"/>
                        <a14:foregroundMark x1="64167" y1="38667" x2="55333" y2="41667"/>
                        <a14:foregroundMark x1="55333" y1="41667" x2="55167" y2="41667"/>
                        <a14:foregroundMark x1="74500" y1="38500" x2="66000" y2="38333"/>
                        <a14:foregroundMark x1="66000" y1="38333" x2="58500" y2="41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20" t="21973" r="6591" b="16156"/>
          <a:stretch/>
        </p:blipFill>
        <p:spPr bwMode="auto">
          <a:xfrm>
            <a:off x="1104773" y="796436"/>
            <a:ext cx="3344398" cy="2001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E38BCAB3-0B5A-400A-9647-959BA633C8D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875"/>
          <a:stretch/>
        </p:blipFill>
        <p:spPr>
          <a:xfrm>
            <a:off x="6790757" y="475897"/>
            <a:ext cx="3444010" cy="232189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5BDDE0C1-45D6-4C7E-9B14-D196F63A8680}"/>
              </a:ext>
            </a:extLst>
          </p:cNvPr>
          <p:cNvSpPr txBox="1"/>
          <p:nvPr/>
        </p:nvSpPr>
        <p:spPr>
          <a:xfrm>
            <a:off x="1427641" y="3004518"/>
            <a:ext cx="50538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vi-VN" sz="7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k</a:t>
            </a:r>
            <a:r>
              <a:rPr kumimoji="0" lang="vi-VN" sz="7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ính</a:t>
            </a:r>
            <a:r>
              <a:rPr kumimoji="0" lang="vi-VN" sz="72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UTM Avo" panose="02040603050506020204" pitchFamily="18" charset="0"/>
                <a:cs typeface="Times New Roman" panose="02020603050405020304" pitchFamily="18" charset="0"/>
              </a:rPr>
              <a:t> mắt</a:t>
            </a:r>
            <a:endParaRPr kumimoji="0" lang="en-US" sz="7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945A3C13-4437-4B32-BFF5-09063AE2542D}"/>
              </a:ext>
            </a:extLst>
          </p:cNvPr>
          <p:cNvSpPr txBox="1"/>
          <p:nvPr/>
        </p:nvSpPr>
        <p:spPr>
          <a:xfrm>
            <a:off x="7158149" y="3004518"/>
            <a:ext cx="3405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vi-VN" sz="7200" b="1" dirty="0">
                <a:latin typeface="UTM Avo" panose="02040603050506020204" pitchFamily="18" charset="0"/>
                <a:cs typeface="Times New Roman" panose="02020603050405020304" pitchFamily="18" charset="0"/>
              </a:rPr>
              <a:t>l</a:t>
            </a:r>
            <a:r>
              <a:rPr lang="vi-VN" sz="7200" b="1" dirty="0">
                <a:solidFill>
                  <a:srgbClr val="FF0000"/>
                </a:solidFill>
                <a:latin typeface="UTM Avo" panose="02040603050506020204" pitchFamily="18" charset="0"/>
                <a:cs typeface="Times New Roman" panose="02020603050405020304" pitchFamily="18" charset="0"/>
              </a:rPr>
              <a:t>ịch</a:t>
            </a:r>
            <a:r>
              <a:rPr lang="vi-VN" sz="7200" b="1" dirty="0">
                <a:latin typeface="UTM Avo" panose="02040603050506020204" pitchFamily="18" charset="0"/>
                <a:cs typeface="Times New Roman" panose="02020603050405020304" pitchFamily="18" charset="0"/>
              </a:rPr>
              <a:t> bàn</a:t>
            </a:r>
            <a:endParaRPr kumimoji="0" lang="en-US" sz="7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UTM Avo" panose="0204060305050602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465" y="18208"/>
            <a:ext cx="12190535" cy="386314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3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3">
            <a:extLst>
              <a:ext uri="{FF2B5EF4-FFF2-40B4-BE49-F238E27FC236}">
                <a16:creationId xmlns:a16="http://schemas.microsoft.com/office/drawing/2014/main" xmlns="" id="{79C2934E-C395-4966-A07C-37C9C386B1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177" y="674509"/>
            <a:ext cx="2248412" cy="5131969"/>
          </a:xfrm>
          <a:prstGeom prst="rect">
            <a:avLst/>
          </a:prstGeom>
        </p:spPr>
      </p:pic>
      <p:pic>
        <p:nvPicPr>
          <p:cNvPr id="3" name="图片 20">
            <a:extLst>
              <a:ext uri="{FF2B5EF4-FFF2-40B4-BE49-F238E27FC236}">
                <a16:creationId xmlns:a16="http://schemas.microsoft.com/office/drawing/2014/main" xmlns="" id="{E72DC7FA-F8AC-4F8D-8826-D069B4C7E9F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83" t="22962" r="50390" b="21927"/>
          <a:stretch/>
        </p:blipFill>
        <p:spPr>
          <a:xfrm>
            <a:off x="2609199" y="2611087"/>
            <a:ext cx="2304288" cy="2985381"/>
          </a:xfrm>
          <a:prstGeom prst="rect">
            <a:avLst/>
          </a:prstGeom>
        </p:spPr>
      </p:pic>
      <p:pic>
        <p:nvPicPr>
          <p:cNvPr id="4" name="图片 17">
            <a:extLst>
              <a:ext uri="{FF2B5EF4-FFF2-40B4-BE49-F238E27FC236}">
                <a16:creationId xmlns:a16="http://schemas.microsoft.com/office/drawing/2014/main" xmlns="" id="{C3C2091D-DDF7-4EE7-8A53-BB01FF4DDE5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006" t="22962" r="30485" b="21927"/>
          <a:stretch/>
        </p:blipFill>
        <p:spPr>
          <a:xfrm>
            <a:off x="4972597" y="2695601"/>
            <a:ext cx="1975104" cy="2985381"/>
          </a:xfrm>
          <a:prstGeom prst="rect">
            <a:avLst/>
          </a:prstGeom>
        </p:spPr>
      </p:pic>
      <p:pic>
        <p:nvPicPr>
          <p:cNvPr id="5" name="图片 3">
            <a:extLst>
              <a:ext uri="{FF2B5EF4-FFF2-40B4-BE49-F238E27FC236}">
                <a16:creationId xmlns:a16="http://schemas.microsoft.com/office/drawing/2014/main" xmlns="" id="{ECCF7FC9-BA6B-403C-B577-B02EA361942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262" t="22962" b="21927"/>
          <a:stretch/>
        </p:blipFill>
        <p:spPr>
          <a:xfrm>
            <a:off x="7219404" y="2695601"/>
            <a:ext cx="2960156" cy="2985381"/>
          </a:xfrm>
          <a:prstGeom prst="rect">
            <a:avLst/>
          </a:prstGeom>
        </p:spPr>
      </p:pic>
      <p:pic>
        <p:nvPicPr>
          <p:cNvPr id="6" name="图片 10">
            <a:extLst>
              <a:ext uri="{FF2B5EF4-FFF2-40B4-BE49-F238E27FC236}">
                <a16:creationId xmlns:a16="http://schemas.microsoft.com/office/drawing/2014/main" xmlns="" id="{2D79503E-9EFC-4C49-A462-A71FE4DD767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1118" y="2067042"/>
            <a:ext cx="2273818" cy="3671136"/>
          </a:xfrm>
          <a:prstGeom prst="rect">
            <a:avLst/>
          </a:prstGeom>
        </p:spPr>
      </p:pic>
      <p:grpSp>
        <p:nvGrpSpPr>
          <p:cNvPr id="7" name="组合 1">
            <a:extLst>
              <a:ext uri="{FF2B5EF4-FFF2-40B4-BE49-F238E27FC236}">
                <a16:creationId xmlns:a16="http://schemas.microsoft.com/office/drawing/2014/main" xmlns="" id="{D706B711-5BE4-428A-90A9-2792F025D9DB}"/>
              </a:ext>
            </a:extLst>
          </p:cNvPr>
          <p:cNvGrpSpPr/>
          <p:nvPr/>
        </p:nvGrpSpPr>
        <p:grpSpPr>
          <a:xfrm>
            <a:off x="-4356" y="3936174"/>
            <a:ext cx="12283440" cy="2505456"/>
            <a:chOff x="-91440" y="4371594"/>
            <a:chExt cx="12283440" cy="2505456"/>
          </a:xfrm>
        </p:grpSpPr>
        <p:pic>
          <p:nvPicPr>
            <p:cNvPr id="8" name="图片 4">
              <a:extLst>
                <a:ext uri="{FF2B5EF4-FFF2-40B4-BE49-F238E27FC236}">
                  <a16:creationId xmlns:a16="http://schemas.microsoft.com/office/drawing/2014/main" xmlns="" id="{7259A1EB-B5C6-4889-8417-1EFD6C4323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5600" r="48883"/>
            <a:stretch/>
          </p:blipFill>
          <p:spPr>
            <a:xfrm flipH="1">
              <a:off x="-91440" y="4371594"/>
              <a:ext cx="4185322" cy="2505456"/>
            </a:xfrm>
            <a:prstGeom prst="rect">
              <a:avLst/>
            </a:prstGeom>
          </p:spPr>
        </p:pic>
        <p:pic>
          <p:nvPicPr>
            <p:cNvPr id="9" name="图片 7">
              <a:extLst>
                <a:ext uri="{FF2B5EF4-FFF2-40B4-BE49-F238E27FC236}">
                  <a16:creationId xmlns:a16="http://schemas.microsoft.com/office/drawing/2014/main" xmlns="" id="{E971D8E8-EB35-4259-8BFB-1D9D45E0834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968"/>
            <a:stretch/>
          </p:blipFill>
          <p:spPr>
            <a:xfrm>
              <a:off x="4004236" y="4553712"/>
              <a:ext cx="8187764" cy="2304288"/>
            </a:xfrm>
            <a:prstGeom prst="rect">
              <a:avLst/>
            </a:prstGeom>
          </p:spPr>
        </p:pic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5CB94E10-E1F2-476D-A217-491521FF3A13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79" r="44063" b="10955"/>
          <a:stretch/>
        </p:blipFill>
        <p:spPr>
          <a:xfrm>
            <a:off x="1619018" y="31235"/>
            <a:ext cx="2557578" cy="3255264"/>
          </a:xfrm>
          <a:prstGeom prst="rect">
            <a:avLst/>
          </a:prstGeom>
        </p:spPr>
      </p:pic>
      <p:pic>
        <p:nvPicPr>
          <p:cNvPr id="11" name="图片 14">
            <a:extLst>
              <a:ext uri="{FF2B5EF4-FFF2-40B4-BE49-F238E27FC236}">
                <a16:creationId xmlns:a16="http://schemas.microsoft.com/office/drawing/2014/main" xmlns="" id="{B8CD1BC0-100A-457B-A5F3-0CFEB37ED8D4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65" t="65100" r="9338" b="10955"/>
          <a:stretch/>
        </p:blipFill>
        <p:spPr>
          <a:xfrm>
            <a:off x="9794948" y="643949"/>
            <a:ext cx="1536192" cy="1642172"/>
          </a:xfrm>
          <a:prstGeom prst="rect">
            <a:avLst/>
          </a:prstGeom>
        </p:spPr>
      </p:pic>
      <p:sp>
        <p:nvSpPr>
          <p:cNvPr id="15" name="矩形 13">
            <a:extLst>
              <a:ext uri="{FF2B5EF4-FFF2-40B4-BE49-F238E27FC236}">
                <a16:creationId xmlns:a16="http://schemas.microsoft.com/office/drawing/2014/main" xmlns="" id="{256CAB85-3DDA-4B1E-A762-59D148CF7ED8}"/>
              </a:ext>
            </a:extLst>
          </p:cNvPr>
          <p:cNvSpPr/>
          <p:nvPr/>
        </p:nvSpPr>
        <p:spPr>
          <a:xfrm>
            <a:off x="3150180" y="1616044"/>
            <a:ext cx="664476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vi-VN" altLang="zh-CN" sz="5400" b="1" dirty="0">
                <a:solidFill>
                  <a:srgbClr val="666666"/>
                </a:solidFill>
                <a:latin typeface="UTM Avo" panose="02040603050506020204" pitchFamily="18" charset="0"/>
                <a:ea typeface="汉仪喵小姐简" panose="02010509060101010101" pitchFamily="49" charset="-122"/>
              </a:rPr>
              <a:t>MỞ RỘNG VỐN TỪ</a:t>
            </a:r>
            <a:endParaRPr lang="zh-CN" altLang="en-US" sz="5400" b="1" i="0" dirty="0">
              <a:solidFill>
                <a:srgbClr val="666666"/>
              </a:solidFill>
              <a:effectLst/>
              <a:latin typeface="UTM Avo" panose="02040603050506020204" pitchFamily="18" charset="0"/>
              <a:ea typeface="汉仪喵小姐简" panose="02010509060101010101" pitchFamily="49" charset="-122"/>
            </a:endParaRPr>
          </a:p>
        </p:txBody>
      </p:sp>
      <p:pic>
        <p:nvPicPr>
          <p:cNvPr id="16" name="Bye Mugen - zzz">
            <a:hlinkClick r:id="" action="ppaction://media"/>
            <a:extLst>
              <a:ext uri="{FF2B5EF4-FFF2-40B4-BE49-F238E27FC236}">
                <a16:creationId xmlns:a16="http://schemas.microsoft.com/office/drawing/2014/main" xmlns="" id="{1F1AB27A-95E0-4E4D-932B-E062AF43761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2291019" y="1533912"/>
            <a:ext cx="609600" cy="6096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465" y="6471686"/>
            <a:ext cx="12190535" cy="386314"/>
          </a:xfrm>
          <a:prstGeom prst="rect">
            <a:avLst/>
          </a:prstGeom>
          <a:solidFill>
            <a:srgbClr val="FF77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7627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6058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6" presetClass="entr" presetSubtype="37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1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1891</TotalTime>
  <Words>177</Words>
  <Application>Microsoft Office PowerPoint</Application>
  <PresentationFormat>Widescreen</PresentationFormat>
  <Paragraphs>70</Paragraphs>
  <Slides>26</Slides>
  <Notes>10</Notes>
  <HiddenSlides>0</HiddenSlides>
  <MMClips>2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5" baseType="lpstr">
      <vt:lpstr>宋体</vt:lpstr>
      <vt:lpstr>Arial</vt:lpstr>
      <vt:lpstr>Calibri</vt:lpstr>
      <vt:lpstr>HP001 4 hàng</vt:lpstr>
      <vt:lpstr>Times New Roman</vt:lpstr>
      <vt:lpstr>UTM Avo</vt:lpstr>
      <vt:lpstr>方正静蕾简体</vt:lpstr>
      <vt:lpstr>汉仪喵小姐简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Thuy Van</dc:creator>
  <cp:lastModifiedBy>TT</cp:lastModifiedBy>
  <cp:revision>110</cp:revision>
  <dcterms:created xsi:type="dcterms:W3CDTF">2021-10-30T04:56:06Z</dcterms:created>
  <dcterms:modified xsi:type="dcterms:W3CDTF">2022-01-13T03:01:13Z</dcterms:modified>
</cp:coreProperties>
</file>