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0"/>
  </p:notesMasterIdLst>
  <p:sldIdLst>
    <p:sldId id="418" r:id="rId4"/>
    <p:sldId id="319" r:id="rId5"/>
    <p:sldId id="361" r:id="rId6"/>
    <p:sldId id="394" r:id="rId7"/>
    <p:sldId id="396" r:id="rId8"/>
    <p:sldId id="372" r:id="rId9"/>
    <p:sldId id="373" r:id="rId10"/>
    <p:sldId id="374" r:id="rId11"/>
    <p:sldId id="375" r:id="rId12"/>
    <p:sldId id="376" r:id="rId13"/>
    <p:sldId id="377" r:id="rId14"/>
    <p:sldId id="397" r:id="rId15"/>
    <p:sldId id="398" r:id="rId16"/>
    <p:sldId id="380" r:id="rId17"/>
    <p:sldId id="381" r:id="rId18"/>
    <p:sldId id="382" r:id="rId19"/>
    <p:sldId id="383" r:id="rId20"/>
    <p:sldId id="384" r:id="rId21"/>
    <p:sldId id="385" r:id="rId22"/>
    <p:sldId id="386" r:id="rId23"/>
    <p:sldId id="387" r:id="rId24"/>
    <p:sldId id="388" r:id="rId25"/>
    <p:sldId id="389" r:id="rId26"/>
    <p:sldId id="399" r:id="rId27"/>
    <p:sldId id="400" r:id="rId28"/>
    <p:sldId id="326" r:id="rId2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66FF99"/>
    <a:srgbClr val="FFFF99"/>
    <a:srgbClr val="FF66FF"/>
    <a:srgbClr val="FF3300"/>
    <a:srgbClr val="0000FF"/>
    <a:srgbClr val="FF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941"/>
    <p:restoredTop sz="94621"/>
  </p:normalViewPr>
  <p:slideViewPr>
    <p:cSldViewPr showGuides="1">
      <p:cViewPr varScale="1">
        <p:scale>
          <a:sx n="70" d="100"/>
          <a:sy n="70" d="100"/>
        </p:scale>
        <p:origin x="588" y="72"/>
      </p:cViewPr>
      <p:guideLst>
        <p:guide orient="horz" pos="2160"/>
        <p:guide pos="2916"/>
      </p:guideLst>
    </p:cSldViewPr>
  </p:slideViewPr>
  <p:notesTextViewPr>
    <p:cViewPr>
      <p:scale>
        <a:sx n="100" d="100"/>
        <a:sy n="100" d="100"/>
      </p:scale>
      <p:origin x="0" y="0"/>
    </p:cViewPr>
  </p:notesTextViewPr>
  <p:sorterViewPr showFormatting="0">
    <p:cViewPr>
      <p:scale>
        <a:sx n="66" d="100"/>
        <a:sy n="66" d="100"/>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6"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7F0EB59-35ED-4719-B8BF-D5E3D2572C3C}"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114B465-FDCA-4432-BDB0-93415E20412B}"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114B465-FDCA-4432-BDB0-93415E20412B}"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114B465-FDCA-4432-BDB0-93415E20412B}"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5D5381F-D98E-4D8A-9420-7E04F634E600}"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5D5381F-D98E-4D8A-9420-7E04F634E600}"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5D5381F-D98E-4D8A-9420-7E04F634E600}"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5D5381F-D98E-4D8A-9420-7E04F634E600}"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5D5381F-D98E-4D8A-9420-7E04F634E600}"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5D5381F-D98E-4D8A-9420-7E04F634E600}"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5D5381F-D98E-4D8A-9420-7E04F634E600}"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5D5381F-D98E-4D8A-9420-7E04F634E600}"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114B465-FDCA-4432-BDB0-93415E20412B}"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5D5381F-D98E-4D8A-9420-7E04F634E600}"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5D5381F-D98E-4D8A-9420-7E04F634E600}"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5D5381F-D98E-4D8A-9420-7E04F634E600}"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114B465-FDCA-4432-BDB0-93415E20412B}"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114B465-FDCA-4432-BDB0-93415E20412B}"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114B465-FDCA-4432-BDB0-93415E20412B}"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114B465-FDCA-4432-BDB0-93415E20412B}"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114B465-FDCA-4432-BDB0-93415E20412B}"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114B465-FDCA-4432-BDB0-93415E20412B}"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114B465-FDCA-4432-BDB0-93415E20412B}"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en-US" altLang="zh-CN" dirty="0"/>
              <a:t>Click to edit Master text styles</a:t>
            </a:r>
            <a:endParaRPr lang="en-US" altLang="zh-CN" dirty="0"/>
          </a:p>
          <a:p>
            <a:pPr lvl="1" indent="-285750"/>
            <a:r>
              <a:rPr lang="en-US" altLang="zh-CN" dirty="0"/>
              <a:t>Second level</a:t>
            </a:r>
            <a:endParaRPr lang="en-US" altLang="zh-CN" dirty="0"/>
          </a:p>
          <a:p>
            <a:pPr lvl="2" indent="-228600"/>
            <a:r>
              <a:rPr lang="en-US" altLang="zh-CN" dirty="0"/>
              <a:t>Third level</a:t>
            </a:r>
            <a:endParaRPr lang="en-US" altLang="zh-CN" dirty="0"/>
          </a:p>
          <a:p>
            <a:pPr lvl="3" indent="-228600"/>
            <a:r>
              <a:rPr lang="en-US" altLang="zh-CN" dirty="0"/>
              <a:t>Fourth level</a:t>
            </a:r>
            <a:endParaRPr lang="en-US" altLang="zh-CN" dirty="0"/>
          </a:p>
          <a:p>
            <a:pPr lvl="4" indent="-228600"/>
            <a:r>
              <a:rPr lang="en-US" altLang="zh-CN" dirty="0"/>
              <a:t>Fifth level</a:t>
            </a:r>
            <a:endParaRPr lang="en-US" altLang="zh-CN"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114B465-FDCA-4432-BDB0-93415E20412B}"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2051"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en-US" altLang="zh-CN" dirty="0"/>
              <a:t>Click to edit Master text styles</a:t>
            </a:r>
            <a:endParaRPr lang="en-US" altLang="zh-CN" dirty="0"/>
          </a:p>
          <a:p>
            <a:pPr lvl="1" indent="-285750"/>
            <a:r>
              <a:rPr lang="en-US" altLang="zh-CN" dirty="0"/>
              <a:t>Second level</a:t>
            </a:r>
            <a:endParaRPr lang="en-US" altLang="zh-CN" dirty="0"/>
          </a:p>
          <a:p>
            <a:pPr lvl="2" indent="-228600"/>
            <a:r>
              <a:rPr lang="en-US" altLang="zh-CN" dirty="0"/>
              <a:t>Third level</a:t>
            </a:r>
            <a:endParaRPr lang="en-US" altLang="zh-CN" dirty="0"/>
          </a:p>
          <a:p>
            <a:pPr lvl="3" indent="-228600"/>
            <a:r>
              <a:rPr lang="en-US" altLang="zh-CN" dirty="0"/>
              <a:t>Fourth level</a:t>
            </a:r>
            <a:endParaRPr lang="en-US" altLang="zh-CN" dirty="0"/>
          </a:p>
          <a:p>
            <a:pPr lvl="4" indent="-228600"/>
            <a:r>
              <a:rPr lang="en-US" altLang="zh-CN" dirty="0"/>
              <a:t>Fifth level</a:t>
            </a:r>
            <a:endParaRPr lang="en-US" altLang="zh-CN"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solidFill>
                  <a:srgbClr val="000000"/>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solidFill>
                  <a:srgbClr val="000000"/>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solidFill>
                  <a:srgbClr val="000000"/>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5D5381F-D98E-4D8A-9420-7E04F634E600}"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21.png"/><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2"/>
          <p:cNvPicPr>
            <a:picLocks noChangeAspect="1"/>
          </p:cNvPicPr>
          <p:nvPr/>
        </p:nvPicPr>
        <p:blipFill>
          <a:blip r:embed="rId1"/>
          <a:stretch>
            <a:fillRect/>
          </a:stretch>
        </p:blipFill>
        <p:spPr>
          <a:xfrm>
            <a:off x="0" y="0"/>
            <a:ext cx="9117965" cy="7087870"/>
          </a:xfrm>
          <a:prstGeom prst="rect">
            <a:avLst/>
          </a:prstGeom>
          <a:noFill/>
          <a:ln w="9525">
            <a:noFill/>
          </a:ln>
        </p:spPr>
      </p:pic>
      <p:sp>
        <p:nvSpPr>
          <p:cNvPr id="3077" name="Rectangle 5"/>
          <p:cNvSpPr>
            <a:spLocks noChangeArrowheads="1"/>
          </p:cNvSpPr>
          <p:nvPr/>
        </p:nvSpPr>
        <p:spPr bwMode="auto">
          <a:xfrm>
            <a:off x="1371600" y="3151505"/>
            <a:ext cx="8229600" cy="708422"/>
          </a:xfrm>
          <a:prstGeom prst="rect">
            <a:avLst/>
          </a:prstGeom>
          <a:noFill/>
          <a:ln w="9525">
            <a:noFill/>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600" b="0" i="0" u="none" strike="noStrike" kern="1200" cap="none" spc="0" normalizeH="0" baseline="0" noProof="0" dirty="0">
                <a:ln>
                  <a:noFill/>
                </a:ln>
                <a:solidFill>
                  <a:schemeClr val="tx1"/>
                </a:solidFill>
                <a:effectLst/>
                <a:uLnTx/>
                <a:uFillTx/>
                <a:ea typeface="+mn-ea"/>
                <a:cs typeface="Times New Roman" panose="02020603050405020304" pitchFamily="18" charset="0"/>
              </a:rPr>
              <a:t> Sự biến đổi hóa học là gì? Cho ví dụ?</a:t>
            </a:r>
            <a:endParaRPr kumimoji="0" lang="en-US" sz="3600" b="0" i="0" u="none" strike="noStrike" kern="1200" cap="none" spc="0" normalizeH="0" baseline="0" noProof="0" dirty="0">
              <a:ln>
                <a:noFill/>
              </a:ln>
              <a:solidFill>
                <a:schemeClr val="tx1"/>
              </a:solidFill>
              <a:effectLst/>
              <a:uLnTx/>
              <a:uFillTx/>
              <a:ea typeface="+mn-ea"/>
              <a:cs typeface="Times New Roman" panose="02020603050405020304" pitchFamily="18" charset="0"/>
            </a:endParaRPr>
          </a:p>
        </p:txBody>
      </p:sp>
      <p:sp>
        <p:nvSpPr>
          <p:cNvPr id="2" name="Title 1"/>
          <p:cNvSpPr>
            <a:spLocks noGrp="1"/>
          </p:cNvSpPr>
          <p:nvPr>
            <p:ph type="title"/>
          </p:nvPr>
        </p:nvSpPr>
        <p:spPr>
          <a:xfrm>
            <a:off x="2171700" y="1428750"/>
            <a:ext cx="4914900" cy="857250"/>
          </a:xfrm>
          <a:solidFill>
            <a:srgbClr val="CDF5A9">
              <a:alpha val="100000"/>
            </a:srgbClr>
          </a:solidFill>
        </p:spPr>
        <p:txBody>
          <a:bodyPr vert="horz" wrap="square" lIns="68580" tIns="34290" rIns="68580" bIns="34290" anchor="ctr" anchorCtr="0"/>
          <a:p>
            <a:r>
              <a:rPr lang="en-US" altLang="en-US" sz="3600" b="1" dirty="0"/>
              <a:t>KHỞI ĐỘNG</a:t>
            </a:r>
            <a:endParaRPr lang="en-US" alt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ox(in)">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13"/>
          <p:cNvSpPr txBox="1"/>
          <p:nvPr/>
        </p:nvSpPr>
        <p:spPr>
          <a:xfrm>
            <a:off x="457200" y="2152650"/>
            <a:ext cx="73152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a:solidFill>
                  <a:schemeClr val="accent2"/>
                </a:solidFill>
                <a:latin typeface="Times New Roman" panose="02020603050405020304" pitchFamily="18" charset="0"/>
              </a:rPr>
              <a:t>- Chiếc cặp thay đổi vị trí là do tay ta nhấc nó.</a:t>
            </a:r>
            <a:endParaRPr lang="en-US" altLang="en-US" sz="2400">
              <a:solidFill>
                <a:schemeClr val="accent2"/>
              </a:solidFill>
              <a:latin typeface="Times New Roman" panose="02020603050405020304" pitchFamily="18" charset="0"/>
            </a:endParaRPr>
          </a:p>
        </p:txBody>
      </p:sp>
      <p:sp>
        <p:nvSpPr>
          <p:cNvPr id="22531" name="Text Box 16"/>
          <p:cNvSpPr txBox="1"/>
          <p:nvPr/>
        </p:nvSpPr>
        <p:spPr>
          <a:xfrm>
            <a:off x="304800" y="971550"/>
            <a:ext cx="67818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a:solidFill>
                  <a:schemeClr val="accent2"/>
                </a:solidFill>
                <a:latin typeface="Times New Roman" panose="02020603050405020304" pitchFamily="18" charset="0"/>
              </a:rPr>
              <a:t>*</a:t>
            </a:r>
            <a:r>
              <a:rPr lang="en-US" altLang="en-US" sz="2400" b="1" i="1">
                <a:solidFill>
                  <a:srgbClr val="FF0000"/>
                </a:solidFill>
                <a:latin typeface="Times New Roman" panose="02020603050405020304" pitchFamily="18" charset="0"/>
              </a:rPr>
              <a:t>Thí nghiệm 1</a:t>
            </a:r>
            <a:r>
              <a:rPr lang="en-US" altLang="en-US" sz="2400" b="1">
                <a:solidFill>
                  <a:schemeClr val="accent2"/>
                </a:solidFill>
                <a:latin typeface="Times New Roman" panose="02020603050405020304" pitchFamily="18" charset="0"/>
              </a:rPr>
              <a:t>: Thí nghiệm với chiếc cặp sách:</a:t>
            </a:r>
            <a:endParaRPr lang="en-US" altLang="en-US" sz="2400" b="1">
              <a:solidFill>
                <a:schemeClr val="accent2"/>
              </a:solidFill>
              <a:latin typeface="Times New Roman" panose="02020603050405020304" pitchFamily="18" charset="0"/>
            </a:endParaRPr>
          </a:p>
        </p:txBody>
      </p:sp>
      <p:sp>
        <p:nvSpPr>
          <p:cNvPr id="22532" name="Text Box 17"/>
          <p:cNvSpPr txBox="1"/>
          <p:nvPr/>
        </p:nvSpPr>
        <p:spPr>
          <a:xfrm>
            <a:off x="381000" y="1406525"/>
            <a:ext cx="8153400" cy="82994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a:solidFill>
                  <a:schemeClr val="accent2"/>
                </a:solidFill>
                <a:latin typeface="Times New Roman" panose="02020603050405020304" pitchFamily="18" charset="0"/>
              </a:rPr>
              <a:t>- Có thể dùng tay nhấc chiếc cặp hoặc dùng que móc vào quai cặp rồi nhấc lên...</a:t>
            </a:r>
            <a:endParaRPr lang="en-US" altLang="en-US" sz="2400">
              <a:solidFill>
                <a:schemeClr val="accent2"/>
              </a:solidFill>
              <a:latin typeface="Times New Roman" panose="02020603050405020304" pitchFamily="18" charset="0"/>
            </a:endParaRPr>
          </a:p>
        </p:txBody>
      </p:sp>
      <p:pic>
        <p:nvPicPr>
          <p:cNvPr id="22533" name="Picture 18" descr="0NQCACLBBY1CAVOZTXGCAUQMLQSCAZ5IQQACAZQAFRFCAUTSS6TCA0Z53YQCABBTJ43CAWXHQCSCA311ME5CAEVYMHTCAYD1LGZCA1IILYXCAC2VUCICA9DDPNJCAS2MAWSCA7UIKXJCAO0XSX7CA5MVCH3"/>
          <p:cNvPicPr>
            <a:picLocks noChangeAspect="1"/>
          </p:cNvPicPr>
          <p:nvPr/>
        </p:nvPicPr>
        <p:blipFill>
          <a:blip r:embed="rId1"/>
          <a:stretch>
            <a:fillRect/>
          </a:stretch>
        </p:blipFill>
        <p:spPr>
          <a:xfrm>
            <a:off x="6934200" y="838200"/>
            <a:ext cx="1981200" cy="1371600"/>
          </a:xfrm>
          <a:prstGeom prst="rect">
            <a:avLst/>
          </a:prstGeom>
          <a:noFill/>
          <a:ln w="9525">
            <a:noFill/>
          </a:ln>
        </p:spPr>
      </p:pic>
      <p:sp>
        <p:nvSpPr>
          <p:cNvPr id="22534" name="Text Box 6"/>
          <p:cNvSpPr txBox="1"/>
          <p:nvPr/>
        </p:nvSpPr>
        <p:spPr>
          <a:xfrm>
            <a:off x="457200" y="416560"/>
            <a:ext cx="40386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2400" b="1">
                <a:solidFill>
                  <a:srgbClr val="0000FF"/>
                </a:solidFill>
                <a:latin typeface="Times New Roman" panose="02020603050405020304" pitchFamily="18" charset="0"/>
              </a:rPr>
              <a:t>Kết quả thí nghiệm:</a:t>
            </a:r>
            <a:endParaRPr lang="en-US" altLang="en-US" sz="2400" b="1" u="sng">
              <a:solidFill>
                <a:srgbClr val="0000FF"/>
              </a:solidFill>
              <a:latin typeface="Times New Roman" panose="02020603050405020304" pitchFamily="18" charset="0"/>
            </a:endParaRPr>
          </a:p>
        </p:txBody>
      </p:sp>
      <p:sp>
        <p:nvSpPr>
          <p:cNvPr id="22535" name="Text Box 16"/>
          <p:cNvSpPr txBox="1"/>
          <p:nvPr/>
        </p:nvSpPr>
        <p:spPr>
          <a:xfrm>
            <a:off x="419100" y="2552700"/>
            <a:ext cx="67818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i="1">
                <a:solidFill>
                  <a:srgbClr val="FF0000"/>
                </a:solidFill>
                <a:latin typeface="Times New Roman" panose="02020603050405020304" pitchFamily="18" charset="0"/>
              </a:rPr>
              <a:t>*Thí nghiệm 2</a:t>
            </a:r>
            <a:r>
              <a:rPr lang="en-US" altLang="en-US" sz="2400" b="1">
                <a:solidFill>
                  <a:schemeClr val="accent2"/>
                </a:solidFill>
                <a:latin typeface="Times New Roman" panose="02020603050405020304" pitchFamily="18" charset="0"/>
              </a:rPr>
              <a:t>: Thí nghiệm với cây nến:</a:t>
            </a:r>
            <a:endParaRPr lang="en-US" altLang="en-US" sz="2400" b="1">
              <a:solidFill>
                <a:schemeClr val="accent2"/>
              </a:solidFill>
              <a:latin typeface="Times New Roman" panose="02020603050405020304" pitchFamily="18" charset="0"/>
            </a:endParaRPr>
          </a:p>
        </p:txBody>
      </p:sp>
      <p:sp>
        <p:nvSpPr>
          <p:cNvPr id="22536" name="Text Box 20"/>
          <p:cNvSpPr txBox="1"/>
          <p:nvPr/>
        </p:nvSpPr>
        <p:spPr>
          <a:xfrm>
            <a:off x="76200" y="2971800"/>
            <a:ext cx="66294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a:solidFill>
                  <a:schemeClr val="accent2"/>
                </a:solidFill>
                <a:latin typeface="Times New Roman" panose="02020603050405020304" pitchFamily="18" charset="0"/>
              </a:rPr>
              <a:t>      - Khi thắp nến, nến toả nhiệt và phát ra ánh sáng.</a:t>
            </a:r>
            <a:endParaRPr lang="en-US" altLang="en-US" sz="2400">
              <a:solidFill>
                <a:schemeClr val="accent2"/>
              </a:solidFill>
              <a:latin typeface="Times New Roman" panose="02020603050405020304" pitchFamily="18" charset="0"/>
            </a:endParaRPr>
          </a:p>
        </p:txBody>
      </p:sp>
      <p:sp>
        <p:nvSpPr>
          <p:cNvPr id="22537" name="Text Box 24"/>
          <p:cNvSpPr txBox="1"/>
          <p:nvPr/>
        </p:nvSpPr>
        <p:spPr>
          <a:xfrm>
            <a:off x="457200" y="3429000"/>
            <a:ext cx="65532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a:solidFill>
                  <a:schemeClr val="accent2"/>
                </a:solidFill>
                <a:latin typeface="Times New Roman" panose="02020603050405020304" pitchFamily="18" charset="0"/>
              </a:rPr>
              <a:t>- Do nến bị cháy và đã bị biến đổi về hình dạng.</a:t>
            </a:r>
            <a:endParaRPr lang="en-US" altLang="en-US" sz="2400">
              <a:solidFill>
                <a:schemeClr val="accent2"/>
              </a:solidFill>
              <a:latin typeface="Times New Roman" panose="02020603050405020304" pitchFamily="18" charset="0"/>
            </a:endParaRPr>
          </a:p>
        </p:txBody>
      </p:sp>
      <p:sp>
        <p:nvSpPr>
          <p:cNvPr id="22538" name="Text Box 16"/>
          <p:cNvSpPr txBox="1"/>
          <p:nvPr/>
        </p:nvSpPr>
        <p:spPr>
          <a:xfrm>
            <a:off x="304800" y="3848100"/>
            <a:ext cx="70104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i="1">
                <a:solidFill>
                  <a:srgbClr val="FF0000"/>
                </a:solidFill>
                <a:latin typeface="Times New Roman" panose="02020603050405020304" pitchFamily="18" charset="0"/>
              </a:rPr>
              <a:t>*Thí nghiệm 3</a:t>
            </a:r>
            <a:r>
              <a:rPr lang="en-US" altLang="en-US" sz="2400" b="1">
                <a:solidFill>
                  <a:schemeClr val="accent2"/>
                </a:solidFill>
                <a:latin typeface="Times New Roman" panose="02020603050405020304" pitchFamily="18" charset="0"/>
              </a:rPr>
              <a:t>: Thí nghiệm với ô tô đồ chơi:</a:t>
            </a:r>
            <a:endParaRPr lang="en-US" altLang="en-US" sz="2400" b="1">
              <a:solidFill>
                <a:schemeClr val="accent2"/>
              </a:solidFill>
              <a:latin typeface="Times New Roman" panose="02020603050405020304" pitchFamily="18" charset="0"/>
            </a:endParaRPr>
          </a:p>
        </p:txBody>
      </p:sp>
      <p:sp>
        <p:nvSpPr>
          <p:cNvPr id="17" name="Text Box 12"/>
          <p:cNvSpPr txBox="1"/>
          <p:nvPr/>
        </p:nvSpPr>
        <p:spPr>
          <a:xfrm>
            <a:off x="304800" y="4725988"/>
            <a:ext cx="6781800" cy="82994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a:solidFill>
                  <a:schemeClr val="accent2"/>
                </a:solidFill>
                <a:latin typeface="Times New Roman" panose="02020603050405020304" pitchFamily="18" charset="0"/>
              </a:rPr>
              <a:t>- Khi lắp pin vào ô tô sẽ chạy, đèn sáng và còi kêu và ô tô đã bị biến đổi về vị trí. </a:t>
            </a:r>
            <a:endParaRPr lang="en-US" altLang="en-US" sz="2400">
              <a:solidFill>
                <a:schemeClr val="accent2"/>
              </a:solidFill>
              <a:latin typeface="Times New Roman" panose="02020603050405020304" pitchFamily="18" charset="0"/>
            </a:endParaRPr>
          </a:p>
        </p:txBody>
      </p:sp>
      <p:sp>
        <p:nvSpPr>
          <p:cNvPr id="18" name="Text Box 16"/>
          <p:cNvSpPr txBox="1"/>
          <p:nvPr/>
        </p:nvSpPr>
        <p:spPr>
          <a:xfrm>
            <a:off x="457200" y="5473700"/>
            <a:ext cx="44196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2400">
                <a:solidFill>
                  <a:schemeClr val="accent2"/>
                </a:solidFill>
                <a:latin typeface="Times New Roman" panose="02020603050405020304" pitchFamily="18" charset="0"/>
              </a:rPr>
              <a:t>- Nhờ điện do pin sinh ra</a:t>
            </a:r>
            <a:endParaRPr lang="en-US" altLang="en-US" sz="2400">
              <a:solidFill>
                <a:schemeClr val="accent2"/>
              </a:solidFill>
              <a:latin typeface="Times New Roman" panose="02020603050405020304" pitchFamily="18" charset="0"/>
            </a:endParaRPr>
          </a:p>
        </p:txBody>
      </p:sp>
      <p:pic>
        <p:nvPicPr>
          <p:cNvPr id="22541" name="Picture 21" descr="gifb090203"/>
          <p:cNvPicPr>
            <a:picLocks noChangeAspect="1"/>
          </p:cNvPicPr>
          <p:nvPr/>
        </p:nvPicPr>
        <p:blipFill>
          <a:blip r:embed="rId2"/>
          <a:stretch>
            <a:fillRect/>
          </a:stretch>
        </p:blipFill>
        <p:spPr>
          <a:xfrm>
            <a:off x="6934200" y="2743200"/>
            <a:ext cx="2209800" cy="914400"/>
          </a:xfrm>
          <a:prstGeom prst="rect">
            <a:avLst/>
          </a:prstGeom>
          <a:noFill/>
          <a:ln w="9525">
            <a:noFill/>
          </a:ln>
        </p:spPr>
      </p:pic>
      <p:pic>
        <p:nvPicPr>
          <p:cNvPr id="22542" name="Picture 29" descr="12091"/>
          <p:cNvPicPr>
            <a:picLocks noChangeAspect="1"/>
          </p:cNvPicPr>
          <p:nvPr/>
        </p:nvPicPr>
        <p:blipFill>
          <a:blip r:embed="rId3"/>
          <a:stretch>
            <a:fillRect/>
          </a:stretch>
        </p:blipFill>
        <p:spPr>
          <a:xfrm>
            <a:off x="6934200" y="5029200"/>
            <a:ext cx="2209800" cy="1828800"/>
          </a:xfrm>
          <a:prstGeom prst="rect">
            <a:avLst/>
          </a:prstGeom>
          <a:noFill/>
          <a:ln w="9525">
            <a:noFill/>
          </a:ln>
        </p:spPr>
      </p:pic>
      <p:sp>
        <p:nvSpPr>
          <p:cNvPr id="19" name="Text Box 12"/>
          <p:cNvSpPr txBox="1"/>
          <p:nvPr/>
        </p:nvSpPr>
        <p:spPr>
          <a:xfrm>
            <a:off x="252413" y="4343400"/>
            <a:ext cx="89154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a:solidFill>
                  <a:schemeClr val="accent2"/>
                </a:solidFill>
                <a:latin typeface="Times New Roman" panose="02020603050405020304" pitchFamily="18" charset="0"/>
              </a:rPr>
              <a:t>- Khi chưa lắp pin vào ôtô,  ôtô sẽ không hoạt động.</a:t>
            </a:r>
            <a:endParaRPr lang="en-US" altLang="en-US" sz="2400">
              <a:solidFill>
                <a:schemeClr val="accent2"/>
              </a:solidFill>
              <a:latin typeface="Times New Roman" panose="02020603050405020304" pitchFamily="18" charset="0"/>
            </a:endParaRPr>
          </a:p>
        </p:txBody>
      </p:sp>
    </p:spTree>
  </p:cSld>
  <p:clrMapOvr>
    <a:masterClrMapping/>
  </p:clrMapOvr>
  <p:transition>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908" name="Text Box 12"/>
          <p:cNvSpPr txBox="1"/>
          <p:nvPr/>
        </p:nvSpPr>
        <p:spPr>
          <a:xfrm>
            <a:off x="304800" y="1295400"/>
            <a:ext cx="899160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3600">
                <a:solidFill>
                  <a:srgbClr val="FF0000"/>
                </a:solidFill>
                <a:latin typeface="Times New Roman" panose="02020603050405020304" pitchFamily="18" charset="0"/>
                <a:cs typeface="Times New Roman" panose="02020603050405020304" pitchFamily="18" charset="0"/>
              </a:rPr>
              <a:t> 	Qua 3 thí nghiệm, em thấy các vật muốn biến đổi cần có điều kiện gì?</a:t>
            </a:r>
            <a:endParaRPr lang="en-US" altLang="en-US" sz="360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80910" name="Text Box 14"/>
          <p:cNvSpPr txBox="1"/>
          <p:nvPr/>
        </p:nvSpPr>
        <p:spPr>
          <a:xfrm>
            <a:off x="457200" y="3124200"/>
            <a:ext cx="853440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3600">
                <a:solidFill>
                  <a:srgbClr val="0066FF"/>
                </a:solidFill>
                <a:latin typeface="Times New Roman" panose="02020603050405020304" pitchFamily="18" charset="0"/>
                <a:cs typeface="Times New Roman" panose="02020603050405020304" pitchFamily="18" charset="0"/>
              </a:rPr>
              <a:t>	</a:t>
            </a:r>
            <a:r>
              <a:rPr lang="en-US" altLang="en-US" sz="3600">
                <a:solidFill>
                  <a:srgbClr val="0000FF"/>
                </a:solidFill>
                <a:latin typeface="Times New Roman" panose="02020603050405020304" pitchFamily="18" charset="0"/>
                <a:cs typeface="Times New Roman" panose="02020603050405020304" pitchFamily="18" charset="0"/>
              </a:rPr>
              <a:t>Các vật muốn biến đổi thì cần phải  được cung cấp một năng lượng.   </a:t>
            </a:r>
            <a:endParaRPr lang="en-US" altLang="en-US" sz="360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0908"/>
                                        </p:tgtEl>
                                        <p:attrNameLst>
                                          <p:attrName>style.visibility</p:attrName>
                                        </p:attrNameLst>
                                      </p:cBhvr>
                                      <p:to>
                                        <p:strVal val="visible"/>
                                      </p:to>
                                    </p:set>
                                    <p:animEffect transition="in" filter="diamond(in)">
                                      <p:cBhvr>
                                        <p:cTn id="7" dur="2000"/>
                                        <p:tgtEl>
                                          <p:spTgt spid="8090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0910"/>
                                        </p:tgtEl>
                                        <p:attrNameLst>
                                          <p:attrName>style.visibility</p:attrName>
                                        </p:attrNameLst>
                                      </p:cBhvr>
                                      <p:to>
                                        <p:strVal val="visible"/>
                                      </p:to>
                                    </p:set>
                                    <p:anim calcmode="lin" valueType="num">
                                      <p:cBhvr>
                                        <p:cTn id="12" dur="1000" fill="hold"/>
                                        <p:tgtEl>
                                          <p:spTgt spid="80910"/>
                                        </p:tgtEl>
                                        <p:attrNameLst>
                                          <p:attrName>ppt_x</p:attrName>
                                        </p:attrNameLst>
                                      </p:cBhvr>
                                      <p:tavLst>
                                        <p:tav tm="0">
                                          <p:val>
                                            <p:strVal val="#ppt_x-.2"/>
                                          </p:val>
                                        </p:tav>
                                        <p:tav tm="100000">
                                          <p:val>
                                            <p:strVal val="#ppt_x"/>
                                          </p:val>
                                        </p:tav>
                                      </p:tavLst>
                                    </p:anim>
                                    <p:anim calcmode="lin" valueType="num">
                                      <p:cBhvr>
                                        <p:cTn id="13" dur="1000" fill="hold"/>
                                        <p:tgtEl>
                                          <p:spTgt spid="809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0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8" grpId="0"/>
      <p:bldP spid="809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57703" name="Text Box 7"/>
          <p:cNvSpPr txBox="1"/>
          <p:nvPr/>
        </p:nvSpPr>
        <p:spPr>
          <a:xfrm>
            <a:off x="1524000" y="2362200"/>
            <a:ext cx="6248400" cy="2308225"/>
          </a:xfrm>
          <a:prstGeom prst="rect">
            <a:avLst/>
          </a:prstGeom>
          <a:noFill/>
          <a:ln w="9525">
            <a:noFill/>
          </a:ln>
        </p:spPr>
        <p:txBody>
          <a:bodyPr anchor="t" anchorCtr="0">
            <a:spAutoFit/>
          </a:bodyPr>
          <a:p>
            <a:pPr indent="509905">
              <a:spcBef>
                <a:spcPct val="50000"/>
              </a:spcBef>
            </a:pPr>
            <a:r>
              <a:rPr lang="en-US" altLang="zh-CN" sz="4800" b="1" dirty="0">
                <a:solidFill>
                  <a:srgbClr val="FF3300"/>
                </a:solidFill>
                <a:latin typeface="Times New Roman" panose="02020603050405020304" pitchFamily="18" charset="0"/>
              </a:rPr>
              <a:t>Muốn làm cho các vật xung quanh biến đổi cần có năng lượng.</a:t>
            </a:r>
            <a:endParaRPr lang="en-US" altLang="zh-CN" sz="4800" b="1" dirty="0">
              <a:solidFill>
                <a:srgbClr val="FF3300"/>
              </a:solidFill>
              <a:latin typeface="Times New Roman" panose="02020603050405020304" pitchFamily="18"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7703"/>
                                        </p:tgtEl>
                                        <p:attrNameLst>
                                          <p:attrName>style.visibility</p:attrName>
                                        </p:attrNameLst>
                                      </p:cBhvr>
                                      <p:to>
                                        <p:strVal val="visible"/>
                                      </p:to>
                                    </p:set>
                                    <p:animEffect transition="in" filter="checkerboard(across)">
                                      <p:cBhvr>
                                        <p:cTn id="7" dur="500"/>
                                        <p:tgtEl>
                                          <p:spTgt spid="157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7000" r="-7000"/>
          </a:stretch>
        </a:blipFill>
        <a:effectLst/>
      </p:bgPr>
    </p:bg>
    <p:spTree>
      <p:nvGrpSpPr>
        <p:cNvPr id="1" name=""/>
        <p:cNvGrpSpPr/>
        <p:nvPr/>
      </p:nvGrpSpPr>
      <p:grpSpPr/>
      <p:sp>
        <p:nvSpPr>
          <p:cNvPr id="10242" name="Rectangle 3"/>
          <p:cNvSpPr/>
          <p:nvPr/>
        </p:nvSpPr>
        <p:spPr>
          <a:xfrm>
            <a:off x="1600200" y="1600200"/>
            <a:ext cx="5943600" cy="3476625"/>
          </a:xfrm>
          <a:prstGeom prst="rect">
            <a:avLst/>
          </a:prstGeom>
          <a:noFill/>
          <a:ln w="9525">
            <a:noFill/>
          </a:ln>
        </p:spPr>
        <p:txBody>
          <a:bodyPr anchor="t" anchorCtr="0">
            <a:spAutoFit/>
          </a:bodyPr>
          <a:p>
            <a:pPr algn="just">
              <a:spcBef>
                <a:spcPct val="50000"/>
              </a:spcBef>
            </a:pPr>
            <a:r>
              <a:rPr lang="en-US" altLang="zh-CN" sz="4400" b="1" dirty="0">
                <a:solidFill>
                  <a:srgbClr val="0000FF"/>
                </a:solidFill>
                <a:latin typeface="Times New Roman" panose="02020603050405020304" pitchFamily="18" charset="0"/>
              </a:rPr>
              <a:t>2. Một số nguồn cung cấp năng lượng cho hoạt động của con người, động vật và phương tiện</a:t>
            </a:r>
            <a:endParaRPr lang="en-US" altLang="zh-CN" sz="4400" b="1" dirty="0">
              <a:solidFill>
                <a:srgbClr val="0000FF"/>
              </a:solidFill>
              <a:latin typeface="Times New Roman" panose="02020603050405020304" pitchFamily="18" charset="0"/>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Text Box 7"/>
          <p:cNvSpPr txBox="1"/>
          <p:nvPr/>
        </p:nvSpPr>
        <p:spPr>
          <a:xfrm>
            <a:off x="0" y="228600"/>
            <a:ext cx="8991600" cy="1938338"/>
          </a:xfrm>
          <a:prstGeom prst="rect">
            <a:avLst/>
          </a:prstGeom>
          <a:solidFill>
            <a:srgbClr val="66FFFF"/>
          </a:soli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4000" b="1">
                <a:solidFill>
                  <a:srgbClr val="FF0000"/>
                </a:solidFill>
                <a:cs typeface="Arial" panose="020B0604020202020204" pitchFamily="34" charset="0"/>
              </a:rPr>
              <a:t>Hãy nói tên một số nguồn cung cấp năng lượng cho hoạt động của con người, động vật, máy móc,…?</a:t>
            </a:r>
            <a:endParaRPr lang="en-US" altLang="en-US" sz="4000" b="1">
              <a:solidFill>
                <a:srgbClr val="FF0000"/>
              </a:solidFill>
              <a:ea typeface="Arial" panose="020B0604020202020204" pitchFamily="34" charset="0"/>
            </a:endParaRPr>
          </a:p>
        </p:txBody>
      </p:sp>
      <p:grpSp>
        <p:nvGrpSpPr>
          <p:cNvPr id="26626" name="Group 8"/>
          <p:cNvGrpSpPr/>
          <p:nvPr/>
        </p:nvGrpSpPr>
        <p:grpSpPr>
          <a:xfrm>
            <a:off x="304800" y="3048000"/>
            <a:ext cx="4343400" cy="3581400"/>
            <a:chOff x="192" y="1920"/>
            <a:chExt cx="2736" cy="2256"/>
          </a:xfrm>
        </p:grpSpPr>
        <p:pic>
          <p:nvPicPr>
            <p:cNvPr id="26635" name="Picture 9" descr="Picture 001"/>
            <p:cNvPicPr>
              <a:picLocks noChangeAspect="1"/>
            </p:cNvPicPr>
            <p:nvPr/>
          </p:nvPicPr>
          <p:blipFill>
            <a:blip r:embed="rId1"/>
            <a:srcRect l="24530" t="23515" r="9837" b="31612"/>
            <a:stretch>
              <a:fillRect/>
            </a:stretch>
          </p:blipFill>
          <p:spPr>
            <a:xfrm>
              <a:off x="192" y="1920"/>
              <a:ext cx="2736" cy="2256"/>
            </a:xfrm>
            <a:prstGeom prst="rect">
              <a:avLst/>
            </a:prstGeom>
            <a:noFill/>
            <a:ln w="28575" cap="flat" cmpd="sng">
              <a:solidFill>
                <a:srgbClr val="FF00FF"/>
              </a:solidFill>
              <a:prstDash val="solid"/>
              <a:miter/>
              <a:headEnd type="none" w="med" len="med"/>
              <a:tailEnd type="none" w="med" len="med"/>
            </a:ln>
          </p:spPr>
        </p:pic>
        <p:sp>
          <p:nvSpPr>
            <p:cNvPr id="26636" name="Oval 10"/>
            <p:cNvSpPr/>
            <p:nvPr/>
          </p:nvSpPr>
          <p:spPr>
            <a:xfrm>
              <a:off x="336" y="3888"/>
              <a:ext cx="192" cy="192"/>
            </a:xfrm>
            <a:prstGeom prst="ellipse">
              <a:avLst/>
            </a:prstGeom>
            <a:solidFill>
              <a:srgbClr val="66FF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000" b="1">
                  <a:latin typeface="Times New Roman" panose="02020603050405020304" pitchFamily="18" charset="0"/>
                </a:rPr>
                <a:t>3</a:t>
              </a:r>
              <a:endParaRPr lang="en-US" altLang="en-US" sz="2000" b="1">
                <a:latin typeface="Times New Roman" panose="02020603050405020304" pitchFamily="18" charset="0"/>
              </a:endParaRPr>
            </a:p>
          </p:txBody>
        </p:sp>
      </p:grpSp>
      <p:grpSp>
        <p:nvGrpSpPr>
          <p:cNvPr id="26627" name="Group 11"/>
          <p:cNvGrpSpPr/>
          <p:nvPr/>
        </p:nvGrpSpPr>
        <p:grpSpPr>
          <a:xfrm>
            <a:off x="4800600" y="3048000"/>
            <a:ext cx="4114800" cy="1676400"/>
            <a:chOff x="3024" y="1920"/>
            <a:chExt cx="2592" cy="1056"/>
          </a:xfrm>
        </p:grpSpPr>
        <p:pic>
          <p:nvPicPr>
            <p:cNvPr id="26633" name="Picture 12" descr="IMG_0002"/>
            <p:cNvPicPr>
              <a:picLocks noChangeAspect="1"/>
            </p:cNvPicPr>
            <p:nvPr/>
          </p:nvPicPr>
          <p:blipFill>
            <a:blip r:embed="rId2">
              <a:clrChange>
                <a:clrFrom>
                  <a:srgbClr val="908B92"/>
                </a:clrFrom>
                <a:clrTo>
                  <a:srgbClr val="908B92">
                    <a:alpha val="0"/>
                  </a:srgbClr>
                </a:clrTo>
              </a:clrChange>
            </a:blip>
            <a:srcRect l="15065" t="69693" r="51122" b="11894"/>
            <a:stretch>
              <a:fillRect/>
            </a:stretch>
          </p:blipFill>
          <p:spPr>
            <a:xfrm>
              <a:off x="3024" y="1920"/>
              <a:ext cx="2592" cy="1056"/>
            </a:xfrm>
            <a:prstGeom prst="rect">
              <a:avLst/>
            </a:prstGeom>
            <a:noFill/>
            <a:ln w="9525">
              <a:noFill/>
            </a:ln>
          </p:spPr>
        </p:pic>
        <p:sp>
          <p:nvSpPr>
            <p:cNvPr id="26634" name="Oval 13"/>
            <p:cNvSpPr/>
            <p:nvPr/>
          </p:nvSpPr>
          <p:spPr>
            <a:xfrm>
              <a:off x="3072" y="2736"/>
              <a:ext cx="192" cy="192"/>
            </a:xfrm>
            <a:prstGeom prst="ellipse">
              <a:avLst/>
            </a:prstGeom>
            <a:solidFill>
              <a:srgbClr val="66FF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000" b="1">
                  <a:latin typeface="Times New Roman" panose="02020603050405020304" pitchFamily="18" charset="0"/>
                </a:rPr>
                <a:t>4</a:t>
              </a:r>
              <a:endParaRPr lang="en-US" altLang="en-US" sz="2000" b="1">
                <a:latin typeface="Times New Roman" panose="02020603050405020304" pitchFamily="18" charset="0"/>
              </a:endParaRPr>
            </a:p>
          </p:txBody>
        </p:sp>
      </p:grpSp>
      <p:grpSp>
        <p:nvGrpSpPr>
          <p:cNvPr id="26628" name="Group 14"/>
          <p:cNvGrpSpPr/>
          <p:nvPr/>
        </p:nvGrpSpPr>
        <p:grpSpPr>
          <a:xfrm>
            <a:off x="4800600" y="4800600"/>
            <a:ext cx="4114800" cy="1905000"/>
            <a:chOff x="3024" y="3024"/>
            <a:chExt cx="2592" cy="1200"/>
          </a:xfrm>
        </p:grpSpPr>
        <p:pic>
          <p:nvPicPr>
            <p:cNvPr id="26631" name="Picture 15" descr="IMG_0002"/>
            <p:cNvPicPr>
              <a:picLocks noChangeAspect="1"/>
            </p:cNvPicPr>
            <p:nvPr/>
          </p:nvPicPr>
          <p:blipFill>
            <a:blip r:embed="rId2"/>
            <a:srcRect l="51927" t="69414" r="8624" b="12842"/>
            <a:stretch>
              <a:fillRect/>
            </a:stretch>
          </p:blipFill>
          <p:spPr>
            <a:xfrm>
              <a:off x="3024" y="3024"/>
              <a:ext cx="2592" cy="1200"/>
            </a:xfrm>
            <a:prstGeom prst="rect">
              <a:avLst/>
            </a:prstGeom>
            <a:noFill/>
            <a:ln w="9525">
              <a:noFill/>
            </a:ln>
          </p:spPr>
        </p:pic>
        <p:sp>
          <p:nvSpPr>
            <p:cNvPr id="26632" name="Oval 16"/>
            <p:cNvSpPr/>
            <p:nvPr/>
          </p:nvSpPr>
          <p:spPr>
            <a:xfrm>
              <a:off x="3120" y="3936"/>
              <a:ext cx="192" cy="192"/>
            </a:xfrm>
            <a:prstGeom prst="ellipse">
              <a:avLst/>
            </a:prstGeom>
            <a:solidFill>
              <a:srgbClr val="66FF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000" b="1">
                  <a:latin typeface="Times New Roman" panose="02020603050405020304" pitchFamily="18" charset="0"/>
                </a:rPr>
                <a:t>5</a:t>
              </a:r>
              <a:endParaRPr lang="en-US" altLang="en-US" sz="2000" b="1">
                <a:latin typeface="Times New Roman" panose="02020603050405020304" pitchFamily="18" charset="0"/>
              </a:endParaRPr>
            </a:p>
          </p:txBody>
        </p:sp>
      </p:grpSp>
      <p:sp>
        <p:nvSpPr>
          <p:cNvPr id="26629" name="Text Box 17"/>
          <p:cNvSpPr txBox="1"/>
          <p:nvPr/>
        </p:nvSpPr>
        <p:spPr>
          <a:xfrm>
            <a:off x="3505200" y="5867400"/>
            <a:ext cx="419100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endParaRPr lang="en-US" altLang="en-US" sz="3600" b="1">
              <a:solidFill>
                <a:srgbClr val="0000FF"/>
              </a:solidFill>
              <a:latin typeface="Times New Roman" panose="02020603050405020304" pitchFamily="18" charset="0"/>
            </a:endParaRPr>
          </a:p>
        </p:txBody>
      </p:sp>
      <p:sp>
        <p:nvSpPr>
          <p:cNvPr id="83986" name="Text Box 18"/>
          <p:cNvSpPr txBox="1"/>
          <p:nvPr/>
        </p:nvSpPr>
        <p:spPr>
          <a:xfrm>
            <a:off x="457200" y="2362200"/>
            <a:ext cx="556260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3600" b="1">
                <a:solidFill>
                  <a:srgbClr val="FF0000"/>
                </a:solidFill>
                <a:latin typeface="Times New Roman" panose="02020603050405020304" pitchFamily="18" charset="0"/>
              </a:rPr>
              <a:t>Làm việc theo cặp (2 phút)</a:t>
            </a:r>
            <a:endParaRPr lang="en-US" altLang="en-US" sz="3600" b="1">
              <a:solidFill>
                <a:srgbClr val="FF0000"/>
              </a:solidFill>
              <a:latin typeface="Times New Roman" panose="02020603050405020304" pitchFamily="18"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3986"/>
                                        </p:tgtEl>
                                        <p:attrNameLst>
                                          <p:attrName>style.visibility</p:attrName>
                                        </p:attrNameLst>
                                      </p:cBhvr>
                                      <p:to>
                                        <p:strVal val="visible"/>
                                      </p:to>
                                    </p:set>
                                    <p:animEffect transition="in" filter="wipe(down)">
                                      <p:cBhvr>
                                        <p:cTn id="7" dur="580">
                                          <p:stCondLst>
                                            <p:cond delay="0"/>
                                          </p:stCondLst>
                                        </p:cTn>
                                        <p:tgtEl>
                                          <p:spTgt spid="83986"/>
                                        </p:tgtEl>
                                      </p:cBhvr>
                                    </p:animEffect>
                                    <p:anim calcmode="lin" valueType="num">
                                      <p:cBhvr>
                                        <p:cTn id="8" dur="1822" tmFilter="0,0; 0.14,0.36; 0.43,0.73; 0.71,0.91; 1.0,1.0">
                                          <p:stCondLst>
                                            <p:cond delay="0"/>
                                          </p:stCondLst>
                                        </p:cTn>
                                        <p:tgtEl>
                                          <p:spTgt spid="8398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3986"/>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83986"/>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83986"/>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83986"/>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83986"/>
                                        </p:tgtEl>
                                      </p:cBhvr>
                                      <p:to x="100000" y="60000"/>
                                    </p:animScale>
                                    <p:animScale>
                                      <p:cBhvr>
                                        <p:cTn id="14" dur="166" decel="50000">
                                          <p:stCondLst>
                                            <p:cond delay="676"/>
                                          </p:stCondLst>
                                        </p:cTn>
                                        <p:tgtEl>
                                          <p:spTgt spid="83986"/>
                                        </p:tgtEl>
                                      </p:cBhvr>
                                      <p:to x="100000" y="100000"/>
                                    </p:animScale>
                                    <p:animScale>
                                      <p:cBhvr>
                                        <p:cTn id="15" dur="26">
                                          <p:stCondLst>
                                            <p:cond delay="1312"/>
                                          </p:stCondLst>
                                        </p:cTn>
                                        <p:tgtEl>
                                          <p:spTgt spid="83986"/>
                                        </p:tgtEl>
                                      </p:cBhvr>
                                      <p:to x="100000" y="80000"/>
                                    </p:animScale>
                                    <p:animScale>
                                      <p:cBhvr>
                                        <p:cTn id="16" dur="166" decel="50000">
                                          <p:stCondLst>
                                            <p:cond delay="1338"/>
                                          </p:stCondLst>
                                        </p:cTn>
                                        <p:tgtEl>
                                          <p:spTgt spid="83986"/>
                                        </p:tgtEl>
                                      </p:cBhvr>
                                      <p:to x="100000" y="100000"/>
                                    </p:animScale>
                                    <p:animScale>
                                      <p:cBhvr>
                                        <p:cTn id="17" dur="26">
                                          <p:stCondLst>
                                            <p:cond delay="1642"/>
                                          </p:stCondLst>
                                        </p:cTn>
                                        <p:tgtEl>
                                          <p:spTgt spid="83986"/>
                                        </p:tgtEl>
                                      </p:cBhvr>
                                      <p:to x="100000" y="90000"/>
                                    </p:animScale>
                                    <p:animScale>
                                      <p:cBhvr>
                                        <p:cTn id="18" dur="166" decel="50000">
                                          <p:stCondLst>
                                            <p:cond delay="1668"/>
                                          </p:stCondLst>
                                        </p:cTn>
                                        <p:tgtEl>
                                          <p:spTgt spid="83986"/>
                                        </p:tgtEl>
                                      </p:cBhvr>
                                      <p:to x="100000" y="100000"/>
                                    </p:animScale>
                                    <p:animScale>
                                      <p:cBhvr>
                                        <p:cTn id="19" dur="26">
                                          <p:stCondLst>
                                            <p:cond delay="1808"/>
                                          </p:stCondLst>
                                        </p:cTn>
                                        <p:tgtEl>
                                          <p:spTgt spid="83986"/>
                                        </p:tgtEl>
                                      </p:cBhvr>
                                      <p:to x="100000" y="95000"/>
                                    </p:animScale>
                                    <p:animScale>
                                      <p:cBhvr>
                                        <p:cTn id="20" dur="166" decel="50000">
                                          <p:stCondLst>
                                            <p:cond delay="1834"/>
                                          </p:stCondLst>
                                        </p:cTn>
                                        <p:tgtEl>
                                          <p:spTgt spid="8398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49" name="Group 7"/>
          <p:cNvGrpSpPr/>
          <p:nvPr/>
        </p:nvGrpSpPr>
        <p:grpSpPr>
          <a:xfrm>
            <a:off x="1295400" y="457200"/>
            <a:ext cx="6096000" cy="3429000"/>
            <a:chOff x="192" y="1920"/>
            <a:chExt cx="2736" cy="2256"/>
          </a:xfrm>
        </p:grpSpPr>
        <p:pic>
          <p:nvPicPr>
            <p:cNvPr id="27673" name="Picture 8" descr="Picture 001"/>
            <p:cNvPicPr>
              <a:picLocks noChangeAspect="1"/>
            </p:cNvPicPr>
            <p:nvPr/>
          </p:nvPicPr>
          <p:blipFill>
            <a:blip r:embed="rId1"/>
            <a:srcRect l="24530" t="23515" r="9837" b="31612"/>
            <a:stretch>
              <a:fillRect/>
            </a:stretch>
          </p:blipFill>
          <p:spPr>
            <a:xfrm>
              <a:off x="192" y="1920"/>
              <a:ext cx="2736" cy="2256"/>
            </a:xfrm>
            <a:prstGeom prst="rect">
              <a:avLst/>
            </a:prstGeom>
            <a:noFill/>
            <a:ln w="28575" cap="flat" cmpd="sng">
              <a:solidFill>
                <a:srgbClr val="FF00FF"/>
              </a:solidFill>
              <a:prstDash val="solid"/>
              <a:miter/>
              <a:headEnd type="none" w="med" len="med"/>
              <a:tailEnd type="none" w="med" len="med"/>
            </a:ln>
          </p:spPr>
        </p:pic>
        <p:sp>
          <p:nvSpPr>
            <p:cNvPr id="27674" name="Oval 9"/>
            <p:cNvSpPr/>
            <p:nvPr/>
          </p:nvSpPr>
          <p:spPr>
            <a:xfrm>
              <a:off x="336" y="3888"/>
              <a:ext cx="192" cy="192"/>
            </a:xfrm>
            <a:prstGeom prst="ellipse">
              <a:avLst/>
            </a:prstGeom>
            <a:solidFill>
              <a:srgbClr val="66FF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000" b="1">
                  <a:latin typeface="Times New Roman" panose="02020603050405020304" pitchFamily="18" charset="0"/>
                </a:rPr>
                <a:t>3</a:t>
              </a:r>
              <a:endParaRPr lang="en-US" altLang="en-US" sz="2000" b="1">
                <a:latin typeface="Times New Roman" panose="02020603050405020304" pitchFamily="18" charset="0"/>
              </a:endParaRPr>
            </a:p>
          </p:txBody>
        </p:sp>
      </p:grpSp>
      <p:graphicFrame>
        <p:nvGraphicFramePr>
          <p:cNvPr id="69642" name="Group 10"/>
          <p:cNvGraphicFramePr>
            <a:graphicFrameLocks noGrp="1"/>
          </p:cNvGraphicFramePr>
          <p:nvPr/>
        </p:nvGraphicFramePr>
        <p:xfrm>
          <a:off x="381000" y="4191000"/>
          <a:ext cx="8763000" cy="1066800"/>
        </p:xfrm>
        <a:graphic>
          <a:graphicData uri="http://schemas.openxmlformats.org/drawingml/2006/table">
            <a:tbl>
              <a:tblPr/>
              <a:tblGrid>
                <a:gridCol w="3989388"/>
                <a:gridCol w="4773612"/>
              </a:tblGrid>
              <a:tr h="518064">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0000FF"/>
                          </a:solidFill>
                          <a:effectLst/>
                          <a:latin typeface="Arial" panose="020B0604020202020204" pitchFamily="34" charset="0"/>
                        </a:rPr>
                        <a:t>Hoạt động</a:t>
                      </a:r>
                      <a:endParaRPr kumimoji="0" lang="en-US" sz="2800" b="1" i="0" u="none" strike="noStrike" cap="none" normalizeH="0" baseline="0">
                        <a:ln>
                          <a:noFill/>
                        </a:ln>
                        <a:solidFill>
                          <a:srgbClr val="0000FF"/>
                        </a:solidFill>
                        <a:effectLst/>
                        <a:latin typeface="Arial" panose="020B0604020202020204" pitchFamily="34" charset="0"/>
                      </a:endParaRPr>
                    </a:p>
                  </a:txBody>
                  <a:tcPr marT="45675" marB="456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0000FF"/>
                          </a:solidFill>
                          <a:effectLst/>
                          <a:latin typeface="Arial" panose="020B0604020202020204" pitchFamily="34" charset="0"/>
                        </a:rPr>
                        <a:t>Nguồn năng lượng</a:t>
                      </a:r>
                      <a:endParaRPr kumimoji="0" lang="en-US" sz="2800" b="1" i="0" u="none" strike="noStrike" cap="none" normalizeH="0" baseline="0">
                        <a:ln>
                          <a:noFill/>
                        </a:ln>
                        <a:solidFill>
                          <a:srgbClr val="0000FF"/>
                        </a:solidFill>
                        <a:effectLst/>
                        <a:latin typeface="Arial" panose="020B0604020202020204" pitchFamily="34" charset="0"/>
                      </a:endParaRPr>
                    </a:p>
                  </a:txBody>
                  <a:tcPr marT="45675" marB="456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736">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marT="45675" marB="456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a:ln>
                          <a:noFill/>
                        </a:ln>
                        <a:solidFill>
                          <a:schemeClr val="tx1"/>
                        </a:solidFill>
                        <a:effectLst/>
                        <a:latin typeface="Arial" panose="020B0604020202020204" pitchFamily="34" charset="0"/>
                      </a:endParaRPr>
                    </a:p>
                  </a:txBody>
                  <a:tcPr marT="45675" marB="456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653" name="Text Box 21"/>
          <p:cNvSpPr txBox="1"/>
          <p:nvPr/>
        </p:nvSpPr>
        <p:spPr>
          <a:xfrm>
            <a:off x="381000" y="4724400"/>
            <a:ext cx="3962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a:latin typeface="Times New Roman" panose="02020603050405020304" pitchFamily="18" charset="0"/>
              </a:rPr>
              <a:t>Bác nông dân gánh lúa.</a:t>
            </a:r>
            <a:endParaRPr lang="en-US" altLang="en-US" sz="2800">
              <a:latin typeface="Times New Roman" panose="02020603050405020304" pitchFamily="18" charset="0"/>
            </a:endParaRPr>
          </a:p>
        </p:txBody>
      </p:sp>
      <p:sp>
        <p:nvSpPr>
          <p:cNvPr id="69654" name="Text Box 22"/>
          <p:cNvSpPr txBox="1"/>
          <p:nvPr/>
        </p:nvSpPr>
        <p:spPr>
          <a:xfrm>
            <a:off x="4419600" y="4800600"/>
            <a:ext cx="4724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a:latin typeface="Times New Roman" panose="02020603050405020304" pitchFamily="18" charset="0"/>
              </a:rPr>
              <a:t>Thức ăn, nước uống, không khí</a:t>
            </a:r>
            <a:endParaRPr lang="en-US" altLang="en-US" sz="2800">
              <a:latin typeface="Times New Roman" panose="02020603050405020304" pitchFamily="18" charset="0"/>
            </a:endParaRPr>
          </a:p>
        </p:txBody>
      </p:sp>
      <p:sp>
        <p:nvSpPr>
          <p:cNvPr id="69655" name="Text Box 23"/>
          <p:cNvSpPr txBox="1"/>
          <p:nvPr/>
        </p:nvSpPr>
        <p:spPr>
          <a:xfrm>
            <a:off x="533400" y="4800600"/>
            <a:ext cx="3886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a:latin typeface="Times New Roman" panose="02020603050405020304" pitchFamily="18" charset="0"/>
              </a:rPr>
              <a:t>     Chim đang bay.</a:t>
            </a:r>
            <a:endParaRPr lang="en-US" altLang="en-US" sz="2800">
              <a:latin typeface="Times New Roman" panose="02020603050405020304" pitchFamily="18" charset="0"/>
            </a:endParaRPr>
          </a:p>
        </p:txBody>
      </p:sp>
      <p:sp>
        <p:nvSpPr>
          <p:cNvPr id="69657" name="Text Box 25"/>
          <p:cNvSpPr txBox="1"/>
          <p:nvPr/>
        </p:nvSpPr>
        <p:spPr>
          <a:xfrm>
            <a:off x="381000" y="4724400"/>
            <a:ext cx="3962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a:latin typeface="Times New Roman" panose="02020603050405020304" pitchFamily="18" charset="0"/>
              </a:rPr>
              <a:t>Máy cày đang làm đất.</a:t>
            </a:r>
            <a:endParaRPr lang="en-US" altLang="en-US" sz="2800">
              <a:latin typeface="Times New Roman" panose="02020603050405020304" pitchFamily="18" charset="0"/>
            </a:endParaRPr>
          </a:p>
        </p:txBody>
      </p:sp>
      <p:sp>
        <p:nvSpPr>
          <p:cNvPr id="69658" name="Text Box 26"/>
          <p:cNvSpPr txBox="1"/>
          <p:nvPr/>
        </p:nvSpPr>
        <p:spPr>
          <a:xfrm>
            <a:off x="5486400" y="4724400"/>
            <a:ext cx="20193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a:latin typeface="Times New Roman" panose="02020603050405020304" pitchFamily="18" charset="0"/>
              </a:rPr>
              <a:t>Dầu, xăng</a:t>
            </a:r>
            <a:endParaRPr lang="en-US" altLang="en-US" sz="2800">
              <a:latin typeface="Times New Roman" panose="02020603050405020304" pitchFamily="18" charset="0"/>
            </a:endParaRPr>
          </a:p>
        </p:txBody>
      </p:sp>
      <p:sp>
        <p:nvSpPr>
          <p:cNvPr id="69659" name="Text Box 27"/>
          <p:cNvSpPr txBox="1"/>
          <p:nvPr/>
        </p:nvSpPr>
        <p:spPr>
          <a:xfrm>
            <a:off x="838200" y="4724400"/>
            <a:ext cx="2667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a:latin typeface="Times New Roman" panose="02020603050405020304" pitchFamily="18" charset="0"/>
              </a:rPr>
              <a:t>  Xe máy chạy.  </a:t>
            </a:r>
            <a:endParaRPr lang="en-US" altLang="en-US" sz="2800">
              <a:latin typeface="Times New Roman" panose="02020603050405020304" pitchFamily="18" charset="0"/>
            </a:endParaRPr>
          </a:p>
        </p:txBody>
      </p:sp>
      <p:sp>
        <p:nvSpPr>
          <p:cNvPr id="69660" name="Text Box 28"/>
          <p:cNvSpPr txBox="1"/>
          <p:nvPr/>
        </p:nvSpPr>
        <p:spPr>
          <a:xfrm>
            <a:off x="5638800" y="4724400"/>
            <a:ext cx="1362075"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a:latin typeface="Times New Roman" panose="02020603050405020304" pitchFamily="18" charset="0"/>
              </a:rPr>
              <a:t>Xăng</a:t>
            </a:r>
            <a:endParaRPr lang="en-US" altLang="en-US" sz="2800">
              <a:latin typeface="Times New Roman" panose="02020603050405020304" pitchFamily="18" charset="0"/>
            </a:endParaRPr>
          </a:p>
        </p:txBody>
      </p:sp>
      <p:sp>
        <p:nvSpPr>
          <p:cNvPr id="69661" name="Text Box 29"/>
          <p:cNvSpPr txBox="1"/>
          <p:nvPr/>
        </p:nvSpPr>
        <p:spPr>
          <a:xfrm>
            <a:off x="4419600" y="4724400"/>
            <a:ext cx="4724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a:latin typeface="Times New Roman" panose="02020603050405020304" pitchFamily="18" charset="0"/>
              </a:rPr>
              <a:t>Thức ăn, nước uống, không khí</a:t>
            </a:r>
            <a:endParaRPr lang="en-US" altLang="en-US" sz="2800">
              <a:latin typeface="Times New Roman" panose="02020603050405020304" pitchFamily="18" charset="0"/>
            </a:endParaRPr>
          </a:p>
        </p:txBody>
      </p:sp>
      <p:sp>
        <p:nvSpPr>
          <p:cNvPr id="69662" name="Oval 30"/>
          <p:cNvSpPr/>
          <p:nvPr/>
        </p:nvSpPr>
        <p:spPr>
          <a:xfrm>
            <a:off x="5257800" y="990600"/>
            <a:ext cx="838200" cy="762000"/>
          </a:xfrm>
          <a:prstGeom prst="ellipse">
            <a:avLst/>
          </a:prstGeom>
          <a:noFill/>
          <a:ln w="19050" cap="flat" cmpd="sng">
            <a:solidFill>
              <a:srgbClr val="FF3300"/>
            </a:solidFill>
            <a:prstDash val="solid"/>
            <a:headEnd type="none" w="med" len="med"/>
            <a:tailEnd type="none" w="med" len="med"/>
          </a:ln>
        </p:spPr>
        <p:txBody>
          <a:bodyPr wrap="none" anchor="ctr" anchorCtr="0">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endParaRPr lang="en-US" altLang="en-US" sz="3600" b="1">
              <a:solidFill>
                <a:srgbClr val="0000FF"/>
              </a:solidFill>
              <a:latin typeface="Times New Roman" panose="02020603050405020304" pitchFamily="18" charset="0"/>
            </a:endParaRPr>
          </a:p>
        </p:txBody>
      </p:sp>
      <p:sp>
        <p:nvSpPr>
          <p:cNvPr id="69663" name="Oval 31"/>
          <p:cNvSpPr/>
          <p:nvPr/>
        </p:nvSpPr>
        <p:spPr>
          <a:xfrm>
            <a:off x="4572000" y="1524000"/>
            <a:ext cx="838200" cy="762000"/>
          </a:xfrm>
          <a:prstGeom prst="ellipse">
            <a:avLst/>
          </a:prstGeom>
          <a:noFill/>
          <a:ln w="19050" cap="flat" cmpd="sng">
            <a:solidFill>
              <a:srgbClr val="FF3300"/>
            </a:solidFill>
            <a:prstDash val="solid"/>
            <a:headEnd type="none" w="med" len="med"/>
            <a:tailEnd type="none" w="med" len="med"/>
          </a:ln>
        </p:spPr>
        <p:txBody>
          <a:bodyPr wrap="none" anchor="ctr" anchorCtr="0">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endParaRPr lang="en-US" altLang="en-US" sz="3600" b="1">
              <a:solidFill>
                <a:srgbClr val="0000FF"/>
              </a:solidFill>
              <a:latin typeface="Times New Roman" panose="02020603050405020304" pitchFamily="18" charset="0"/>
            </a:endParaRPr>
          </a:p>
        </p:txBody>
      </p:sp>
      <p:sp>
        <p:nvSpPr>
          <p:cNvPr id="69664" name="Oval 32"/>
          <p:cNvSpPr/>
          <p:nvPr/>
        </p:nvSpPr>
        <p:spPr>
          <a:xfrm>
            <a:off x="6248400" y="1524000"/>
            <a:ext cx="838200" cy="762000"/>
          </a:xfrm>
          <a:prstGeom prst="ellipse">
            <a:avLst/>
          </a:prstGeom>
          <a:noFill/>
          <a:ln w="19050" cap="flat" cmpd="sng">
            <a:solidFill>
              <a:srgbClr val="FF3300"/>
            </a:solidFill>
            <a:prstDash val="solid"/>
            <a:headEnd type="none" w="med" len="med"/>
            <a:tailEnd type="none" w="med" len="med"/>
          </a:ln>
        </p:spPr>
        <p:txBody>
          <a:bodyPr wrap="none" anchor="ctr" anchorCtr="0">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endParaRPr lang="en-US" altLang="en-US" sz="3600" b="1">
              <a:solidFill>
                <a:srgbClr val="0000FF"/>
              </a:solidFill>
              <a:latin typeface="Times New Roman" panose="02020603050405020304" pitchFamily="18" charset="0"/>
            </a:endParaRPr>
          </a:p>
        </p:txBody>
      </p:sp>
      <p:sp>
        <p:nvSpPr>
          <p:cNvPr id="69665" name="Oval 33"/>
          <p:cNvSpPr/>
          <p:nvPr/>
        </p:nvSpPr>
        <p:spPr>
          <a:xfrm>
            <a:off x="2743200" y="2590800"/>
            <a:ext cx="2133600" cy="1143000"/>
          </a:xfrm>
          <a:prstGeom prst="ellipse">
            <a:avLst/>
          </a:prstGeom>
          <a:noFill/>
          <a:ln w="19050" cap="flat" cmpd="sng">
            <a:solidFill>
              <a:srgbClr val="FF3300"/>
            </a:solidFill>
            <a:prstDash val="solid"/>
            <a:headEnd type="none" w="med" len="med"/>
            <a:tailEnd type="none" w="med" len="med"/>
          </a:ln>
        </p:spPr>
        <p:txBody>
          <a:bodyPr anchor="ctr" anchorCtr="0">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endParaRPr lang="en-US" altLang="en-US" sz="3600" b="1">
              <a:solidFill>
                <a:srgbClr val="0000FF"/>
              </a:solidFill>
              <a:latin typeface="Times New Roman" panose="02020603050405020304" pitchFamily="18"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696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69664"/>
                                        </p:tgtEl>
                                        <p:attrNameLst>
                                          <p:attrName>style.visibility</p:attrName>
                                        </p:attrNameLst>
                                      </p:cBhvr>
                                      <p:to>
                                        <p:strVal val="visible"/>
                                      </p:to>
                                    </p:set>
                                    <p:animEffect transition="in" filter="fade">
                                      <p:cBhvr>
                                        <p:cTn id="11" dur="1000"/>
                                        <p:tgtEl>
                                          <p:spTgt spid="69664"/>
                                        </p:tgtEl>
                                      </p:cBhvr>
                                    </p:animEffect>
                                    <p:anim calcmode="lin" valueType="num">
                                      <p:cBhvr>
                                        <p:cTn id="12" dur="1000" fill="hold"/>
                                        <p:tgtEl>
                                          <p:spTgt spid="69664"/>
                                        </p:tgtEl>
                                        <p:attrNameLst>
                                          <p:attrName>ppt_x</p:attrName>
                                        </p:attrNameLst>
                                      </p:cBhvr>
                                      <p:tavLst>
                                        <p:tav tm="0">
                                          <p:val>
                                            <p:strVal val="#ppt_x"/>
                                          </p:val>
                                        </p:tav>
                                        <p:tav tm="100000">
                                          <p:val>
                                            <p:strVal val="#ppt_x"/>
                                          </p:val>
                                        </p:tav>
                                      </p:tavLst>
                                    </p:anim>
                                    <p:anim calcmode="lin" valueType="num">
                                      <p:cBhvr>
                                        <p:cTn id="13" dur="1000" fill="hold"/>
                                        <p:tgtEl>
                                          <p:spTgt spid="6966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69653"/>
                                        </p:tgtEl>
                                        <p:attrNameLst>
                                          <p:attrName>style.visibility</p:attrName>
                                        </p:attrNameLst>
                                      </p:cBhvr>
                                      <p:to>
                                        <p:strVal val="visible"/>
                                      </p:to>
                                    </p:set>
                                    <p:animEffect transition="in" filter="wedge">
                                      <p:cBhvr>
                                        <p:cTn id="18" dur="2000"/>
                                        <p:tgtEl>
                                          <p:spTgt spid="6965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69654"/>
                                        </p:tgtEl>
                                        <p:attrNameLst>
                                          <p:attrName>style.visibility</p:attrName>
                                        </p:attrNameLst>
                                      </p:cBhvr>
                                      <p:to>
                                        <p:strVal val="visible"/>
                                      </p:to>
                                    </p:set>
                                    <p:anim calcmode="lin" valueType="num">
                                      <p:cBhvr>
                                        <p:cTn id="23" dur="1000" fill="hold"/>
                                        <p:tgtEl>
                                          <p:spTgt spid="69654"/>
                                        </p:tgtEl>
                                        <p:attrNameLst>
                                          <p:attrName>ppt_w</p:attrName>
                                        </p:attrNameLst>
                                      </p:cBhvr>
                                      <p:tavLst>
                                        <p:tav tm="0">
                                          <p:val>
                                            <p:fltVal val="0.000000"/>
                                          </p:val>
                                        </p:tav>
                                        <p:tav tm="100000">
                                          <p:val>
                                            <p:strVal val="#ppt_w"/>
                                          </p:val>
                                        </p:tav>
                                      </p:tavLst>
                                    </p:anim>
                                    <p:anim calcmode="lin" valueType="num">
                                      <p:cBhvr>
                                        <p:cTn id="24" dur="1000" fill="hold"/>
                                        <p:tgtEl>
                                          <p:spTgt spid="69654"/>
                                        </p:tgtEl>
                                        <p:attrNameLst>
                                          <p:attrName>ppt_h</p:attrName>
                                        </p:attrNameLst>
                                      </p:cBhvr>
                                      <p:tavLst>
                                        <p:tav tm="0">
                                          <p:val>
                                            <p:fltVal val="0.000000"/>
                                          </p:val>
                                        </p:tav>
                                        <p:tav tm="100000">
                                          <p:val>
                                            <p:strVal val="#ppt_h"/>
                                          </p:val>
                                        </p:tav>
                                      </p:tavLst>
                                    </p:anim>
                                    <p:anim calcmode="lin" valueType="num">
                                      <p:cBhvr>
                                        <p:cTn id="25" dur="1000" fill="hold"/>
                                        <p:tgtEl>
                                          <p:spTgt spid="69654"/>
                                        </p:tgtEl>
                                        <p:attrNameLst>
                                          <p:attrName>style.rotation</p:attrName>
                                        </p:attrNameLst>
                                      </p:cBhvr>
                                      <p:tavLst>
                                        <p:tav tm="0">
                                          <p:val>
                                            <p:fltVal val="90.000000"/>
                                          </p:val>
                                        </p:tav>
                                        <p:tav tm="100000">
                                          <p:val>
                                            <p:fltVal val="0.000000"/>
                                          </p:val>
                                        </p:tav>
                                      </p:tavLst>
                                    </p:anim>
                                    <p:animEffect transition="in" filter="fade">
                                      <p:cBhvr>
                                        <p:cTn id="26" dur="1000"/>
                                        <p:tgtEl>
                                          <p:spTgt spid="6965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6966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9653"/>
                                        </p:tgtEl>
                                        <p:attrNameLst>
                                          <p:attrName>style.visibility</p:attrName>
                                        </p:attrNameLst>
                                      </p:cBhvr>
                                      <p:to>
                                        <p:strVal val="hidden"/>
                                      </p:to>
                                    </p:set>
                                  </p:childTnLst>
                                </p:cTn>
                              </p:par>
                              <p:par>
                                <p:cTn id="33" presetID="1" presetClass="exit" presetSubtype="0" fill="hold" grpId="1" nodeType="withEffect">
                                  <p:stCondLst>
                                    <p:cond delay="0"/>
                                  </p:stCondLst>
                                  <p:iterate type="lt">
                                    <p:tmAbs val="0"/>
                                  </p:iterate>
                                  <p:childTnLst>
                                    <p:set>
                                      <p:cBhvr>
                                        <p:cTn id="34" dur="1" fill="hold">
                                          <p:stCondLst>
                                            <p:cond delay="0"/>
                                          </p:stCondLst>
                                        </p:cTn>
                                        <p:tgtEl>
                                          <p:spTgt spid="6965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iterate type="lt">
                                    <p:tmPct val="0"/>
                                  </p:iterate>
                                  <p:childTnLst>
                                    <p:set>
                                      <p:cBhvr>
                                        <p:cTn id="38" dur="1" fill="hold">
                                          <p:stCondLst>
                                            <p:cond delay="0"/>
                                          </p:stCondLst>
                                        </p:cTn>
                                        <p:tgtEl>
                                          <p:spTgt spid="69663"/>
                                        </p:tgtEl>
                                        <p:attrNameLst>
                                          <p:attrName>style.visibility</p:attrName>
                                        </p:attrNameLst>
                                      </p:cBhvr>
                                      <p:to>
                                        <p:strVal val="visible"/>
                                      </p:to>
                                    </p:set>
                                    <p:anim calcmode="lin" valueType="num">
                                      <p:cBhvr>
                                        <p:cTn id="39" dur="500" fill="hold"/>
                                        <p:tgtEl>
                                          <p:spTgt spid="69663"/>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69663"/>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69663"/>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6966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grpId="0" nodeType="clickEffect">
                                  <p:stCondLst>
                                    <p:cond delay="0"/>
                                  </p:stCondLst>
                                  <p:iterate type="lt">
                                    <p:tmPct val="0"/>
                                  </p:iterate>
                                  <p:childTnLst>
                                    <p:set>
                                      <p:cBhvr>
                                        <p:cTn id="46" dur="1" fill="hold">
                                          <p:stCondLst>
                                            <p:cond delay="0"/>
                                          </p:stCondLst>
                                        </p:cTn>
                                        <p:tgtEl>
                                          <p:spTgt spid="69659"/>
                                        </p:tgtEl>
                                        <p:attrNameLst>
                                          <p:attrName>style.visibility</p:attrName>
                                        </p:attrNameLst>
                                      </p:cBhvr>
                                      <p:to>
                                        <p:strVal val="visible"/>
                                      </p:to>
                                    </p:set>
                                    <p:animEffect transition="in" filter="fade">
                                      <p:cBhvr>
                                        <p:cTn id="47" dur="770" decel="100000"/>
                                        <p:tgtEl>
                                          <p:spTgt spid="69659"/>
                                        </p:tgtEl>
                                      </p:cBhvr>
                                    </p:animEffect>
                                    <p:animScale>
                                      <p:cBhvr>
                                        <p:cTn id="48" dur="770" decel="100000"/>
                                        <p:tgtEl>
                                          <p:spTgt spid="69659"/>
                                        </p:tgtEl>
                                      </p:cBhvr>
                                      <p:from x="10000" y="10000"/>
                                      <p:to x="200000" y="450000"/>
                                    </p:animScale>
                                    <p:animScale>
                                      <p:cBhvr>
                                        <p:cTn id="49" dur="1230" accel="100000" fill="hold">
                                          <p:stCondLst>
                                            <p:cond delay="770"/>
                                          </p:stCondLst>
                                        </p:cTn>
                                        <p:tgtEl>
                                          <p:spTgt spid="69659"/>
                                        </p:tgtEl>
                                      </p:cBhvr>
                                      <p:from x="200000" y="450000"/>
                                      <p:to x="100000" y="100000"/>
                                    </p:animScale>
                                    <p:set>
                                      <p:cBhvr>
                                        <p:cTn id="50" dur="770" fill="hold"/>
                                        <p:tgtEl>
                                          <p:spTgt spid="69659"/>
                                        </p:tgtEl>
                                        <p:attrNameLst>
                                          <p:attrName>ppt_x</p:attrName>
                                        </p:attrNameLst>
                                      </p:cBhvr>
                                      <p:to>
                                        <p:strVal val="(0.5)"/>
                                      </p:to>
                                    </p:set>
                                    <p:anim from="(0.5)" to="(#ppt_x)" calcmode="lin" valueType="num">
                                      <p:cBhvr>
                                        <p:cTn id="51" dur="1230" accel="100000" fill="hold">
                                          <p:stCondLst>
                                            <p:cond delay="770"/>
                                          </p:stCondLst>
                                        </p:cTn>
                                        <p:tgtEl>
                                          <p:spTgt spid="69659"/>
                                        </p:tgtEl>
                                        <p:attrNameLst>
                                          <p:attrName>ppt_x</p:attrName>
                                        </p:attrNameLst>
                                      </p:cBhvr>
                                    </p:anim>
                                    <p:set>
                                      <p:cBhvr>
                                        <p:cTn id="52" dur="770" fill="hold"/>
                                        <p:tgtEl>
                                          <p:spTgt spid="69659"/>
                                        </p:tgtEl>
                                        <p:attrNameLst>
                                          <p:attrName>ppt_y</p:attrName>
                                        </p:attrNameLst>
                                      </p:cBhvr>
                                      <p:to>
                                        <p:strVal val="(#ppt_y+0.4)"/>
                                      </p:to>
                                    </p:set>
                                    <p:anim from="(#ppt_y+0.4)" to="(#ppt_y)" calcmode="lin" valueType="num">
                                      <p:cBhvr>
                                        <p:cTn id="53" dur="1230" accel="100000" fill="hold">
                                          <p:stCondLst>
                                            <p:cond delay="770"/>
                                          </p:stCondLst>
                                        </p:cTn>
                                        <p:tgtEl>
                                          <p:spTgt spid="69659"/>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69660"/>
                                        </p:tgtEl>
                                        <p:attrNameLst>
                                          <p:attrName>style.visibility</p:attrName>
                                        </p:attrNameLst>
                                      </p:cBhvr>
                                      <p:to>
                                        <p:strVal val="visible"/>
                                      </p:to>
                                    </p:set>
                                    <p:anim calcmode="lin" valueType="num">
                                      <p:cBhvr>
                                        <p:cTn id="58" dur="500" fill="hold"/>
                                        <p:tgtEl>
                                          <p:spTgt spid="6966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69660"/>
                                        </p:tgtEl>
                                        <p:attrNameLst>
                                          <p:attrName>ppt_y</p:attrName>
                                        </p:attrNameLst>
                                      </p:cBhvr>
                                      <p:tavLst>
                                        <p:tav tm="0">
                                          <p:val>
                                            <p:strVal val="#ppt_y"/>
                                          </p:val>
                                        </p:tav>
                                        <p:tav tm="100000">
                                          <p:val>
                                            <p:strVal val="#ppt_y"/>
                                          </p:val>
                                        </p:tav>
                                      </p:tavLst>
                                    </p:anim>
                                    <p:anim calcmode="lin" valueType="num">
                                      <p:cBhvr>
                                        <p:cTn id="60" dur="500" fill="hold"/>
                                        <p:tgtEl>
                                          <p:spTgt spid="6966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6966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69660"/>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xit" presetSubtype="0" fill="hold" grpId="1" nodeType="clickEffect">
                                  <p:stCondLst>
                                    <p:cond delay="0"/>
                                  </p:stCondLst>
                                  <p:iterate type="lt">
                                    <p:tmPct val="5000"/>
                                  </p:iterate>
                                  <p:childTnLst>
                                    <p:anim calcmode="lin" valueType="num">
                                      <p:cBhvr>
                                        <p:cTn id="66" dur="1000"/>
                                        <p:tgtEl>
                                          <p:spTgt spid="69660"/>
                                        </p:tgtEl>
                                        <p:attrNameLst>
                                          <p:attrName>ppt_w</p:attrName>
                                        </p:attrNameLst>
                                      </p:cBhvr>
                                      <p:tavLst>
                                        <p:tav tm="0">
                                          <p:val>
                                            <p:strVal val="ppt_w"/>
                                          </p:val>
                                        </p:tav>
                                        <p:tav tm="100000">
                                          <p:val>
                                            <p:fltVal val="0.000000"/>
                                          </p:val>
                                        </p:tav>
                                      </p:tavLst>
                                    </p:anim>
                                    <p:anim calcmode="lin" valueType="num">
                                      <p:cBhvr>
                                        <p:cTn id="67" dur="1000"/>
                                        <p:tgtEl>
                                          <p:spTgt spid="69660"/>
                                        </p:tgtEl>
                                        <p:attrNameLst>
                                          <p:attrName>ppt_h</p:attrName>
                                        </p:attrNameLst>
                                      </p:cBhvr>
                                      <p:tavLst>
                                        <p:tav tm="0">
                                          <p:val>
                                            <p:strVal val="ppt_h"/>
                                          </p:val>
                                        </p:tav>
                                        <p:tav tm="100000">
                                          <p:val>
                                            <p:fltVal val="0.000000"/>
                                          </p:val>
                                        </p:tav>
                                      </p:tavLst>
                                    </p:anim>
                                    <p:anim calcmode="lin" valueType="num">
                                      <p:cBhvr>
                                        <p:cTn id="68" dur="1000"/>
                                        <p:tgtEl>
                                          <p:spTgt spid="69660"/>
                                        </p:tgtEl>
                                        <p:attrNameLst>
                                          <p:attrName>style.rotation</p:attrName>
                                        </p:attrNameLst>
                                      </p:cBhvr>
                                      <p:tavLst>
                                        <p:tav tm="0">
                                          <p:val>
                                            <p:fltVal val="0.000000"/>
                                          </p:val>
                                        </p:tav>
                                        <p:tav tm="100000">
                                          <p:val>
                                            <p:fltVal val="90.000000"/>
                                          </p:val>
                                        </p:tav>
                                      </p:tavLst>
                                    </p:anim>
                                    <p:animEffect transition="out" filter="fade">
                                      <p:cBhvr>
                                        <p:cTn id="69" dur="1000"/>
                                        <p:tgtEl>
                                          <p:spTgt spid="69660"/>
                                        </p:tgtEl>
                                      </p:cBhvr>
                                    </p:animEffect>
                                    <p:set>
                                      <p:cBhvr>
                                        <p:cTn id="70" dur="1" fill="hold">
                                          <p:stCondLst>
                                            <p:cond delay="999"/>
                                          </p:stCondLst>
                                        </p:cTn>
                                        <p:tgtEl>
                                          <p:spTgt spid="69660"/>
                                        </p:tgtEl>
                                        <p:attrNameLst>
                                          <p:attrName>style.visibility</p:attrName>
                                        </p:attrNameLst>
                                      </p:cBhvr>
                                      <p:to>
                                        <p:strVal val="hidden"/>
                                      </p:to>
                                    </p:set>
                                  </p:childTnLst>
                                </p:cTn>
                              </p:par>
                              <p:par>
                                <p:cTn id="71" presetID="31" presetClass="exit" presetSubtype="0" fill="hold" grpId="1" nodeType="withEffect">
                                  <p:stCondLst>
                                    <p:cond delay="0"/>
                                  </p:stCondLst>
                                  <p:iterate type="lt">
                                    <p:tmPct val="5000"/>
                                  </p:iterate>
                                  <p:childTnLst>
                                    <p:anim calcmode="lin" valueType="num">
                                      <p:cBhvr>
                                        <p:cTn id="72" dur="1000"/>
                                        <p:tgtEl>
                                          <p:spTgt spid="69663"/>
                                        </p:tgtEl>
                                        <p:attrNameLst>
                                          <p:attrName>ppt_w</p:attrName>
                                        </p:attrNameLst>
                                      </p:cBhvr>
                                      <p:tavLst>
                                        <p:tav tm="0">
                                          <p:val>
                                            <p:strVal val="ppt_w"/>
                                          </p:val>
                                        </p:tav>
                                        <p:tav tm="100000">
                                          <p:val>
                                            <p:fltVal val="0.000000"/>
                                          </p:val>
                                        </p:tav>
                                      </p:tavLst>
                                    </p:anim>
                                    <p:anim calcmode="lin" valueType="num">
                                      <p:cBhvr>
                                        <p:cTn id="73" dur="1000"/>
                                        <p:tgtEl>
                                          <p:spTgt spid="69663"/>
                                        </p:tgtEl>
                                        <p:attrNameLst>
                                          <p:attrName>ppt_h</p:attrName>
                                        </p:attrNameLst>
                                      </p:cBhvr>
                                      <p:tavLst>
                                        <p:tav tm="0">
                                          <p:val>
                                            <p:strVal val="ppt_h"/>
                                          </p:val>
                                        </p:tav>
                                        <p:tav tm="100000">
                                          <p:val>
                                            <p:fltVal val="0.000000"/>
                                          </p:val>
                                        </p:tav>
                                      </p:tavLst>
                                    </p:anim>
                                    <p:anim calcmode="lin" valueType="num">
                                      <p:cBhvr>
                                        <p:cTn id="74" dur="1000"/>
                                        <p:tgtEl>
                                          <p:spTgt spid="69663"/>
                                        </p:tgtEl>
                                        <p:attrNameLst>
                                          <p:attrName>style.rotation</p:attrName>
                                        </p:attrNameLst>
                                      </p:cBhvr>
                                      <p:tavLst>
                                        <p:tav tm="0">
                                          <p:val>
                                            <p:fltVal val="0.000000"/>
                                          </p:val>
                                        </p:tav>
                                        <p:tav tm="100000">
                                          <p:val>
                                            <p:fltVal val="90.000000"/>
                                          </p:val>
                                        </p:tav>
                                      </p:tavLst>
                                    </p:anim>
                                    <p:animEffect transition="out" filter="fade">
                                      <p:cBhvr>
                                        <p:cTn id="75" dur="1000"/>
                                        <p:tgtEl>
                                          <p:spTgt spid="69663"/>
                                        </p:tgtEl>
                                      </p:cBhvr>
                                    </p:animEffect>
                                    <p:set>
                                      <p:cBhvr>
                                        <p:cTn id="76" dur="1" fill="hold">
                                          <p:stCondLst>
                                            <p:cond delay="999"/>
                                          </p:stCondLst>
                                        </p:cTn>
                                        <p:tgtEl>
                                          <p:spTgt spid="69663"/>
                                        </p:tgtEl>
                                        <p:attrNameLst>
                                          <p:attrName>style.visibility</p:attrName>
                                        </p:attrNameLst>
                                      </p:cBhvr>
                                      <p:to>
                                        <p:strVal val="hidden"/>
                                      </p:to>
                                    </p:set>
                                  </p:childTnLst>
                                </p:cTn>
                              </p:par>
                              <p:par>
                                <p:cTn id="77" presetID="31" presetClass="exit" presetSubtype="0" fill="hold" grpId="1" nodeType="withEffect">
                                  <p:stCondLst>
                                    <p:cond delay="0"/>
                                  </p:stCondLst>
                                  <p:iterate type="lt">
                                    <p:tmPct val="5000"/>
                                  </p:iterate>
                                  <p:childTnLst>
                                    <p:anim calcmode="lin" valueType="num">
                                      <p:cBhvr>
                                        <p:cTn id="78" dur="1000"/>
                                        <p:tgtEl>
                                          <p:spTgt spid="69659"/>
                                        </p:tgtEl>
                                        <p:attrNameLst>
                                          <p:attrName>ppt_w</p:attrName>
                                        </p:attrNameLst>
                                      </p:cBhvr>
                                      <p:tavLst>
                                        <p:tav tm="0">
                                          <p:val>
                                            <p:strVal val="ppt_w"/>
                                          </p:val>
                                        </p:tav>
                                        <p:tav tm="100000">
                                          <p:val>
                                            <p:fltVal val="0.000000"/>
                                          </p:val>
                                        </p:tav>
                                      </p:tavLst>
                                    </p:anim>
                                    <p:anim calcmode="lin" valueType="num">
                                      <p:cBhvr>
                                        <p:cTn id="79" dur="1000"/>
                                        <p:tgtEl>
                                          <p:spTgt spid="69659"/>
                                        </p:tgtEl>
                                        <p:attrNameLst>
                                          <p:attrName>ppt_h</p:attrName>
                                        </p:attrNameLst>
                                      </p:cBhvr>
                                      <p:tavLst>
                                        <p:tav tm="0">
                                          <p:val>
                                            <p:strVal val="ppt_h"/>
                                          </p:val>
                                        </p:tav>
                                        <p:tav tm="100000">
                                          <p:val>
                                            <p:fltVal val="0.000000"/>
                                          </p:val>
                                        </p:tav>
                                      </p:tavLst>
                                    </p:anim>
                                    <p:anim calcmode="lin" valueType="num">
                                      <p:cBhvr>
                                        <p:cTn id="80" dur="1000"/>
                                        <p:tgtEl>
                                          <p:spTgt spid="69659"/>
                                        </p:tgtEl>
                                        <p:attrNameLst>
                                          <p:attrName>style.rotation</p:attrName>
                                        </p:attrNameLst>
                                      </p:cBhvr>
                                      <p:tavLst>
                                        <p:tav tm="0">
                                          <p:val>
                                            <p:fltVal val="0.000000"/>
                                          </p:val>
                                        </p:tav>
                                        <p:tav tm="100000">
                                          <p:val>
                                            <p:fltVal val="90.000000"/>
                                          </p:val>
                                        </p:tav>
                                      </p:tavLst>
                                    </p:anim>
                                    <p:animEffect transition="out" filter="fade">
                                      <p:cBhvr>
                                        <p:cTn id="81" dur="1000"/>
                                        <p:tgtEl>
                                          <p:spTgt spid="69659"/>
                                        </p:tgtEl>
                                      </p:cBhvr>
                                    </p:animEffect>
                                    <p:set>
                                      <p:cBhvr>
                                        <p:cTn id="82" dur="1" fill="hold">
                                          <p:stCondLst>
                                            <p:cond delay="999"/>
                                          </p:stCondLst>
                                        </p:cTn>
                                        <p:tgtEl>
                                          <p:spTgt spid="6965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69665"/>
                                        </p:tgtEl>
                                        <p:attrNameLst>
                                          <p:attrName>style.visibility</p:attrName>
                                        </p:attrNameLst>
                                      </p:cBhvr>
                                      <p:to>
                                        <p:strVal val="visible"/>
                                      </p:to>
                                    </p:set>
                                    <p:animEffect transition="in" filter="wipe(down)">
                                      <p:cBhvr>
                                        <p:cTn id="87" dur="580">
                                          <p:stCondLst>
                                            <p:cond delay="0"/>
                                          </p:stCondLst>
                                        </p:cTn>
                                        <p:tgtEl>
                                          <p:spTgt spid="69665"/>
                                        </p:tgtEl>
                                      </p:cBhvr>
                                    </p:animEffect>
                                    <p:anim calcmode="lin" valueType="num">
                                      <p:cBhvr>
                                        <p:cTn id="88" dur="1822" tmFilter="0,0; 0.14,0.36; 0.43,0.73; 0.71,0.91; 1.0,1.0">
                                          <p:stCondLst>
                                            <p:cond delay="0"/>
                                          </p:stCondLst>
                                        </p:cTn>
                                        <p:tgtEl>
                                          <p:spTgt spid="6966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69665"/>
                                        </p:tgtEl>
                                        <p:attrNameLst>
                                          <p:attrName>ppt_y</p:attrName>
                                        </p:attrNameLst>
                                      </p:cBhvr>
                                      <p:tavLst>
                                        <p:tav tm="0" fmla="#ppt_y-sin(pi*$)/3">
                                          <p:val>
                                            <p:fltVal val="0.500000"/>
                                          </p:val>
                                        </p:tav>
                                        <p:tav tm="100000">
                                          <p:val>
                                            <p:fltVal val="1.000000"/>
                                          </p:val>
                                        </p:tav>
                                      </p:tavLst>
                                    </p:anim>
                                    <p:anim calcmode="lin" valueType="num">
                                      <p:cBhvr>
                                        <p:cTn id="90" dur="664" tmFilter="0, 0; 0.125,0.2665; 0.25,0.4; 0.375,0.465; 0.5,0.5;  0.625,0.535; 0.75,0.6; 0.875,0.7335; 1,1">
                                          <p:stCondLst>
                                            <p:cond delay="664"/>
                                          </p:stCondLst>
                                        </p:cTn>
                                        <p:tgtEl>
                                          <p:spTgt spid="69665"/>
                                        </p:tgtEl>
                                        <p:attrNameLst>
                                          <p:attrName>ppt_y</p:attrName>
                                        </p:attrNameLst>
                                      </p:cBhvr>
                                      <p:tavLst>
                                        <p:tav tm="0" fmla="#ppt_y-sin(pi*$)/9">
                                          <p:val>
                                            <p:fltVal val="0.000000"/>
                                          </p:val>
                                        </p:tav>
                                        <p:tav tm="100000">
                                          <p:val>
                                            <p:fltVal val="1.000000"/>
                                          </p:val>
                                        </p:tav>
                                      </p:tavLst>
                                    </p:anim>
                                    <p:anim calcmode="lin" valueType="num">
                                      <p:cBhvr>
                                        <p:cTn id="91" dur="332" tmFilter="0, 0; 0.125,0.2665; 0.25,0.4; 0.375,0.465; 0.5,0.5;  0.625,0.535; 0.75,0.6; 0.875,0.7335; 1,1">
                                          <p:stCondLst>
                                            <p:cond delay="1324"/>
                                          </p:stCondLst>
                                        </p:cTn>
                                        <p:tgtEl>
                                          <p:spTgt spid="69665"/>
                                        </p:tgtEl>
                                        <p:attrNameLst>
                                          <p:attrName>ppt_y</p:attrName>
                                        </p:attrNameLst>
                                      </p:cBhvr>
                                      <p:tavLst>
                                        <p:tav tm="0" fmla="#ppt_y-sin(pi*$)/27">
                                          <p:val>
                                            <p:fltVal val="0.000000"/>
                                          </p:val>
                                        </p:tav>
                                        <p:tav tm="100000">
                                          <p:val>
                                            <p:fltVal val="1.000000"/>
                                          </p:val>
                                        </p:tav>
                                      </p:tavLst>
                                    </p:anim>
                                    <p:anim calcmode="lin" valueType="num">
                                      <p:cBhvr>
                                        <p:cTn id="92" dur="164" tmFilter="0, 0; 0.125,0.2665; 0.25,0.4; 0.375,0.465; 0.5,0.5;  0.625,0.535; 0.75,0.6; 0.875,0.7335; 1,1">
                                          <p:stCondLst>
                                            <p:cond delay="1656"/>
                                          </p:stCondLst>
                                        </p:cTn>
                                        <p:tgtEl>
                                          <p:spTgt spid="69665"/>
                                        </p:tgtEl>
                                        <p:attrNameLst>
                                          <p:attrName>ppt_y</p:attrName>
                                        </p:attrNameLst>
                                      </p:cBhvr>
                                      <p:tavLst>
                                        <p:tav tm="0" fmla="#ppt_y-sin(pi*$)/81">
                                          <p:val>
                                            <p:fltVal val="0.000000"/>
                                          </p:val>
                                        </p:tav>
                                        <p:tav tm="100000">
                                          <p:val>
                                            <p:fltVal val="1.000000"/>
                                          </p:val>
                                        </p:tav>
                                      </p:tavLst>
                                    </p:anim>
                                    <p:animScale>
                                      <p:cBhvr>
                                        <p:cTn id="93" dur="26">
                                          <p:stCondLst>
                                            <p:cond delay="650"/>
                                          </p:stCondLst>
                                        </p:cTn>
                                        <p:tgtEl>
                                          <p:spTgt spid="69665"/>
                                        </p:tgtEl>
                                      </p:cBhvr>
                                      <p:to x="100000" y="60000"/>
                                    </p:animScale>
                                    <p:animScale>
                                      <p:cBhvr>
                                        <p:cTn id="94" dur="166" decel="50000">
                                          <p:stCondLst>
                                            <p:cond delay="676"/>
                                          </p:stCondLst>
                                        </p:cTn>
                                        <p:tgtEl>
                                          <p:spTgt spid="69665"/>
                                        </p:tgtEl>
                                      </p:cBhvr>
                                      <p:to x="100000" y="100000"/>
                                    </p:animScale>
                                    <p:animScale>
                                      <p:cBhvr>
                                        <p:cTn id="95" dur="26">
                                          <p:stCondLst>
                                            <p:cond delay="1312"/>
                                          </p:stCondLst>
                                        </p:cTn>
                                        <p:tgtEl>
                                          <p:spTgt spid="69665"/>
                                        </p:tgtEl>
                                      </p:cBhvr>
                                      <p:to x="100000" y="80000"/>
                                    </p:animScale>
                                    <p:animScale>
                                      <p:cBhvr>
                                        <p:cTn id="96" dur="166" decel="50000">
                                          <p:stCondLst>
                                            <p:cond delay="1338"/>
                                          </p:stCondLst>
                                        </p:cTn>
                                        <p:tgtEl>
                                          <p:spTgt spid="69665"/>
                                        </p:tgtEl>
                                      </p:cBhvr>
                                      <p:to x="100000" y="100000"/>
                                    </p:animScale>
                                    <p:animScale>
                                      <p:cBhvr>
                                        <p:cTn id="97" dur="26">
                                          <p:stCondLst>
                                            <p:cond delay="1642"/>
                                          </p:stCondLst>
                                        </p:cTn>
                                        <p:tgtEl>
                                          <p:spTgt spid="69665"/>
                                        </p:tgtEl>
                                      </p:cBhvr>
                                      <p:to x="100000" y="90000"/>
                                    </p:animScale>
                                    <p:animScale>
                                      <p:cBhvr>
                                        <p:cTn id="98" dur="166" decel="50000">
                                          <p:stCondLst>
                                            <p:cond delay="1668"/>
                                          </p:stCondLst>
                                        </p:cTn>
                                        <p:tgtEl>
                                          <p:spTgt spid="69665"/>
                                        </p:tgtEl>
                                      </p:cBhvr>
                                      <p:to x="100000" y="100000"/>
                                    </p:animScale>
                                    <p:animScale>
                                      <p:cBhvr>
                                        <p:cTn id="99" dur="26">
                                          <p:stCondLst>
                                            <p:cond delay="1808"/>
                                          </p:stCondLst>
                                        </p:cTn>
                                        <p:tgtEl>
                                          <p:spTgt spid="69665"/>
                                        </p:tgtEl>
                                      </p:cBhvr>
                                      <p:to x="100000" y="95000"/>
                                    </p:animScale>
                                    <p:animScale>
                                      <p:cBhvr>
                                        <p:cTn id="100" dur="166" decel="50000">
                                          <p:stCondLst>
                                            <p:cond delay="1834"/>
                                          </p:stCondLst>
                                        </p:cTn>
                                        <p:tgtEl>
                                          <p:spTgt spid="69665"/>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17" presetClass="entr" presetSubtype="10" fill="hold" grpId="0" nodeType="clickEffect">
                                  <p:stCondLst>
                                    <p:cond delay="0"/>
                                  </p:stCondLst>
                                  <p:childTnLst>
                                    <p:set>
                                      <p:cBhvr>
                                        <p:cTn id="104" dur="1" fill="hold">
                                          <p:stCondLst>
                                            <p:cond delay="0"/>
                                          </p:stCondLst>
                                        </p:cTn>
                                        <p:tgtEl>
                                          <p:spTgt spid="69657"/>
                                        </p:tgtEl>
                                        <p:attrNameLst>
                                          <p:attrName>style.visibility</p:attrName>
                                        </p:attrNameLst>
                                      </p:cBhvr>
                                      <p:to>
                                        <p:strVal val="visible"/>
                                      </p:to>
                                    </p:set>
                                    <p:anim calcmode="lin" valueType="num">
                                      <p:cBhvr>
                                        <p:cTn id="105" dur="500" fill="hold"/>
                                        <p:tgtEl>
                                          <p:spTgt spid="69657"/>
                                        </p:tgtEl>
                                        <p:attrNameLst>
                                          <p:attrName>ppt_w</p:attrName>
                                        </p:attrNameLst>
                                      </p:cBhvr>
                                      <p:tavLst>
                                        <p:tav tm="0">
                                          <p:val>
                                            <p:fltVal val="0.000000"/>
                                          </p:val>
                                        </p:tav>
                                        <p:tav tm="100000">
                                          <p:val>
                                            <p:strVal val="#ppt_w"/>
                                          </p:val>
                                        </p:tav>
                                      </p:tavLst>
                                    </p:anim>
                                    <p:anim calcmode="lin" valueType="num">
                                      <p:cBhvr>
                                        <p:cTn id="106" dur="500" fill="hold"/>
                                        <p:tgtEl>
                                          <p:spTgt spid="69657"/>
                                        </p:tgtEl>
                                        <p:attrNameLst>
                                          <p:attrName>ppt_h</p:attrName>
                                        </p:attrNameLst>
                                      </p:cBhvr>
                                      <p:tavLst>
                                        <p:tav tm="0">
                                          <p:val>
                                            <p:strVal val="#ppt_h"/>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69658"/>
                                        </p:tgtEl>
                                        <p:attrNameLst>
                                          <p:attrName>style.visibility</p:attrName>
                                        </p:attrNameLst>
                                      </p:cBhvr>
                                      <p:to>
                                        <p:strVal val="visible"/>
                                      </p:to>
                                    </p:set>
                                    <p:animEffect transition="in" filter="fade">
                                      <p:cBhvr>
                                        <p:cTn id="111" dur="2000"/>
                                        <p:tgtEl>
                                          <p:spTgt spid="69658"/>
                                        </p:tgtEl>
                                      </p:cBhvr>
                                    </p:animEffect>
                                  </p:childTnLst>
                                </p:cTn>
                              </p:par>
                            </p:childTnLst>
                          </p:cTn>
                        </p:par>
                      </p:childTnLst>
                    </p:cTn>
                  </p:par>
                  <p:par>
                    <p:cTn id="112" fill="hold">
                      <p:stCondLst>
                        <p:cond delay="indefinite"/>
                      </p:stCondLst>
                      <p:childTnLst>
                        <p:par>
                          <p:cTn id="113" fill="hold">
                            <p:stCondLst>
                              <p:cond delay="0"/>
                            </p:stCondLst>
                            <p:childTnLst>
                              <p:par>
                                <p:cTn id="114" presetID="49" presetClass="exit" presetSubtype="0" accel="100000" fill="hold" grpId="1" nodeType="clickEffect">
                                  <p:stCondLst>
                                    <p:cond delay="0"/>
                                  </p:stCondLst>
                                  <p:childTnLst>
                                    <p:anim calcmode="lin" valueType="num">
                                      <p:cBhvr>
                                        <p:cTn id="115" dur="500"/>
                                        <p:tgtEl>
                                          <p:spTgt spid="69658"/>
                                        </p:tgtEl>
                                        <p:attrNameLst>
                                          <p:attrName>ppt_w</p:attrName>
                                        </p:attrNameLst>
                                      </p:cBhvr>
                                      <p:tavLst>
                                        <p:tav tm="0">
                                          <p:val>
                                            <p:strVal val="ppt_w"/>
                                          </p:val>
                                        </p:tav>
                                        <p:tav tm="100000">
                                          <p:val>
                                            <p:fltVal val="0.000000"/>
                                          </p:val>
                                        </p:tav>
                                      </p:tavLst>
                                    </p:anim>
                                    <p:anim calcmode="lin" valueType="num">
                                      <p:cBhvr>
                                        <p:cTn id="116" dur="500"/>
                                        <p:tgtEl>
                                          <p:spTgt spid="69658"/>
                                        </p:tgtEl>
                                        <p:attrNameLst>
                                          <p:attrName>ppt_h</p:attrName>
                                        </p:attrNameLst>
                                      </p:cBhvr>
                                      <p:tavLst>
                                        <p:tav tm="0">
                                          <p:val>
                                            <p:strVal val="ppt_h"/>
                                          </p:val>
                                        </p:tav>
                                        <p:tav tm="100000">
                                          <p:val>
                                            <p:fltVal val="0.000000"/>
                                          </p:val>
                                        </p:tav>
                                      </p:tavLst>
                                    </p:anim>
                                    <p:anim calcmode="lin" valueType="num">
                                      <p:cBhvr>
                                        <p:cTn id="117" dur="500"/>
                                        <p:tgtEl>
                                          <p:spTgt spid="69658"/>
                                        </p:tgtEl>
                                        <p:attrNameLst>
                                          <p:attrName>style.rotation</p:attrName>
                                        </p:attrNameLst>
                                      </p:cBhvr>
                                      <p:tavLst>
                                        <p:tav tm="0">
                                          <p:val>
                                            <p:fltVal val="0.000000"/>
                                          </p:val>
                                        </p:tav>
                                        <p:tav tm="100000">
                                          <p:val>
                                            <p:fltVal val="360.000000"/>
                                          </p:val>
                                        </p:tav>
                                      </p:tavLst>
                                    </p:anim>
                                    <p:animEffect transition="out" filter="fade">
                                      <p:cBhvr>
                                        <p:cTn id="118" dur="500"/>
                                        <p:tgtEl>
                                          <p:spTgt spid="69658"/>
                                        </p:tgtEl>
                                      </p:cBhvr>
                                    </p:animEffect>
                                    <p:set>
                                      <p:cBhvr>
                                        <p:cTn id="119" dur="1" fill="hold">
                                          <p:stCondLst>
                                            <p:cond delay="499"/>
                                          </p:stCondLst>
                                        </p:cTn>
                                        <p:tgtEl>
                                          <p:spTgt spid="69658"/>
                                        </p:tgtEl>
                                        <p:attrNameLst>
                                          <p:attrName>style.visibility</p:attrName>
                                        </p:attrNameLst>
                                      </p:cBhvr>
                                      <p:to>
                                        <p:strVal val="hidden"/>
                                      </p:to>
                                    </p:set>
                                  </p:childTnLst>
                                </p:cTn>
                              </p:par>
                              <p:par>
                                <p:cTn id="120" presetID="49" presetClass="exit" presetSubtype="0" accel="100000" fill="hold" grpId="1" nodeType="withEffect">
                                  <p:stCondLst>
                                    <p:cond delay="0"/>
                                  </p:stCondLst>
                                  <p:childTnLst>
                                    <p:anim calcmode="lin" valueType="num">
                                      <p:cBhvr>
                                        <p:cTn id="121" dur="500"/>
                                        <p:tgtEl>
                                          <p:spTgt spid="69657"/>
                                        </p:tgtEl>
                                        <p:attrNameLst>
                                          <p:attrName>ppt_w</p:attrName>
                                        </p:attrNameLst>
                                      </p:cBhvr>
                                      <p:tavLst>
                                        <p:tav tm="0">
                                          <p:val>
                                            <p:strVal val="ppt_w"/>
                                          </p:val>
                                        </p:tav>
                                        <p:tav tm="100000">
                                          <p:val>
                                            <p:fltVal val="0.000000"/>
                                          </p:val>
                                        </p:tav>
                                      </p:tavLst>
                                    </p:anim>
                                    <p:anim calcmode="lin" valueType="num">
                                      <p:cBhvr>
                                        <p:cTn id="122" dur="500"/>
                                        <p:tgtEl>
                                          <p:spTgt spid="69657"/>
                                        </p:tgtEl>
                                        <p:attrNameLst>
                                          <p:attrName>ppt_h</p:attrName>
                                        </p:attrNameLst>
                                      </p:cBhvr>
                                      <p:tavLst>
                                        <p:tav tm="0">
                                          <p:val>
                                            <p:strVal val="ppt_h"/>
                                          </p:val>
                                        </p:tav>
                                        <p:tav tm="100000">
                                          <p:val>
                                            <p:fltVal val="0.000000"/>
                                          </p:val>
                                        </p:tav>
                                      </p:tavLst>
                                    </p:anim>
                                    <p:anim calcmode="lin" valueType="num">
                                      <p:cBhvr>
                                        <p:cTn id="123" dur="500"/>
                                        <p:tgtEl>
                                          <p:spTgt spid="69657"/>
                                        </p:tgtEl>
                                        <p:attrNameLst>
                                          <p:attrName>style.rotation</p:attrName>
                                        </p:attrNameLst>
                                      </p:cBhvr>
                                      <p:tavLst>
                                        <p:tav tm="0">
                                          <p:val>
                                            <p:fltVal val="0.000000"/>
                                          </p:val>
                                        </p:tav>
                                        <p:tav tm="100000">
                                          <p:val>
                                            <p:fltVal val="360.000000"/>
                                          </p:val>
                                        </p:tav>
                                      </p:tavLst>
                                    </p:anim>
                                    <p:animEffect transition="out" filter="fade">
                                      <p:cBhvr>
                                        <p:cTn id="124" dur="500"/>
                                        <p:tgtEl>
                                          <p:spTgt spid="69657"/>
                                        </p:tgtEl>
                                      </p:cBhvr>
                                    </p:animEffect>
                                    <p:set>
                                      <p:cBhvr>
                                        <p:cTn id="125" dur="1" fill="hold">
                                          <p:stCondLst>
                                            <p:cond delay="499"/>
                                          </p:stCondLst>
                                        </p:cTn>
                                        <p:tgtEl>
                                          <p:spTgt spid="69657"/>
                                        </p:tgtEl>
                                        <p:attrNameLst>
                                          <p:attrName>style.visibility</p:attrName>
                                        </p:attrNameLst>
                                      </p:cBhvr>
                                      <p:to>
                                        <p:strVal val="hidden"/>
                                      </p:to>
                                    </p:set>
                                  </p:childTnLst>
                                </p:cTn>
                              </p:par>
                              <p:par>
                                <p:cTn id="126" presetID="49" presetClass="exit" presetSubtype="0" accel="100000" fill="hold" grpId="1" nodeType="withEffect">
                                  <p:stCondLst>
                                    <p:cond delay="0"/>
                                  </p:stCondLst>
                                  <p:childTnLst>
                                    <p:anim calcmode="lin" valueType="num">
                                      <p:cBhvr>
                                        <p:cTn id="127" dur="500"/>
                                        <p:tgtEl>
                                          <p:spTgt spid="69665"/>
                                        </p:tgtEl>
                                        <p:attrNameLst>
                                          <p:attrName>ppt_w</p:attrName>
                                        </p:attrNameLst>
                                      </p:cBhvr>
                                      <p:tavLst>
                                        <p:tav tm="0">
                                          <p:val>
                                            <p:strVal val="ppt_w"/>
                                          </p:val>
                                        </p:tav>
                                        <p:tav tm="100000">
                                          <p:val>
                                            <p:fltVal val="0.000000"/>
                                          </p:val>
                                        </p:tav>
                                      </p:tavLst>
                                    </p:anim>
                                    <p:anim calcmode="lin" valueType="num">
                                      <p:cBhvr>
                                        <p:cTn id="128" dur="500"/>
                                        <p:tgtEl>
                                          <p:spTgt spid="69665"/>
                                        </p:tgtEl>
                                        <p:attrNameLst>
                                          <p:attrName>ppt_h</p:attrName>
                                        </p:attrNameLst>
                                      </p:cBhvr>
                                      <p:tavLst>
                                        <p:tav tm="0">
                                          <p:val>
                                            <p:strVal val="ppt_h"/>
                                          </p:val>
                                        </p:tav>
                                        <p:tav tm="100000">
                                          <p:val>
                                            <p:fltVal val="0.000000"/>
                                          </p:val>
                                        </p:tav>
                                      </p:tavLst>
                                    </p:anim>
                                    <p:anim calcmode="lin" valueType="num">
                                      <p:cBhvr>
                                        <p:cTn id="129" dur="500"/>
                                        <p:tgtEl>
                                          <p:spTgt spid="69665"/>
                                        </p:tgtEl>
                                        <p:attrNameLst>
                                          <p:attrName>style.rotation</p:attrName>
                                        </p:attrNameLst>
                                      </p:cBhvr>
                                      <p:tavLst>
                                        <p:tav tm="0">
                                          <p:val>
                                            <p:fltVal val="0.000000"/>
                                          </p:val>
                                        </p:tav>
                                        <p:tav tm="100000">
                                          <p:val>
                                            <p:fltVal val="360.000000"/>
                                          </p:val>
                                        </p:tav>
                                      </p:tavLst>
                                    </p:anim>
                                    <p:animEffect transition="out" filter="fade">
                                      <p:cBhvr>
                                        <p:cTn id="130" dur="500"/>
                                        <p:tgtEl>
                                          <p:spTgt spid="69665"/>
                                        </p:tgtEl>
                                      </p:cBhvr>
                                    </p:animEffect>
                                    <p:set>
                                      <p:cBhvr>
                                        <p:cTn id="131" dur="1" fill="hold">
                                          <p:stCondLst>
                                            <p:cond delay="499"/>
                                          </p:stCondLst>
                                        </p:cTn>
                                        <p:tgtEl>
                                          <p:spTgt spid="69665"/>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52" presetClass="entr" presetSubtype="0" fill="hold" grpId="0" nodeType="clickEffect">
                                  <p:stCondLst>
                                    <p:cond delay="0"/>
                                  </p:stCondLst>
                                  <p:childTnLst>
                                    <p:set>
                                      <p:cBhvr>
                                        <p:cTn id="135" dur="1" fill="hold">
                                          <p:stCondLst>
                                            <p:cond delay="0"/>
                                          </p:stCondLst>
                                        </p:cTn>
                                        <p:tgtEl>
                                          <p:spTgt spid="69662"/>
                                        </p:tgtEl>
                                        <p:attrNameLst>
                                          <p:attrName>style.visibility</p:attrName>
                                        </p:attrNameLst>
                                      </p:cBhvr>
                                      <p:to>
                                        <p:strVal val="visible"/>
                                      </p:to>
                                    </p:set>
                                    <p:animScale>
                                      <p:cBhvr>
                                        <p:cTn id="136" dur="1000" decel="50000" fill="hold">
                                          <p:stCondLst>
                                            <p:cond delay="0"/>
                                          </p:stCondLst>
                                        </p:cTn>
                                        <p:tgtEl>
                                          <p:spTgt spid="696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137" dur="1000" decel="50000" fill="hold">
                                          <p:stCondLst>
                                            <p:cond delay="0"/>
                                          </p:stCondLst>
                                        </p:cTn>
                                        <p:tgtEl>
                                          <p:spTgt spid="69662"/>
                                        </p:tgtEl>
                                        <p:attrNameLst>
                                          <p:attrName>ppt_x</p:attrName>
                                          <p:attrName>ppt_y</p:attrName>
                                        </p:attrNameLst>
                                      </p:cBhvr>
                                    </p:animMotion>
                                    <p:animEffect transition="in" filter="fade">
                                      <p:cBhvr>
                                        <p:cTn id="138" dur="1000"/>
                                        <p:tgtEl>
                                          <p:spTgt spid="69662"/>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grpId="0" nodeType="clickEffect">
                                  <p:stCondLst>
                                    <p:cond delay="0"/>
                                  </p:stCondLst>
                                  <p:iterate type="lt">
                                    <p:tmPct val="5000"/>
                                  </p:iterate>
                                  <p:childTnLst>
                                    <p:set>
                                      <p:cBhvr>
                                        <p:cTn id="142" dur="1" fill="hold">
                                          <p:stCondLst>
                                            <p:cond delay="0"/>
                                          </p:stCondLst>
                                        </p:cTn>
                                        <p:tgtEl>
                                          <p:spTgt spid="69655"/>
                                        </p:tgtEl>
                                        <p:attrNameLst>
                                          <p:attrName>style.visibility</p:attrName>
                                        </p:attrNameLst>
                                      </p:cBhvr>
                                      <p:to>
                                        <p:strVal val="visible"/>
                                      </p:to>
                                    </p:set>
                                    <p:anim calcmode="lin" valueType="num">
                                      <p:cBhvr>
                                        <p:cTn id="143" dur="1000" fill="hold"/>
                                        <p:tgtEl>
                                          <p:spTgt spid="69655"/>
                                        </p:tgtEl>
                                        <p:attrNameLst>
                                          <p:attrName>ppt_w</p:attrName>
                                        </p:attrNameLst>
                                      </p:cBhvr>
                                      <p:tavLst>
                                        <p:tav tm="0">
                                          <p:val>
                                            <p:fltVal val="0.000000"/>
                                          </p:val>
                                        </p:tav>
                                        <p:tav tm="100000">
                                          <p:val>
                                            <p:strVal val="#ppt_w"/>
                                          </p:val>
                                        </p:tav>
                                      </p:tavLst>
                                    </p:anim>
                                    <p:anim calcmode="lin" valueType="num">
                                      <p:cBhvr>
                                        <p:cTn id="144" dur="1000" fill="hold"/>
                                        <p:tgtEl>
                                          <p:spTgt spid="69655"/>
                                        </p:tgtEl>
                                        <p:attrNameLst>
                                          <p:attrName>ppt_h</p:attrName>
                                        </p:attrNameLst>
                                      </p:cBhvr>
                                      <p:tavLst>
                                        <p:tav tm="0">
                                          <p:val>
                                            <p:fltVal val="0.000000"/>
                                          </p:val>
                                        </p:tav>
                                        <p:tav tm="100000">
                                          <p:val>
                                            <p:strVal val="#ppt_h"/>
                                          </p:val>
                                        </p:tav>
                                      </p:tavLst>
                                    </p:anim>
                                    <p:anim calcmode="lin" valueType="num">
                                      <p:cBhvr>
                                        <p:cTn id="145" dur="1000" fill="hold"/>
                                        <p:tgtEl>
                                          <p:spTgt spid="69655"/>
                                        </p:tgtEl>
                                        <p:attrNameLst>
                                          <p:attrName>style.rotation</p:attrName>
                                        </p:attrNameLst>
                                      </p:cBhvr>
                                      <p:tavLst>
                                        <p:tav tm="0">
                                          <p:val>
                                            <p:fltVal val="90.000000"/>
                                          </p:val>
                                        </p:tav>
                                        <p:tav tm="100000">
                                          <p:val>
                                            <p:fltVal val="0.000000"/>
                                          </p:val>
                                        </p:tav>
                                      </p:tavLst>
                                    </p:anim>
                                    <p:animEffect transition="in" filter="fade">
                                      <p:cBhvr>
                                        <p:cTn id="146" dur="1000"/>
                                        <p:tgtEl>
                                          <p:spTgt spid="69655"/>
                                        </p:tgtEl>
                                      </p:cBhvr>
                                    </p:animEffect>
                                  </p:childTnLst>
                                </p:cTn>
                              </p:par>
                            </p:childTnLst>
                          </p:cTn>
                        </p:par>
                      </p:childTnLst>
                    </p:cTn>
                  </p:par>
                  <p:par>
                    <p:cTn id="147" fill="hold">
                      <p:stCondLst>
                        <p:cond delay="indefinite"/>
                      </p:stCondLst>
                      <p:childTnLst>
                        <p:par>
                          <p:cTn id="148" fill="hold">
                            <p:stCondLst>
                              <p:cond delay="0"/>
                            </p:stCondLst>
                            <p:childTnLst>
                              <p:par>
                                <p:cTn id="149" presetID="48" presetClass="entr" presetSubtype="0" accel="50000" fill="hold" grpId="0" nodeType="clickEffect">
                                  <p:stCondLst>
                                    <p:cond delay="0"/>
                                  </p:stCondLst>
                                  <p:childTnLst>
                                    <p:set>
                                      <p:cBhvr>
                                        <p:cTn id="150" dur="1" fill="hold">
                                          <p:stCondLst>
                                            <p:cond delay="0"/>
                                          </p:stCondLst>
                                        </p:cTn>
                                        <p:tgtEl>
                                          <p:spTgt spid="69661"/>
                                        </p:tgtEl>
                                        <p:attrNameLst>
                                          <p:attrName>style.visibility</p:attrName>
                                        </p:attrNameLst>
                                      </p:cBhvr>
                                      <p:to>
                                        <p:strVal val="visible"/>
                                      </p:to>
                                    </p:set>
                                    <p:anim calcmode="lin" valueType="num">
                                      <p:cBhvr>
                                        <p:cTn id="151" dur="1000" fill="hold"/>
                                        <p:tgtEl>
                                          <p:spTgt spid="69661"/>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152" dur="1000" fill="hold"/>
                                        <p:tgtEl>
                                          <p:spTgt spid="69661"/>
                                        </p:tgtEl>
                                        <p:attrNameLst>
                                          <p:attrName>ppt_x</p:attrName>
                                        </p:attrNameLst>
                                      </p:cBhvr>
                                      <p:tavLst>
                                        <p:tav tm="0">
                                          <p:val>
                                            <p:fltVal val="-1.000000"/>
                                          </p:val>
                                        </p:tav>
                                        <p:tav tm="50000">
                                          <p:val>
                                            <p:fltVal val="0.950000"/>
                                          </p:val>
                                        </p:tav>
                                        <p:tav tm="100000">
                                          <p:val>
                                            <p:strVal val="#ppt_x"/>
                                          </p:val>
                                        </p:tav>
                                      </p:tavLst>
                                    </p:anim>
                                    <p:anim calcmode="lin" valueType="num">
                                      <p:cBhvr>
                                        <p:cTn id="153" dur="1000" fill="hold"/>
                                        <p:tgtEl>
                                          <p:spTgt spid="69661"/>
                                        </p:tgtEl>
                                        <p:attrNameLst>
                                          <p:attrName>ppt_y</p:attrName>
                                        </p:attrNameLst>
                                      </p:cBhvr>
                                      <p:tavLst>
                                        <p:tav tm="0">
                                          <p:val>
                                            <p:strVal val="#ppt_y"/>
                                          </p:val>
                                        </p:tav>
                                        <p:tav tm="100000">
                                          <p:val>
                                            <p:strVal val="#ppt_y"/>
                                          </p:val>
                                        </p:tav>
                                      </p:tavLst>
                                    </p:anim>
                                    <p:animEffect transition="in" filter="fade">
                                      <p:cBhvr>
                                        <p:cTn id="154" dur="1000"/>
                                        <p:tgtEl>
                                          <p:spTgt spid="69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3" grpId="0"/>
      <p:bldP spid="69653" grpId="1"/>
      <p:bldP spid="69654" grpId="0"/>
      <p:bldP spid="69654" grpId="1"/>
      <p:bldP spid="69655" grpId="0"/>
      <p:bldP spid="69657" grpId="0"/>
      <p:bldP spid="69657" grpId="1"/>
      <p:bldP spid="69658" grpId="0"/>
      <p:bldP spid="69658" grpId="1"/>
      <p:bldP spid="69659" grpId="0"/>
      <p:bldP spid="69659" grpId="1"/>
      <p:bldP spid="69660" grpId="0"/>
      <p:bldP spid="69660" grpId="1"/>
      <p:bldP spid="69661" grpId="0"/>
      <p:bldP spid="69662" grpId="0" bldLvl="0" animBg="1"/>
      <p:bldP spid="69663" grpId="0" bldLvl="0" animBg="1"/>
      <p:bldP spid="69663" grpId="1" bldLvl="0" animBg="1"/>
      <p:bldP spid="69664" grpId="0" bldLvl="0" animBg="1"/>
      <p:bldP spid="69664" grpId="1" bldLvl="0" animBg="1"/>
      <p:bldP spid="69665" grpId="0" bldLvl="0" animBg="1"/>
      <p:bldP spid="69665"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6645" name="Group 85"/>
          <p:cNvGraphicFramePr>
            <a:graphicFrameLocks noGrp="1"/>
          </p:cNvGraphicFramePr>
          <p:nvPr/>
        </p:nvGraphicFramePr>
        <p:xfrm>
          <a:off x="0" y="4724400"/>
          <a:ext cx="8763000" cy="1036638"/>
        </p:xfrm>
        <a:graphic>
          <a:graphicData uri="http://schemas.openxmlformats.org/drawingml/2006/table">
            <a:tbl>
              <a:tblPr/>
              <a:tblGrid>
                <a:gridCol w="3989388"/>
                <a:gridCol w="4773612"/>
              </a:tblGrid>
              <a:tr h="51831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0000FF"/>
                          </a:solidFill>
                          <a:effectLst/>
                          <a:latin typeface="Arial" panose="020B0604020202020204" pitchFamily="34" charset="0"/>
                        </a:rPr>
                        <a:t>Hoạt động</a:t>
                      </a:r>
                      <a:endParaRPr kumimoji="0" lang="en-US" sz="2800" b="1" i="0" u="none" strike="noStrike" cap="none" normalizeH="0" baseline="0">
                        <a:ln>
                          <a:noFill/>
                        </a:ln>
                        <a:solidFill>
                          <a:srgbClr val="0000FF"/>
                        </a:solidFill>
                        <a:effectLst/>
                        <a:latin typeface="Arial" panose="020B0604020202020204" pitchFamily="34"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0000FF"/>
                          </a:solidFill>
                          <a:effectLst/>
                          <a:latin typeface="Arial" panose="020B0604020202020204" pitchFamily="34" charset="0"/>
                        </a:rPr>
                        <a:t>Nguồn năng lượng</a:t>
                      </a:r>
                      <a:endParaRPr kumimoji="0" lang="en-US" sz="2800" b="1" i="0" u="none" strike="noStrike" cap="none" normalizeH="0" baseline="0">
                        <a:ln>
                          <a:noFill/>
                        </a:ln>
                        <a:solidFill>
                          <a:srgbClr val="0000FF"/>
                        </a:solidFill>
                        <a:effectLst/>
                        <a:latin typeface="Arial" panose="020B0604020202020204" pitchFamily="34"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685" name="Oval 88"/>
          <p:cNvSpPr/>
          <p:nvPr/>
        </p:nvSpPr>
        <p:spPr>
          <a:xfrm>
            <a:off x="228600" y="4221480"/>
            <a:ext cx="377825" cy="381000"/>
          </a:xfrm>
          <a:prstGeom prst="ellipse">
            <a:avLst/>
          </a:prstGeom>
          <a:solidFill>
            <a:srgbClr val="66FF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000" b="1">
                <a:latin typeface="Times New Roman" panose="02020603050405020304" pitchFamily="18" charset="0"/>
              </a:rPr>
              <a:t>4</a:t>
            </a:r>
            <a:endParaRPr lang="en-US" altLang="en-US" sz="2000" b="1">
              <a:latin typeface="Times New Roman" panose="02020603050405020304" pitchFamily="18" charset="0"/>
            </a:endParaRPr>
          </a:p>
        </p:txBody>
      </p:sp>
      <p:pic>
        <p:nvPicPr>
          <p:cNvPr id="28686" name="Picture 90" descr="IMG_0002"/>
          <p:cNvPicPr>
            <a:picLocks noChangeAspect="1"/>
          </p:cNvPicPr>
          <p:nvPr/>
        </p:nvPicPr>
        <p:blipFill>
          <a:blip r:embed="rId1"/>
          <a:srcRect l="51927" t="69414" r="8624" b="12842"/>
          <a:stretch>
            <a:fillRect/>
          </a:stretch>
        </p:blipFill>
        <p:spPr>
          <a:xfrm>
            <a:off x="4648200" y="914400"/>
            <a:ext cx="4343400" cy="3429000"/>
          </a:xfrm>
          <a:prstGeom prst="rect">
            <a:avLst/>
          </a:prstGeom>
          <a:noFill/>
          <a:ln w="9525">
            <a:noFill/>
          </a:ln>
        </p:spPr>
      </p:pic>
      <p:sp>
        <p:nvSpPr>
          <p:cNvPr id="28687" name="Oval 91"/>
          <p:cNvSpPr/>
          <p:nvPr/>
        </p:nvSpPr>
        <p:spPr>
          <a:xfrm>
            <a:off x="4648200" y="4191000"/>
            <a:ext cx="381000" cy="411163"/>
          </a:xfrm>
          <a:prstGeom prst="ellipse">
            <a:avLst/>
          </a:prstGeom>
          <a:solidFill>
            <a:srgbClr val="66FF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000" b="1">
                <a:latin typeface="Times New Roman" panose="02020603050405020304" pitchFamily="18" charset="0"/>
              </a:rPr>
              <a:t>5</a:t>
            </a:r>
            <a:endParaRPr lang="en-US" altLang="en-US" sz="2000" b="1">
              <a:latin typeface="Times New Roman" panose="02020603050405020304" pitchFamily="18" charset="0"/>
            </a:endParaRPr>
          </a:p>
        </p:txBody>
      </p:sp>
      <p:sp>
        <p:nvSpPr>
          <p:cNvPr id="66652" name="Text Box 92"/>
          <p:cNvSpPr txBox="1"/>
          <p:nvPr/>
        </p:nvSpPr>
        <p:spPr>
          <a:xfrm>
            <a:off x="685800" y="5334000"/>
            <a:ext cx="2743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a:latin typeface="Times New Roman" panose="02020603050405020304" pitchFamily="18" charset="0"/>
              </a:rPr>
              <a:t>Học sinh học bài.</a:t>
            </a:r>
            <a:endParaRPr lang="en-US" altLang="en-US" sz="2800">
              <a:latin typeface="Times New Roman" panose="02020603050405020304" pitchFamily="18" charset="0"/>
            </a:endParaRPr>
          </a:p>
        </p:txBody>
      </p:sp>
      <p:sp>
        <p:nvSpPr>
          <p:cNvPr id="66653" name="Text Box 93"/>
          <p:cNvSpPr txBox="1"/>
          <p:nvPr/>
        </p:nvSpPr>
        <p:spPr>
          <a:xfrm>
            <a:off x="609600" y="5257800"/>
            <a:ext cx="2819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a:latin typeface="Times New Roman" panose="02020603050405020304" pitchFamily="18" charset="0"/>
              </a:rPr>
              <a:t>Học sinh đá bóng.</a:t>
            </a:r>
            <a:endParaRPr lang="en-US" altLang="en-US" sz="2800">
              <a:latin typeface="Times New Roman" panose="02020603050405020304" pitchFamily="18" charset="0"/>
            </a:endParaRPr>
          </a:p>
        </p:txBody>
      </p:sp>
      <p:sp>
        <p:nvSpPr>
          <p:cNvPr id="66654" name="Text Box 94"/>
          <p:cNvSpPr txBox="1"/>
          <p:nvPr/>
        </p:nvSpPr>
        <p:spPr>
          <a:xfrm>
            <a:off x="3962400" y="5257800"/>
            <a:ext cx="4724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a:latin typeface="Times New Roman" panose="02020603050405020304" pitchFamily="18" charset="0"/>
              </a:rPr>
              <a:t>Thức ăn, nước uống, không khí</a:t>
            </a:r>
            <a:endParaRPr lang="en-US" altLang="en-US" sz="2800">
              <a:latin typeface="Times New Roman" panose="02020603050405020304" pitchFamily="18" charset="0"/>
            </a:endParaRPr>
          </a:p>
        </p:txBody>
      </p:sp>
      <p:sp>
        <p:nvSpPr>
          <p:cNvPr id="66655" name="Text Box 95"/>
          <p:cNvSpPr txBox="1"/>
          <p:nvPr/>
        </p:nvSpPr>
        <p:spPr>
          <a:xfrm>
            <a:off x="4114800" y="5181600"/>
            <a:ext cx="4724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a:latin typeface="Times New Roman" panose="02020603050405020304" pitchFamily="18" charset="0"/>
              </a:rPr>
              <a:t>Thức ăn, nước uống, không khí</a:t>
            </a:r>
            <a:endParaRPr lang="en-US" altLang="en-US" sz="2800">
              <a:latin typeface="Times New Roman" panose="02020603050405020304" pitchFamily="18" charset="0"/>
            </a:endParaRPr>
          </a:p>
        </p:txBody>
      </p:sp>
      <p:pic>
        <p:nvPicPr>
          <p:cNvPr id="5" name="Picture 4"/>
          <p:cNvPicPr/>
          <p:nvPr/>
        </p:nvPicPr>
        <p:blipFill>
          <a:blip r:embed="rId2"/>
          <a:stretch>
            <a:fillRect/>
          </a:stretch>
        </p:blipFill>
        <p:spPr>
          <a:xfrm>
            <a:off x="304800" y="838200"/>
            <a:ext cx="4391025" cy="3429000"/>
          </a:xfrm>
          <a:prstGeom prst="rect">
            <a:avLst/>
          </a:prstGeom>
          <a:noFill/>
          <a:ln w="9525">
            <a:noFill/>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6652"/>
                                        </p:tgtEl>
                                        <p:attrNameLst>
                                          <p:attrName>style.visibility</p:attrName>
                                        </p:attrNameLst>
                                      </p:cBhvr>
                                      <p:to>
                                        <p:strVal val="visible"/>
                                      </p:to>
                                    </p:set>
                                    <p:anim calcmode="lin" valueType="num">
                                      <p:cBhvr>
                                        <p:cTn id="7" dur="500" decel="50000" fill="hold">
                                          <p:stCondLst>
                                            <p:cond delay="0"/>
                                          </p:stCondLst>
                                        </p:cTn>
                                        <p:tgtEl>
                                          <p:spTgt spid="66652"/>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6665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6652"/>
                                        </p:tgtEl>
                                        <p:attrNameLst>
                                          <p:attrName>ppt_w</p:attrName>
                                        </p:attrNameLst>
                                      </p:cBhvr>
                                      <p:tavLst>
                                        <p:tav tm="0">
                                          <p:val>
                                            <p:strVal val="#ppt_w*.05"/>
                                          </p:val>
                                        </p:tav>
                                        <p:tav tm="100000">
                                          <p:val>
                                            <p:strVal val="#ppt_w"/>
                                          </p:val>
                                        </p:tav>
                                      </p:tavLst>
                                    </p:anim>
                                    <p:anim calcmode="lin" valueType="num">
                                      <p:cBhvr>
                                        <p:cTn id="10" dur="1000" fill="hold"/>
                                        <p:tgtEl>
                                          <p:spTgt spid="6665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665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665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665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6652"/>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66655"/>
                                        </p:tgtEl>
                                        <p:attrNameLst>
                                          <p:attrName>style.visibility</p:attrName>
                                        </p:attrNameLst>
                                      </p:cBhvr>
                                      <p:to>
                                        <p:strVal val="visible"/>
                                      </p:to>
                                    </p:set>
                                    <p:animEffect transition="in" filter="fade">
                                      <p:cBhvr>
                                        <p:cTn id="19" dur="800" decel="100000"/>
                                        <p:tgtEl>
                                          <p:spTgt spid="66655"/>
                                        </p:tgtEl>
                                      </p:cBhvr>
                                    </p:animEffect>
                                    <p:anim calcmode="lin" valueType="num">
                                      <p:cBhvr>
                                        <p:cTn id="20" dur="800" decel="100000" fill="hold"/>
                                        <p:tgtEl>
                                          <p:spTgt spid="66655"/>
                                        </p:tgtEl>
                                        <p:attrNameLst>
                                          <p:attrName>style.rotation</p:attrName>
                                        </p:attrNameLst>
                                      </p:cBhvr>
                                      <p:tavLst>
                                        <p:tav tm="0">
                                          <p:val>
                                            <p:fltVal val="-90.000000"/>
                                          </p:val>
                                        </p:tav>
                                        <p:tav tm="100000">
                                          <p:val>
                                            <p:fltVal val="0.000000"/>
                                          </p:val>
                                        </p:tav>
                                      </p:tavLst>
                                    </p:anim>
                                    <p:anim calcmode="lin" valueType="num">
                                      <p:cBhvr>
                                        <p:cTn id="21" dur="800" decel="100000" fill="hold"/>
                                        <p:tgtEl>
                                          <p:spTgt spid="66655"/>
                                        </p:tgtEl>
                                        <p:attrNameLst>
                                          <p:attrName>ppt_x</p:attrName>
                                        </p:attrNameLst>
                                      </p:cBhvr>
                                      <p:tavLst>
                                        <p:tav tm="0">
                                          <p:val>
                                            <p:strVal val="#ppt_x+0.4"/>
                                          </p:val>
                                        </p:tav>
                                        <p:tav tm="100000">
                                          <p:val>
                                            <p:strVal val="#ppt_x-0.05"/>
                                          </p:val>
                                        </p:tav>
                                      </p:tavLst>
                                    </p:anim>
                                    <p:anim calcmode="lin" valueType="num">
                                      <p:cBhvr>
                                        <p:cTn id="22" dur="800" decel="100000" fill="hold"/>
                                        <p:tgtEl>
                                          <p:spTgt spid="66655"/>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6655"/>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6655"/>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grpId="1" nodeType="clickEffect">
                                  <p:stCondLst>
                                    <p:cond delay="0"/>
                                  </p:stCondLst>
                                  <p:childTnLst>
                                    <p:animEffect transition="out" filter="box(in)">
                                      <p:cBhvr>
                                        <p:cTn id="28" dur="500"/>
                                        <p:tgtEl>
                                          <p:spTgt spid="66652"/>
                                        </p:tgtEl>
                                      </p:cBhvr>
                                    </p:animEffect>
                                    <p:set>
                                      <p:cBhvr>
                                        <p:cTn id="29" dur="1" fill="hold">
                                          <p:stCondLst>
                                            <p:cond delay="499"/>
                                          </p:stCondLst>
                                        </p:cTn>
                                        <p:tgtEl>
                                          <p:spTgt spid="66652"/>
                                        </p:tgtEl>
                                        <p:attrNameLst>
                                          <p:attrName>style.visibility</p:attrName>
                                        </p:attrNameLst>
                                      </p:cBhvr>
                                      <p:to>
                                        <p:strVal val="hidden"/>
                                      </p:to>
                                    </p:set>
                                  </p:childTnLst>
                                </p:cTn>
                              </p:par>
                              <p:par>
                                <p:cTn id="30" presetID="4" presetClass="exit" presetSubtype="16" fill="hold" grpId="1" nodeType="withEffect">
                                  <p:stCondLst>
                                    <p:cond delay="0"/>
                                  </p:stCondLst>
                                  <p:childTnLst>
                                    <p:animEffect transition="out" filter="box(in)">
                                      <p:cBhvr>
                                        <p:cTn id="31" dur="500"/>
                                        <p:tgtEl>
                                          <p:spTgt spid="66655"/>
                                        </p:tgtEl>
                                      </p:cBhvr>
                                    </p:animEffect>
                                    <p:set>
                                      <p:cBhvr>
                                        <p:cTn id="32" dur="1" fill="hold">
                                          <p:stCondLst>
                                            <p:cond delay="499"/>
                                          </p:stCondLst>
                                        </p:cTn>
                                        <p:tgtEl>
                                          <p:spTgt spid="6665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8" presetClass="entr" presetSubtype="0" accel="50000" fill="hold" grpId="0" nodeType="clickEffect">
                                  <p:stCondLst>
                                    <p:cond delay="0"/>
                                  </p:stCondLst>
                                  <p:childTnLst>
                                    <p:set>
                                      <p:cBhvr>
                                        <p:cTn id="36" dur="1" fill="hold">
                                          <p:stCondLst>
                                            <p:cond delay="0"/>
                                          </p:stCondLst>
                                        </p:cTn>
                                        <p:tgtEl>
                                          <p:spTgt spid="66653"/>
                                        </p:tgtEl>
                                        <p:attrNameLst>
                                          <p:attrName>style.visibility</p:attrName>
                                        </p:attrNameLst>
                                      </p:cBhvr>
                                      <p:to>
                                        <p:strVal val="visible"/>
                                      </p:to>
                                    </p:set>
                                    <p:anim calcmode="lin" valueType="num">
                                      <p:cBhvr>
                                        <p:cTn id="37" dur="1000" fill="hold"/>
                                        <p:tgtEl>
                                          <p:spTgt spid="66653"/>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38" dur="1000" fill="hold"/>
                                        <p:tgtEl>
                                          <p:spTgt spid="66653"/>
                                        </p:tgtEl>
                                        <p:attrNameLst>
                                          <p:attrName>ppt_x</p:attrName>
                                        </p:attrNameLst>
                                      </p:cBhvr>
                                      <p:tavLst>
                                        <p:tav tm="0">
                                          <p:val>
                                            <p:fltVal val="-1.000000"/>
                                          </p:val>
                                        </p:tav>
                                        <p:tav tm="50000">
                                          <p:val>
                                            <p:fltVal val="0.950000"/>
                                          </p:val>
                                        </p:tav>
                                        <p:tav tm="100000">
                                          <p:val>
                                            <p:strVal val="#ppt_x"/>
                                          </p:val>
                                        </p:tav>
                                      </p:tavLst>
                                    </p:anim>
                                    <p:anim calcmode="lin" valueType="num">
                                      <p:cBhvr>
                                        <p:cTn id="39" dur="1000" fill="hold"/>
                                        <p:tgtEl>
                                          <p:spTgt spid="66653"/>
                                        </p:tgtEl>
                                        <p:attrNameLst>
                                          <p:attrName>ppt_y</p:attrName>
                                        </p:attrNameLst>
                                      </p:cBhvr>
                                      <p:tavLst>
                                        <p:tav tm="0">
                                          <p:val>
                                            <p:strVal val="#ppt_y"/>
                                          </p:val>
                                        </p:tav>
                                        <p:tav tm="100000">
                                          <p:val>
                                            <p:strVal val="#ppt_y"/>
                                          </p:val>
                                        </p:tav>
                                      </p:tavLst>
                                    </p:anim>
                                    <p:animEffect transition="in" filter="fade">
                                      <p:cBhvr>
                                        <p:cTn id="40" dur="1000"/>
                                        <p:tgtEl>
                                          <p:spTgt spid="66653"/>
                                        </p:tgtEl>
                                      </p:cBhvr>
                                    </p:animEffect>
                                  </p:childTnLst>
                                </p:cTn>
                              </p:par>
                            </p:childTnLst>
                          </p:cTn>
                        </p:par>
                      </p:childTnLst>
                    </p:cTn>
                  </p:par>
                  <p:par>
                    <p:cTn id="41" fill="hold">
                      <p:stCondLst>
                        <p:cond delay="indefinite"/>
                      </p:stCondLst>
                      <p:childTnLst>
                        <p:par>
                          <p:cTn id="42" fill="hold">
                            <p:stCondLst>
                              <p:cond delay="0"/>
                            </p:stCondLst>
                            <p:childTnLst>
                              <p:par>
                                <p:cTn id="43" presetID="54" presetClass="entr" presetSubtype="0" accel="100000" fill="hold" grpId="0" nodeType="clickEffect">
                                  <p:stCondLst>
                                    <p:cond delay="0"/>
                                  </p:stCondLst>
                                  <p:childTnLst>
                                    <p:set>
                                      <p:cBhvr>
                                        <p:cTn id="44" dur="1" fill="hold">
                                          <p:stCondLst>
                                            <p:cond delay="0"/>
                                          </p:stCondLst>
                                        </p:cTn>
                                        <p:tgtEl>
                                          <p:spTgt spid="66654"/>
                                        </p:tgtEl>
                                        <p:attrNameLst>
                                          <p:attrName>style.visibility</p:attrName>
                                        </p:attrNameLst>
                                      </p:cBhvr>
                                      <p:to>
                                        <p:strVal val="visible"/>
                                      </p:to>
                                    </p:set>
                                    <p:anim calcmode="lin" valueType="num">
                                      <p:cBhvr>
                                        <p:cTn id="45" dur="500" fill="hold"/>
                                        <p:tgtEl>
                                          <p:spTgt spid="66654"/>
                                        </p:tgtEl>
                                        <p:attrNameLst>
                                          <p:attrName>ppt_w</p:attrName>
                                        </p:attrNameLst>
                                      </p:cBhvr>
                                      <p:tavLst>
                                        <p:tav tm="0">
                                          <p:val>
                                            <p:strVal val="#ppt_w*0.05"/>
                                          </p:val>
                                        </p:tav>
                                        <p:tav tm="100000">
                                          <p:val>
                                            <p:strVal val="#ppt_w"/>
                                          </p:val>
                                        </p:tav>
                                      </p:tavLst>
                                    </p:anim>
                                    <p:anim calcmode="lin" valueType="num">
                                      <p:cBhvr>
                                        <p:cTn id="46" dur="500" fill="hold"/>
                                        <p:tgtEl>
                                          <p:spTgt spid="66654"/>
                                        </p:tgtEl>
                                        <p:attrNameLst>
                                          <p:attrName>ppt_h</p:attrName>
                                        </p:attrNameLst>
                                      </p:cBhvr>
                                      <p:tavLst>
                                        <p:tav tm="0">
                                          <p:val>
                                            <p:strVal val="#ppt_h"/>
                                          </p:val>
                                        </p:tav>
                                        <p:tav tm="100000">
                                          <p:val>
                                            <p:strVal val="#ppt_h"/>
                                          </p:val>
                                        </p:tav>
                                      </p:tavLst>
                                    </p:anim>
                                    <p:anim calcmode="lin" valueType="num">
                                      <p:cBhvr>
                                        <p:cTn id="47" dur="500" fill="hold"/>
                                        <p:tgtEl>
                                          <p:spTgt spid="66654"/>
                                        </p:tgtEl>
                                        <p:attrNameLst>
                                          <p:attrName>ppt_x</p:attrName>
                                        </p:attrNameLst>
                                      </p:cBhvr>
                                      <p:tavLst>
                                        <p:tav tm="0">
                                          <p:val>
                                            <p:strVal val="#ppt_x-.2"/>
                                          </p:val>
                                        </p:tav>
                                        <p:tav tm="100000">
                                          <p:val>
                                            <p:strVal val="#ppt_x"/>
                                          </p:val>
                                        </p:tav>
                                      </p:tavLst>
                                    </p:anim>
                                    <p:anim calcmode="lin" valueType="num">
                                      <p:cBhvr>
                                        <p:cTn id="48" dur="500" fill="hold"/>
                                        <p:tgtEl>
                                          <p:spTgt spid="66654"/>
                                        </p:tgtEl>
                                        <p:attrNameLst>
                                          <p:attrName>ppt_y</p:attrName>
                                        </p:attrNameLst>
                                      </p:cBhvr>
                                      <p:tavLst>
                                        <p:tav tm="0">
                                          <p:val>
                                            <p:strVal val="#ppt_y"/>
                                          </p:val>
                                        </p:tav>
                                        <p:tav tm="100000">
                                          <p:val>
                                            <p:strVal val="#ppt_y"/>
                                          </p:val>
                                        </p:tav>
                                      </p:tavLst>
                                    </p:anim>
                                    <p:animEffect transition="in" filter="fade">
                                      <p:cBhvr>
                                        <p:cTn id="49" dur="500"/>
                                        <p:tgtEl>
                                          <p:spTgt spid="66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52" grpId="0"/>
      <p:bldP spid="66652" grpId="1"/>
      <p:bldP spid="66653" grpId="0"/>
      <p:bldP spid="66654" grpId="0"/>
      <p:bldP spid="66655" grpId="0"/>
      <p:bldP spid="6665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37" name="Text Box 13"/>
          <p:cNvSpPr txBox="1"/>
          <p:nvPr/>
        </p:nvSpPr>
        <p:spPr>
          <a:xfrm>
            <a:off x="2133600" y="5943600"/>
            <a:ext cx="4953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800" b="1">
                <a:solidFill>
                  <a:srgbClr val="0000FF"/>
                </a:solidFill>
                <a:latin typeface="Times New Roman" panose="02020603050405020304" pitchFamily="18" charset="0"/>
              </a:rPr>
              <a:t> Gió</a:t>
            </a:r>
            <a:endParaRPr lang="en-US" altLang="en-US" sz="2800" b="1">
              <a:solidFill>
                <a:srgbClr val="0000FF"/>
              </a:solidFill>
              <a:latin typeface="Times New Roman" panose="02020603050405020304" pitchFamily="18" charset="0"/>
            </a:endParaRPr>
          </a:p>
        </p:txBody>
      </p:sp>
      <p:sp>
        <p:nvSpPr>
          <p:cNvPr id="29698" name="AutoShape 15" descr="Kết quả hình ảnh cho cối xay gió"/>
          <p:cNvSpPr>
            <a:spLocks noChangeAspect="1"/>
          </p:cNvSpPr>
          <p:nvPr/>
        </p:nvSpPr>
        <p:spPr>
          <a:xfrm>
            <a:off x="206375" y="-274637"/>
            <a:ext cx="304800" cy="304800"/>
          </a:xfrm>
          <a:prstGeom prst="rect">
            <a:avLst/>
          </a:prstGeom>
          <a:noFill/>
          <a:ln w="9525">
            <a:noFill/>
          </a:ln>
        </p:spPr>
        <p:txBody>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endParaRPr lang="en-US" altLang="en-US" sz="3600" b="1">
              <a:solidFill>
                <a:srgbClr val="0000FF"/>
              </a:solidFill>
              <a:latin typeface="Times New Roman" panose="02020603050405020304" pitchFamily="18" charset="0"/>
            </a:endParaRPr>
          </a:p>
        </p:txBody>
      </p:sp>
      <p:sp>
        <p:nvSpPr>
          <p:cNvPr id="29699" name="AutoShape 17" descr="Kết quả hình ảnh cho cối xay gió"/>
          <p:cNvSpPr>
            <a:spLocks noChangeAspect="1"/>
          </p:cNvSpPr>
          <p:nvPr/>
        </p:nvSpPr>
        <p:spPr>
          <a:xfrm>
            <a:off x="358775" y="-122237"/>
            <a:ext cx="304800" cy="304800"/>
          </a:xfrm>
          <a:prstGeom prst="rect">
            <a:avLst/>
          </a:prstGeom>
          <a:noFill/>
          <a:ln w="9525">
            <a:noFill/>
          </a:ln>
        </p:spPr>
        <p:txBody>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endParaRPr lang="en-US" altLang="en-US" sz="3600" b="1">
              <a:solidFill>
                <a:srgbClr val="0000FF"/>
              </a:solidFill>
              <a:latin typeface="Times New Roman" panose="02020603050405020304" pitchFamily="18" charset="0"/>
            </a:endParaRPr>
          </a:p>
        </p:txBody>
      </p:sp>
      <p:pic>
        <p:nvPicPr>
          <p:cNvPr id="29700" name="Picture 18"/>
          <p:cNvPicPr>
            <a:picLocks noChangeAspect="1"/>
          </p:cNvPicPr>
          <p:nvPr/>
        </p:nvPicPr>
        <p:blipFill>
          <a:blip r:embed="rId1"/>
          <a:stretch>
            <a:fillRect/>
          </a:stretch>
        </p:blipFill>
        <p:spPr>
          <a:xfrm>
            <a:off x="20638" y="457200"/>
            <a:ext cx="9047162" cy="5362575"/>
          </a:xfrm>
          <a:prstGeom prst="rect">
            <a:avLst/>
          </a:prstGeom>
          <a:noFill/>
          <a:ln w="9525">
            <a:noFill/>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7837"/>
                                        </p:tgtEl>
                                        <p:attrNameLst>
                                          <p:attrName>style.visibility</p:attrName>
                                        </p:attrNameLst>
                                      </p:cBhvr>
                                      <p:to>
                                        <p:strVal val="visible"/>
                                      </p:to>
                                    </p:set>
                                    <p:anim calcmode="lin" valueType="num">
                                      <p:cBhvr>
                                        <p:cTn id="7" dur="500" fill="hold"/>
                                        <p:tgtEl>
                                          <p:spTgt spid="77837"/>
                                        </p:tgtEl>
                                        <p:attrNameLst>
                                          <p:attrName>ppt_w</p:attrName>
                                        </p:attrNameLst>
                                      </p:cBhvr>
                                      <p:tavLst>
                                        <p:tav tm="0">
                                          <p:val>
                                            <p:fltVal val="0.000000"/>
                                          </p:val>
                                        </p:tav>
                                        <p:tav tm="100000">
                                          <p:val>
                                            <p:strVal val="#ppt_w"/>
                                          </p:val>
                                        </p:tav>
                                      </p:tavLst>
                                    </p:anim>
                                    <p:anim calcmode="lin" valueType="num">
                                      <p:cBhvr>
                                        <p:cTn id="8" dur="500" fill="hold"/>
                                        <p:tgtEl>
                                          <p:spTgt spid="77837"/>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61" name="Text Box 13"/>
          <p:cNvSpPr txBox="1"/>
          <p:nvPr/>
        </p:nvSpPr>
        <p:spPr>
          <a:xfrm>
            <a:off x="3581400" y="6172200"/>
            <a:ext cx="22098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2800" b="1">
                <a:solidFill>
                  <a:srgbClr val="0000FF"/>
                </a:solidFill>
                <a:latin typeface="Times New Roman" panose="02020603050405020304" pitchFamily="18" charset="0"/>
              </a:rPr>
              <a:t>Dầu, than đá</a:t>
            </a:r>
            <a:endParaRPr lang="en-US" altLang="en-US" sz="2800" b="1">
              <a:solidFill>
                <a:srgbClr val="0000FF"/>
              </a:solidFill>
              <a:latin typeface="Times New Roman" panose="02020603050405020304" pitchFamily="18" charset="0"/>
            </a:endParaRPr>
          </a:p>
        </p:txBody>
      </p:sp>
      <p:pic>
        <p:nvPicPr>
          <p:cNvPr id="30722" name="Picture 14" descr="2171346566_9058948891_o[1]"/>
          <p:cNvPicPr>
            <a:picLocks noChangeAspect="1"/>
          </p:cNvPicPr>
          <p:nvPr/>
        </p:nvPicPr>
        <p:blipFill>
          <a:blip r:embed="rId1"/>
          <a:stretch>
            <a:fillRect/>
          </a:stretch>
        </p:blipFill>
        <p:spPr>
          <a:xfrm>
            <a:off x="0" y="914400"/>
            <a:ext cx="9144000" cy="5181600"/>
          </a:xfrm>
          <a:prstGeom prst="rect">
            <a:avLst/>
          </a:prstGeom>
          <a:noFill/>
          <a:ln w="9525">
            <a:noFill/>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8861"/>
                                        </p:tgtEl>
                                        <p:attrNameLst>
                                          <p:attrName>style.visibility</p:attrName>
                                        </p:attrNameLst>
                                      </p:cBhvr>
                                      <p:to>
                                        <p:strVal val="visible"/>
                                      </p:to>
                                    </p:set>
                                    <p:anim calcmode="lin" valueType="num">
                                      <p:cBhvr>
                                        <p:cTn id="7" dur="500" fill="hold"/>
                                        <p:tgtEl>
                                          <p:spTgt spid="78861"/>
                                        </p:tgtEl>
                                        <p:attrNameLst>
                                          <p:attrName>ppt_w</p:attrName>
                                        </p:attrNameLst>
                                      </p:cBhvr>
                                      <p:tavLst>
                                        <p:tav tm="0">
                                          <p:val>
                                            <p:fltVal val="0.000000"/>
                                          </p:val>
                                        </p:tav>
                                        <p:tav tm="100000">
                                          <p:val>
                                            <p:strVal val="#ppt_w"/>
                                          </p:val>
                                        </p:tav>
                                      </p:tavLst>
                                    </p:anim>
                                    <p:anim calcmode="lin" valueType="num">
                                      <p:cBhvr>
                                        <p:cTn id="8" dur="500" fill="hold"/>
                                        <p:tgtEl>
                                          <p:spTgt spid="78861"/>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85" name="Text Box 13"/>
          <p:cNvSpPr txBox="1"/>
          <p:nvPr/>
        </p:nvSpPr>
        <p:spPr>
          <a:xfrm>
            <a:off x="4114800" y="6096000"/>
            <a:ext cx="1143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2800" b="1">
                <a:solidFill>
                  <a:srgbClr val="0000FF"/>
                </a:solidFill>
                <a:latin typeface="Times New Roman" panose="02020603050405020304" pitchFamily="18" charset="0"/>
              </a:rPr>
              <a:t>Xăng</a:t>
            </a:r>
            <a:endParaRPr lang="en-US" altLang="en-US" sz="2800" b="1">
              <a:solidFill>
                <a:srgbClr val="0000FF"/>
              </a:solidFill>
              <a:latin typeface="Times New Roman" panose="02020603050405020304" pitchFamily="18" charset="0"/>
            </a:endParaRPr>
          </a:p>
        </p:txBody>
      </p:sp>
      <p:pic>
        <p:nvPicPr>
          <p:cNvPr id="31746" name="Picture 14" descr="dai-ly-ve-may-bay-dat-ve-may-bay-vietnam-(2624090)[1]"/>
          <p:cNvPicPr>
            <a:picLocks noChangeAspect="1"/>
          </p:cNvPicPr>
          <p:nvPr/>
        </p:nvPicPr>
        <p:blipFill>
          <a:blip r:embed="rId1"/>
          <a:stretch>
            <a:fillRect/>
          </a:stretch>
        </p:blipFill>
        <p:spPr>
          <a:xfrm>
            <a:off x="0" y="0"/>
            <a:ext cx="9144000" cy="5959475"/>
          </a:xfrm>
          <a:prstGeom prst="rect">
            <a:avLst/>
          </a:prstGeom>
          <a:noFill/>
          <a:ln w="9525">
            <a:noFill/>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9885"/>
                                        </p:tgtEl>
                                        <p:attrNameLst>
                                          <p:attrName>style.visibility</p:attrName>
                                        </p:attrNameLst>
                                      </p:cBhvr>
                                      <p:to>
                                        <p:strVal val="visible"/>
                                      </p:to>
                                    </p:set>
                                    <p:anim calcmode="lin" valueType="num">
                                      <p:cBhvr>
                                        <p:cTn id="7" dur="500" fill="hold"/>
                                        <p:tgtEl>
                                          <p:spTgt spid="79885"/>
                                        </p:tgtEl>
                                        <p:attrNameLst>
                                          <p:attrName>ppt_w</p:attrName>
                                        </p:attrNameLst>
                                      </p:cBhvr>
                                      <p:tavLst>
                                        <p:tav tm="0">
                                          <p:val>
                                            <p:fltVal val="0.000000"/>
                                          </p:val>
                                        </p:tav>
                                        <p:tav tm="100000">
                                          <p:val>
                                            <p:strVal val="#ppt_w"/>
                                          </p:val>
                                        </p:tav>
                                      </p:tavLst>
                                    </p:anim>
                                    <p:anim calcmode="lin" valueType="num">
                                      <p:cBhvr>
                                        <p:cTn id="8" dur="500" fill="hold"/>
                                        <p:tgtEl>
                                          <p:spTgt spid="79885"/>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Rectangle 1"/>
          <p:cNvSpPr/>
          <p:nvPr/>
        </p:nvSpPr>
        <p:spPr>
          <a:xfrm>
            <a:off x="2570809" y="1066800"/>
            <a:ext cx="4012893" cy="92333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all" spc="0" normalizeH="0" baseline="0" noProof="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Khoa</a:t>
            </a:r>
            <a:r>
              <a:rPr kumimoji="0" lang="en-US" sz="5400" b="1" i="0"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 </a:t>
            </a:r>
            <a:r>
              <a:rPr kumimoji="0" lang="en-US" sz="5400" b="1" i="0" u="none" strike="noStrike" kern="1200" cap="all" spc="0" normalizeH="0" baseline="0" noProof="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học</a:t>
            </a:r>
            <a:endParaRPr kumimoji="0" lang="en-US" sz="5400" b="1" i="0"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endParaRPr>
          </a:p>
        </p:txBody>
      </p:sp>
      <p:sp>
        <p:nvSpPr>
          <p:cNvPr id="3" name="Rectangle 2"/>
          <p:cNvSpPr/>
          <p:nvPr/>
        </p:nvSpPr>
        <p:spPr>
          <a:xfrm>
            <a:off x="1447800" y="2743200"/>
            <a:ext cx="5926623" cy="92333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none" spc="0" normalizeH="0" baseline="0" noProof="0" dirty="0" err="1">
                <a:ln w="31550" cmpd="sng">
                  <a:solidFill>
                    <a:schemeClr val="accent2"/>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Bài</a:t>
            </a:r>
            <a:r>
              <a:rPr kumimoji="0" lang="en-US" sz="5400" b="1" i="0" u="none" strike="noStrike" kern="1200" cap="none" spc="0" normalizeH="0" baseline="0" noProof="0" dirty="0">
                <a:ln w="31550" cmpd="sng">
                  <a:solidFill>
                    <a:schemeClr val="accent2"/>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22: </a:t>
            </a:r>
            <a:r>
              <a:rPr kumimoji="0" lang="en-US" sz="5400" b="1" i="0" u="none" strike="noStrike" kern="1200" cap="none" spc="0" normalizeH="0" baseline="0" noProof="0" dirty="0" err="1">
                <a:ln w="31550" cmpd="sng">
                  <a:solidFill>
                    <a:schemeClr val="accent2"/>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Năng</a:t>
            </a:r>
            <a:r>
              <a:rPr kumimoji="0" lang="en-US" sz="5400" b="1" i="0" u="none" strike="noStrike" kern="1200" cap="none" spc="0" normalizeH="0" baseline="0" noProof="0" dirty="0">
                <a:ln w="31550" cmpd="sng">
                  <a:solidFill>
                    <a:schemeClr val="accent2"/>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5400" b="1" i="0" u="none" strike="noStrike" kern="1200" cap="none" spc="0" normalizeH="0" baseline="0" noProof="0" dirty="0" err="1">
                <a:ln w="31550" cmpd="sng">
                  <a:solidFill>
                    <a:schemeClr val="accent2"/>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lượng</a:t>
            </a:r>
            <a:endParaRPr kumimoji="0" lang="en-US" sz="5400" b="1" i="0" u="none" strike="noStrike" kern="1200" cap="none" spc="0" normalizeH="0" baseline="0" noProof="0" dirty="0">
              <a:ln w="31550" cmpd="sng">
                <a:solidFill>
                  <a:schemeClr val="accent2"/>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endParaRP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Tiêu đề 1"/>
          <p:cNvSpPr>
            <a:spLocks noGrp="1"/>
          </p:cNvSpPr>
          <p:nvPr>
            <p:ph type="title"/>
          </p:nvPr>
        </p:nvSpPr>
        <p:spPr/>
        <p:txBody>
          <a:bodyPr vert="horz" wrap="square" lIns="91440" tIns="45720" rIns="91440" bIns="45720" anchor="ctr" anchorCtr="0"/>
          <a:p>
            <a:endParaRPr lang="vi-VN" altLang="vi-VN"/>
          </a:p>
        </p:txBody>
      </p:sp>
      <p:sp>
        <p:nvSpPr>
          <p:cNvPr id="32770" name="Nơi giữ chỗ cho Nội dung 2"/>
          <p:cNvSpPr>
            <a:spLocks noGrp="1"/>
          </p:cNvSpPr>
          <p:nvPr>
            <p:ph idx="1"/>
          </p:nvPr>
        </p:nvSpPr>
        <p:spPr/>
        <p:txBody>
          <a:bodyPr vert="horz" wrap="square" lIns="91440" tIns="45720" rIns="91440" bIns="45720" anchor="t" anchorCtr="0"/>
          <a:p>
            <a:endParaRPr lang="vi-VN" altLang="vi-VN"/>
          </a:p>
        </p:txBody>
      </p:sp>
      <p:pic>
        <p:nvPicPr>
          <p:cNvPr id="32771" name="Picture 2" descr="C:\Users\admin\Downloads\Các loại lớp 5B\BÀI GIẢNG POI\81193689_154799285932045_3594410013503782912_n.jpg"/>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62" name="Text Box 18"/>
          <p:cNvSpPr txBox="1"/>
          <p:nvPr/>
        </p:nvSpPr>
        <p:spPr>
          <a:xfrm>
            <a:off x="4267200" y="6172200"/>
            <a:ext cx="762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2800" b="1">
                <a:solidFill>
                  <a:srgbClr val="0000FF"/>
                </a:solidFill>
                <a:latin typeface="Times New Roman" panose="02020603050405020304" pitchFamily="18" charset="0"/>
              </a:rPr>
              <a:t>Gió </a:t>
            </a:r>
            <a:endParaRPr lang="en-US" altLang="en-US" sz="2800" b="1">
              <a:solidFill>
                <a:srgbClr val="0000FF"/>
              </a:solidFill>
              <a:latin typeface="Times New Roman" panose="02020603050405020304" pitchFamily="18" charset="0"/>
            </a:endParaRPr>
          </a:p>
        </p:txBody>
      </p:sp>
      <p:pic>
        <p:nvPicPr>
          <p:cNvPr id="33794" name="Picture 14"/>
          <p:cNvPicPr>
            <a:picLocks noChangeAspect="1"/>
          </p:cNvPicPr>
          <p:nvPr/>
        </p:nvPicPr>
        <p:blipFill>
          <a:blip r:embed="rId1"/>
          <a:stretch>
            <a:fillRect/>
          </a:stretch>
        </p:blipFill>
        <p:spPr>
          <a:xfrm>
            <a:off x="0" y="381000"/>
            <a:ext cx="9144000" cy="5424488"/>
          </a:xfrm>
          <a:prstGeom prst="rect">
            <a:avLst/>
          </a:prstGeom>
          <a:noFill/>
          <a:ln w="9525">
            <a:noFill/>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2962"/>
                                        </p:tgtEl>
                                        <p:attrNameLst>
                                          <p:attrName>style.visibility</p:attrName>
                                        </p:attrNameLst>
                                      </p:cBhvr>
                                      <p:to>
                                        <p:strVal val="visible"/>
                                      </p:to>
                                    </p:set>
                                    <p:anim calcmode="lin" valueType="num">
                                      <p:cBhvr>
                                        <p:cTn id="7" dur="500" fill="hold"/>
                                        <p:tgtEl>
                                          <p:spTgt spid="82962"/>
                                        </p:tgtEl>
                                        <p:attrNameLst>
                                          <p:attrName>ppt_w</p:attrName>
                                        </p:attrNameLst>
                                      </p:cBhvr>
                                      <p:tavLst>
                                        <p:tav tm="0">
                                          <p:val>
                                            <p:fltVal val="0.000000"/>
                                          </p:val>
                                        </p:tav>
                                        <p:tav tm="100000">
                                          <p:val>
                                            <p:strVal val="#ppt_w"/>
                                          </p:val>
                                        </p:tav>
                                      </p:tavLst>
                                    </p:anim>
                                    <p:anim calcmode="lin" valueType="num">
                                      <p:cBhvr>
                                        <p:cTn id="8" dur="500" fill="hold"/>
                                        <p:tgtEl>
                                          <p:spTgt spid="82962"/>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62" name="Text Box 18"/>
          <p:cNvSpPr txBox="1"/>
          <p:nvPr/>
        </p:nvSpPr>
        <p:spPr>
          <a:xfrm>
            <a:off x="4267200" y="6172200"/>
            <a:ext cx="12192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2800" b="1">
                <a:solidFill>
                  <a:srgbClr val="0000FF"/>
                </a:solidFill>
                <a:latin typeface="Times New Roman" panose="02020603050405020304" pitchFamily="18" charset="0"/>
              </a:rPr>
              <a:t>Nước </a:t>
            </a:r>
            <a:endParaRPr lang="en-US" altLang="en-US" sz="2800" b="1">
              <a:solidFill>
                <a:srgbClr val="0000FF"/>
              </a:solidFill>
              <a:latin typeface="Times New Roman" panose="02020603050405020304" pitchFamily="18" charset="0"/>
            </a:endParaRPr>
          </a:p>
        </p:txBody>
      </p:sp>
      <p:pic>
        <p:nvPicPr>
          <p:cNvPr id="34818" name="Picture 2"/>
          <p:cNvPicPr>
            <a:picLocks noChangeAspect="1"/>
          </p:cNvPicPr>
          <p:nvPr/>
        </p:nvPicPr>
        <p:blipFill>
          <a:blip r:embed="rId1"/>
          <a:stretch>
            <a:fillRect/>
          </a:stretch>
        </p:blipFill>
        <p:spPr>
          <a:xfrm>
            <a:off x="0" y="381000"/>
            <a:ext cx="9144000" cy="5638800"/>
          </a:xfrm>
          <a:prstGeom prst="rect">
            <a:avLst/>
          </a:prstGeom>
          <a:noFill/>
          <a:ln w="9525">
            <a:noFill/>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2962"/>
                                        </p:tgtEl>
                                        <p:attrNameLst>
                                          <p:attrName>style.visibility</p:attrName>
                                        </p:attrNameLst>
                                      </p:cBhvr>
                                      <p:to>
                                        <p:strVal val="visible"/>
                                      </p:to>
                                    </p:set>
                                    <p:anim calcmode="lin" valueType="num">
                                      <p:cBhvr>
                                        <p:cTn id="7" dur="500" fill="hold"/>
                                        <p:tgtEl>
                                          <p:spTgt spid="82962"/>
                                        </p:tgtEl>
                                        <p:attrNameLst>
                                          <p:attrName>ppt_w</p:attrName>
                                        </p:attrNameLst>
                                      </p:cBhvr>
                                      <p:tavLst>
                                        <p:tav tm="0">
                                          <p:val>
                                            <p:fltVal val="0.000000"/>
                                          </p:val>
                                        </p:tav>
                                        <p:tav tm="100000">
                                          <p:val>
                                            <p:strVal val="#ppt_w"/>
                                          </p:val>
                                        </p:tav>
                                      </p:tavLst>
                                    </p:anim>
                                    <p:anim calcmode="lin" valueType="num">
                                      <p:cBhvr>
                                        <p:cTn id="8" dur="500" fill="hold"/>
                                        <p:tgtEl>
                                          <p:spTgt spid="82962"/>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Hình Chữ nhật 10"/>
          <p:cNvSpPr/>
          <p:nvPr/>
        </p:nvSpPr>
        <p:spPr>
          <a:xfrm>
            <a:off x="152400" y="1371600"/>
            <a:ext cx="8763000" cy="25844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3600">
                <a:solidFill>
                  <a:schemeClr val="tx1"/>
                </a:solidFill>
                <a:latin typeface="Times New Roman" panose="02020603050405020304" pitchFamily="18" charset="0"/>
                <a:cs typeface="Times New Roman" panose="02020603050405020304" pitchFamily="18" charset="0"/>
              </a:rPr>
              <a:t>Trong mọi hoạt động của con người, động vật máy móc,… đều có sự biến đổi. Vì vậy bất kì hoạt động nào cũng cần  dùng năng lượng.</a:t>
            </a:r>
            <a:endParaRPr lang="en-US" altLang="en-US" sz="3600">
              <a:solidFill>
                <a:schemeClr val="tx1"/>
              </a:solidFill>
              <a:latin typeface="Times New Roman" panose="02020603050405020304" pitchFamily="18" charset="0"/>
              <a:cs typeface="Times New Roman" panose="02020603050405020304" pitchFamily="18" charset="0"/>
            </a:endParaRPr>
          </a:p>
          <a:p>
            <a:pPr marL="0" lvl="0" indent="0" eaLnBrk="1" hangingPunct="1">
              <a:spcBef>
                <a:spcPct val="50000"/>
              </a:spcBef>
              <a:buNone/>
            </a:pPr>
            <a:r>
              <a:rPr lang="en-US" altLang="en-US" sz="3600">
                <a:solidFill>
                  <a:schemeClr val="tx1"/>
                </a:solidFill>
                <a:latin typeface="Times New Roman" panose="02020603050405020304" pitchFamily="18" charset="0"/>
                <a:cs typeface="Times New Roman" panose="02020603050405020304" pitchFamily="18" charset="0"/>
              </a:rPr>
              <a:t>     </a:t>
            </a:r>
            <a:endParaRPr lang="en-US" altLang="en-US" sz="360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9"/>
          <p:cNvPicPr>
            <a:picLocks noChangeAspect="1"/>
          </p:cNvPicPr>
          <p:nvPr/>
        </p:nvPicPr>
        <p:blipFill>
          <a:blip r:embed="rId1">
            <a:clrChange>
              <a:clrFrom>
                <a:srgbClr val="F6F6F6"/>
              </a:clrFrom>
              <a:clrTo>
                <a:srgbClr val="F6F6F6">
                  <a:alpha val="0"/>
                </a:srgbClr>
              </a:clrTo>
            </a:clrChange>
          </a:blip>
          <a:srcRect l="52763" r="2438" b="5748"/>
          <a:stretch>
            <a:fillRect/>
          </a:stretch>
        </p:blipFill>
        <p:spPr>
          <a:xfrm>
            <a:off x="7780338" y="1905000"/>
            <a:ext cx="1135062" cy="2049463"/>
          </a:xfrm>
          <a:prstGeom prst="rect">
            <a:avLst/>
          </a:prstGeom>
          <a:noFill/>
          <a:ln w="9525">
            <a:noFill/>
          </a:ln>
        </p:spPr>
      </p:pic>
      <p:pic>
        <p:nvPicPr>
          <p:cNvPr id="7" name="Picture 6"/>
          <p:cNvPicPr>
            <a:picLocks noChangeAspect="1"/>
          </p:cNvPicPr>
          <p:nvPr/>
        </p:nvPicPr>
        <p:blipFill>
          <a:blip r:embed="rId2">
            <a:clrChange>
              <a:clrFrom>
                <a:srgbClr val="F6F6F6"/>
              </a:clrFrom>
              <a:clrTo>
                <a:srgbClr val="F6F6F6">
                  <a:alpha val="0"/>
                </a:srgbClr>
              </a:clrTo>
            </a:clrChange>
          </a:blip>
          <a:srcRect l="36417" t="2988" r="6024" b="2988"/>
          <a:stretch>
            <a:fillRect/>
          </a:stretch>
        </p:blipFill>
        <p:spPr>
          <a:xfrm>
            <a:off x="373063" y="76200"/>
            <a:ext cx="1295400" cy="2119313"/>
          </a:xfrm>
          <a:prstGeom prst="rect">
            <a:avLst/>
          </a:prstGeom>
          <a:noFill/>
          <a:ln w="9525">
            <a:noFill/>
          </a:ln>
        </p:spPr>
      </p:pic>
      <p:sp>
        <p:nvSpPr>
          <p:cNvPr id="8" name="Oval Callout 7"/>
          <p:cNvSpPr/>
          <p:nvPr/>
        </p:nvSpPr>
        <p:spPr>
          <a:xfrm>
            <a:off x="2667000" y="200025"/>
            <a:ext cx="6248400" cy="1947863"/>
          </a:xfrm>
          <a:prstGeom prst="wedgeEllipseCallout">
            <a:avLst>
              <a:gd name="adj1" fmla="val -65616"/>
              <a:gd name="adj2" fmla="val -5120"/>
            </a:avLst>
          </a:prstGeom>
          <a:solidFill>
            <a:srgbClr val="FFFF99"/>
          </a:solidFill>
          <a:ln w="9525" cap="flat" cmpd="sng">
            <a:solidFill>
              <a:schemeClr val="tx2"/>
            </a:solidFill>
            <a:prstDash val="solid"/>
            <a:miter/>
            <a:headEnd type="none" w="med" len="med"/>
            <a:tailEnd type="none" w="med" len="med"/>
          </a:ln>
        </p:spPr>
        <p:txBody>
          <a:bodyPr anchor="t" anchorCtr="0">
            <a:spAutoFit/>
          </a:bodyPr>
          <a:p>
            <a:pPr algn="just">
              <a:spcBef>
                <a:spcPct val="50000"/>
              </a:spcBef>
            </a:pPr>
            <a:r>
              <a:rPr lang="en-US" altLang="zh-CN" b="1" dirty="0">
                <a:latin typeface="Times New Roman" panose="02020603050405020304" pitchFamily="18" charset="0"/>
              </a:rPr>
              <a:t>Muốn có năng lượng để thực hiện các hoạt động con người cần phải làm gì ?</a:t>
            </a:r>
            <a:endParaRPr lang="en-US" altLang="zh-CN" b="1" dirty="0">
              <a:latin typeface="Times New Roman" panose="02020603050405020304" pitchFamily="18" charset="0"/>
            </a:endParaRPr>
          </a:p>
        </p:txBody>
      </p:sp>
      <p:pic>
        <p:nvPicPr>
          <p:cNvPr id="12" name="Picture 11"/>
          <p:cNvPicPr>
            <a:picLocks noChangeAspect="1"/>
          </p:cNvPicPr>
          <p:nvPr/>
        </p:nvPicPr>
        <p:blipFill>
          <a:blip r:embed="rId2">
            <a:clrChange>
              <a:clrFrom>
                <a:srgbClr val="F6F6F6"/>
              </a:clrFrom>
              <a:clrTo>
                <a:srgbClr val="F6F6F6">
                  <a:alpha val="0"/>
                </a:srgbClr>
              </a:clrTo>
            </a:clrChange>
          </a:blip>
          <a:srcRect l="36417" t="2988" r="6024" b="2988"/>
          <a:stretch>
            <a:fillRect/>
          </a:stretch>
        </p:blipFill>
        <p:spPr>
          <a:xfrm>
            <a:off x="128588" y="3443288"/>
            <a:ext cx="1295400" cy="2119312"/>
          </a:xfrm>
          <a:prstGeom prst="rect">
            <a:avLst/>
          </a:prstGeom>
          <a:noFill/>
          <a:ln w="9525">
            <a:noFill/>
          </a:ln>
        </p:spPr>
      </p:pic>
      <p:pic>
        <p:nvPicPr>
          <p:cNvPr id="14" name="Picture 13"/>
          <p:cNvPicPr>
            <a:picLocks noChangeAspect="1"/>
          </p:cNvPicPr>
          <p:nvPr/>
        </p:nvPicPr>
        <p:blipFill>
          <a:blip r:embed="rId1">
            <a:clrChange>
              <a:clrFrom>
                <a:srgbClr val="F6F6F6"/>
              </a:clrFrom>
              <a:clrTo>
                <a:srgbClr val="F6F6F6">
                  <a:alpha val="0"/>
                </a:srgbClr>
              </a:clrTo>
            </a:clrChange>
          </a:blip>
          <a:srcRect l="52763" r="2438" b="5748"/>
          <a:stretch>
            <a:fillRect/>
          </a:stretch>
        </p:blipFill>
        <p:spPr>
          <a:xfrm>
            <a:off x="7935913" y="4691063"/>
            <a:ext cx="1135062" cy="2047875"/>
          </a:xfrm>
          <a:prstGeom prst="rect">
            <a:avLst/>
          </a:prstGeom>
          <a:noFill/>
          <a:ln w="9525">
            <a:noFill/>
          </a:ln>
        </p:spPr>
      </p:pic>
      <p:sp>
        <p:nvSpPr>
          <p:cNvPr id="16" name="Oval Callout 15"/>
          <p:cNvSpPr/>
          <p:nvPr/>
        </p:nvSpPr>
        <p:spPr>
          <a:xfrm>
            <a:off x="2076450" y="3716338"/>
            <a:ext cx="6076950" cy="1524000"/>
          </a:xfrm>
          <a:prstGeom prst="wedgeEllipseCallout">
            <a:avLst>
              <a:gd name="adj1" fmla="val -59125"/>
              <a:gd name="adj2" fmla="val 778"/>
            </a:avLst>
          </a:prstGeom>
          <a:solidFill>
            <a:srgbClr val="FFFF99"/>
          </a:solidFill>
          <a:ln w="9525" cap="flat" cmpd="sng">
            <a:solidFill>
              <a:schemeClr val="tx1"/>
            </a:solidFill>
            <a:prstDash val="solid"/>
            <a:round/>
            <a:headEnd type="none" w="med" len="med"/>
            <a:tailEnd type="none" w="med" len="med"/>
          </a:ln>
        </p:spPr>
        <p:txBody>
          <a:bodyPr anchor="t" anchorCtr="0"/>
          <a:p>
            <a:endParaRPr lang="en-US" altLang="zh-CN" dirty="0">
              <a:latin typeface="Times New Roman" panose="02020603050405020304" pitchFamily="18" charset="0"/>
            </a:endParaRPr>
          </a:p>
        </p:txBody>
      </p:sp>
      <p:sp>
        <p:nvSpPr>
          <p:cNvPr id="15" name="Rectangle 14"/>
          <p:cNvSpPr/>
          <p:nvPr/>
        </p:nvSpPr>
        <p:spPr>
          <a:xfrm>
            <a:off x="2438400" y="3810000"/>
            <a:ext cx="5910263" cy="1384300"/>
          </a:xfrm>
          <a:prstGeom prst="rect">
            <a:avLst/>
          </a:prstGeom>
          <a:noFill/>
          <a:ln w="9525">
            <a:noFill/>
          </a:ln>
        </p:spPr>
        <p:txBody>
          <a:bodyPr anchor="t" anchorCtr="0">
            <a:spAutoFit/>
          </a:bodyPr>
          <a:p>
            <a:pPr algn="just"/>
            <a:r>
              <a:rPr lang="en-US" altLang="zh-CN" b="1" dirty="0">
                <a:latin typeface="Times New Roman" panose="02020603050405020304" pitchFamily="18" charset="0"/>
              </a:rPr>
              <a:t>              </a:t>
            </a:r>
            <a:r>
              <a:rPr lang="vi-VN" altLang="x-none" b="1" dirty="0">
                <a:latin typeface="Times New Roman" panose="02020603050405020304" pitchFamily="18" charset="0"/>
              </a:rPr>
              <a:t>Nguồn cung cấp năng </a:t>
            </a:r>
            <a:endParaRPr lang="en-US" altLang="zh-CN" b="1" dirty="0">
              <a:latin typeface="Times New Roman" panose="02020603050405020304" pitchFamily="18" charset="0"/>
            </a:endParaRPr>
          </a:p>
          <a:p>
            <a:pPr algn="just"/>
            <a:r>
              <a:rPr lang="vi-VN" altLang="x-none" b="1" dirty="0">
                <a:latin typeface="Times New Roman" panose="02020603050405020304" pitchFamily="18" charset="0"/>
              </a:rPr>
              <a:t>lượng cho các hoạt động của con </a:t>
            </a:r>
            <a:r>
              <a:rPr lang="en-US" altLang="zh-CN" b="1" dirty="0">
                <a:latin typeface="Times New Roman" panose="02020603050405020304" pitchFamily="18" charset="0"/>
              </a:rPr>
              <a:t>                    </a:t>
            </a:r>
            <a:endParaRPr lang="en-US" altLang="zh-CN" b="1" dirty="0">
              <a:latin typeface="Times New Roman" panose="02020603050405020304" pitchFamily="18" charset="0"/>
            </a:endParaRPr>
          </a:p>
          <a:p>
            <a:pPr algn="just"/>
            <a:r>
              <a:rPr lang="en-US" altLang="zh-CN" b="1" dirty="0">
                <a:latin typeface="Times New Roman" panose="02020603050405020304" pitchFamily="18" charset="0"/>
              </a:rPr>
              <a:t>         </a:t>
            </a:r>
            <a:r>
              <a:rPr lang="vi-VN" altLang="x-none" b="1" dirty="0">
                <a:latin typeface="Times New Roman" panose="02020603050405020304" pitchFamily="18" charset="0"/>
              </a:rPr>
              <a:t>người được lấy từ đâu ?</a:t>
            </a:r>
            <a:endParaRPr lang="vi-VN" altLang="x-none" b="1" dirty="0">
              <a:latin typeface="Times New Roman" panose="02020603050405020304" pitchFamily="18" charset="0"/>
            </a:endParaRPr>
          </a:p>
        </p:txBody>
      </p:sp>
      <p:sp>
        <p:nvSpPr>
          <p:cNvPr id="18" name="Oval Callout 17"/>
          <p:cNvSpPr/>
          <p:nvPr/>
        </p:nvSpPr>
        <p:spPr>
          <a:xfrm>
            <a:off x="609600" y="5334000"/>
            <a:ext cx="7081838" cy="1357313"/>
          </a:xfrm>
          <a:prstGeom prst="wedgeEllipseCallout">
            <a:avLst>
              <a:gd name="adj1" fmla="val 53722"/>
              <a:gd name="adj2" fmla="val -38537"/>
            </a:avLst>
          </a:prstGeom>
          <a:solidFill>
            <a:srgbClr val="66FF99"/>
          </a:solidFill>
          <a:ln w="9525" cap="flat" cmpd="sng">
            <a:solidFill>
              <a:schemeClr val="tx1"/>
            </a:solidFill>
            <a:prstDash val="solid"/>
            <a:round/>
            <a:headEnd type="none" w="med" len="med"/>
            <a:tailEnd type="none" w="med" len="med"/>
          </a:ln>
        </p:spPr>
        <p:txBody>
          <a:bodyPr anchor="t" anchorCtr="0"/>
          <a:p>
            <a:endParaRPr lang="en-US" altLang="zh-CN" dirty="0">
              <a:latin typeface="Times New Roman" panose="02020603050405020304" pitchFamily="18" charset="0"/>
            </a:endParaRPr>
          </a:p>
        </p:txBody>
      </p:sp>
      <p:sp>
        <p:nvSpPr>
          <p:cNvPr id="17" name="Rectangle 16"/>
          <p:cNvSpPr/>
          <p:nvPr/>
        </p:nvSpPr>
        <p:spPr>
          <a:xfrm>
            <a:off x="1476375" y="5354638"/>
            <a:ext cx="6296025" cy="1384300"/>
          </a:xfrm>
          <a:prstGeom prst="rect">
            <a:avLst/>
          </a:prstGeom>
          <a:noFill/>
          <a:ln w="9525">
            <a:noFill/>
          </a:ln>
        </p:spPr>
        <p:txBody>
          <a:bodyPr anchor="t" anchorCtr="0">
            <a:spAutoFit/>
          </a:bodyPr>
          <a:p>
            <a:r>
              <a:rPr lang="en-US" altLang="zh-CN" b="1" dirty="0">
                <a:solidFill>
                  <a:srgbClr val="FF3300"/>
                </a:solidFill>
                <a:latin typeface="Times New Roman" panose="02020603050405020304" pitchFamily="18" charset="0"/>
              </a:rPr>
              <a:t>Nguồn cung cấp năng lượng cho các hoạt động của con người được lấy từ   </a:t>
            </a:r>
            <a:endParaRPr lang="en-US" altLang="zh-CN" b="1" dirty="0">
              <a:solidFill>
                <a:srgbClr val="FF3300"/>
              </a:solidFill>
              <a:latin typeface="Times New Roman" panose="02020603050405020304" pitchFamily="18" charset="0"/>
            </a:endParaRPr>
          </a:p>
          <a:p>
            <a:r>
              <a:rPr lang="en-US" altLang="zh-CN" b="1" dirty="0">
                <a:solidFill>
                  <a:srgbClr val="FF3300"/>
                </a:solidFill>
                <a:latin typeface="Times New Roman" panose="02020603050405020304" pitchFamily="18" charset="0"/>
              </a:rPr>
              <a:t>                      thức ăn.</a:t>
            </a:r>
            <a:endParaRPr lang="en-US" altLang="zh-CN" sz="2400" dirty="0">
              <a:solidFill>
                <a:srgbClr val="FF3300"/>
              </a:solidFill>
              <a:latin typeface="Times New Roman" panose="02020603050405020304" pitchFamily="18" charset="0"/>
            </a:endParaRPr>
          </a:p>
        </p:txBody>
      </p:sp>
      <p:sp>
        <p:nvSpPr>
          <p:cNvPr id="11" name="Oval Callout 10"/>
          <p:cNvSpPr/>
          <p:nvPr/>
        </p:nvSpPr>
        <p:spPr>
          <a:xfrm>
            <a:off x="104775" y="2141538"/>
            <a:ext cx="6705600" cy="1574800"/>
          </a:xfrm>
          <a:prstGeom prst="wedgeEllipseCallout">
            <a:avLst>
              <a:gd name="adj1" fmla="val 63282"/>
              <a:gd name="adj2" fmla="val -6495"/>
            </a:avLst>
          </a:prstGeom>
          <a:solidFill>
            <a:srgbClr val="66FF99"/>
          </a:solidFill>
          <a:ln w="9525" cap="flat" cmpd="sng">
            <a:solidFill>
              <a:schemeClr val="tx1"/>
            </a:solidFill>
            <a:prstDash val="solid"/>
            <a:round/>
            <a:headEnd type="none" w="med" len="med"/>
            <a:tailEnd type="none" w="med" len="med"/>
          </a:ln>
        </p:spPr>
        <p:txBody>
          <a:bodyPr anchor="ctr" anchorCtr="0"/>
          <a:p>
            <a:pPr algn="just">
              <a:spcBef>
                <a:spcPct val="50000"/>
              </a:spcBef>
            </a:pPr>
            <a:r>
              <a:rPr lang="en-US" altLang="zh-CN" b="1" dirty="0">
                <a:solidFill>
                  <a:srgbClr val="FF0000"/>
                </a:solidFill>
                <a:latin typeface="Times New Roman" panose="02020603050405020304" pitchFamily="18" charset="0"/>
              </a:rPr>
              <a:t>Muốn có năng lượng để thực hiện các hoạt động con người cần phải ăn, uống và hít thở.</a:t>
            </a:r>
            <a:endParaRPr lang="en-US" altLang="zh-CN" b="1" dirty="0">
              <a:solidFill>
                <a:srgbClr val="FF0000"/>
              </a:solidFill>
              <a:latin typeface="Times New Roman" panose="02020603050405020304" pitchFamily="18"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6" grpId="0" bldLvl="0" animBg="1"/>
      <p:bldP spid="15" grpId="0"/>
      <p:bldP spid="18" grpId="0" bldLvl="0" animBg="1"/>
      <p:bldP spid="17" grpId="0"/>
      <p:bldP spid="11"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000" b="-2000"/>
          </a:stretch>
        </a:blipFill>
        <a:effectLst/>
      </p:bgPr>
    </p:bg>
    <p:spTree>
      <p:nvGrpSpPr>
        <p:cNvPr id="1" name=""/>
        <p:cNvGrpSpPr/>
        <p:nvPr/>
      </p:nvGrpSpPr>
      <p:grpSpPr/>
      <p:sp>
        <p:nvSpPr>
          <p:cNvPr id="13314" name="TextBox 3"/>
          <p:cNvSpPr txBox="1"/>
          <p:nvPr/>
        </p:nvSpPr>
        <p:spPr>
          <a:xfrm>
            <a:off x="1066800" y="1981200"/>
            <a:ext cx="7086600" cy="3970338"/>
          </a:xfrm>
          <a:prstGeom prst="rect">
            <a:avLst/>
          </a:prstGeom>
          <a:noFill/>
          <a:ln w="9525">
            <a:noFill/>
          </a:ln>
        </p:spPr>
        <p:txBody>
          <a:bodyPr anchor="t" anchorCtr="0">
            <a:spAutoFit/>
          </a:bodyPr>
          <a:p>
            <a:pPr>
              <a:lnSpc>
                <a:spcPct val="150000"/>
              </a:lnSpc>
            </a:pPr>
            <a:r>
              <a:rPr lang="en-US" altLang="zh-CN" dirty="0">
                <a:latin typeface="Times New Roman" panose="02020603050405020304" pitchFamily="18" charset="0"/>
              </a:rPr>
              <a:t>- Muốn làm cho các vật xung quanh biến đổi cần có năng lượng.</a:t>
            </a:r>
            <a:endParaRPr lang="en-US" altLang="zh-CN" dirty="0">
              <a:latin typeface="Times New Roman" panose="02020603050405020304" pitchFamily="18" charset="0"/>
            </a:endParaRPr>
          </a:p>
          <a:p>
            <a:pPr>
              <a:lnSpc>
                <a:spcPct val="150000"/>
              </a:lnSpc>
            </a:pPr>
            <a:r>
              <a:rPr lang="en-US" altLang="zh-CN" dirty="0">
                <a:latin typeface="Times New Roman" panose="02020603050405020304" pitchFamily="18" charset="0"/>
              </a:rPr>
              <a:t>- Mọi hoạt động đều kèm theo sự biến đổi. Vì vậy, bất kì hoạt động nào cũng đều cần dùng năng lượng. Thức ăn là nguồn cung cấp năng lượng cho các hoạt động của con người.</a:t>
            </a:r>
            <a:endParaRPr lang="en-US" altLang="zh-CN" dirty="0">
              <a:latin typeface="Times New Roman" panose="02020603050405020304" pitchFamily="18" charset="0"/>
            </a:endParaRPr>
          </a:p>
        </p:txBody>
      </p:sp>
      <p:sp>
        <p:nvSpPr>
          <p:cNvPr id="13315" name="TextBox 4"/>
          <p:cNvSpPr txBox="1"/>
          <p:nvPr/>
        </p:nvSpPr>
        <p:spPr>
          <a:xfrm>
            <a:off x="3619500" y="1536700"/>
            <a:ext cx="1981200" cy="585788"/>
          </a:xfrm>
          <a:prstGeom prst="rect">
            <a:avLst/>
          </a:prstGeom>
          <a:noFill/>
          <a:ln w="9525">
            <a:noFill/>
          </a:ln>
        </p:spPr>
        <p:txBody>
          <a:bodyPr anchor="t" anchorCtr="0">
            <a:spAutoFit/>
          </a:bodyPr>
          <a:p>
            <a:pPr algn="ctr"/>
            <a:r>
              <a:rPr lang="en-US" altLang="zh-CN" sz="3200" b="1" dirty="0">
                <a:solidFill>
                  <a:srgbClr val="FF0000"/>
                </a:solidFill>
                <a:latin typeface="Times New Roman" panose="02020603050405020304" pitchFamily="18" charset="0"/>
              </a:rPr>
              <a:t>Kết luận</a:t>
            </a:r>
            <a:endParaRPr lang="en-US" altLang="zh-CN" sz="3200" b="1" dirty="0">
              <a:solidFill>
                <a:srgbClr val="FF0000"/>
              </a:solidFill>
              <a:latin typeface="Times New Roman" panose="02020603050405020304" pitchFamily="18" charset="0"/>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000" r="-6000"/>
          </a:stretch>
        </a:blipFill>
        <a:effectLst/>
      </p:bgPr>
    </p:bg>
    <p:spTree>
      <p:nvGrpSpPr>
        <p:cNvPr id="1" name=""/>
        <p:cNvGrpSpPr/>
        <p:nvPr/>
      </p:nvGrpSpPr>
      <p:grpSpPr/>
      <p:sp>
        <p:nvSpPr>
          <p:cNvPr id="14338" name="WordArt 3"/>
          <p:cNvSpPr>
            <a:spLocks noTextEdit="1"/>
          </p:cNvSpPr>
          <p:nvPr/>
        </p:nvSpPr>
        <p:spPr>
          <a:xfrm>
            <a:off x="2743200" y="381000"/>
            <a:ext cx="4310063" cy="1503363"/>
          </a:xfrm>
          <a:prstGeom prst="rect">
            <a:avLst/>
          </a:prstGeom>
        </p:spPr>
        <p:txBody>
          <a:bodyPr wrap="none" fromWordArt="1">
            <a:prstTxWarp prst="textSlantUp">
              <a:avLst>
                <a:gd name="adj" fmla="val 32056"/>
              </a:avLst>
            </a:prstTxWarp>
            <a:normAutofit/>
          </a:bodyPr>
          <a:p>
            <a:pPr algn="ctr"/>
            <a:r>
              <a:rPr lang="en-US" sz="3600">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VẬN DỤNG</a:t>
            </a:r>
            <a:endParaRPr lang="en-US" sz="3600">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endParaRPr>
          </a:p>
        </p:txBody>
      </p:sp>
      <p:sp>
        <p:nvSpPr>
          <p:cNvPr id="2" name="Text Box 1"/>
          <p:cNvSpPr txBox="1"/>
          <p:nvPr/>
        </p:nvSpPr>
        <p:spPr>
          <a:xfrm>
            <a:off x="533400" y="1884680"/>
            <a:ext cx="7573645" cy="1383665"/>
          </a:xfrm>
          <a:prstGeom prst="rect">
            <a:avLst/>
          </a:prstGeom>
          <a:noFill/>
        </p:spPr>
        <p:txBody>
          <a:bodyPr wrap="square" rtlCol="0">
            <a:spAutoFit/>
          </a:bodyPr>
          <a:p>
            <a:pPr algn="just"/>
            <a:r>
              <a:rPr lang="en-US" altLang="en-US" b="1">
                <a:solidFill>
                  <a:srgbClr val="0000FF"/>
                </a:solidFill>
                <a:cs typeface="Arial" panose="020B0604020202020204" pitchFamily="34" charset="0"/>
                <a:sym typeface="+mn-ea"/>
              </a:rPr>
              <a:t>1. Qua bài học này, các em cần lưu ý gì khi  sử dụng các nguồn năng lượng?</a:t>
            </a:r>
            <a:endParaRPr lang="en-US" altLang="en-US" b="1">
              <a:solidFill>
                <a:srgbClr val="0000FF"/>
              </a:solidFill>
              <a:ea typeface="Arial" panose="020B0604020202020204" pitchFamily="34" charset="0"/>
            </a:endParaRPr>
          </a:p>
          <a:p>
            <a:pPr algn="just"/>
            <a:endParaRPr lang="en-US"/>
          </a:p>
        </p:txBody>
      </p:sp>
      <p:sp>
        <p:nvSpPr>
          <p:cNvPr id="4" name="Text Box 3"/>
          <p:cNvSpPr txBox="1"/>
          <p:nvPr/>
        </p:nvSpPr>
        <p:spPr>
          <a:xfrm>
            <a:off x="685800" y="3505200"/>
            <a:ext cx="7573645" cy="953135"/>
          </a:xfrm>
          <a:prstGeom prst="rect">
            <a:avLst/>
          </a:prstGeom>
          <a:noFill/>
        </p:spPr>
        <p:txBody>
          <a:bodyPr wrap="square" rtlCol="0">
            <a:spAutoFit/>
          </a:bodyPr>
          <a:p>
            <a:pPr algn="just"/>
            <a:r>
              <a:rPr lang="en-US" altLang="en-US" b="1">
                <a:solidFill>
                  <a:srgbClr val="0000FF"/>
                </a:solidFill>
                <a:cs typeface="Arial" panose="020B0604020202020204" pitchFamily="34" charset="0"/>
                <a:sym typeface="+mn-ea"/>
              </a:rPr>
              <a:t>2. Chuẩn bị bài sau: Năng lượng mặt trời</a:t>
            </a:r>
            <a:endParaRPr lang="en-US" altLang="en-US" b="1">
              <a:solidFill>
                <a:srgbClr val="0000FF"/>
              </a:solidFill>
              <a:ea typeface="Arial" panose="020B0604020202020204" pitchFamily="34" charset="0"/>
            </a:endParaRPr>
          </a:p>
          <a:p>
            <a:pPr algn="just"/>
            <a:endParaRPr lang="en-US"/>
          </a:p>
        </p:txBody>
      </p:sp>
    </p:spTree>
    <p:custDataLst>
      <p:tags r:id="rId2"/>
    </p:custData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1000" r="-21000"/>
          </a:stretch>
        </a:blipFill>
        <a:effectLst/>
      </p:bgPr>
    </p:bg>
    <p:spTree>
      <p:nvGrpSpPr>
        <p:cNvPr id="1" name=""/>
        <p:cNvGrpSpPr/>
        <p:nvPr/>
      </p:nvGrpSpPr>
      <p:grpSpPr/>
      <p:sp>
        <p:nvSpPr>
          <p:cNvPr id="4" name="Oval 3"/>
          <p:cNvSpPr/>
          <p:nvPr/>
        </p:nvSpPr>
        <p:spPr>
          <a:xfrm>
            <a:off x="2209800" y="1828800"/>
            <a:ext cx="5107940" cy="105664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chemeClr val="lt1"/>
                </a:solidFill>
                <a:effectLst/>
                <a:uLnTx/>
                <a:uFillTx/>
                <a:latin typeface="+mn-lt"/>
                <a:ea typeface="+mn-ea"/>
                <a:cs typeface="+mn-cs"/>
              </a:rPr>
              <a:t>YÊU CẦU CẦN ĐẠT</a:t>
            </a:r>
            <a:endParaRPr kumimoji="0" lang="en-US" sz="2800" b="1" i="0" u="none" strike="noStrike" kern="1200" cap="none" spc="0" normalizeH="0" baseline="0" noProof="0" dirty="0">
              <a:ln>
                <a:noFill/>
              </a:ln>
              <a:solidFill>
                <a:schemeClr val="lt1"/>
              </a:solidFill>
              <a:effectLst/>
              <a:uLnTx/>
              <a:uFillTx/>
              <a:latin typeface="+mn-lt"/>
              <a:ea typeface="+mn-ea"/>
              <a:cs typeface="+mn-cs"/>
            </a:endParaRPr>
          </a:p>
        </p:txBody>
      </p:sp>
      <p:sp>
        <p:nvSpPr>
          <p:cNvPr id="5" name="Rounded Rectangle 4"/>
          <p:cNvSpPr/>
          <p:nvPr/>
        </p:nvSpPr>
        <p:spPr bwMode="auto">
          <a:xfrm>
            <a:off x="838200" y="2971800"/>
            <a:ext cx="7696200" cy="3295650"/>
          </a:xfrm>
          <a:prstGeom prst="roundRect">
            <a:avLst/>
          </a:prstGeom>
          <a:solidFill>
            <a:srgbClr val="FFCC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8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a:t>
            </a:r>
            <a:r>
              <a:rPr kumimoji="0" sz="28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Nêu được ví dụ về sự biến đổi của các vật nhờ được cung cấp năng lượng.</a:t>
            </a:r>
            <a:endParaRPr kumimoji="0" sz="28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Char char="-"/>
            </a:pPr>
            <a:r>
              <a:rPr kumimoji="0" sz="28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Nêu được ví dụ về hoạt động của con người, động vật, phương tiện, máy móc v</a:t>
            </a:r>
            <a:r>
              <a:rPr kumimoji="0" sz="28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28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 chỉ ra nguồn năng lượng cho các hoạt động đó.</a:t>
            </a:r>
            <a:endParaRPr kumimoji="0" sz="28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2 Vector trẻ em vui chơi - file vector - Kho Stock Việt Nam"/>
          <p:cNvPicPr>
            <a:picLocks noChangeAspect="1"/>
          </p:cNvPicPr>
          <p:nvPr/>
        </p:nvPicPr>
        <p:blipFill>
          <a:blip r:embed="rId1"/>
          <a:stretch>
            <a:fillRect/>
          </a:stretch>
        </p:blipFill>
        <p:spPr>
          <a:xfrm>
            <a:off x="0" y="635"/>
            <a:ext cx="9144000" cy="6858000"/>
          </a:xfrm>
          <a:prstGeom prst="rect">
            <a:avLst/>
          </a:prstGeom>
          <a:noFill/>
          <a:ln w="9525">
            <a:noFill/>
          </a:ln>
        </p:spPr>
      </p:pic>
      <p:sp>
        <p:nvSpPr>
          <p:cNvPr id="4099" name="TextBox 1"/>
          <p:cNvSpPr txBox="1"/>
          <p:nvPr/>
        </p:nvSpPr>
        <p:spPr>
          <a:xfrm>
            <a:off x="2628900" y="2228850"/>
            <a:ext cx="4800600" cy="852805"/>
          </a:xfrm>
          <a:prstGeom prst="rect">
            <a:avLst/>
          </a:prstGeom>
          <a:noFill/>
          <a:ln w="9525">
            <a:noFill/>
          </a:ln>
        </p:spPr>
        <p:txBody>
          <a:bodyPr>
            <a:spAutoFit/>
          </a:bodyPr>
          <a:p>
            <a:pPr eaLnBrk="1" hangingPunct="1"/>
            <a:r>
              <a:rPr lang="en-US" altLang="en-US" sz="4950" b="1" dirty="0">
                <a:solidFill>
                  <a:srgbClr val="FFC000"/>
                </a:solidFill>
                <a:latin typeface="Times New Roman" panose="02020603050405020304" pitchFamily="18" charset="0"/>
                <a:cs typeface="Times New Roman" panose="02020603050405020304" pitchFamily="18" charset="0"/>
              </a:rPr>
              <a:t>THỰC HÀNH</a:t>
            </a:r>
            <a:endParaRPr lang="en-US" altLang="en-US" sz="4950" b="1" dirty="0">
              <a:solidFill>
                <a:srgbClr val="FFC000"/>
              </a:solidFill>
              <a:latin typeface="Times New Roman" panose="02020603050405020304" pitchFamily="18" charset="0"/>
              <a:ea typeface="Times New Roman" panose="02020603050405020304" pitchFamily="18" charset="0"/>
            </a:endParaRPr>
          </a:p>
        </p:txBody>
      </p:sp>
    </p:spTree>
  </p:cSld>
  <p:clrMapOvr>
    <a:masterClrMapping/>
  </p:clrMapOvr>
  <p:transition spd="slow" advTm="3000"/>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7000" r="-7000"/>
          </a:stretch>
        </a:blipFill>
        <a:effectLst/>
      </p:bgPr>
    </p:bg>
    <p:spTree>
      <p:nvGrpSpPr>
        <p:cNvPr id="1" name=""/>
        <p:cNvGrpSpPr/>
        <p:nvPr/>
      </p:nvGrpSpPr>
      <p:grpSpPr/>
      <p:sp>
        <p:nvSpPr>
          <p:cNvPr id="4" name="Rectangle 3"/>
          <p:cNvSpPr/>
          <p:nvPr/>
        </p:nvSpPr>
        <p:spPr>
          <a:xfrm>
            <a:off x="2197638" y="2667000"/>
            <a:ext cx="4719955" cy="175323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dobe Garamond Pro Bold" pitchFamily="18" charset="0"/>
                <a:ea typeface="+mn-ea"/>
                <a:cs typeface="+mn-cs"/>
              </a:rPr>
              <a:t>1. QUAN SÁT </a:t>
            </a:r>
            <a:endParaRPr kumimoji="0" lang="en-US" sz="5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dobe Garamond Pro Bold"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dobe Garamond Pro Bold" pitchFamily="18" charset="0"/>
                <a:ea typeface="+mn-ea"/>
                <a:cs typeface="+mn-cs"/>
              </a:rPr>
              <a:t>THÍ NGHIỆM</a:t>
            </a:r>
            <a:endParaRPr kumimoji="0" lang="en-US" sz="5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dobe Garamond Pro Bold" pitchFamily="18" charset="0"/>
              <a:ea typeface="+mn-ea"/>
              <a:cs typeface="+mn-cs"/>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855345" y="1219200"/>
            <a:ext cx="7117715" cy="1753235"/>
          </a:xfrm>
          <a:prstGeom prst="rect">
            <a:avLst/>
          </a:prstGeom>
          <a:noFill/>
        </p:spPr>
        <p:txBody>
          <a:bodyPr wrap="square" rtlCol="0">
            <a:spAutoFit/>
          </a:bodyPr>
          <a:p>
            <a:pPr algn="just"/>
            <a:r>
              <a:rPr lang="en-US" altLang="en-US" sz="3600">
                <a:solidFill>
                  <a:srgbClr val="FF0000"/>
                </a:solidFill>
                <a:cs typeface="Times New Roman" panose="02020603050405020304" pitchFamily="18" charset="0"/>
                <a:sym typeface="+mn-ea"/>
              </a:rPr>
              <a:t>- Thí nghiệm 1:</a:t>
            </a:r>
            <a:r>
              <a:rPr lang="en-US" altLang="en-US" sz="3600" i="1">
                <a:solidFill>
                  <a:srgbClr val="FF0000"/>
                </a:solidFill>
                <a:cs typeface="Times New Roman" panose="02020603050405020304" pitchFamily="18" charset="0"/>
                <a:sym typeface="+mn-ea"/>
              </a:rPr>
              <a:t> </a:t>
            </a:r>
            <a:r>
              <a:rPr lang="en-US" altLang="en-US" sz="3600">
                <a:cs typeface="Times New Roman" panose="02020603050405020304" pitchFamily="18" charset="0"/>
                <a:sym typeface="+mn-ea"/>
              </a:rPr>
              <a:t>Cặp sách của em đang nằm yên trên bàn, làm cách nào để đưa nó lên cao ?</a:t>
            </a:r>
            <a:endParaRPr lang="en-US" sz="3600"/>
          </a:p>
        </p:txBody>
      </p:sp>
      <p:sp>
        <p:nvSpPr>
          <p:cNvPr id="4" name="Text Box 3"/>
          <p:cNvSpPr txBox="1"/>
          <p:nvPr/>
        </p:nvSpPr>
        <p:spPr>
          <a:xfrm>
            <a:off x="855345" y="3581400"/>
            <a:ext cx="7304405" cy="1753235"/>
          </a:xfrm>
          <a:prstGeom prst="rect">
            <a:avLst/>
          </a:prstGeom>
          <a:noFill/>
        </p:spPr>
        <p:txBody>
          <a:bodyPr wrap="square" rtlCol="0">
            <a:spAutoFit/>
          </a:bodyPr>
          <a:p>
            <a:pPr marL="0" lvl="3" algn="just"/>
            <a:r>
              <a:rPr lang="en-US" altLang="en-US" sz="3600" i="1">
                <a:solidFill>
                  <a:srgbClr val="FF0000"/>
                </a:solidFill>
                <a:cs typeface="Times New Roman" panose="02020603050405020304" pitchFamily="18" charset="0"/>
                <a:sym typeface="+mn-ea"/>
              </a:rPr>
              <a:t> </a:t>
            </a:r>
            <a:r>
              <a:rPr lang="en-US" altLang="en-US" sz="3600">
                <a:solidFill>
                  <a:srgbClr val="FF0000"/>
                </a:solidFill>
                <a:cs typeface="Times New Roman" panose="02020603050405020304" pitchFamily="18" charset="0"/>
                <a:sym typeface="+mn-ea"/>
              </a:rPr>
              <a:t>Thí nghiệm 2:</a:t>
            </a:r>
            <a:r>
              <a:rPr lang="en-US" altLang="en-US" sz="3600" i="1">
                <a:solidFill>
                  <a:srgbClr val="FF0000"/>
                </a:solidFill>
                <a:cs typeface="Times New Roman" panose="02020603050405020304" pitchFamily="18" charset="0"/>
                <a:sym typeface="+mn-ea"/>
              </a:rPr>
              <a:t> </a:t>
            </a:r>
            <a:r>
              <a:rPr lang="en-US" altLang="en-US" sz="3600">
                <a:cs typeface="Times New Roman" panose="02020603050405020304" pitchFamily="18" charset="0"/>
                <a:sym typeface="+mn-ea"/>
              </a:rPr>
              <a:t>Khi thắp nến, em thấy gì được toả ra từ ngọn nến ?</a:t>
            </a:r>
            <a:endParaRPr lang="en-US" altLang="en-US" sz="3600">
              <a:latin typeface="Times New Roman" panose="02020603050405020304" pitchFamily="18" charset="0"/>
              <a:ea typeface="Arial" panose="020B0604020202020204" pitchFamily="34" charset="0"/>
              <a:cs typeface="Times New Roman" panose="02020603050405020304" pitchFamily="18" charset="0"/>
            </a:endParaRPr>
          </a:p>
          <a:p>
            <a:pPr marL="0" lvl="3" algn="just"/>
            <a:endParaRPr lang="en-US" sz="3600"/>
          </a:p>
        </p:txBody>
      </p:sp>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09600" y="1219200"/>
            <a:ext cx="7947025" cy="3969385"/>
          </a:xfrm>
          <a:prstGeom prst="rect">
            <a:avLst/>
          </a:prstGeom>
          <a:noFill/>
        </p:spPr>
        <p:txBody>
          <a:bodyPr wrap="square" rtlCol="0">
            <a:spAutoFit/>
          </a:bodyPr>
          <a:p>
            <a:pPr marL="0" lvl="0" indent="0" algn="just">
              <a:spcBef>
                <a:spcPct val="0"/>
              </a:spcBef>
              <a:buNone/>
            </a:pPr>
            <a:r>
              <a:rPr lang="en-US" altLang="en-US" sz="3600">
                <a:solidFill>
                  <a:srgbClr val="FF0000"/>
                </a:solidFill>
                <a:cs typeface="Times New Roman" panose="02020603050405020304" pitchFamily="18" charset="0"/>
                <a:sym typeface="+mn-ea"/>
              </a:rPr>
              <a:t>- Thí nghiệm 3:</a:t>
            </a:r>
            <a:r>
              <a:rPr lang="en-US" altLang="en-US" sz="3600" i="1">
                <a:solidFill>
                  <a:schemeClr val="tx1"/>
                </a:solidFill>
                <a:cs typeface="Times New Roman" panose="02020603050405020304" pitchFamily="18" charset="0"/>
                <a:sym typeface="+mn-ea"/>
              </a:rPr>
              <a:t> </a:t>
            </a:r>
            <a:r>
              <a:rPr lang="en-US" altLang="en-US" sz="3600">
                <a:solidFill>
                  <a:schemeClr val="tx1"/>
                </a:solidFill>
                <a:cs typeface="Times New Roman" panose="02020603050405020304" pitchFamily="18" charset="0"/>
                <a:sym typeface="+mn-ea"/>
              </a:rPr>
              <a:t>Đặt chiếc ô tô đồ chơi có gắn động cơ điện, đèn và còi lên mặt bàn. </a:t>
            </a:r>
            <a:endParaRPr lang="en-US" altLang="en-US" sz="3600">
              <a:solidFill>
                <a:schemeClr val="tx1"/>
              </a:solidFill>
              <a:latin typeface="Times New Roman" panose="02020603050405020304" pitchFamily="18" charset="0"/>
              <a:cs typeface="Times New Roman" panose="02020603050405020304" pitchFamily="18" charset="0"/>
            </a:endParaRPr>
          </a:p>
          <a:p>
            <a:pPr marL="0" lvl="0" indent="0" algn="just">
              <a:spcBef>
                <a:spcPct val="0"/>
              </a:spcBef>
              <a:buNone/>
            </a:pPr>
            <a:r>
              <a:rPr lang="en-US" altLang="en-US" sz="3600">
                <a:solidFill>
                  <a:schemeClr val="tx1"/>
                </a:solidFill>
                <a:cs typeface="Times New Roman" panose="02020603050405020304" pitchFamily="18" charset="0"/>
                <a:sym typeface="+mn-ea"/>
              </a:rPr>
              <a:t>- Khi chưa lắp pin, bật công tắc của ô tô, ô tô có hoạt động không? </a:t>
            </a:r>
            <a:endParaRPr lang="en-US" altLang="en-US" sz="3600">
              <a:solidFill>
                <a:schemeClr val="tx1"/>
              </a:solidFill>
              <a:latin typeface="Times New Roman" panose="02020603050405020304" pitchFamily="18" charset="0"/>
              <a:cs typeface="Times New Roman" panose="02020603050405020304" pitchFamily="18" charset="0"/>
            </a:endParaRPr>
          </a:p>
          <a:p>
            <a:pPr marL="0" lvl="0" indent="0" algn="just">
              <a:spcBef>
                <a:spcPct val="0"/>
              </a:spcBef>
              <a:buNone/>
            </a:pPr>
            <a:r>
              <a:rPr lang="en-US" altLang="en-US" sz="3600">
                <a:solidFill>
                  <a:schemeClr val="tx1"/>
                </a:solidFill>
                <a:cs typeface="Times New Roman" panose="02020603050405020304" pitchFamily="18" charset="0"/>
                <a:sym typeface="+mn-ea"/>
              </a:rPr>
              <a:t>- Lắp pin vào và bật công tắc của ô tô, em thấy điều gì xảy ra?</a:t>
            </a:r>
            <a:endParaRPr lang="en-US" altLang="en-US" sz="360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endParaRPr lang="en-US" altLang="en-US" sz="360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3" name="Text Box 13"/>
          <p:cNvSpPr txBox="1"/>
          <p:nvPr/>
        </p:nvSpPr>
        <p:spPr>
          <a:xfrm>
            <a:off x="609600" y="4859655"/>
            <a:ext cx="7974965" cy="14452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sz="4400">
                <a:solidFill>
                  <a:schemeClr val="accent2"/>
                </a:solidFill>
                <a:latin typeface="Times New Roman" panose="02020603050405020304" pitchFamily="18" charset="0"/>
                <a:cs typeface="Times New Roman" panose="02020603050405020304" pitchFamily="18" charset="0"/>
              </a:rPr>
              <a:t>- Chiếc cặp thay đổi vị trí là do tay ta nhấc nó.</a:t>
            </a:r>
            <a:endParaRPr lang="en-US" altLang="en-US" sz="4400">
              <a:solidFill>
                <a:schemeClr val="accent2"/>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0482" name="Text Box 16"/>
          <p:cNvSpPr txBox="1"/>
          <p:nvPr/>
        </p:nvSpPr>
        <p:spPr>
          <a:xfrm>
            <a:off x="304800" y="1371600"/>
            <a:ext cx="8839200" cy="768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4400">
                <a:solidFill>
                  <a:schemeClr val="accent2"/>
                </a:solidFill>
                <a:latin typeface="Times New Roman" panose="02020603050405020304" pitchFamily="18" charset="0"/>
                <a:cs typeface="Times New Roman" panose="02020603050405020304" pitchFamily="18" charset="0"/>
              </a:rPr>
              <a:t>*Thí nghiệm 1: Chiếc cặp sách:</a:t>
            </a:r>
            <a:endParaRPr lang="en-US" altLang="en-US" sz="4400">
              <a:solidFill>
                <a:schemeClr val="accent2"/>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1217" name="Text Box 17"/>
          <p:cNvSpPr txBox="1"/>
          <p:nvPr/>
        </p:nvSpPr>
        <p:spPr>
          <a:xfrm>
            <a:off x="304800" y="2438400"/>
            <a:ext cx="8280400" cy="212280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sz="4400">
                <a:solidFill>
                  <a:schemeClr val="accent2"/>
                </a:solidFill>
                <a:latin typeface="Times New Roman" panose="02020603050405020304" pitchFamily="18" charset="0"/>
                <a:cs typeface="Times New Roman" panose="02020603050405020304" pitchFamily="18" charset="0"/>
              </a:rPr>
              <a:t>- Có thể dùng tay nhấc chiếc cặp hoặc dùng que móc vào quai cặp rồi nhấc lên...</a:t>
            </a:r>
            <a:endParaRPr lang="en-US" altLang="en-US" sz="4400">
              <a:solidFill>
                <a:schemeClr val="accent2"/>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20484" name="Picture 18" descr="0NQCACLBBY1CAVOZTXGCAUQMLQSCAZ5IQQACAZQAFRFCAUTSS6TCA0Z53YQCABBTJ43CAWXHQCSCA311ME5CAEVYMHTCAYD1LGZCA1IILYXCAC2VUCICA9DDPNJCAS2MAWSCA7UIKXJCAO0XSX7CA5MVCH3"/>
          <p:cNvPicPr>
            <a:picLocks noChangeAspect="1"/>
          </p:cNvPicPr>
          <p:nvPr/>
        </p:nvPicPr>
        <p:blipFill>
          <a:blip r:embed="rId1"/>
          <a:stretch>
            <a:fillRect/>
          </a:stretch>
        </p:blipFill>
        <p:spPr>
          <a:xfrm>
            <a:off x="6324600" y="0"/>
            <a:ext cx="1981200" cy="1524000"/>
          </a:xfrm>
          <a:prstGeom prst="rect">
            <a:avLst/>
          </a:prstGeom>
          <a:noFill/>
          <a:ln w="9525">
            <a:noFill/>
          </a:ln>
        </p:spPr>
      </p:pic>
      <p:sp>
        <p:nvSpPr>
          <p:cNvPr id="20485" name="Text Box 6"/>
          <p:cNvSpPr txBox="1"/>
          <p:nvPr/>
        </p:nvSpPr>
        <p:spPr>
          <a:xfrm>
            <a:off x="381000" y="381000"/>
            <a:ext cx="7086600" cy="768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4400" b="1">
                <a:solidFill>
                  <a:srgbClr val="FF0000"/>
                </a:solidFill>
                <a:latin typeface="Times New Roman" panose="02020603050405020304" pitchFamily="18" charset="0"/>
                <a:cs typeface="Times New Roman" panose="02020603050405020304" pitchFamily="18" charset="0"/>
              </a:rPr>
              <a:t>Kết quả thí nghiệm:</a:t>
            </a:r>
            <a:endParaRPr lang="en-US" altLang="en-US" sz="4400" b="1" u="sng">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17"/>
                                        </p:tgtEl>
                                        <p:attrNameLst>
                                          <p:attrName>style.visibility</p:attrName>
                                        </p:attrNameLst>
                                      </p:cBhvr>
                                      <p:to>
                                        <p:strVal val="visible"/>
                                      </p:to>
                                    </p:set>
                                    <p:animEffect transition="in" filter="dissolve">
                                      <p:cBhvr>
                                        <p:cTn id="7" dur="500"/>
                                        <p:tgtEl>
                                          <p:spTgt spid="512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213"/>
                                        </p:tgtEl>
                                        <p:attrNameLst>
                                          <p:attrName>style.visibility</p:attrName>
                                        </p:attrNameLst>
                                      </p:cBhvr>
                                      <p:to>
                                        <p:strVal val="visible"/>
                                      </p:to>
                                    </p:set>
                                    <p:animEffect transition="in" filter="diamond(in)">
                                      <p:cBhvr>
                                        <p:cTn id="12" dur="2000"/>
                                        <p:tgtEl>
                                          <p:spTgt spid="51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3" grpId="0"/>
      <p:bldP spid="512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Text Box 16"/>
          <p:cNvSpPr txBox="1"/>
          <p:nvPr/>
        </p:nvSpPr>
        <p:spPr>
          <a:xfrm>
            <a:off x="304800" y="304800"/>
            <a:ext cx="8001000" cy="14452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4400" b="1">
                <a:solidFill>
                  <a:srgbClr val="FF0000"/>
                </a:solidFill>
                <a:latin typeface="Times New Roman" panose="02020603050405020304" pitchFamily="18" charset="0"/>
                <a:cs typeface="Times New Roman" panose="02020603050405020304" pitchFamily="18" charset="0"/>
              </a:rPr>
              <a:t>*Thí nghiệm 2</a:t>
            </a:r>
            <a:r>
              <a:rPr lang="en-US" altLang="en-US" sz="4400" b="1">
                <a:solidFill>
                  <a:schemeClr val="accent2"/>
                </a:solidFill>
                <a:latin typeface="Times New Roman" panose="02020603050405020304" pitchFamily="18" charset="0"/>
                <a:cs typeface="Times New Roman" panose="02020603050405020304" pitchFamily="18" charset="0"/>
              </a:rPr>
              <a:t>: Thí nghiệm với cây nến:</a:t>
            </a:r>
            <a:endParaRPr lang="en-US" altLang="en-US" sz="4400" b="1">
              <a:solidFill>
                <a:schemeClr val="accent2"/>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Text Box 20"/>
          <p:cNvSpPr txBox="1"/>
          <p:nvPr/>
        </p:nvSpPr>
        <p:spPr>
          <a:xfrm>
            <a:off x="228600" y="1981200"/>
            <a:ext cx="8077200" cy="14452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4400">
                <a:solidFill>
                  <a:schemeClr val="accent2"/>
                </a:solidFill>
                <a:latin typeface="Times New Roman" panose="02020603050405020304" pitchFamily="18" charset="0"/>
                <a:cs typeface="Times New Roman" panose="02020603050405020304" pitchFamily="18" charset="0"/>
              </a:rPr>
              <a:t> - Khi thắp nến, nến toả nhiệt và phát ra ánh sáng.</a:t>
            </a:r>
            <a:endParaRPr lang="en-US" altLang="en-US" sz="4400">
              <a:solidFill>
                <a:schemeClr val="accent2"/>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3" name="Text Box 24"/>
          <p:cNvSpPr txBox="1"/>
          <p:nvPr/>
        </p:nvSpPr>
        <p:spPr>
          <a:xfrm>
            <a:off x="152400" y="4038600"/>
            <a:ext cx="5181600" cy="14452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4400">
                <a:solidFill>
                  <a:schemeClr val="accent2"/>
                </a:solidFill>
                <a:latin typeface="Times New Roman" panose="02020603050405020304" pitchFamily="18" charset="0"/>
                <a:cs typeface="Times New Roman" panose="02020603050405020304" pitchFamily="18" charset="0"/>
              </a:rPr>
              <a:t>- Do nến bị cháy và bị biến đổi về hình dạng.</a:t>
            </a:r>
            <a:endParaRPr lang="en-US" altLang="en-US" sz="4400">
              <a:solidFill>
                <a:schemeClr val="accent2"/>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21508" name="Picture 21" descr="gifb090203"/>
          <p:cNvPicPr>
            <a:picLocks noChangeAspect="1"/>
          </p:cNvPicPr>
          <p:nvPr/>
        </p:nvPicPr>
        <p:blipFill>
          <a:blip r:embed="rId1"/>
          <a:stretch>
            <a:fillRect/>
          </a:stretch>
        </p:blipFill>
        <p:spPr>
          <a:xfrm>
            <a:off x="5410200" y="4876800"/>
            <a:ext cx="2971800" cy="1981200"/>
          </a:xfrm>
          <a:prstGeom prst="rect">
            <a:avLst/>
          </a:prstGeom>
          <a:noFill/>
          <a:ln w="9525">
            <a:noFill/>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ags/tag1.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3135</Words>
  <Application>WPS Presentation</Application>
  <PresentationFormat>On-screen Show (4:3)</PresentationFormat>
  <Paragraphs>157</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26</vt:i4>
      </vt:variant>
    </vt:vector>
  </HeadingPairs>
  <TitlesOfParts>
    <vt:vector size="36" baseType="lpstr">
      <vt:lpstr>Arial</vt:lpstr>
      <vt:lpstr>SimSun</vt:lpstr>
      <vt:lpstr>Wingdings</vt:lpstr>
      <vt:lpstr>Times New Roman</vt:lpstr>
      <vt:lpstr>Adobe Garamond Pro Bold</vt:lpstr>
      <vt:lpstr>Garamond</vt:lpstr>
      <vt:lpstr>Microsoft YaHei</vt:lpstr>
      <vt:lpstr>Arial Unicode MS</vt:lpstr>
      <vt:lpstr>Default Design</vt:lpstr>
      <vt:lpstr>1_Default Design</vt:lpstr>
      <vt:lpstr>KHỞI ĐỘNG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hung</dc:creator>
  <cp:lastModifiedBy>ASUS</cp:lastModifiedBy>
  <cp:revision>227</cp:revision>
  <dcterms:created xsi:type="dcterms:W3CDTF">2007-12-07T20:04:00Z</dcterms:created>
  <dcterms:modified xsi:type="dcterms:W3CDTF">2021-12-29T13:33:45Z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1033-11.2.0.10426</vt:lpwstr>
  </property>
  <property fmtid="{D5CDD505-2E9C-101B-9397-08002B2CF9AE}" pid="3" name="ICV">
    <vt:lpwstr>ABC15DA1EC104C1DB7517C301F495CD3</vt:lpwstr>
  </property>
</Properties>
</file>