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38" r:id="rId12"/>
    <p:sldId id="319" r:id="rId13"/>
    <p:sldId id="321" r:id="rId14"/>
    <p:sldId id="339"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UTM Isadora" panose="02040603050506020204" pitchFamily="18" charset="0"/>
      <p:regular r:id="rId40"/>
      <p:bold r:id="rId41"/>
    </p:embeddedFont>
    <p:embeddedFont>
      <p:font typeface="微软雅黑" panose="020B0503020204020204" pitchFamily="34" charset="-122"/>
      <p:regular r:id="rId42"/>
      <p:bold r:id="rId43"/>
    </p:embeddedFont>
    <p:embeddedFont>
      <p:font typeface="Tahoma" panose="020B0604030504040204" pitchFamily="34" charset="0"/>
      <p:regular r:id="rId44"/>
      <p:bold r:id="rId45"/>
    </p:embeddedFont>
    <p:embeddedFont>
      <p:font typeface="Pattaya" panose="020B0604020202020204" charset="-34"/>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0" d="100"/>
          <a:sy n="70" d="100"/>
        </p:scale>
        <p:origin x="70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t>
        <a:bodyPr/>
        <a:lstStyle/>
        <a:p>
          <a:endParaRPr lang="en-GB"/>
        </a:p>
      </dgm:t>
    </dgm:pt>
    <dgm:pt modelId="{28D89A81-C880-4CE4-80C2-CFAFF5ED3FA2}" type="pres">
      <dgm:prSet presAssocID="{BE71CDD5-4881-47D4-B492-26220306206E}" presName="node" presStyleLbl="node1" presStyleIdx="0" presStyleCnt="4">
        <dgm:presLayoutVars>
          <dgm:bulletEnabled val="1"/>
        </dgm:presLayoutVars>
      </dgm:prSet>
      <dgm:spPr/>
      <dgm:t>
        <a:bodyPr/>
        <a:lstStyle/>
        <a:p>
          <a:endParaRPr lang="en-GB"/>
        </a:p>
      </dgm:t>
    </dgm:pt>
    <dgm:pt modelId="{E6CA1D9C-D0BF-44BF-8D9D-0321BADBC632}" type="pres">
      <dgm:prSet presAssocID="{69FBE06C-FF7E-4754-87CB-CAED4741CC6F}" presName="sibTrans" presStyleLbl="sibTrans2D1" presStyleIdx="0" presStyleCnt="3"/>
      <dgm:spPr/>
      <dgm:t>
        <a:bodyPr/>
        <a:lstStyle/>
        <a:p>
          <a:endParaRPr lang="en-GB"/>
        </a:p>
      </dgm:t>
    </dgm:pt>
    <dgm:pt modelId="{D9222184-9055-48DD-9924-8C74F2B0CEB8}" type="pres">
      <dgm:prSet presAssocID="{69FBE06C-FF7E-4754-87CB-CAED4741CC6F}" presName="connectorText" presStyleLbl="sibTrans2D1" presStyleIdx="0" presStyleCnt="3"/>
      <dgm:spPr/>
      <dgm:t>
        <a:bodyPr/>
        <a:lstStyle/>
        <a:p>
          <a:endParaRPr lang="en-GB"/>
        </a:p>
      </dgm:t>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t>
        <a:bodyPr/>
        <a:lstStyle/>
        <a:p>
          <a:endParaRPr lang="en-GB"/>
        </a:p>
      </dgm:t>
    </dgm:pt>
    <dgm:pt modelId="{EBE0404D-3D3E-420C-83AE-D7660A7A9D3B}" type="pres">
      <dgm:prSet presAssocID="{C09EC417-B130-4A5A-BAA7-5FBDB9BDCD0E}" presName="sibTrans" presStyleLbl="sibTrans2D1" presStyleIdx="1" presStyleCnt="3"/>
      <dgm:spPr/>
      <dgm:t>
        <a:bodyPr/>
        <a:lstStyle/>
        <a:p>
          <a:endParaRPr lang="en-GB"/>
        </a:p>
      </dgm:t>
    </dgm:pt>
    <dgm:pt modelId="{0A800BF7-0774-4CB5-87DE-3D6E7B3FB63A}" type="pres">
      <dgm:prSet presAssocID="{C09EC417-B130-4A5A-BAA7-5FBDB9BDCD0E}" presName="connectorText" presStyleLbl="sibTrans2D1" presStyleIdx="1" presStyleCnt="3"/>
      <dgm:spPr/>
      <dgm:t>
        <a:bodyPr/>
        <a:lstStyle/>
        <a:p>
          <a:endParaRPr lang="en-GB"/>
        </a:p>
      </dgm:t>
    </dgm:pt>
    <dgm:pt modelId="{A71AA356-2FF4-4551-B762-D3F96FE2C514}" type="pres">
      <dgm:prSet presAssocID="{3E15F043-DC16-447C-A0BA-7A5686C3DE8D}" presName="node" presStyleLbl="node1" presStyleIdx="2" presStyleCnt="4">
        <dgm:presLayoutVars>
          <dgm:bulletEnabled val="1"/>
        </dgm:presLayoutVars>
      </dgm:prSet>
      <dgm:spPr/>
      <dgm:t>
        <a:bodyPr/>
        <a:lstStyle/>
        <a:p>
          <a:endParaRPr lang="en-GB"/>
        </a:p>
      </dgm:t>
    </dgm:pt>
    <dgm:pt modelId="{4AEAFAE1-CBA0-461E-A6B4-C6AF6BE2EDD1}" type="pres">
      <dgm:prSet presAssocID="{7EC9031E-E4B7-4CC5-9236-51DF7E5EDF80}" presName="sibTrans" presStyleLbl="sibTrans2D1" presStyleIdx="2" presStyleCnt="3"/>
      <dgm:spPr/>
      <dgm:t>
        <a:bodyPr/>
        <a:lstStyle/>
        <a:p>
          <a:endParaRPr lang="en-GB"/>
        </a:p>
      </dgm:t>
    </dgm:pt>
    <dgm:pt modelId="{447B2CFF-B944-44BB-8FDC-DBF40151EE5D}" type="pres">
      <dgm:prSet presAssocID="{7EC9031E-E4B7-4CC5-9236-51DF7E5EDF80}" presName="connectorText" presStyleLbl="sibTrans2D1" presStyleIdx="2" presStyleCnt="3"/>
      <dgm:spPr/>
      <dgm:t>
        <a:bodyPr/>
        <a:lstStyle/>
        <a:p>
          <a:endParaRPr lang="en-GB"/>
        </a:p>
      </dgm:t>
    </dgm:pt>
    <dgm:pt modelId="{8B043336-7912-4D0E-A241-C98036A2189A}" type="pres">
      <dgm:prSet presAssocID="{183AE114-D62C-4B53-B445-6C3D24867323}" presName="node" presStyleLbl="node1" presStyleIdx="3" presStyleCnt="4">
        <dgm:presLayoutVars>
          <dgm:bulletEnabled val="1"/>
        </dgm:presLayoutVars>
      </dgm:prSet>
      <dgm:spPr/>
      <dgm:t>
        <a:bodyPr/>
        <a:lstStyle/>
        <a:p>
          <a:endParaRPr lang="en-GB"/>
        </a:p>
      </dgm:t>
    </dgm:pt>
  </dgm:ptLst>
  <dgm:cxnLst>
    <dgm:cxn modelId="{D3CB4C32-F662-4F35-9509-147F8F3890AF}" srcId="{5DD33137-FC03-4716-8F64-247E7FE492D4}" destId="{DDC704D2-61A1-454D-869E-A1CB9C10C1D9}" srcOrd="1" destOrd="0" parTransId="{B9019894-4F67-49A9-B9B0-FD328E225E55}" sibTransId="{C09EC417-B130-4A5A-BAA7-5FBDB9BDCD0E}"/>
    <dgm:cxn modelId="{876188FF-DD98-4490-A125-2BD2C81A6CE3}" type="presOf" srcId="{69FBE06C-FF7E-4754-87CB-CAED4741CC6F}" destId="{E6CA1D9C-D0BF-44BF-8D9D-0321BADBC632}"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B52F7EB-BBD4-4FCF-8FC2-62B71C6A574B}" type="presOf" srcId="{183AE114-D62C-4B53-B445-6C3D24867323}" destId="{8B043336-7912-4D0E-A241-C98036A2189A}" srcOrd="0"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882B283D-5DD6-476A-B60D-560253AA64C1}" type="presOf" srcId="{69FBE06C-FF7E-4754-87CB-CAED4741CC6F}" destId="{D9222184-9055-48DD-9924-8C74F2B0CEB8}" srcOrd="1" destOrd="0" presId="urn:microsoft.com/office/officeart/2005/8/layout/process1"/>
    <dgm:cxn modelId="{3411C826-735D-4B64-9A03-A40CFC7DB575}" type="presOf" srcId="{DDC704D2-61A1-454D-869E-A1CB9C10C1D9}" destId="{4C62CEAF-D230-40F9-911E-FF6AA63F148D}" srcOrd="0" destOrd="0" presId="urn:microsoft.com/office/officeart/2005/8/layout/process1"/>
    <dgm:cxn modelId="{AAA01E1B-A988-4D72-BE19-71138A8DB7B7}" type="presOf" srcId="{C09EC417-B130-4A5A-BAA7-5FBDB9BDCD0E}" destId="{0A800BF7-0774-4CB5-87DE-3D6E7B3FB63A}" srcOrd="1" destOrd="0" presId="urn:microsoft.com/office/officeart/2005/8/layout/process1"/>
    <dgm:cxn modelId="{010D0237-2804-45FE-9065-F560F624607C}" srcId="{5DD33137-FC03-4716-8F64-247E7FE492D4}" destId="{183AE114-D62C-4B53-B445-6C3D24867323}" srcOrd="3" destOrd="0" parTransId="{55DB699F-8451-45D4-9A77-F4DCBE134578}" sibTransId="{E277947C-5A68-4B51-B093-9431C4BB20AE}"/>
    <dgm:cxn modelId="{0E9D100B-3225-4029-8823-CDB3B04A4829}" srcId="{5DD33137-FC03-4716-8F64-247E7FE492D4}" destId="{BE71CDD5-4881-47D4-B492-26220306206E}" srcOrd="0" destOrd="0" parTransId="{78480B27-E5EA-4DBF-B4E3-877ECB36B0E9}" sibTransId="{69FBE06C-FF7E-4754-87CB-CAED4741CC6F}"/>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24-Jan-22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14</a:t>
            </a:fld>
            <a:endParaRPr lang="en-US"/>
          </a:p>
        </p:txBody>
      </p:sp>
    </p:spTree>
    <p:extLst>
      <p:ext uri="{BB962C8B-B14F-4D97-AF65-F5344CB8AC3E}">
        <p14:creationId xmlns:p14="http://schemas.microsoft.com/office/powerpoint/2010/main" val="319512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6.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9.png"/><Relationship Id="rId4" Type="http://schemas.microsoft.com/office/2007/relationships/hdphoto" Target="../media/hdphoto24.wdp"/></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65.png"/><Relationship Id="rId4" Type="http://schemas.microsoft.com/office/2007/relationships/hdphoto" Target="../media/hdphoto2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6.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70.gif"/><Relationship Id="rId2" Type="http://schemas.openxmlformats.org/officeDocument/2006/relationships/slideLayout" Target="../slideLayouts/slideLayout7.xml"/><Relationship Id="rId16" Type="http://schemas.openxmlformats.org/officeDocument/2006/relationships/image" Target="../media/image69.gif"/><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27.wdp"/><Relationship Id="rId15" Type="http://schemas.openxmlformats.org/officeDocument/2006/relationships/image" Target="../media/image68.gif"/><Relationship Id="rId10" Type="http://schemas.openxmlformats.org/officeDocument/2006/relationships/image" Target="../media/image11.png"/><Relationship Id="rId4" Type="http://schemas.openxmlformats.org/officeDocument/2006/relationships/image" Target="../media/image66.png"/><Relationship Id="rId9" Type="http://schemas.microsoft.com/office/2007/relationships/hdphoto" Target="../media/hdphoto6.wdp"/><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32.wdp"/><Relationship Id="rId3" Type="http://schemas.openxmlformats.org/officeDocument/2006/relationships/image" Target="../media/image68.gif"/><Relationship Id="rId7" Type="http://schemas.microsoft.com/office/2007/relationships/hdphoto" Target="../media/hdphoto29.wdp"/><Relationship Id="rId12" Type="http://schemas.openxmlformats.org/officeDocument/2006/relationships/image" Target="../media/image75.png"/><Relationship Id="rId2" Type="http://schemas.openxmlformats.org/officeDocument/2006/relationships/image" Target="../media/image60.jpeg"/><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72.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1.svg"/><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30.wdp"/><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2.png"/><Relationship Id="rId21" Type="http://schemas.openxmlformats.org/officeDocument/2006/relationships/image" Target="../media/image80.png"/><Relationship Id="rId7" Type="http://schemas.openxmlformats.org/officeDocument/2006/relationships/image" Target="../media/image74.png"/><Relationship Id="rId12" Type="http://schemas.openxmlformats.org/officeDocument/2006/relationships/diagramQuickStyle" Target="../diagrams/quickStyle1.xml"/><Relationship Id="rId17" Type="http://schemas.openxmlformats.org/officeDocument/2006/relationships/image" Target="../media/image78.png"/><Relationship Id="rId25" Type="http://schemas.openxmlformats.org/officeDocument/2006/relationships/image" Target="../media/image82.png"/><Relationship Id="rId2" Type="http://schemas.openxmlformats.org/officeDocument/2006/relationships/image" Target="../media/image60.jpeg"/><Relationship Id="rId16" Type="http://schemas.openxmlformats.org/officeDocument/2006/relationships/image" Target="../media/image83.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73.png"/><Relationship Id="rId15" Type="http://schemas.openxmlformats.org/officeDocument/2006/relationships/image" Target="../media/image77.png"/><Relationship Id="rId23" Type="http://schemas.openxmlformats.org/officeDocument/2006/relationships/image" Target="../media/image81.png"/><Relationship Id="rId10" Type="http://schemas.openxmlformats.org/officeDocument/2006/relationships/diagramData" Target="../diagrams/data1.xml"/><Relationship Id="rId19" Type="http://schemas.openxmlformats.org/officeDocument/2006/relationships/image" Target="../media/image79.png"/><Relationship Id="rId4" Type="http://schemas.microsoft.com/office/2007/relationships/hdphoto" Target="../media/hdphoto29.wdp"/><Relationship Id="rId9" Type="http://schemas.openxmlformats.org/officeDocument/2006/relationships/image" Target="../media/image70.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image" Target="../media/image60.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69.gif"/><Relationship Id="rId5" Type="http://schemas.openxmlformats.org/officeDocument/2006/relationships/image" Target="../media/image73.png"/><Relationship Id="rId15" Type="http://schemas.openxmlformats.org/officeDocument/2006/relationships/image" Target="../media/image91.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75.pn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7.jp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86.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8.png"/><Relationship Id="rId3" Type="http://schemas.openxmlformats.org/officeDocument/2006/relationships/image" Target="../media/image5.jpeg"/><Relationship Id="rId7" Type="http://schemas.openxmlformats.org/officeDocument/2006/relationships/image" Target="../media/image12.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87.png"/><Relationship Id="rId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67.png"/><Relationship Id="rId9" Type="http://schemas.openxmlformats.org/officeDocument/2006/relationships/image" Target="../media/image14.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4.sv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image" Target="../media/image43.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7.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0.png"/><Relationship Id="rId11" Type="http://schemas.openxmlformats.org/officeDocument/2006/relationships/image" Target="../media/image93.png"/><Relationship Id="rId5" Type="http://schemas.microsoft.com/office/2007/relationships/hdphoto" Target="../media/hdphoto41.wdp"/><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4.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5.png"/><Relationship Id="rId5" Type="http://schemas.microsoft.com/office/2007/relationships/hdphoto" Target="../media/hdphoto44.wdp"/><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6.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01.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97.png"/><Relationship Id="rId12" Type="http://schemas.openxmlformats.org/officeDocument/2006/relationships/image" Target="../media/image98.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00.png"/><Relationship Id="rId20" Type="http://schemas.openxmlformats.org/officeDocument/2006/relationships/image" Target="../media/image102.png"/><Relationship Id="rId1" Type="http://schemas.microsoft.com/office/2007/relationships/media" Target="../media/media1.wav"/><Relationship Id="rId6" Type="http://schemas.openxmlformats.org/officeDocument/2006/relationships/image" Target="../media/image96.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09.svg"/><Relationship Id="rId23" Type="http://schemas.openxmlformats.org/officeDocument/2006/relationships/image" Target="../media/image104.png"/><Relationship Id="rId10" Type="http://schemas.openxmlformats.org/officeDocument/2006/relationships/image" Target="../media/image85.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99.png"/><Relationship Id="rId22" Type="http://schemas.openxmlformats.org/officeDocument/2006/relationships/image" Target="../media/image103.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0.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7.png"/><Relationship Id="rId12" Type="http://schemas.openxmlformats.org/officeDocument/2006/relationships/image" Target="../media/image109.svg"/><Relationship Id="rId17" Type="http://schemas.openxmlformats.org/officeDocument/2006/relationships/image" Target="../media/image10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96.jpeg"/><Relationship Id="rId11" Type="http://schemas.openxmlformats.org/officeDocument/2006/relationships/image" Target="../media/image99.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1.png"/><Relationship Id="rId23" Type="http://schemas.openxmlformats.org/officeDocument/2006/relationships/image" Target="../media/image85.png"/><Relationship Id="rId10" Type="http://schemas.microsoft.com/office/2007/relationships/hdphoto" Target="../media/hdphoto46.wdp"/><Relationship Id="rId19" Type="http://schemas.openxmlformats.org/officeDocument/2006/relationships/image" Target="../media/image103.png"/><Relationship Id="rId4" Type="http://schemas.openxmlformats.org/officeDocument/2006/relationships/audio" Target="../media/media2.mp3"/><Relationship Id="rId9" Type="http://schemas.openxmlformats.org/officeDocument/2006/relationships/image" Target="../media/image98.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0.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7.png"/><Relationship Id="rId12" Type="http://schemas.openxmlformats.org/officeDocument/2006/relationships/image" Target="../media/image109.svg"/><Relationship Id="rId17" Type="http://schemas.openxmlformats.org/officeDocument/2006/relationships/image" Target="../media/image10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96.jpeg"/><Relationship Id="rId11" Type="http://schemas.openxmlformats.org/officeDocument/2006/relationships/image" Target="../media/image105.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1.png"/><Relationship Id="rId23" Type="http://schemas.openxmlformats.org/officeDocument/2006/relationships/image" Target="../media/image85.png"/><Relationship Id="rId10" Type="http://schemas.microsoft.com/office/2007/relationships/hdphoto" Target="../media/hdphoto46.wdp"/><Relationship Id="rId19" Type="http://schemas.openxmlformats.org/officeDocument/2006/relationships/image" Target="../media/image103.png"/><Relationship Id="rId4" Type="http://schemas.openxmlformats.org/officeDocument/2006/relationships/audio" Target="../media/media2.mp3"/><Relationship Id="rId9" Type="http://schemas.openxmlformats.org/officeDocument/2006/relationships/image" Target="../media/image98.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0.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85.png"/><Relationship Id="rId7" Type="http://schemas.openxmlformats.org/officeDocument/2006/relationships/image" Target="../media/image97.png"/><Relationship Id="rId12" Type="http://schemas.openxmlformats.org/officeDocument/2006/relationships/image" Target="../media/image109.svg"/><Relationship Id="rId17" Type="http://schemas.openxmlformats.org/officeDocument/2006/relationships/image" Target="../media/image10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96.jpeg"/><Relationship Id="rId11" Type="http://schemas.openxmlformats.org/officeDocument/2006/relationships/image" Target="../media/image105.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01.png"/><Relationship Id="rId23" Type="http://schemas.openxmlformats.org/officeDocument/2006/relationships/image" Target="../media/image33.png"/><Relationship Id="rId10" Type="http://schemas.microsoft.com/office/2007/relationships/hdphoto" Target="../media/hdphoto46.wdp"/><Relationship Id="rId19" Type="http://schemas.openxmlformats.org/officeDocument/2006/relationships/image" Target="../media/image103.png"/><Relationship Id="rId4" Type="http://schemas.openxmlformats.org/officeDocument/2006/relationships/audio" Target="../media/media2.mp3"/><Relationship Id="rId9" Type="http://schemas.openxmlformats.org/officeDocument/2006/relationships/image" Target="../media/image98.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4.png"/><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5.jpeg"/><Relationship Id="rId9" Type="http://schemas.openxmlformats.org/officeDocument/2006/relationships/image" Target="../media/image27.png"/><Relationship Id="rId14" Type="http://schemas.microsoft.com/office/2007/relationships/hdphoto" Target="../media/hdphoto8.wdp"/><Relationship Id="rId22" Type="http://schemas.openxmlformats.org/officeDocument/2006/relationships/image" Target="../media/image34.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7.png"/><Relationship Id="rId2" Type="http://schemas.openxmlformats.org/officeDocument/2006/relationships/image" Target="../media/image16.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4.sv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image" Target="../media/image43.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image" Target="../media/image44.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microsoft.com/office/2007/relationships/hdphoto" Target="../media/hdphoto22.wdp"/><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xmlns=""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xmlns=""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909742" y="3652147"/>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26" y="729048"/>
            <a:ext cx="8205927" cy="256054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50" y="205828"/>
            <a:ext cx="1366067" cy="1336370"/>
          </a:xfrm>
          <a:prstGeom prst="rect">
            <a:avLst/>
          </a:prstGeom>
        </p:spPr>
      </p:pic>
      <p:sp>
        <p:nvSpPr>
          <p:cNvPr id="7" name="TextBox 6"/>
          <p:cNvSpPr txBox="1"/>
          <p:nvPr/>
        </p:nvSpPr>
        <p:spPr>
          <a:xfrm>
            <a:off x="4219992" y="102510"/>
            <a:ext cx="4686796" cy="523220"/>
          </a:xfrm>
          <a:prstGeom prst="rect">
            <a:avLst/>
          </a:prstGeom>
          <a:noFill/>
        </p:spPr>
        <p:txBody>
          <a:bodyPr wrap="none" rtlCol="0">
            <a:spAutoFit/>
          </a:bodyPr>
          <a:lstStyle/>
          <a:p>
            <a:r>
              <a:rPr lang="en-US" sz="2800" b="1" smtClean="0"/>
              <a:t>TRƯỜNG TIỂU HỌC ĐOÀN KẾT</a:t>
            </a:r>
            <a:endParaRPr lang="en-GB" sz="2800" b="1"/>
          </a:p>
        </p:txBody>
      </p:sp>
      <p:grpSp>
        <p:nvGrpSpPr>
          <p:cNvPr id="5" name="Group 4"/>
          <p:cNvGrpSpPr/>
          <p:nvPr/>
        </p:nvGrpSpPr>
        <p:grpSpPr>
          <a:xfrm>
            <a:off x="4064867" y="3373807"/>
            <a:ext cx="4997046" cy="540394"/>
            <a:chOff x="3923197" y="3751255"/>
            <a:chExt cx="4997046" cy="540394"/>
          </a:xfrm>
        </p:grpSpPr>
        <p:sp>
          <p:nvSpPr>
            <p:cNvPr id="3" name="Rounded Rectangle 2"/>
            <p:cNvSpPr/>
            <p:nvPr/>
          </p:nvSpPr>
          <p:spPr>
            <a:xfrm>
              <a:off x="3923197" y="3751255"/>
              <a:ext cx="4997046" cy="540394"/>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058934" y="3806448"/>
              <a:ext cx="4799712" cy="461665"/>
            </a:xfrm>
            <a:prstGeom prst="rect">
              <a:avLst/>
            </a:prstGeom>
            <a:noFill/>
          </p:spPr>
          <p:txBody>
            <a:bodyPr wrap="none" rtlCol="0">
              <a:spAutoFit/>
            </a:bodyPr>
            <a:lstStyle/>
            <a:p>
              <a:r>
                <a:rPr lang="en-US" sz="2400" b="1" i="1" smtClean="0">
                  <a:latin typeface="UTM Isadora" panose="02040603050506020204" pitchFamily="18" charset="0"/>
                </a:rPr>
                <a:t>Giáo viên: Hoàng Thị Thùy Linh</a:t>
              </a:r>
              <a:endParaRPr lang="en-GB" sz="2400" b="1" i="1">
                <a:latin typeface="UTM Isadora" panose="02040603050506020204" pitchFamily="18" charset="0"/>
              </a:endParaRPr>
            </a:p>
          </p:txBody>
        </p:sp>
      </p:grpSp>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xmlns=""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xmlns=""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xmlns=""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xmlns=""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3864830-876B-4EE9-B1B2-E56C9C842265}"/>
              </a:ext>
            </a:extLst>
          </p:cNvPr>
          <p:cNvSpPr/>
          <p:nvPr/>
        </p:nvSpPr>
        <p:spPr>
          <a:xfrm>
            <a:off x="804382" y="379214"/>
            <a:ext cx="220124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18" name="Picture 2" descr="Money by Raul Paixão on Dribbble">
            <a:extLst>
              <a:ext uri="{FF2B5EF4-FFF2-40B4-BE49-F238E27FC236}">
                <a16:creationId xmlns:a16="http://schemas.microsoft.com/office/drawing/2014/main" xmlns=""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C98985BE-4AAB-4CBC-BC22-3F351CF79D64}"/>
              </a:ext>
            </a:extLst>
          </p:cNvPr>
          <p:cNvSpPr/>
          <p:nvPr/>
        </p:nvSpPr>
        <p:spPr>
          <a:xfrm>
            <a:off x="2424406" y="1439124"/>
            <a:ext cx="163698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Tài trợ</a:t>
            </a:r>
          </a:p>
        </p:txBody>
      </p:sp>
      <p:sp>
        <p:nvSpPr>
          <p:cNvPr id="15" name="Rectangle 14">
            <a:extLst>
              <a:ext uri="{FF2B5EF4-FFF2-40B4-BE49-F238E27FC236}">
                <a16:creationId xmlns:a16="http://schemas.microsoft.com/office/drawing/2014/main" xmlns="" id="{4742DE59-E295-4A7E-922A-2556A9AF5127}"/>
              </a:ext>
            </a:extLst>
          </p:cNvPr>
          <p:cNvSpPr/>
          <p:nvPr/>
        </p:nvSpPr>
        <p:spPr>
          <a:xfrm>
            <a:off x="1695867" y="2140416"/>
            <a:ext cx="31309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xmlns="" id="{798A0BD9-B462-4131-A6E5-4972605D0E7F}"/>
              </a:ext>
            </a:extLst>
          </p:cNvPr>
          <p:cNvSpPr/>
          <p:nvPr/>
        </p:nvSpPr>
        <p:spPr>
          <a:xfrm>
            <a:off x="7895986" y="1439124"/>
            <a:ext cx="2161169"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Đồn điền</a:t>
            </a:r>
          </a:p>
        </p:txBody>
      </p:sp>
      <p:sp>
        <p:nvSpPr>
          <p:cNvPr id="17" name="Rectangle 16">
            <a:extLst>
              <a:ext uri="{FF2B5EF4-FFF2-40B4-BE49-F238E27FC236}">
                <a16:creationId xmlns:a16="http://schemas.microsoft.com/office/drawing/2014/main" xmlns="" id="{21554B62-DB8C-4BAE-A638-EA2C4EB6C97E}"/>
              </a:ext>
            </a:extLst>
          </p:cNvPr>
          <p:cNvSpPr/>
          <p:nvPr/>
        </p:nvSpPr>
        <p:spPr>
          <a:xfrm>
            <a:off x="6233160" y="2140416"/>
            <a:ext cx="539496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xmlns=""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1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xmlns=""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xmlns=""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xmlns=""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xmlns=""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2867933" y="1466314"/>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98A0BD9-B462-4131-A6E5-4972605D0E7F}"/>
              </a:ext>
            </a:extLst>
          </p:cNvPr>
          <p:cNvSpPr/>
          <p:nvPr/>
        </p:nvSpPr>
        <p:spPr>
          <a:xfrm>
            <a:off x="3601655" y="1634287"/>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xmlns="" id="{21554B62-DB8C-4BAE-A638-EA2C4EB6C97E}"/>
              </a:ext>
            </a:extLst>
          </p:cNvPr>
          <p:cNvSpPr/>
          <p:nvPr/>
        </p:nvSpPr>
        <p:spPr>
          <a:xfrm>
            <a:off x="3005627" y="2335579"/>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4" name="Picture 4" descr="Tiền Đông Dương giai đoạn năm 1939 đến1945, Mua bán tiền cổ Việt Nam">
            <a:extLst>
              <a:ext uri="{FF2B5EF4-FFF2-40B4-BE49-F238E27FC236}">
                <a16:creationId xmlns:a16="http://schemas.microsoft.com/office/drawing/2014/main" xmlns="" id="{6B849348-B18F-4805-A14A-036DA9B3E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3005627" y="4038496"/>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xmlns="" id="{D33DF115-7047-4207-8D77-45047F538CD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5333374" y="4967675"/>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1000"/>
                                        <p:tgtEl>
                                          <p:spTgt spid="15364"/>
                                        </p:tgtEl>
                                      </p:cBhvr>
                                    </p:animEffect>
                                    <p:anim calcmode="lin" valueType="num">
                                      <p:cBhvr>
                                        <p:cTn id="18" dur="1000" fill="hold"/>
                                        <p:tgtEl>
                                          <p:spTgt spid="15364"/>
                                        </p:tgtEl>
                                        <p:attrNameLst>
                                          <p:attrName>ppt_x</p:attrName>
                                        </p:attrNameLst>
                                      </p:cBhvr>
                                      <p:tavLst>
                                        <p:tav tm="0">
                                          <p:val>
                                            <p:strVal val="#ppt_x"/>
                                          </p:val>
                                        </p:tav>
                                        <p:tav tm="100000">
                                          <p:val>
                                            <p:strVal val="#ppt_x"/>
                                          </p:val>
                                        </p:tav>
                                      </p:tavLst>
                                    </p:anim>
                                    <p:anim calcmode="lin" valueType="num">
                                      <p:cBhvr>
                                        <p:cTn id="19"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49892F04-BCCC-45EC-8B5E-BC9C2E535AF6}"/>
              </a:ext>
            </a:extLst>
          </p:cNvPr>
          <p:cNvSpPr txBox="1">
            <a:spLocks noChangeArrowheads="1"/>
          </p:cNvSpPr>
          <p:nvPr/>
        </p:nvSpPr>
        <p:spPr bwMode="auto">
          <a:xfrm>
            <a:off x="1329128" y="1710323"/>
            <a:ext cx="10363200" cy="20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defPPr>
              <a:defRPr lang="en-US"/>
            </a:defPPr>
            <a:lvl1pPr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Ngắt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câu</a:t>
            </a:r>
            <a:endParaRPr lang="en-US" altLang="en-US" sz="32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lập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góp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tới</a:t>
            </a:r>
            <a:r>
              <a:rPr lang="en-US" altLang="en-US" sz="3200" b="1" dirty="0">
                <a:latin typeface="Times New Roman" panose="02020603050405020304" pitchFamily="18" charset="0"/>
                <a:cs typeface="Times New Roman" panose="02020603050405020304" pitchFamily="18" charset="0"/>
              </a:rPr>
              <a:t> 10 </a:t>
            </a:r>
            <a:r>
              <a:rPr lang="en-US" altLang="en-US" sz="3200" b="1" dirty="0" err="1">
                <a:latin typeface="Times New Roman" panose="02020603050405020304" pitchFamily="18" charset="0"/>
                <a:cs typeface="Times New Roman" panose="02020603050405020304" pitchFamily="18" charset="0"/>
              </a:rPr>
              <a:t>vạn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được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phủ</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nhiệm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phụ</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a:t>
            </a:r>
          </a:p>
        </p:txBody>
      </p:sp>
      <p:sp>
        <p:nvSpPr>
          <p:cNvPr id="3" name="Line 26">
            <a:extLst>
              <a:ext uri="{FF2B5EF4-FFF2-40B4-BE49-F238E27FC236}">
                <a16:creationId xmlns:a16="http://schemas.microsoft.com/office/drawing/2014/main" xmlns="" id="{77E96199-E994-441C-B15E-DC6B09FDAE64}"/>
              </a:ext>
            </a:extLst>
          </p:cNvPr>
          <p:cNvSpPr>
            <a:spLocks noChangeShapeType="1"/>
          </p:cNvSpPr>
          <p:nvPr/>
        </p:nvSpPr>
        <p:spPr bwMode="auto">
          <a:xfrm flipH="1">
            <a:off x="5321507" y="2848131"/>
            <a:ext cx="134912" cy="4281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34340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xmlns=""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xmlns=""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xmlns=""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xmlns=""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xmlns=""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xmlns=""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xmlns=""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xmlns=""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xmlns=""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xmlns=""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xmlns=""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xmlns=""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xmlns=""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xmlns=""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xmlns=""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xmlns=""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xmlns=""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xmlns="" id="{DBB144CA-E109-476A-884F-4C834C5F609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xmlns=""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xmlns=""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xmlns=""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xmlns=""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xmlns=""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xmlns=""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xmlns=""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xmlns=""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xmlns=""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xmlns=""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xmlns=""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xmlns=""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xmlns=""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xmlns=""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xmlns=""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xmlns=""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xmlns=""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xmlns=""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xmlns=""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xmlns=""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xmlns=""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xmlns=""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xmlns=""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xmlns=""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xmlns=""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xmlns=""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xmlns=""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xmlns=""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xmlns=""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xmlns=""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xmlns=""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xmlns=""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xmlns=""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xmlns=""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xmlns=""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xmlns=""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xmlns=""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xmlns=""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xmlns=""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xmlns=""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xmlns=""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xmlns=""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xmlns=""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xmlns=""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xmlns=""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xmlns=""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xmlns=""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xmlns=""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xmlns=""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xmlns=""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xmlns=""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xmlns=""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xmlns=""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xmlns=""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xmlns=""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xmlns=""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xmlns=""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xmlns=""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xmlns=""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xmlns=""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xmlns=""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xmlns=""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xmlns=""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xmlns=""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xmlns=""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xmlns=""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xmlns=""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xmlns=""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xmlns=""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xmlns=""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xmlns=""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xmlns=""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xmlns=""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xmlns=""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xmlns=""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xmlns=""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xmlns=""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xmlns=""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xmlns=""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xmlns=""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xmlns=""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xmlns=""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xmlns=""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xmlns=""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xmlns=""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xmlns=""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xmlns=""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xmlns=""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xmlns=""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xmlns=""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xmlns=""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xmlns=""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xmlns=""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xmlns=""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xmlns=""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xmlns=""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xmlns=""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xmlns=""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xmlns=""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xmlns=""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xmlns=""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xmlns=""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xmlns=""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xmlns=""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xmlns=""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xmlns=""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xmlns=""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xmlns=""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xmlns=""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xmlns=""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xmlns=""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xmlns=""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xmlns=""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xmlns=""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xmlns=""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xmlns=""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xmlns=""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xmlns=""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xmlns=""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xmlns=""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xmlns=""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xmlns=""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xmlns=""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xmlns=""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xmlns=""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xmlns=""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xmlns=""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xmlns=""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xmlns=""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xmlns=""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xmlns=""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xmlns=""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xmlns=""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xmlns=""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xmlns=""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xmlns=""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xmlns=""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xmlns=""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xmlns=""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xmlns=""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xmlns=""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xmlns=""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xmlns=""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xmlns=""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xmlns=""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xmlns=""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xmlns=""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xmlns=""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xmlns=""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xmlns=""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1821</Words>
  <Application>Microsoft Office PowerPoint</Application>
  <PresentationFormat>Widescreen</PresentationFormat>
  <Paragraphs>186</Paragraphs>
  <Slides>33</Slides>
  <Notes>2</Notes>
  <HiddenSlides>4</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Times New Roman</vt:lpstr>
      <vt:lpstr>UTM Isadora</vt:lpstr>
      <vt:lpstr>Arial</vt:lpstr>
      <vt:lpstr>微软雅黑</vt:lpstr>
      <vt:lpstr>Tahoma</vt:lpstr>
      <vt:lpstr>Pattaya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Huy Hoang</cp:lastModifiedBy>
  <cp:revision>135</cp:revision>
  <dcterms:created xsi:type="dcterms:W3CDTF">2021-03-19T08:33:11Z</dcterms:created>
  <dcterms:modified xsi:type="dcterms:W3CDTF">2022-01-24T16:00:51Z</dcterms:modified>
</cp:coreProperties>
</file>