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26"/>
  </p:notesMasterIdLst>
  <p:sldIdLst>
    <p:sldId id="256" r:id="rId3"/>
    <p:sldId id="258" r:id="rId4"/>
    <p:sldId id="298" r:id="rId5"/>
    <p:sldId id="285" r:id="rId6"/>
    <p:sldId id="286" r:id="rId7"/>
    <p:sldId id="287" r:id="rId8"/>
    <p:sldId id="288" r:id="rId9"/>
    <p:sldId id="260" r:id="rId10"/>
    <p:sldId id="289" r:id="rId11"/>
    <p:sldId id="290" r:id="rId12"/>
    <p:sldId id="291" r:id="rId13"/>
    <p:sldId id="299" r:id="rId14"/>
    <p:sldId id="301" r:id="rId15"/>
    <p:sldId id="292" r:id="rId16"/>
    <p:sldId id="293" r:id="rId17"/>
    <p:sldId id="294" r:id="rId18"/>
    <p:sldId id="295" r:id="rId19"/>
    <p:sldId id="262" r:id="rId20"/>
    <p:sldId id="259" r:id="rId21"/>
    <p:sldId id="263" r:id="rId22"/>
    <p:sldId id="296" r:id="rId23"/>
    <p:sldId id="297" r:id="rId24"/>
    <p:sldId id="302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Didact Gothic" panose="020B0604020202020204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宋体" panose="02010600030101010101" pitchFamily="2" charset="-122"/>
      <p:regular r:id="rId38"/>
    </p:embeddedFont>
    <p:embeddedFont>
      <p:font typeface="Chewy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07C837-6709-45DA-9A6F-3BA3E9340117}">
  <a:tblStyle styleId="{C407C837-6709-45DA-9A6F-3BA3E93401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615eedb6e8_3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615eedb6e8_3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929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60152cff2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60152cff2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15eedb6e8_3_15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15eedb6e8_3_15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605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0152cff2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0152cff2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207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60152cff2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60152cff2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15eedb6e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15eedb6e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0152cff2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0152cff2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615eedb6e8_3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615eedb6e8_3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615eedb6e8_3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615eedb6e8_3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546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2" y="-423675"/>
            <a:ext cx="9143964" cy="4743663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cubicBezTo>
                  <a:pt x="0" y="0"/>
                  <a:pt x="37732" y="35528"/>
                  <a:pt x="95204" y="49390"/>
                </a:cubicBezTo>
                <a:lnTo>
                  <a:pt x="9520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21635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303000" y="4038350"/>
            <a:ext cx="2538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98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5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sz="1350" kern="1200"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sz="1350" kern="1200"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2F2DBDF0-83E4-4528-A709-81FA75ABC58F}" type="slidenum">
              <a:rPr lang="en-US" altLang="en-US" sz="1350" kern="1200" smtClean="0">
                <a:ea typeface="微软雅黑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altLang="en-US" sz="1350" kern="1200"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2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42FE942-8C21-4115-8680-D88995117483}" type="datetimeFigureOut">
              <a:rPr lang="zh-CN" altLang="en-US" sz="900" kern="1200" smtClean="0">
                <a:solidFill>
                  <a:srgbClr val="000000">
                    <a:tint val="75000"/>
                  </a:srgb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  <a:defRPr/>
              </a:pPr>
              <a:t>2022/1/15</a:t>
            </a:fld>
            <a:endParaRPr lang="zh-CN" altLang="en-US" sz="900" kern="1200">
              <a:solidFill>
                <a:srgbClr val="000000">
                  <a:tint val="75000"/>
                </a:srgb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buClrTx/>
              <a:defRPr/>
            </a:pPr>
            <a:endParaRPr lang="zh-CN" altLang="en-US" sz="900" kern="1200">
              <a:solidFill>
                <a:srgbClr val="000000">
                  <a:tint val="75000"/>
                </a:srgb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buClrTx/>
              <a:defRPr/>
            </a:pPr>
            <a:fld id="{34DD77F0-F64C-4D05-AF46-5691E19E7AC6}" type="slidenum">
              <a:rPr lang="zh-CN" altLang="en-US" sz="900" kern="1200" smtClean="0">
                <a:solidFill>
                  <a:srgbClr val="000000">
                    <a:tint val="75000"/>
                  </a:srgbClr>
                </a:solidFill>
                <a:latin typeface="Calibri"/>
                <a:ea typeface="宋体" panose="02010600030101010101" pitchFamily="2" charset="-122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zh-CN" altLang="en-US" sz="900" kern="1200">
              <a:solidFill>
                <a:srgbClr val="000000">
                  <a:tint val="75000"/>
                </a:srgb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7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3690258"/>
            <a:ext cx="9143999" cy="1453243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8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8756109" y="4685356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727547" y="4755652"/>
            <a:ext cx="457681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31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rPr>
              <a:pPr marL="0" marR="0" lvl="0" indent="0" algn="ctr" defTabSz="1031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52601" y="267472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3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1" y="619464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5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8779488" y="4683082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750926" y="4753378"/>
            <a:ext cx="457681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31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rPr>
              <a:pPr marL="0" marR="0" lvl="0" indent="0" algn="ctr" defTabSz="1031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8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8762392" y="113227"/>
            <a:ext cx="267308" cy="215258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8748991" y="96686"/>
            <a:ext cx="267308" cy="215258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</a:endParaRP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8723442" y="129896"/>
            <a:ext cx="323843" cy="14394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ECB15-F748-C140-A5C3-CF0090C943BA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8722788" y="4906808"/>
            <a:ext cx="292625" cy="128841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408197" y="4885567"/>
            <a:ext cx="2248701" cy="1528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6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342900" indent="0" algn="r">
              <a:buNone/>
              <a:defRPr sz="6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685800" indent="0" algn="r">
              <a:buNone/>
              <a:defRPr sz="6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028700" indent="0" algn="r">
              <a:buNone/>
              <a:defRPr sz="6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371600" indent="0" algn="r">
              <a:buNone/>
              <a:defRPr sz="6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0045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BIG_NUMBER_1_2_1_1_1_2_1_1">
    <p:bg>
      <p:bgPr>
        <a:solidFill>
          <a:schemeClr val="accen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311700" y="351950"/>
            <a:ext cx="85206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1092000" y="1594800"/>
            <a:ext cx="6303900" cy="29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1000"/>
              <a:buFont typeface="Didact Gothic"/>
              <a:buChar char="●"/>
              <a:defRPr sz="1000"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000"/>
              <a:buFont typeface="Didact Gothic"/>
              <a:buChar char="○"/>
              <a:defRPr sz="1000"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000"/>
              <a:buFont typeface="Didact Gothic"/>
              <a:buChar char="■"/>
              <a:defRPr sz="1000"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000"/>
              <a:buFont typeface="Didact Gothic"/>
              <a:buChar char="●"/>
              <a:defRPr sz="1000"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000"/>
              <a:buFont typeface="Didact Gothic"/>
              <a:buChar char="○"/>
              <a:defRPr sz="1000"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000"/>
              <a:buFont typeface="Didact Gothic"/>
              <a:buChar char="■"/>
              <a:defRPr sz="1000"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000"/>
              <a:buFont typeface="Didact Gothic"/>
              <a:buChar char="●"/>
              <a:defRPr sz="1000"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000"/>
              <a:buFont typeface="Didact Gothic"/>
              <a:buChar char="○"/>
              <a:defRPr sz="1000"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22824"/>
              </a:buClr>
              <a:buSzPts val="1000"/>
              <a:buFont typeface="Didact Gothic"/>
              <a:buChar char="■"/>
              <a:defRPr sz="1000"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25" y="-381000"/>
            <a:ext cx="9143960" cy="5267094"/>
          </a:xfrm>
          <a:custGeom>
            <a:avLst/>
            <a:gdLst/>
            <a:ahLst/>
            <a:cxnLst/>
            <a:rect l="l" t="t" r="r" b="b"/>
            <a:pathLst>
              <a:path w="95200" h="54837" extrusionOk="0">
                <a:moveTo>
                  <a:pt x="0" y="0"/>
                </a:moveTo>
                <a:lnTo>
                  <a:pt x="0" y="49390"/>
                </a:lnTo>
                <a:cubicBezTo>
                  <a:pt x="13921" y="52749"/>
                  <a:pt x="29002" y="54836"/>
                  <a:pt x="44979" y="54836"/>
                </a:cubicBezTo>
                <a:cubicBezTo>
                  <a:pt x="45227" y="54836"/>
                  <a:pt x="45474" y="54836"/>
                  <a:pt x="45722" y="54835"/>
                </a:cubicBezTo>
                <a:cubicBezTo>
                  <a:pt x="63258" y="54769"/>
                  <a:pt x="79889" y="52241"/>
                  <a:pt x="95199" y="48310"/>
                </a:cubicBezTo>
                <a:lnTo>
                  <a:pt x="95199" y="0"/>
                </a:ln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 hasCustomPrompt="1"/>
          </p:nvPr>
        </p:nvSpPr>
        <p:spPr>
          <a:xfrm>
            <a:off x="2171875" y="1435050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8" name="Google Shape;18;p4"/>
          <p:cNvSpPr txBox="1">
            <a:spLocks noGrp="1"/>
          </p:cNvSpPr>
          <p:nvPr>
            <p:ph type="ctrTitle" idx="2"/>
          </p:nvPr>
        </p:nvSpPr>
        <p:spPr>
          <a:xfrm>
            <a:off x="311700" y="351950"/>
            <a:ext cx="85206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ctrTitle" idx="3"/>
          </p:nvPr>
        </p:nvSpPr>
        <p:spPr>
          <a:xfrm>
            <a:off x="2171875" y="1973375"/>
            <a:ext cx="18477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>
            <a:off x="2212825" y="2315768"/>
            <a:ext cx="17658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 idx="4" hasCustomPrompt="1"/>
          </p:nvPr>
        </p:nvSpPr>
        <p:spPr>
          <a:xfrm>
            <a:off x="4962700" y="1435050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 idx="5"/>
          </p:nvPr>
        </p:nvSpPr>
        <p:spPr>
          <a:xfrm>
            <a:off x="4962700" y="1973375"/>
            <a:ext cx="18477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6"/>
          </p:nvPr>
        </p:nvSpPr>
        <p:spPr>
          <a:xfrm>
            <a:off x="5003650" y="2315768"/>
            <a:ext cx="17658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 idx="7" hasCustomPrompt="1"/>
          </p:nvPr>
        </p:nvSpPr>
        <p:spPr>
          <a:xfrm>
            <a:off x="2171875" y="3084375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 idx="8"/>
          </p:nvPr>
        </p:nvSpPr>
        <p:spPr>
          <a:xfrm>
            <a:off x="2171875" y="3622700"/>
            <a:ext cx="18477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9"/>
          </p:nvPr>
        </p:nvSpPr>
        <p:spPr>
          <a:xfrm>
            <a:off x="2212825" y="3965093"/>
            <a:ext cx="17658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13" hasCustomPrompt="1"/>
          </p:nvPr>
        </p:nvSpPr>
        <p:spPr>
          <a:xfrm>
            <a:off x="4962700" y="3084375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14"/>
          </p:nvPr>
        </p:nvSpPr>
        <p:spPr>
          <a:xfrm>
            <a:off x="4801000" y="3622700"/>
            <a:ext cx="21711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5"/>
          </p:nvPr>
        </p:nvSpPr>
        <p:spPr>
          <a:xfrm>
            <a:off x="5003650" y="3965093"/>
            <a:ext cx="17658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_HEADER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-1412" y="-515150"/>
            <a:ext cx="9146820" cy="4745144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4854225" y="2129375"/>
            <a:ext cx="3644100" cy="95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854225" y="3137425"/>
            <a:ext cx="3234600" cy="13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0" y="0"/>
            <a:ext cx="9143964" cy="2393826"/>
          </a:xfrm>
          <a:custGeom>
            <a:avLst/>
            <a:gdLst/>
            <a:ahLst/>
            <a:cxnLst/>
            <a:rect l="l" t="t" r="r" b="b"/>
            <a:pathLst>
              <a:path w="95205" h="24924" extrusionOk="0">
                <a:moveTo>
                  <a:pt x="0" y="1"/>
                </a:moveTo>
                <a:cubicBezTo>
                  <a:pt x="0" y="1"/>
                  <a:pt x="54643" y="1997"/>
                  <a:pt x="95204" y="24923"/>
                </a:cubicBezTo>
                <a:lnTo>
                  <a:pt x="95204" y="1"/>
                </a:ln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ubTitle" idx="1"/>
          </p:nvPr>
        </p:nvSpPr>
        <p:spPr>
          <a:xfrm>
            <a:off x="875700" y="2751339"/>
            <a:ext cx="3234600" cy="16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875700" y="1827195"/>
            <a:ext cx="7392600" cy="95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HEADER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subTitle" idx="1"/>
          </p:nvPr>
        </p:nvSpPr>
        <p:spPr>
          <a:xfrm>
            <a:off x="1447750" y="944375"/>
            <a:ext cx="3234600" cy="16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/>
          </p:nvPr>
        </p:nvSpPr>
        <p:spPr>
          <a:xfrm>
            <a:off x="1447750" y="2233625"/>
            <a:ext cx="1960500" cy="9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Didact Gothic"/>
              <a:buNone/>
              <a:defRPr sz="11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" name="Google Shape;48;p8"/>
          <p:cNvSpPr/>
          <p:nvPr/>
        </p:nvSpPr>
        <p:spPr>
          <a:xfrm rot="10800000" flipH="1">
            <a:off x="-36150" y="2730600"/>
            <a:ext cx="9216312" cy="2412892"/>
          </a:xfrm>
          <a:custGeom>
            <a:avLst/>
            <a:gdLst/>
            <a:ahLst/>
            <a:cxnLst/>
            <a:rect l="l" t="t" r="r" b="b"/>
            <a:pathLst>
              <a:path w="95200" h="24924" extrusionOk="0">
                <a:moveTo>
                  <a:pt x="0" y="1"/>
                </a:moveTo>
                <a:lnTo>
                  <a:pt x="0" y="24923"/>
                </a:lnTo>
                <a:cubicBezTo>
                  <a:pt x="40556" y="1997"/>
                  <a:pt x="95199" y="1"/>
                  <a:pt x="95199" y="1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NUMBERS">
  <p:cSld name="BIG_NUMBER_1_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 hasCustomPrompt="1"/>
          </p:nvPr>
        </p:nvSpPr>
        <p:spPr>
          <a:xfrm>
            <a:off x="1009000" y="2176875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1" name="Google Shape;51;p9"/>
          <p:cNvSpPr txBox="1">
            <a:spLocks noGrp="1"/>
          </p:cNvSpPr>
          <p:nvPr>
            <p:ph type="ctrTitle" idx="2"/>
          </p:nvPr>
        </p:nvSpPr>
        <p:spPr>
          <a:xfrm>
            <a:off x="311700" y="351950"/>
            <a:ext cx="85206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2" name="Google Shape;52;p9"/>
          <p:cNvSpPr/>
          <p:nvPr/>
        </p:nvSpPr>
        <p:spPr>
          <a:xfrm rot="10800000" flipH="1">
            <a:off x="13" y="2749675"/>
            <a:ext cx="9143964" cy="2393826"/>
          </a:xfrm>
          <a:custGeom>
            <a:avLst/>
            <a:gdLst/>
            <a:ahLst/>
            <a:cxnLst/>
            <a:rect l="l" t="t" r="r" b="b"/>
            <a:pathLst>
              <a:path w="95205" h="24924" extrusionOk="0">
                <a:moveTo>
                  <a:pt x="0" y="1"/>
                </a:moveTo>
                <a:cubicBezTo>
                  <a:pt x="0" y="1"/>
                  <a:pt x="54643" y="1997"/>
                  <a:pt x="95204" y="24923"/>
                </a:cubicBezTo>
                <a:lnTo>
                  <a:pt x="95204" y="1"/>
                </a:ln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1288600" y="3819600"/>
            <a:ext cx="12885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 idx="3" hasCustomPrompt="1"/>
          </p:nvPr>
        </p:nvSpPr>
        <p:spPr>
          <a:xfrm>
            <a:off x="3648150" y="2176875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4"/>
          </p:nvPr>
        </p:nvSpPr>
        <p:spPr>
          <a:xfrm>
            <a:off x="3927750" y="3819600"/>
            <a:ext cx="12885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 idx="5" hasCustomPrompt="1"/>
          </p:nvPr>
        </p:nvSpPr>
        <p:spPr>
          <a:xfrm>
            <a:off x="6287300" y="2176875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6"/>
          </p:nvPr>
        </p:nvSpPr>
        <p:spPr>
          <a:xfrm>
            <a:off x="6566900" y="3819600"/>
            <a:ext cx="12885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82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Font typeface="Chewy"/>
              <a:buNone/>
              <a:defRPr sz="2800">
                <a:solidFill>
                  <a:srgbClr val="32282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None/>
              <a:defRPr sz="2800">
                <a:solidFill>
                  <a:srgbClr val="32282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None/>
              <a:defRPr sz="2800">
                <a:solidFill>
                  <a:srgbClr val="32282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None/>
              <a:defRPr sz="2800">
                <a:solidFill>
                  <a:srgbClr val="32282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None/>
              <a:defRPr sz="2800">
                <a:solidFill>
                  <a:srgbClr val="32282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None/>
              <a:defRPr sz="2800">
                <a:solidFill>
                  <a:srgbClr val="32282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None/>
              <a:defRPr sz="2800">
                <a:solidFill>
                  <a:srgbClr val="32282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None/>
              <a:defRPr sz="2800">
                <a:solidFill>
                  <a:srgbClr val="32282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None/>
              <a:defRPr sz="2800">
                <a:solidFill>
                  <a:srgbClr val="322824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1800"/>
              <a:buFont typeface="Didact Gothic"/>
              <a:buChar char="●"/>
              <a:defRPr sz="1800"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400"/>
              <a:buFont typeface="Didact Gothic"/>
              <a:buChar char="○"/>
              <a:defRPr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400"/>
              <a:buFont typeface="Didact Gothic"/>
              <a:buChar char="■"/>
              <a:defRPr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400"/>
              <a:buFont typeface="Didact Gothic"/>
              <a:buChar char="●"/>
              <a:defRPr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400"/>
              <a:buFont typeface="Didact Gothic"/>
              <a:buChar char="○"/>
              <a:defRPr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400"/>
              <a:buFont typeface="Didact Gothic"/>
              <a:buChar char="■"/>
              <a:defRPr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400"/>
              <a:buFont typeface="Didact Gothic"/>
              <a:buChar char="●"/>
              <a:defRPr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22824"/>
              </a:buClr>
              <a:buSzPts val="1400"/>
              <a:buFont typeface="Didact Gothic"/>
              <a:buChar char="○"/>
              <a:defRPr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22824"/>
              </a:buClr>
              <a:buSzPts val="1400"/>
              <a:buFont typeface="Didact Gothic"/>
              <a:buChar char="■"/>
              <a:defRPr>
                <a:solidFill>
                  <a:srgbClr val="32282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4139067"/>
            <a:ext cx="9144000" cy="1004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81" y="4677653"/>
            <a:ext cx="4187435" cy="4253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1" y="4428515"/>
            <a:ext cx="1017985" cy="1065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2513"/>
            <a:ext cx="871538" cy="1159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95" y="4786686"/>
            <a:ext cx="990600" cy="1033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65" y="3638550"/>
            <a:ext cx="1636008" cy="13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0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>
            <a:spLocks noGrp="1"/>
          </p:cNvSpPr>
          <p:nvPr>
            <p:ph type="ctrTitle"/>
          </p:nvPr>
        </p:nvSpPr>
        <p:spPr>
          <a:xfrm>
            <a:off x="457720" y="2931243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1" name="Google Shape;161;p31"/>
          <p:cNvSpPr txBox="1">
            <a:spLocks noGrp="1"/>
          </p:cNvSpPr>
          <p:nvPr>
            <p:ph type="subTitle" idx="1"/>
          </p:nvPr>
        </p:nvSpPr>
        <p:spPr>
          <a:xfrm>
            <a:off x="3449020" y="3361497"/>
            <a:ext cx="2538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Calibri" panose="020F0502020204030204" pitchFamily="34" charset="0"/>
                <a:cs typeface="Calibri" panose="020F0502020204030204" pitchFamily="34" charset="0"/>
              </a:rPr>
              <a:t>Bài 17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9" name="Google Shape;259;p31"/>
          <p:cNvSpPr/>
          <p:nvPr/>
        </p:nvSpPr>
        <p:spPr>
          <a:xfrm>
            <a:off x="214600" y="808136"/>
            <a:ext cx="2828925" cy="1140825"/>
          </a:xfrm>
          <a:custGeom>
            <a:avLst/>
            <a:gdLst/>
            <a:ahLst/>
            <a:cxnLst/>
            <a:rect l="l" t="t" r="r" b="b"/>
            <a:pathLst>
              <a:path w="113157" h="45633" extrusionOk="0">
                <a:moveTo>
                  <a:pt x="0" y="2952"/>
                </a:moveTo>
                <a:cubicBezTo>
                  <a:pt x="13335" y="-3715"/>
                  <a:pt x="32079" y="2006"/>
                  <a:pt x="44005" y="10953"/>
                </a:cubicBezTo>
                <a:cubicBezTo>
                  <a:pt x="55129" y="19298"/>
                  <a:pt x="59512" y="35231"/>
                  <a:pt x="71437" y="42385"/>
                </a:cubicBezTo>
                <a:cubicBezTo>
                  <a:pt x="77679" y="46130"/>
                  <a:pt x="85974" y="45867"/>
                  <a:pt x="93154" y="44671"/>
                </a:cubicBezTo>
                <a:cubicBezTo>
                  <a:pt x="100107" y="43513"/>
                  <a:pt x="106108" y="37813"/>
                  <a:pt x="113157" y="37813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60" name="Google Shape;260;p31"/>
          <p:cNvSpPr/>
          <p:nvPr/>
        </p:nvSpPr>
        <p:spPr>
          <a:xfrm>
            <a:off x="5272375" y="1118719"/>
            <a:ext cx="3786175" cy="3549375"/>
          </a:xfrm>
          <a:custGeom>
            <a:avLst/>
            <a:gdLst/>
            <a:ahLst/>
            <a:cxnLst/>
            <a:rect l="l" t="t" r="r" b="b"/>
            <a:pathLst>
              <a:path w="151447" h="141975" extrusionOk="0">
                <a:moveTo>
                  <a:pt x="0" y="11102"/>
                </a:moveTo>
                <a:cubicBezTo>
                  <a:pt x="12598" y="3540"/>
                  <a:pt x="28406" y="-1813"/>
                  <a:pt x="42862" y="815"/>
                </a:cubicBezTo>
                <a:cubicBezTo>
                  <a:pt x="60863" y="4088"/>
                  <a:pt x="79576" y="14167"/>
                  <a:pt x="89725" y="29390"/>
                </a:cubicBezTo>
                <a:cubicBezTo>
                  <a:pt x="97017" y="40328"/>
                  <a:pt x="91729" y="55932"/>
                  <a:pt x="89154" y="68823"/>
                </a:cubicBezTo>
                <a:cubicBezTo>
                  <a:pt x="86727" y="80971"/>
                  <a:pt x="87295" y="93952"/>
                  <a:pt x="90297" y="105971"/>
                </a:cubicBezTo>
                <a:cubicBezTo>
                  <a:pt x="93139" y="117348"/>
                  <a:pt x="105526" y="124730"/>
                  <a:pt x="116014" y="129974"/>
                </a:cubicBezTo>
                <a:cubicBezTo>
                  <a:pt x="127168" y="135551"/>
                  <a:pt x="138977" y="141975"/>
                  <a:pt x="151447" y="141975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61" name="Google Shape;261;p31"/>
          <p:cNvGrpSpPr/>
          <p:nvPr/>
        </p:nvGrpSpPr>
        <p:grpSpPr>
          <a:xfrm rot="1446646">
            <a:off x="800774" y="1385288"/>
            <a:ext cx="485036" cy="586202"/>
            <a:chOff x="4258100" y="4122500"/>
            <a:chExt cx="271125" cy="327675"/>
          </a:xfrm>
        </p:grpSpPr>
        <p:sp>
          <p:nvSpPr>
            <p:cNvPr id="262" name="Google Shape;262;p31"/>
            <p:cNvSpPr/>
            <p:nvPr/>
          </p:nvSpPr>
          <p:spPr>
            <a:xfrm>
              <a:off x="4429950" y="4327300"/>
              <a:ext cx="32900" cy="102025"/>
            </a:xfrm>
            <a:custGeom>
              <a:avLst/>
              <a:gdLst/>
              <a:ahLst/>
              <a:cxnLst/>
              <a:rect l="l" t="t" r="r" b="b"/>
              <a:pathLst>
                <a:path w="1316" h="4081" extrusionOk="0">
                  <a:moveTo>
                    <a:pt x="52" y="0"/>
                  </a:moveTo>
                  <a:cubicBezTo>
                    <a:pt x="26" y="0"/>
                    <a:pt x="1" y="19"/>
                    <a:pt x="2" y="52"/>
                  </a:cubicBezTo>
                  <a:cubicBezTo>
                    <a:pt x="10" y="367"/>
                    <a:pt x="37" y="683"/>
                    <a:pt x="81" y="995"/>
                  </a:cubicBezTo>
                  <a:cubicBezTo>
                    <a:pt x="106" y="1150"/>
                    <a:pt x="134" y="1306"/>
                    <a:pt x="153" y="1463"/>
                  </a:cubicBezTo>
                  <a:cubicBezTo>
                    <a:pt x="172" y="1619"/>
                    <a:pt x="186" y="1776"/>
                    <a:pt x="197" y="1934"/>
                  </a:cubicBezTo>
                  <a:cubicBezTo>
                    <a:pt x="217" y="2249"/>
                    <a:pt x="244" y="2563"/>
                    <a:pt x="278" y="2877"/>
                  </a:cubicBezTo>
                  <a:cubicBezTo>
                    <a:pt x="314" y="3190"/>
                    <a:pt x="332" y="3504"/>
                    <a:pt x="363" y="3819"/>
                  </a:cubicBezTo>
                  <a:cubicBezTo>
                    <a:pt x="368" y="3858"/>
                    <a:pt x="395" y="3892"/>
                    <a:pt x="432" y="3903"/>
                  </a:cubicBezTo>
                  <a:lnTo>
                    <a:pt x="434" y="3903"/>
                  </a:lnTo>
                  <a:cubicBezTo>
                    <a:pt x="563" y="3944"/>
                    <a:pt x="695" y="3978"/>
                    <a:pt x="827" y="4010"/>
                  </a:cubicBezTo>
                  <a:cubicBezTo>
                    <a:pt x="893" y="4026"/>
                    <a:pt x="961" y="4040"/>
                    <a:pt x="1028" y="4053"/>
                  </a:cubicBezTo>
                  <a:cubicBezTo>
                    <a:pt x="1061" y="4060"/>
                    <a:pt x="1095" y="4064"/>
                    <a:pt x="1129" y="4070"/>
                  </a:cubicBezTo>
                  <a:lnTo>
                    <a:pt x="1182" y="4077"/>
                  </a:lnTo>
                  <a:cubicBezTo>
                    <a:pt x="1199" y="4080"/>
                    <a:pt x="1217" y="4081"/>
                    <a:pt x="1235" y="4081"/>
                  </a:cubicBezTo>
                  <a:cubicBezTo>
                    <a:pt x="1241" y="4081"/>
                    <a:pt x="1247" y="4081"/>
                    <a:pt x="1253" y="4081"/>
                  </a:cubicBezTo>
                  <a:cubicBezTo>
                    <a:pt x="1315" y="4072"/>
                    <a:pt x="1305" y="3983"/>
                    <a:pt x="1248" y="3983"/>
                  </a:cubicBezTo>
                  <a:cubicBezTo>
                    <a:pt x="1245" y="3983"/>
                    <a:pt x="1241" y="3983"/>
                    <a:pt x="1237" y="3984"/>
                  </a:cubicBezTo>
                  <a:cubicBezTo>
                    <a:pt x="1246" y="3980"/>
                    <a:pt x="1220" y="3974"/>
                    <a:pt x="1208" y="3968"/>
                  </a:cubicBezTo>
                  <a:lnTo>
                    <a:pt x="1162" y="3950"/>
                  </a:lnTo>
                  <a:lnTo>
                    <a:pt x="1068" y="3913"/>
                  </a:lnTo>
                  <a:cubicBezTo>
                    <a:pt x="1005" y="3890"/>
                    <a:pt x="942" y="3864"/>
                    <a:pt x="878" y="3841"/>
                  </a:cubicBezTo>
                  <a:cubicBezTo>
                    <a:pt x="771" y="3803"/>
                    <a:pt x="664" y="3765"/>
                    <a:pt x="556" y="3730"/>
                  </a:cubicBezTo>
                  <a:lnTo>
                    <a:pt x="556" y="3730"/>
                  </a:lnTo>
                  <a:cubicBezTo>
                    <a:pt x="519" y="3439"/>
                    <a:pt x="474" y="3149"/>
                    <a:pt x="443" y="2857"/>
                  </a:cubicBezTo>
                  <a:cubicBezTo>
                    <a:pt x="407" y="2544"/>
                    <a:pt x="366" y="2232"/>
                    <a:pt x="317" y="1920"/>
                  </a:cubicBezTo>
                  <a:cubicBezTo>
                    <a:pt x="295" y="1763"/>
                    <a:pt x="274" y="1607"/>
                    <a:pt x="258" y="1450"/>
                  </a:cubicBezTo>
                  <a:cubicBezTo>
                    <a:pt x="242" y="1293"/>
                    <a:pt x="238" y="1135"/>
                    <a:pt x="228" y="978"/>
                  </a:cubicBezTo>
                  <a:cubicBezTo>
                    <a:pt x="202" y="663"/>
                    <a:pt x="160" y="350"/>
                    <a:pt x="99" y="40"/>
                  </a:cubicBezTo>
                  <a:lnTo>
                    <a:pt x="99" y="41"/>
                  </a:lnTo>
                  <a:cubicBezTo>
                    <a:pt x="95" y="13"/>
                    <a:pt x="73" y="0"/>
                    <a:pt x="52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3" name="Google Shape;263;p31"/>
            <p:cNvSpPr/>
            <p:nvPr/>
          </p:nvSpPr>
          <p:spPr>
            <a:xfrm>
              <a:off x="4438800" y="4419975"/>
              <a:ext cx="16775" cy="21250"/>
            </a:xfrm>
            <a:custGeom>
              <a:avLst/>
              <a:gdLst/>
              <a:ahLst/>
              <a:cxnLst/>
              <a:rect l="l" t="t" r="r" b="b"/>
              <a:pathLst>
                <a:path w="671" h="850" extrusionOk="0">
                  <a:moveTo>
                    <a:pt x="111" y="1"/>
                  </a:moveTo>
                  <a:cubicBezTo>
                    <a:pt x="54" y="1"/>
                    <a:pt x="1" y="50"/>
                    <a:pt x="13" y="117"/>
                  </a:cubicBezTo>
                  <a:lnTo>
                    <a:pt x="14" y="121"/>
                  </a:lnTo>
                  <a:cubicBezTo>
                    <a:pt x="56" y="358"/>
                    <a:pt x="106" y="592"/>
                    <a:pt x="186" y="820"/>
                  </a:cubicBezTo>
                  <a:lnTo>
                    <a:pt x="185" y="820"/>
                  </a:lnTo>
                  <a:cubicBezTo>
                    <a:pt x="192" y="840"/>
                    <a:pt x="208" y="849"/>
                    <a:pt x="225" y="849"/>
                  </a:cubicBezTo>
                  <a:cubicBezTo>
                    <a:pt x="246" y="849"/>
                    <a:pt x="267" y="834"/>
                    <a:pt x="266" y="807"/>
                  </a:cubicBezTo>
                  <a:lnTo>
                    <a:pt x="266" y="802"/>
                  </a:lnTo>
                  <a:cubicBezTo>
                    <a:pt x="268" y="655"/>
                    <a:pt x="259" y="510"/>
                    <a:pt x="243" y="367"/>
                  </a:cubicBezTo>
                  <a:lnTo>
                    <a:pt x="243" y="367"/>
                  </a:lnTo>
                  <a:cubicBezTo>
                    <a:pt x="353" y="467"/>
                    <a:pt x="469" y="561"/>
                    <a:pt x="596" y="645"/>
                  </a:cubicBezTo>
                  <a:lnTo>
                    <a:pt x="598" y="647"/>
                  </a:lnTo>
                  <a:cubicBezTo>
                    <a:pt x="605" y="652"/>
                    <a:pt x="612" y="654"/>
                    <a:pt x="619" y="654"/>
                  </a:cubicBezTo>
                  <a:cubicBezTo>
                    <a:pt x="647" y="654"/>
                    <a:pt x="670" y="622"/>
                    <a:pt x="652" y="593"/>
                  </a:cubicBezTo>
                  <a:cubicBezTo>
                    <a:pt x="518" y="385"/>
                    <a:pt x="353" y="204"/>
                    <a:pt x="180" y="30"/>
                  </a:cubicBezTo>
                  <a:cubicBezTo>
                    <a:pt x="159" y="10"/>
                    <a:pt x="135" y="1"/>
                    <a:pt x="111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4" name="Google Shape;264;p31"/>
            <p:cNvSpPr/>
            <p:nvPr/>
          </p:nvSpPr>
          <p:spPr>
            <a:xfrm>
              <a:off x="4258100" y="4125375"/>
              <a:ext cx="254050" cy="219350"/>
            </a:xfrm>
            <a:custGeom>
              <a:avLst/>
              <a:gdLst/>
              <a:ahLst/>
              <a:cxnLst/>
              <a:rect l="l" t="t" r="r" b="b"/>
              <a:pathLst>
                <a:path w="10162" h="8774" extrusionOk="0">
                  <a:moveTo>
                    <a:pt x="7046" y="0"/>
                  </a:moveTo>
                  <a:cubicBezTo>
                    <a:pt x="6628" y="0"/>
                    <a:pt x="6148" y="101"/>
                    <a:pt x="5597" y="331"/>
                  </a:cubicBezTo>
                  <a:cubicBezTo>
                    <a:pt x="4564" y="760"/>
                    <a:pt x="5233" y="3561"/>
                    <a:pt x="3570" y="3842"/>
                  </a:cubicBezTo>
                  <a:cubicBezTo>
                    <a:pt x="1906" y="4124"/>
                    <a:pt x="593" y="3913"/>
                    <a:pt x="291" y="4719"/>
                  </a:cubicBezTo>
                  <a:cubicBezTo>
                    <a:pt x="0" y="5495"/>
                    <a:pt x="3001" y="8774"/>
                    <a:pt x="5660" y="8774"/>
                  </a:cubicBezTo>
                  <a:cubicBezTo>
                    <a:pt x="5756" y="8774"/>
                    <a:pt x="5852" y="8769"/>
                    <a:pt x="5948" y="8761"/>
                  </a:cubicBezTo>
                  <a:cubicBezTo>
                    <a:pt x="8674" y="8506"/>
                    <a:pt x="10161" y="6690"/>
                    <a:pt x="9964" y="4752"/>
                  </a:cubicBezTo>
                  <a:cubicBezTo>
                    <a:pt x="9796" y="3111"/>
                    <a:pt x="9367" y="0"/>
                    <a:pt x="7046" y="0"/>
                  </a:cubicBezTo>
                  <a:close/>
                </a:path>
              </a:pathLst>
            </a:custGeom>
            <a:solidFill>
              <a:srgbClr val="ED4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" name="Google Shape;265;p31"/>
            <p:cNvSpPr/>
            <p:nvPr/>
          </p:nvSpPr>
          <p:spPr>
            <a:xfrm>
              <a:off x="4310050" y="4185950"/>
              <a:ext cx="93825" cy="70850"/>
            </a:xfrm>
            <a:custGeom>
              <a:avLst/>
              <a:gdLst/>
              <a:ahLst/>
              <a:cxnLst/>
              <a:rect l="l" t="t" r="r" b="b"/>
              <a:pathLst>
                <a:path w="3753" h="2834" extrusionOk="0">
                  <a:moveTo>
                    <a:pt x="573" y="0"/>
                  </a:moveTo>
                  <a:cubicBezTo>
                    <a:pt x="556" y="0"/>
                    <a:pt x="542" y="3"/>
                    <a:pt x="531" y="8"/>
                  </a:cubicBezTo>
                  <a:cubicBezTo>
                    <a:pt x="221" y="162"/>
                    <a:pt x="1" y="2306"/>
                    <a:pt x="1360" y="2670"/>
                  </a:cubicBezTo>
                  <a:cubicBezTo>
                    <a:pt x="1767" y="2779"/>
                    <a:pt x="2142" y="2833"/>
                    <a:pt x="2469" y="2833"/>
                  </a:cubicBezTo>
                  <a:cubicBezTo>
                    <a:pt x="3234" y="2833"/>
                    <a:pt x="3734" y="2538"/>
                    <a:pt x="3753" y="1964"/>
                  </a:cubicBezTo>
                  <a:cubicBezTo>
                    <a:pt x="3753" y="1964"/>
                    <a:pt x="1044" y="0"/>
                    <a:pt x="573" y="0"/>
                  </a:cubicBezTo>
                  <a:close/>
                </a:path>
              </a:pathLst>
            </a:custGeom>
            <a:solidFill>
              <a:srgbClr val="A62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" name="Google Shape;266;p31"/>
            <p:cNvSpPr/>
            <p:nvPr/>
          </p:nvSpPr>
          <p:spPr>
            <a:xfrm>
              <a:off x="4261775" y="4191275"/>
              <a:ext cx="249550" cy="155500"/>
            </a:xfrm>
            <a:custGeom>
              <a:avLst/>
              <a:gdLst/>
              <a:ahLst/>
              <a:cxnLst/>
              <a:rect l="l" t="t" r="r" b="b"/>
              <a:pathLst>
                <a:path w="9982" h="6220" extrusionOk="0">
                  <a:moveTo>
                    <a:pt x="9596" y="0"/>
                  </a:moveTo>
                  <a:cubicBezTo>
                    <a:pt x="9549" y="0"/>
                    <a:pt x="9502" y="36"/>
                    <a:pt x="9504" y="94"/>
                  </a:cubicBezTo>
                  <a:cubicBezTo>
                    <a:pt x="9504" y="94"/>
                    <a:pt x="9503" y="114"/>
                    <a:pt x="9507" y="148"/>
                  </a:cubicBezTo>
                  <a:cubicBezTo>
                    <a:pt x="9509" y="184"/>
                    <a:pt x="9513" y="236"/>
                    <a:pt x="9518" y="304"/>
                  </a:cubicBezTo>
                  <a:cubicBezTo>
                    <a:pt x="9532" y="436"/>
                    <a:pt x="9552" y="630"/>
                    <a:pt x="9576" y="876"/>
                  </a:cubicBezTo>
                  <a:cubicBezTo>
                    <a:pt x="9598" y="1121"/>
                    <a:pt x="9656" y="1417"/>
                    <a:pt x="9661" y="1762"/>
                  </a:cubicBezTo>
                  <a:cubicBezTo>
                    <a:pt x="9661" y="2106"/>
                    <a:pt x="9644" y="2495"/>
                    <a:pt x="9554" y="2914"/>
                  </a:cubicBezTo>
                  <a:cubicBezTo>
                    <a:pt x="9471" y="3326"/>
                    <a:pt x="9333" y="3773"/>
                    <a:pt x="9102" y="4195"/>
                  </a:cubicBezTo>
                  <a:cubicBezTo>
                    <a:pt x="8870" y="4618"/>
                    <a:pt x="8540" y="5017"/>
                    <a:pt x="8110" y="5320"/>
                  </a:cubicBezTo>
                  <a:cubicBezTo>
                    <a:pt x="7680" y="5626"/>
                    <a:pt x="7162" y="5828"/>
                    <a:pt x="6613" y="5934"/>
                  </a:cubicBezTo>
                  <a:cubicBezTo>
                    <a:pt x="6262" y="6001"/>
                    <a:pt x="5901" y="6028"/>
                    <a:pt x="5537" y="6028"/>
                  </a:cubicBezTo>
                  <a:cubicBezTo>
                    <a:pt x="5330" y="6028"/>
                    <a:pt x="5121" y="6019"/>
                    <a:pt x="4913" y="6003"/>
                  </a:cubicBezTo>
                  <a:cubicBezTo>
                    <a:pt x="4628" y="5977"/>
                    <a:pt x="4343" y="5945"/>
                    <a:pt x="4060" y="5892"/>
                  </a:cubicBezTo>
                  <a:cubicBezTo>
                    <a:pt x="3783" y="5848"/>
                    <a:pt x="3509" y="5777"/>
                    <a:pt x="3245" y="5679"/>
                  </a:cubicBezTo>
                  <a:cubicBezTo>
                    <a:pt x="2722" y="5482"/>
                    <a:pt x="2256" y="5178"/>
                    <a:pt x="1867" y="4820"/>
                  </a:cubicBezTo>
                  <a:cubicBezTo>
                    <a:pt x="1493" y="4473"/>
                    <a:pt x="1170" y="4075"/>
                    <a:pt x="908" y="3639"/>
                  </a:cubicBezTo>
                  <a:cubicBezTo>
                    <a:pt x="654" y="3224"/>
                    <a:pt x="466" y="2798"/>
                    <a:pt x="357" y="2395"/>
                  </a:cubicBezTo>
                  <a:cubicBezTo>
                    <a:pt x="303" y="2194"/>
                    <a:pt x="269" y="1993"/>
                    <a:pt x="276" y="1823"/>
                  </a:cubicBezTo>
                  <a:cubicBezTo>
                    <a:pt x="277" y="1787"/>
                    <a:pt x="284" y="1751"/>
                    <a:pt x="295" y="1716"/>
                  </a:cubicBezTo>
                  <a:cubicBezTo>
                    <a:pt x="298" y="1707"/>
                    <a:pt x="302" y="1699"/>
                    <a:pt x="307" y="1691"/>
                  </a:cubicBezTo>
                  <a:cubicBezTo>
                    <a:pt x="315" y="1686"/>
                    <a:pt x="323" y="1680"/>
                    <a:pt x="332" y="1676"/>
                  </a:cubicBezTo>
                  <a:cubicBezTo>
                    <a:pt x="375" y="1653"/>
                    <a:pt x="467" y="1633"/>
                    <a:pt x="545" y="1625"/>
                  </a:cubicBezTo>
                  <a:cubicBezTo>
                    <a:pt x="878" y="1596"/>
                    <a:pt x="1195" y="1613"/>
                    <a:pt x="1449" y="1602"/>
                  </a:cubicBezTo>
                  <a:cubicBezTo>
                    <a:pt x="1962" y="1590"/>
                    <a:pt x="2256" y="1537"/>
                    <a:pt x="2256" y="1537"/>
                  </a:cubicBezTo>
                  <a:lnTo>
                    <a:pt x="2260" y="1536"/>
                  </a:lnTo>
                  <a:cubicBezTo>
                    <a:pt x="2308" y="1528"/>
                    <a:pt x="2341" y="1483"/>
                    <a:pt x="2333" y="1435"/>
                  </a:cubicBezTo>
                  <a:cubicBezTo>
                    <a:pt x="2326" y="1391"/>
                    <a:pt x="2289" y="1361"/>
                    <a:pt x="2246" y="1361"/>
                  </a:cubicBezTo>
                  <a:cubicBezTo>
                    <a:pt x="2242" y="1361"/>
                    <a:pt x="2237" y="1361"/>
                    <a:pt x="2232" y="1362"/>
                  </a:cubicBezTo>
                  <a:cubicBezTo>
                    <a:pt x="2232" y="1362"/>
                    <a:pt x="2026" y="1390"/>
                    <a:pt x="1650" y="1390"/>
                  </a:cubicBezTo>
                  <a:cubicBezTo>
                    <a:pt x="1587" y="1390"/>
                    <a:pt x="1520" y="1389"/>
                    <a:pt x="1448" y="1388"/>
                  </a:cubicBezTo>
                  <a:cubicBezTo>
                    <a:pt x="1270" y="1385"/>
                    <a:pt x="1070" y="1372"/>
                    <a:pt x="837" y="1372"/>
                  </a:cubicBezTo>
                  <a:cubicBezTo>
                    <a:pt x="738" y="1372"/>
                    <a:pt x="633" y="1374"/>
                    <a:pt x="522" y="1381"/>
                  </a:cubicBezTo>
                  <a:cubicBezTo>
                    <a:pt x="425" y="1392"/>
                    <a:pt x="332" y="1396"/>
                    <a:pt x="206" y="1457"/>
                  </a:cubicBezTo>
                  <a:cubicBezTo>
                    <a:pt x="195" y="1464"/>
                    <a:pt x="183" y="1470"/>
                    <a:pt x="171" y="1478"/>
                  </a:cubicBezTo>
                  <a:cubicBezTo>
                    <a:pt x="151" y="1491"/>
                    <a:pt x="133" y="1507"/>
                    <a:pt x="117" y="1524"/>
                  </a:cubicBezTo>
                  <a:cubicBezTo>
                    <a:pt x="92" y="1553"/>
                    <a:pt x="71" y="1587"/>
                    <a:pt x="58" y="1623"/>
                  </a:cubicBezTo>
                  <a:cubicBezTo>
                    <a:pt x="36" y="1680"/>
                    <a:pt x="22" y="1741"/>
                    <a:pt x="18" y="1803"/>
                  </a:cubicBezTo>
                  <a:cubicBezTo>
                    <a:pt x="0" y="2029"/>
                    <a:pt x="43" y="2244"/>
                    <a:pt x="97" y="2464"/>
                  </a:cubicBezTo>
                  <a:cubicBezTo>
                    <a:pt x="211" y="2900"/>
                    <a:pt x="404" y="3347"/>
                    <a:pt x="667" y="3786"/>
                  </a:cubicBezTo>
                  <a:cubicBezTo>
                    <a:pt x="936" y="4219"/>
                    <a:pt x="1274" y="4647"/>
                    <a:pt x="1699" y="5010"/>
                  </a:cubicBezTo>
                  <a:cubicBezTo>
                    <a:pt x="2359" y="5581"/>
                    <a:pt x="3167" y="5951"/>
                    <a:pt x="4029" y="6077"/>
                  </a:cubicBezTo>
                  <a:cubicBezTo>
                    <a:pt x="4317" y="6127"/>
                    <a:pt x="4608" y="6161"/>
                    <a:pt x="4898" y="6190"/>
                  </a:cubicBezTo>
                  <a:cubicBezTo>
                    <a:pt x="5121" y="6209"/>
                    <a:pt x="5345" y="6219"/>
                    <a:pt x="5568" y="6219"/>
                  </a:cubicBezTo>
                  <a:cubicBezTo>
                    <a:pt x="5931" y="6219"/>
                    <a:pt x="6294" y="6192"/>
                    <a:pt x="6649" y="6131"/>
                  </a:cubicBezTo>
                  <a:cubicBezTo>
                    <a:pt x="7222" y="6030"/>
                    <a:pt x="7776" y="5825"/>
                    <a:pt x="8239" y="5507"/>
                  </a:cubicBezTo>
                  <a:cubicBezTo>
                    <a:pt x="8705" y="5189"/>
                    <a:pt x="9069" y="4765"/>
                    <a:pt x="9322" y="4318"/>
                  </a:cubicBezTo>
                  <a:cubicBezTo>
                    <a:pt x="9575" y="3868"/>
                    <a:pt x="9728" y="3406"/>
                    <a:pt x="9823" y="2968"/>
                  </a:cubicBezTo>
                  <a:cubicBezTo>
                    <a:pt x="9918" y="2537"/>
                    <a:pt x="9966" y="2126"/>
                    <a:pt x="9969" y="1764"/>
                  </a:cubicBezTo>
                  <a:cubicBezTo>
                    <a:pt x="9982" y="1402"/>
                    <a:pt x="9981" y="1083"/>
                    <a:pt x="9932" y="825"/>
                  </a:cubicBezTo>
                  <a:cubicBezTo>
                    <a:pt x="9882" y="568"/>
                    <a:pt x="9819" y="374"/>
                    <a:pt x="9765" y="242"/>
                  </a:cubicBezTo>
                  <a:cubicBezTo>
                    <a:pt x="9738" y="175"/>
                    <a:pt x="9708" y="111"/>
                    <a:pt x="9674" y="49"/>
                  </a:cubicBezTo>
                  <a:lnTo>
                    <a:pt x="9673" y="45"/>
                  </a:lnTo>
                  <a:cubicBezTo>
                    <a:pt x="9655" y="14"/>
                    <a:pt x="9625" y="0"/>
                    <a:pt x="9596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" name="Google Shape;267;p31"/>
            <p:cNvSpPr/>
            <p:nvPr/>
          </p:nvSpPr>
          <p:spPr>
            <a:xfrm>
              <a:off x="4359100" y="4122500"/>
              <a:ext cx="135950" cy="75750"/>
            </a:xfrm>
            <a:custGeom>
              <a:avLst/>
              <a:gdLst/>
              <a:ahLst/>
              <a:cxnLst/>
              <a:rect l="l" t="t" r="r" b="b"/>
              <a:pathLst>
                <a:path w="5438" h="3030" extrusionOk="0">
                  <a:moveTo>
                    <a:pt x="2690" y="0"/>
                  </a:moveTo>
                  <a:cubicBezTo>
                    <a:pt x="2555" y="0"/>
                    <a:pt x="2419" y="8"/>
                    <a:pt x="2283" y="26"/>
                  </a:cubicBezTo>
                  <a:cubicBezTo>
                    <a:pt x="2032" y="58"/>
                    <a:pt x="1789" y="131"/>
                    <a:pt x="1561" y="242"/>
                  </a:cubicBezTo>
                  <a:cubicBezTo>
                    <a:pt x="1332" y="352"/>
                    <a:pt x="1136" y="517"/>
                    <a:pt x="977" y="694"/>
                  </a:cubicBezTo>
                  <a:cubicBezTo>
                    <a:pt x="820" y="874"/>
                    <a:pt x="704" y="1070"/>
                    <a:pt x="609" y="1258"/>
                  </a:cubicBezTo>
                  <a:cubicBezTo>
                    <a:pt x="525" y="1434"/>
                    <a:pt x="452" y="1614"/>
                    <a:pt x="390" y="1799"/>
                  </a:cubicBezTo>
                  <a:cubicBezTo>
                    <a:pt x="271" y="2136"/>
                    <a:pt x="194" y="2417"/>
                    <a:pt x="130" y="2609"/>
                  </a:cubicBezTo>
                  <a:cubicBezTo>
                    <a:pt x="67" y="2798"/>
                    <a:pt x="25" y="2909"/>
                    <a:pt x="25" y="2909"/>
                  </a:cubicBezTo>
                  <a:lnTo>
                    <a:pt x="25" y="2910"/>
                  </a:lnTo>
                  <a:cubicBezTo>
                    <a:pt x="1" y="2978"/>
                    <a:pt x="55" y="3029"/>
                    <a:pt x="110" y="3029"/>
                  </a:cubicBezTo>
                  <a:cubicBezTo>
                    <a:pt x="138" y="3029"/>
                    <a:pt x="166" y="3016"/>
                    <a:pt x="185" y="2984"/>
                  </a:cubicBezTo>
                  <a:lnTo>
                    <a:pt x="187" y="2980"/>
                  </a:lnTo>
                  <a:cubicBezTo>
                    <a:pt x="187" y="2980"/>
                    <a:pt x="244" y="2878"/>
                    <a:pt x="327" y="2685"/>
                  </a:cubicBezTo>
                  <a:cubicBezTo>
                    <a:pt x="413" y="2496"/>
                    <a:pt x="518" y="2220"/>
                    <a:pt x="650" y="1900"/>
                  </a:cubicBezTo>
                  <a:cubicBezTo>
                    <a:pt x="787" y="1584"/>
                    <a:pt x="957" y="1219"/>
                    <a:pt x="1232" y="924"/>
                  </a:cubicBezTo>
                  <a:cubicBezTo>
                    <a:pt x="1370" y="775"/>
                    <a:pt x="1536" y="653"/>
                    <a:pt x="1720" y="564"/>
                  </a:cubicBezTo>
                  <a:cubicBezTo>
                    <a:pt x="1913" y="472"/>
                    <a:pt x="2120" y="412"/>
                    <a:pt x="2333" y="387"/>
                  </a:cubicBezTo>
                  <a:cubicBezTo>
                    <a:pt x="2477" y="368"/>
                    <a:pt x="2623" y="359"/>
                    <a:pt x="2769" y="359"/>
                  </a:cubicBezTo>
                  <a:cubicBezTo>
                    <a:pt x="2844" y="359"/>
                    <a:pt x="2919" y="361"/>
                    <a:pt x="2994" y="366"/>
                  </a:cubicBezTo>
                  <a:lnTo>
                    <a:pt x="3152" y="377"/>
                  </a:lnTo>
                  <a:cubicBezTo>
                    <a:pt x="3209" y="381"/>
                    <a:pt x="3268" y="382"/>
                    <a:pt x="3322" y="389"/>
                  </a:cubicBezTo>
                  <a:cubicBezTo>
                    <a:pt x="3371" y="397"/>
                    <a:pt x="3422" y="404"/>
                    <a:pt x="3471" y="414"/>
                  </a:cubicBezTo>
                  <a:lnTo>
                    <a:pt x="3620" y="456"/>
                  </a:lnTo>
                  <a:cubicBezTo>
                    <a:pt x="3818" y="517"/>
                    <a:pt x="3995" y="610"/>
                    <a:pt x="4163" y="701"/>
                  </a:cubicBezTo>
                  <a:cubicBezTo>
                    <a:pt x="4333" y="791"/>
                    <a:pt x="4486" y="898"/>
                    <a:pt x="4604" y="1022"/>
                  </a:cubicBezTo>
                  <a:cubicBezTo>
                    <a:pt x="4722" y="1145"/>
                    <a:pt x="4794" y="1289"/>
                    <a:pt x="4869" y="1404"/>
                  </a:cubicBezTo>
                  <a:cubicBezTo>
                    <a:pt x="4947" y="1516"/>
                    <a:pt x="5021" y="1612"/>
                    <a:pt x="5075" y="1694"/>
                  </a:cubicBezTo>
                  <a:lnTo>
                    <a:pt x="5212" y="1882"/>
                  </a:lnTo>
                  <a:cubicBezTo>
                    <a:pt x="5245" y="1926"/>
                    <a:pt x="5264" y="1949"/>
                    <a:pt x="5264" y="1949"/>
                  </a:cubicBezTo>
                  <a:lnTo>
                    <a:pt x="5267" y="1952"/>
                  </a:lnTo>
                  <a:cubicBezTo>
                    <a:pt x="5286" y="1972"/>
                    <a:pt x="5309" y="1981"/>
                    <a:pt x="5332" y="1981"/>
                  </a:cubicBezTo>
                  <a:cubicBezTo>
                    <a:pt x="5386" y="1981"/>
                    <a:pt x="5437" y="1932"/>
                    <a:pt x="5422" y="1868"/>
                  </a:cubicBezTo>
                  <a:cubicBezTo>
                    <a:pt x="5422" y="1868"/>
                    <a:pt x="5414" y="1839"/>
                    <a:pt x="5395" y="1786"/>
                  </a:cubicBezTo>
                  <a:cubicBezTo>
                    <a:pt x="5368" y="1708"/>
                    <a:pt x="5336" y="1632"/>
                    <a:pt x="5298" y="1560"/>
                  </a:cubicBezTo>
                  <a:cubicBezTo>
                    <a:pt x="5271" y="1508"/>
                    <a:pt x="5242" y="1457"/>
                    <a:pt x="5210" y="1408"/>
                  </a:cubicBezTo>
                  <a:cubicBezTo>
                    <a:pt x="5176" y="1348"/>
                    <a:pt x="5136" y="1291"/>
                    <a:pt x="5092" y="1237"/>
                  </a:cubicBezTo>
                  <a:cubicBezTo>
                    <a:pt x="5000" y="1120"/>
                    <a:pt x="4864" y="1016"/>
                    <a:pt x="4736" y="890"/>
                  </a:cubicBezTo>
                  <a:cubicBezTo>
                    <a:pt x="4599" y="749"/>
                    <a:pt x="4455" y="615"/>
                    <a:pt x="4304" y="490"/>
                  </a:cubicBezTo>
                  <a:cubicBezTo>
                    <a:pt x="4137" y="359"/>
                    <a:pt x="3937" y="251"/>
                    <a:pt x="3717" y="171"/>
                  </a:cubicBezTo>
                  <a:lnTo>
                    <a:pt x="3548" y="117"/>
                  </a:lnTo>
                  <a:lnTo>
                    <a:pt x="3369" y="70"/>
                  </a:lnTo>
                  <a:lnTo>
                    <a:pt x="3201" y="32"/>
                  </a:lnTo>
                  <a:cubicBezTo>
                    <a:pt x="3131" y="20"/>
                    <a:pt x="3079" y="21"/>
                    <a:pt x="3017" y="13"/>
                  </a:cubicBezTo>
                  <a:cubicBezTo>
                    <a:pt x="2910" y="5"/>
                    <a:pt x="2800" y="0"/>
                    <a:pt x="2690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" name="Google Shape;268;p31"/>
            <p:cNvSpPr/>
            <p:nvPr/>
          </p:nvSpPr>
          <p:spPr>
            <a:xfrm>
              <a:off x="4457375" y="4164975"/>
              <a:ext cx="12400" cy="13450"/>
            </a:xfrm>
            <a:custGeom>
              <a:avLst/>
              <a:gdLst/>
              <a:ahLst/>
              <a:cxnLst/>
              <a:rect l="l" t="t" r="r" b="b"/>
              <a:pathLst>
                <a:path w="496" h="538" extrusionOk="0">
                  <a:moveTo>
                    <a:pt x="236" y="0"/>
                  </a:moveTo>
                  <a:cubicBezTo>
                    <a:pt x="226" y="0"/>
                    <a:pt x="216" y="1"/>
                    <a:pt x="205" y="3"/>
                  </a:cubicBezTo>
                  <a:cubicBezTo>
                    <a:pt x="82" y="23"/>
                    <a:pt x="0" y="159"/>
                    <a:pt x="25" y="306"/>
                  </a:cubicBezTo>
                  <a:cubicBezTo>
                    <a:pt x="47" y="440"/>
                    <a:pt x="150" y="537"/>
                    <a:pt x="262" y="537"/>
                  </a:cubicBezTo>
                  <a:cubicBezTo>
                    <a:pt x="272" y="537"/>
                    <a:pt x="282" y="537"/>
                    <a:pt x="292" y="535"/>
                  </a:cubicBezTo>
                  <a:cubicBezTo>
                    <a:pt x="415" y="515"/>
                    <a:pt x="496" y="378"/>
                    <a:pt x="472" y="233"/>
                  </a:cubicBezTo>
                  <a:cubicBezTo>
                    <a:pt x="450" y="98"/>
                    <a:pt x="348" y="0"/>
                    <a:pt x="236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" name="Google Shape;269;p31"/>
            <p:cNvSpPr/>
            <p:nvPr/>
          </p:nvSpPr>
          <p:spPr>
            <a:xfrm>
              <a:off x="4476100" y="4147525"/>
              <a:ext cx="52275" cy="48850"/>
            </a:xfrm>
            <a:custGeom>
              <a:avLst/>
              <a:gdLst/>
              <a:ahLst/>
              <a:cxnLst/>
              <a:rect l="l" t="t" r="r" b="b"/>
              <a:pathLst>
                <a:path w="2091" h="1954" extrusionOk="0">
                  <a:moveTo>
                    <a:pt x="1690" y="1"/>
                  </a:moveTo>
                  <a:cubicBezTo>
                    <a:pt x="1354" y="1"/>
                    <a:pt x="11" y="1319"/>
                    <a:pt x="6" y="1543"/>
                  </a:cubicBezTo>
                  <a:cubicBezTo>
                    <a:pt x="0" y="1806"/>
                    <a:pt x="888" y="1953"/>
                    <a:pt x="1493" y="1953"/>
                  </a:cubicBezTo>
                  <a:cubicBezTo>
                    <a:pt x="1789" y="1953"/>
                    <a:pt x="2017" y="1918"/>
                    <a:pt x="2041" y="1844"/>
                  </a:cubicBezTo>
                  <a:cubicBezTo>
                    <a:pt x="2090" y="1692"/>
                    <a:pt x="891" y="1254"/>
                    <a:pt x="891" y="1254"/>
                  </a:cubicBezTo>
                  <a:cubicBezTo>
                    <a:pt x="1393" y="857"/>
                    <a:pt x="1880" y="35"/>
                    <a:pt x="1709" y="2"/>
                  </a:cubicBezTo>
                  <a:cubicBezTo>
                    <a:pt x="1703" y="1"/>
                    <a:pt x="1697" y="1"/>
                    <a:pt x="1690" y="1"/>
                  </a:cubicBezTo>
                  <a:close/>
                </a:path>
              </a:pathLst>
            </a:custGeom>
            <a:solidFill>
              <a:srgbClr val="FAA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" name="Google Shape;270;p31"/>
            <p:cNvSpPr/>
            <p:nvPr/>
          </p:nvSpPr>
          <p:spPr>
            <a:xfrm>
              <a:off x="4473825" y="4145725"/>
              <a:ext cx="55400" cy="51900"/>
            </a:xfrm>
            <a:custGeom>
              <a:avLst/>
              <a:gdLst/>
              <a:ahLst/>
              <a:cxnLst/>
              <a:rect l="l" t="t" r="r" b="b"/>
              <a:pathLst>
                <a:path w="2216" h="2076" extrusionOk="0">
                  <a:moveTo>
                    <a:pt x="1781" y="146"/>
                  </a:moveTo>
                  <a:cubicBezTo>
                    <a:pt x="1784" y="147"/>
                    <a:pt x="1785" y="147"/>
                    <a:pt x="1782" y="147"/>
                  </a:cubicBezTo>
                  <a:cubicBezTo>
                    <a:pt x="1781" y="147"/>
                    <a:pt x="1780" y="146"/>
                    <a:pt x="1778" y="146"/>
                  </a:cubicBezTo>
                  <a:lnTo>
                    <a:pt x="1778" y="146"/>
                  </a:lnTo>
                  <a:cubicBezTo>
                    <a:pt x="1780" y="146"/>
                    <a:pt x="1781" y="146"/>
                    <a:pt x="1781" y="146"/>
                  </a:cubicBezTo>
                  <a:close/>
                  <a:moveTo>
                    <a:pt x="1763" y="147"/>
                  </a:moveTo>
                  <a:cubicBezTo>
                    <a:pt x="1763" y="147"/>
                    <a:pt x="1763" y="147"/>
                    <a:pt x="1763" y="147"/>
                  </a:cubicBezTo>
                  <a:cubicBezTo>
                    <a:pt x="1763" y="221"/>
                    <a:pt x="1728" y="318"/>
                    <a:pt x="1689" y="402"/>
                  </a:cubicBezTo>
                  <a:cubicBezTo>
                    <a:pt x="1647" y="489"/>
                    <a:pt x="1598" y="571"/>
                    <a:pt x="1542" y="650"/>
                  </a:cubicBezTo>
                  <a:cubicBezTo>
                    <a:pt x="1429" y="808"/>
                    <a:pt x="1301" y="956"/>
                    <a:pt x="1161" y="1091"/>
                  </a:cubicBezTo>
                  <a:cubicBezTo>
                    <a:pt x="1088" y="1158"/>
                    <a:pt x="1009" y="1216"/>
                    <a:pt x="923" y="1265"/>
                  </a:cubicBezTo>
                  <a:cubicBezTo>
                    <a:pt x="838" y="1316"/>
                    <a:pt x="749" y="1359"/>
                    <a:pt x="657" y="1394"/>
                  </a:cubicBezTo>
                  <a:cubicBezTo>
                    <a:pt x="502" y="1453"/>
                    <a:pt x="342" y="1498"/>
                    <a:pt x="180" y="1526"/>
                  </a:cubicBezTo>
                  <a:lnTo>
                    <a:pt x="180" y="1526"/>
                  </a:lnTo>
                  <a:cubicBezTo>
                    <a:pt x="211" y="1478"/>
                    <a:pt x="252" y="1431"/>
                    <a:pt x="289" y="1387"/>
                  </a:cubicBezTo>
                  <a:cubicBezTo>
                    <a:pt x="355" y="1314"/>
                    <a:pt x="426" y="1243"/>
                    <a:pt x="499" y="1173"/>
                  </a:cubicBezTo>
                  <a:lnTo>
                    <a:pt x="720" y="969"/>
                  </a:lnTo>
                  <a:cubicBezTo>
                    <a:pt x="793" y="900"/>
                    <a:pt x="869" y="836"/>
                    <a:pt x="940" y="765"/>
                  </a:cubicBezTo>
                  <a:cubicBezTo>
                    <a:pt x="1014" y="698"/>
                    <a:pt x="1080" y="622"/>
                    <a:pt x="1152" y="552"/>
                  </a:cubicBezTo>
                  <a:cubicBezTo>
                    <a:pt x="1223" y="482"/>
                    <a:pt x="1299" y="417"/>
                    <a:pt x="1380" y="358"/>
                  </a:cubicBezTo>
                  <a:cubicBezTo>
                    <a:pt x="1458" y="299"/>
                    <a:pt x="1541" y="246"/>
                    <a:pt x="1627" y="198"/>
                  </a:cubicBezTo>
                  <a:cubicBezTo>
                    <a:pt x="1666" y="176"/>
                    <a:pt x="1708" y="160"/>
                    <a:pt x="1751" y="148"/>
                  </a:cubicBezTo>
                  <a:cubicBezTo>
                    <a:pt x="1754" y="147"/>
                    <a:pt x="1759" y="147"/>
                    <a:pt x="1763" y="147"/>
                  </a:cubicBezTo>
                  <a:close/>
                  <a:moveTo>
                    <a:pt x="2065" y="1885"/>
                  </a:moveTo>
                  <a:cubicBezTo>
                    <a:pt x="2066" y="1885"/>
                    <a:pt x="2063" y="1891"/>
                    <a:pt x="2060" y="1893"/>
                  </a:cubicBezTo>
                  <a:cubicBezTo>
                    <a:pt x="2059" y="1894"/>
                    <a:pt x="2059" y="1894"/>
                    <a:pt x="2058" y="1894"/>
                  </a:cubicBezTo>
                  <a:lnTo>
                    <a:pt x="2058" y="1894"/>
                  </a:lnTo>
                  <a:cubicBezTo>
                    <a:pt x="2059" y="1892"/>
                    <a:pt x="2060" y="1889"/>
                    <a:pt x="2061" y="1887"/>
                  </a:cubicBezTo>
                  <a:lnTo>
                    <a:pt x="2061" y="1887"/>
                  </a:lnTo>
                  <a:lnTo>
                    <a:pt x="2059" y="1893"/>
                  </a:lnTo>
                  <a:cubicBezTo>
                    <a:pt x="2060" y="1891"/>
                    <a:pt x="2061" y="1889"/>
                    <a:pt x="2063" y="1887"/>
                  </a:cubicBezTo>
                  <a:cubicBezTo>
                    <a:pt x="2064" y="1886"/>
                    <a:pt x="2065" y="1885"/>
                    <a:pt x="2065" y="1885"/>
                  </a:cubicBezTo>
                  <a:close/>
                  <a:moveTo>
                    <a:pt x="177" y="1697"/>
                  </a:moveTo>
                  <a:lnTo>
                    <a:pt x="177" y="1697"/>
                  </a:lnTo>
                  <a:cubicBezTo>
                    <a:pt x="502" y="1725"/>
                    <a:pt x="827" y="1754"/>
                    <a:pt x="1150" y="1798"/>
                  </a:cubicBezTo>
                  <a:lnTo>
                    <a:pt x="1673" y="1878"/>
                  </a:lnTo>
                  <a:cubicBezTo>
                    <a:pt x="1759" y="1893"/>
                    <a:pt x="1847" y="1902"/>
                    <a:pt x="1929" y="1918"/>
                  </a:cubicBezTo>
                  <a:cubicBezTo>
                    <a:pt x="1949" y="1922"/>
                    <a:pt x="1969" y="1926"/>
                    <a:pt x="1989" y="1930"/>
                  </a:cubicBezTo>
                  <a:lnTo>
                    <a:pt x="1989" y="1930"/>
                  </a:lnTo>
                  <a:cubicBezTo>
                    <a:pt x="1942" y="1946"/>
                    <a:pt x="1886" y="1956"/>
                    <a:pt x="1835" y="1963"/>
                  </a:cubicBezTo>
                  <a:cubicBezTo>
                    <a:pt x="1749" y="1971"/>
                    <a:pt x="1661" y="1975"/>
                    <a:pt x="1573" y="1975"/>
                  </a:cubicBezTo>
                  <a:cubicBezTo>
                    <a:pt x="1398" y="1969"/>
                    <a:pt x="1222" y="1954"/>
                    <a:pt x="1048" y="1930"/>
                  </a:cubicBezTo>
                  <a:cubicBezTo>
                    <a:pt x="874" y="1906"/>
                    <a:pt x="702" y="1878"/>
                    <a:pt x="532" y="1842"/>
                  </a:cubicBezTo>
                  <a:cubicBezTo>
                    <a:pt x="447" y="1824"/>
                    <a:pt x="365" y="1799"/>
                    <a:pt x="285" y="1765"/>
                  </a:cubicBezTo>
                  <a:cubicBezTo>
                    <a:pt x="246" y="1749"/>
                    <a:pt x="206" y="1725"/>
                    <a:pt x="177" y="1697"/>
                  </a:cubicBezTo>
                  <a:close/>
                  <a:moveTo>
                    <a:pt x="1780" y="1"/>
                  </a:moveTo>
                  <a:cubicBezTo>
                    <a:pt x="1755" y="1"/>
                    <a:pt x="1739" y="8"/>
                    <a:pt x="1717" y="11"/>
                  </a:cubicBezTo>
                  <a:cubicBezTo>
                    <a:pt x="1663" y="28"/>
                    <a:pt x="1612" y="52"/>
                    <a:pt x="1563" y="82"/>
                  </a:cubicBezTo>
                  <a:cubicBezTo>
                    <a:pt x="1473" y="135"/>
                    <a:pt x="1387" y="194"/>
                    <a:pt x="1306" y="258"/>
                  </a:cubicBezTo>
                  <a:cubicBezTo>
                    <a:pt x="1225" y="321"/>
                    <a:pt x="1143" y="383"/>
                    <a:pt x="1061" y="445"/>
                  </a:cubicBezTo>
                  <a:cubicBezTo>
                    <a:pt x="978" y="505"/>
                    <a:pt x="894" y="565"/>
                    <a:pt x="820" y="635"/>
                  </a:cubicBezTo>
                  <a:cubicBezTo>
                    <a:pt x="741" y="700"/>
                    <a:pt x="674" y="777"/>
                    <a:pt x="602" y="850"/>
                  </a:cubicBezTo>
                  <a:cubicBezTo>
                    <a:pt x="530" y="924"/>
                    <a:pt x="466" y="1004"/>
                    <a:pt x="401" y="1083"/>
                  </a:cubicBezTo>
                  <a:cubicBezTo>
                    <a:pt x="337" y="1162"/>
                    <a:pt x="273" y="1242"/>
                    <a:pt x="215" y="1328"/>
                  </a:cubicBezTo>
                  <a:cubicBezTo>
                    <a:pt x="168" y="1396"/>
                    <a:pt x="114" y="1457"/>
                    <a:pt x="81" y="1541"/>
                  </a:cubicBezTo>
                  <a:lnTo>
                    <a:pt x="81" y="1541"/>
                  </a:lnTo>
                  <a:cubicBezTo>
                    <a:pt x="1" y="1556"/>
                    <a:pt x="1" y="1670"/>
                    <a:pt x="77" y="1687"/>
                  </a:cubicBezTo>
                  <a:lnTo>
                    <a:pt x="77" y="1687"/>
                  </a:lnTo>
                  <a:cubicBezTo>
                    <a:pt x="91" y="1715"/>
                    <a:pt x="111" y="1739"/>
                    <a:pt x="131" y="1757"/>
                  </a:cubicBezTo>
                  <a:cubicBezTo>
                    <a:pt x="167" y="1789"/>
                    <a:pt x="207" y="1816"/>
                    <a:pt x="249" y="1838"/>
                  </a:cubicBezTo>
                  <a:cubicBezTo>
                    <a:pt x="330" y="1882"/>
                    <a:pt x="416" y="1918"/>
                    <a:pt x="504" y="1946"/>
                  </a:cubicBezTo>
                  <a:cubicBezTo>
                    <a:pt x="677" y="2004"/>
                    <a:pt x="856" y="2035"/>
                    <a:pt x="1035" y="2053"/>
                  </a:cubicBezTo>
                  <a:cubicBezTo>
                    <a:pt x="1195" y="2068"/>
                    <a:pt x="1354" y="2076"/>
                    <a:pt x="1514" y="2076"/>
                  </a:cubicBezTo>
                  <a:cubicBezTo>
                    <a:pt x="1534" y="2076"/>
                    <a:pt x="1554" y="2076"/>
                    <a:pt x="1574" y="2075"/>
                  </a:cubicBezTo>
                  <a:cubicBezTo>
                    <a:pt x="1664" y="2075"/>
                    <a:pt x="1754" y="2073"/>
                    <a:pt x="1845" y="2066"/>
                  </a:cubicBezTo>
                  <a:cubicBezTo>
                    <a:pt x="1939" y="2057"/>
                    <a:pt x="2025" y="2059"/>
                    <a:pt x="2136" y="2015"/>
                  </a:cubicBezTo>
                  <a:cubicBezTo>
                    <a:pt x="2153" y="2006"/>
                    <a:pt x="2171" y="1994"/>
                    <a:pt x="2183" y="1979"/>
                  </a:cubicBezTo>
                  <a:cubicBezTo>
                    <a:pt x="2189" y="1972"/>
                    <a:pt x="2194" y="1966"/>
                    <a:pt x="2198" y="1959"/>
                  </a:cubicBezTo>
                  <a:lnTo>
                    <a:pt x="2203" y="1951"/>
                  </a:lnTo>
                  <a:cubicBezTo>
                    <a:pt x="2215" y="1925"/>
                    <a:pt x="2216" y="1896"/>
                    <a:pt x="2205" y="1871"/>
                  </a:cubicBezTo>
                  <a:cubicBezTo>
                    <a:pt x="2160" y="1799"/>
                    <a:pt x="2135" y="1806"/>
                    <a:pt x="2110" y="1789"/>
                  </a:cubicBezTo>
                  <a:cubicBezTo>
                    <a:pt x="2065" y="1768"/>
                    <a:pt x="2019" y="1751"/>
                    <a:pt x="1972" y="1739"/>
                  </a:cubicBezTo>
                  <a:cubicBezTo>
                    <a:pt x="1884" y="1715"/>
                    <a:pt x="1795" y="1696"/>
                    <a:pt x="1705" y="1681"/>
                  </a:cubicBezTo>
                  <a:cubicBezTo>
                    <a:pt x="1527" y="1651"/>
                    <a:pt x="1348" y="1640"/>
                    <a:pt x="1169" y="1624"/>
                  </a:cubicBezTo>
                  <a:cubicBezTo>
                    <a:pt x="957" y="1606"/>
                    <a:pt x="744" y="1588"/>
                    <a:pt x="532" y="1571"/>
                  </a:cubicBezTo>
                  <a:lnTo>
                    <a:pt x="532" y="1571"/>
                  </a:lnTo>
                  <a:cubicBezTo>
                    <a:pt x="589" y="1549"/>
                    <a:pt x="646" y="1526"/>
                    <a:pt x="702" y="1500"/>
                  </a:cubicBezTo>
                  <a:cubicBezTo>
                    <a:pt x="892" y="1416"/>
                    <a:pt x="1065" y="1304"/>
                    <a:pt x="1238" y="1187"/>
                  </a:cubicBezTo>
                  <a:cubicBezTo>
                    <a:pt x="1411" y="1071"/>
                    <a:pt x="1569" y="924"/>
                    <a:pt x="1686" y="747"/>
                  </a:cubicBezTo>
                  <a:cubicBezTo>
                    <a:pt x="1745" y="659"/>
                    <a:pt x="1795" y="565"/>
                    <a:pt x="1836" y="467"/>
                  </a:cubicBezTo>
                  <a:cubicBezTo>
                    <a:pt x="1875" y="366"/>
                    <a:pt x="1914" y="269"/>
                    <a:pt x="1912" y="139"/>
                  </a:cubicBezTo>
                  <a:cubicBezTo>
                    <a:pt x="1911" y="120"/>
                    <a:pt x="1908" y="100"/>
                    <a:pt x="1901" y="81"/>
                  </a:cubicBezTo>
                  <a:cubicBezTo>
                    <a:pt x="1896" y="66"/>
                    <a:pt x="1888" y="52"/>
                    <a:pt x="1878" y="40"/>
                  </a:cubicBezTo>
                  <a:cubicBezTo>
                    <a:pt x="1870" y="32"/>
                    <a:pt x="1860" y="23"/>
                    <a:pt x="1851" y="17"/>
                  </a:cubicBezTo>
                  <a:cubicBezTo>
                    <a:pt x="1848" y="14"/>
                    <a:pt x="1843" y="12"/>
                    <a:pt x="1839" y="11"/>
                  </a:cubicBezTo>
                  <a:cubicBezTo>
                    <a:pt x="1814" y="3"/>
                    <a:pt x="1796" y="1"/>
                    <a:pt x="1780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4433850" y="4181375"/>
              <a:ext cx="46325" cy="43775"/>
            </a:xfrm>
            <a:custGeom>
              <a:avLst/>
              <a:gdLst/>
              <a:ahLst/>
              <a:cxnLst/>
              <a:rect l="l" t="t" r="r" b="b"/>
              <a:pathLst>
                <a:path w="1853" h="1751" extrusionOk="0">
                  <a:moveTo>
                    <a:pt x="920" y="1"/>
                  </a:moveTo>
                  <a:cubicBezTo>
                    <a:pt x="761" y="1"/>
                    <a:pt x="601" y="44"/>
                    <a:pt x="460" y="132"/>
                  </a:cubicBezTo>
                  <a:cubicBezTo>
                    <a:pt x="159" y="319"/>
                    <a:pt x="0" y="668"/>
                    <a:pt x="57" y="1016"/>
                  </a:cubicBezTo>
                  <a:cubicBezTo>
                    <a:pt x="128" y="1446"/>
                    <a:pt x="498" y="1750"/>
                    <a:pt x="919" y="1750"/>
                  </a:cubicBezTo>
                  <a:cubicBezTo>
                    <a:pt x="966" y="1750"/>
                    <a:pt x="1013" y="1746"/>
                    <a:pt x="1061" y="1739"/>
                  </a:cubicBezTo>
                  <a:cubicBezTo>
                    <a:pt x="1410" y="1682"/>
                    <a:pt x="1691" y="1420"/>
                    <a:pt x="1772" y="1075"/>
                  </a:cubicBezTo>
                  <a:cubicBezTo>
                    <a:pt x="1852" y="731"/>
                    <a:pt x="1718" y="372"/>
                    <a:pt x="1431" y="166"/>
                  </a:cubicBezTo>
                  <a:cubicBezTo>
                    <a:pt x="1278" y="56"/>
                    <a:pt x="1099" y="1"/>
                    <a:pt x="920" y="1"/>
                  </a:cubicBezTo>
                  <a:close/>
                </a:path>
              </a:pathLst>
            </a:custGeom>
            <a:solidFill>
              <a:srgbClr val="FA9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" name="Google Shape;272;p31"/>
            <p:cNvSpPr/>
            <p:nvPr/>
          </p:nvSpPr>
          <p:spPr>
            <a:xfrm>
              <a:off x="4378950" y="4331900"/>
              <a:ext cx="12900" cy="118275"/>
            </a:xfrm>
            <a:custGeom>
              <a:avLst/>
              <a:gdLst/>
              <a:ahLst/>
              <a:cxnLst/>
              <a:rect l="l" t="t" r="r" b="b"/>
              <a:pathLst>
                <a:path w="516" h="4731" extrusionOk="0">
                  <a:moveTo>
                    <a:pt x="114" y="0"/>
                  </a:moveTo>
                  <a:cubicBezTo>
                    <a:pt x="91" y="0"/>
                    <a:pt x="68" y="15"/>
                    <a:pt x="65" y="46"/>
                  </a:cubicBezTo>
                  <a:lnTo>
                    <a:pt x="65" y="49"/>
                  </a:lnTo>
                  <a:cubicBezTo>
                    <a:pt x="65" y="49"/>
                    <a:pt x="60" y="123"/>
                    <a:pt x="50" y="253"/>
                  </a:cubicBezTo>
                  <a:cubicBezTo>
                    <a:pt x="43" y="383"/>
                    <a:pt x="38" y="568"/>
                    <a:pt x="33" y="790"/>
                  </a:cubicBezTo>
                  <a:cubicBezTo>
                    <a:pt x="29" y="1012"/>
                    <a:pt x="58" y="1270"/>
                    <a:pt x="58" y="1548"/>
                  </a:cubicBezTo>
                  <a:cubicBezTo>
                    <a:pt x="58" y="1825"/>
                    <a:pt x="41" y="2122"/>
                    <a:pt x="31" y="2418"/>
                  </a:cubicBezTo>
                  <a:cubicBezTo>
                    <a:pt x="24" y="2714"/>
                    <a:pt x="21" y="3010"/>
                    <a:pt x="17" y="3288"/>
                  </a:cubicBezTo>
                  <a:cubicBezTo>
                    <a:pt x="13" y="3427"/>
                    <a:pt x="10" y="3561"/>
                    <a:pt x="5" y="3688"/>
                  </a:cubicBezTo>
                  <a:cubicBezTo>
                    <a:pt x="3" y="3752"/>
                    <a:pt x="2" y="3814"/>
                    <a:pt x="0" y="3874"/>
                  </a:cubicBezTo>
                  <a:lnTo>
                    <a:pt x="0" y="3962"/>
                  </a:lnTo>
                  <a:lnTo>
                    <a:pt x="0" y="4005"/>
                  </a:lnTo>
                  <a:lnTo>
                    <a:pt x="0" y="4019"/>
                  </a:lnTo>
                  <a:lnTo>
                    <a:pt x="2" y="4034"/>
                  </a:lnTo>
                  <a:lnTo>
                    <a:pt x="3" y="4039"/>
                  </a:lnTo>
                  <a:lnTo>
                    <a:pt x="6" y="4060"/>
                  </a:lnTo>
                  <a:cubicBezTo>
                    <a:pt x="46" y="4203"/>
                    <a:pt x="104" y="4277"/>
                    <a:pt x="152" y="4362"/>
                  </a:cubicBezTo>
                  <a:cubicBezTo>
                    <a:pt x="201" y="4440"/>
                    <a:pt x="250" y="4503"/>
                    <a:pt x="289" y="4556"/>
                  </a:cubicBezTo>
                  <a:cubicBezTo>
                    <a:pt x="370" y="4660"/>
                    <a:pt x="422" y="4715"/>
                    <a:pt x="422" y="4715"/>
                  </a:cubicBezTo>
                  <a:cubicBezTo>
                    <a:pt x="431" y="4726"/>
                    <a:pt x="445" y="4731"/>
                    <a:pt x="459" y="4731"/>
                  </a:cubicBezTo>
                  <a:cubicBezTo>
                    <a:pt x="466" y="4731"/>
                    <a:pt x="474" y="4729"/>
                    <a:pt x="481" y="4726"/>
                  </a:cubicBezTo>
                  <a:cubicBezTo>
                    <a:pt x="505" y="4714"/>
                    <a:pt x="515" y="4684"/>
                    <a:pt x="502" y="4659"/>
                  </a:cubicBezTo>
                  <a:lnTo>
                    <a:pt x="411" y="4479"/>
                  </a:lnTo>
                  <a:cubicBezTo>
                    <a:pt x="382" y="4422"/>
                    <a:pt x="348" y="4354"/>
                    <a:pt x="307" y="4274"/>
                  </a:cubicBezTo>
                  <a:cubicBezTo>
                    <a:pt x="268" y="4200"/>
                    <a:pt x="222" y="4096"/>
                    <a:pt x="204" y="4025"/>
                  </a:cubicBezTo>
                  <a:cubicBezTo>
                    <a:pt x="200" y="3807"/>
                    <a:pt x="194" y="3553"/>
                    <a:pt x="189" y="3281"/>
                  </a:cubicBezTo>
                  <a:cubicBezTo>
                    <a:pt x="187" y="3004"/>
                    <a:pt x="187" y="2707"/>
                    <a:pt x="181" y="2412"/>
                  </a:cubicBezTo>
                  <a:cubicBezTo>
                    <a:pt x="173" y="2117"/>
                    <a:pt x="158" y="1821"/>
                    <a:pt x="161" y="1544"/>
                  </a:cubicBezTo>
                  <a:cubicBezTo>
                    <a:pt x="163" y="1266"/>
                    <a:pt x="192" y="1006"/>
                    <a:pt x="190" y="784"/>
                  </a:cubicBezTo>
                  <a:cubicBezTo>
                    <a:pt x="189" y="562"/>
                    <a:pt x="183" y="376"/>
                    <a:pt x="177" y="247"/>
                  </a:cubicBezTo>
                  <a:cubicBezTo>
                    <a:pt x="171" y="119"/>
                    <a:pt x="163" y="45"/>
                    <a:pt x="163" y="45"/>
                  </a:cubicBezTo>
                  <a:cubicBezTo>
                    <a:pt x="160" y="15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" name="Google Shape;273;p31"/>
            <p:cNvSpPr/>
            <p:nvPr/>
          </p:nvSpPr>
          <p:spPr>
            <a:xfrm>
              <a:off x="4380425" y="4431450"/>
              <a:ext cx="24600" cy="13400"/>
            </a:xfrm>
            <a:custGeom>
              <a:avLst/>
              <a:gdLst/>
              <a:ahLst/>
              <a:cxnLst/>
              <a:rect l="l" t="t" r="r" b="b"/>
              <a:pathLst>
                <a:path w="984" h="536" extrusionOk="0">
                  <a:moveTo>
                    <a:pt x="54" y="0"/>
                  </a:moveTo>
                  <a:cubicBezTo>
                    <a:pt x="20" y="0"/>
                    <a:pt x="0" y="41"/>
                    <a:pt x="25" y="68"/>
                  </a:cubicBezTo>
                  <a:cubicBezTo>
                    <a:pt x="63" y="106"/>
                    <a:pt x="104" y="140"/>
                    <a:pt x="147" y="173"/>
                  </a:cubicBezTo>
                  <a:cubicBezTo>
                    <a:pt x="240" y="242"/>
                    <a:pt x="340" y="302"/>
                    <a:pt x="443" y="353"/>
                  </a:cubicBezTo>
                  <a:cubicBezTo>
                    <a:pt x="546" y="407"/>
                    <a:pt x="653" y="452"/>
                    <a:pt x="763" y="491"/>
                  </a:cubicBezTo>
                  <a:cubicBezTo>
                    <a:pt x="813" y="508"/>
                    <a:pt x="865" y="522"/>
                    <a:pt x="917" y="534"/>
                  </a:cubicBezTo>
                  <a:lnTo>
                    <a:pt x="916" y="535"/>
                  </a:lnTo>
                  <a:cubicBezTo>
                    <a:pt x="919" y="535"/>
                    <a:pt x="923" y="536"/>
                    <a:pt x="926" y="536"/>
                  </a:cubicBezTo>
                  <a:cubicBezTo>
                    <a:pt x="963" y="536"/>
                    <a:pt x="984" y="489"/>
                    <a:pt x="955" y="462"/>
                  </a:cubicBezTo>
                  <a:cubicBezTo>
                    <a:pt x="915" y="425"/>
                    <a:pt x="873" y="392"/>
                    <a:pt x="829" y="361"/>
                  </a:cubicBezTo>
                  <a:cubicBezTo>
                    <a:pt x="736" y="293"/>
                    <a:pt x="637" y="232"/>
                    <a:pt x="534" y="178"/>
                  </a:cubicBezTo>
                  <a:cubicBezTo>
                    <a:pt x="432" y="124"/>
                    <a:pt x="325" y="78"/>
                    <a:pt x="216" y="41"/>
                  </a:cubicBezTo>
                  <a:cubicBezTo>
                    <a:pt x="164" y="24"/>
                    <a:pt x="112" y="11"/>
                    <a:pt x="59" y="0"/>
                  </a:cubicBezTo>
                  <a:cubicBezTo>
                    <a:pt x="57" y="0"/>
                    <a:pt x="56" y="0"/>
                    <a:pt x="5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4382575" y="4429525"/>
              <a:ext cx="16350" cy="5000"/>
            </a:xfrm>
            <a:custGeom>
              <a:avLst/>
              <a:gdLst/>
              <a:ahLst/>
              <a:cxnLst/>
              <a:rect l="l" t="t" r="r" b="b"/>
              <a:pathLst>
                <a:path w="654" h="200" extrusionOk="0">
                  <a:moveTo>
                    <a:pt x="304" y="1"/>
                  </a:moveTo>
                  <a:cubicBezTo>
                    <a:pt x="243" y="1"/>
                    <a:pt x="182" y="9"/>
                    <a:pt x="122" y="25"/>
                  </a:cubicBezTo>
                  <a:cubicBezTo>
                    <a:pt x="90" y="33"/>
                    <a:pt x="60" y="45"/>
                    <a:pt x="30" y="60"/>
                  </a:cubicBezTo>
                  <a:cubicBezTo>
                    <a:pt x="22" y="64"/>
                    <a:pt x="17" y="70"/>
                    <a:pt x="13" y="77"/>
                  </a:cubicBezTo>
                  <a:cubicBezTo>
                    <a:pt x="1" y="98"/>
                    <a:pt x="8" y="125"/>
                    <a:pt x="30" y="135"/>
                  </a:cubicBezTo>
                  <a:cubicBezTo>
                    <a:pt x="59" y="151"/>
                    <a:pt x="89" y="163"/>
                    <a:pt x="121" y="173"/>
                  </a:cubicBezTo>
                  <a:cubicBezTo>
                    <a:pt x="183" y="190"/>
                    <a:pt x="248" y="200"/>
                    <a:pt x="313" y="200"/>
                  </a:cubicBezTo>
                  <a:cubicBezTo>
                    <a:pt x="316" y="200"/>
                    <a:pt x="319" y="200"/>
                    <a:pt x="323" y="200"/>
                  </a:cubicBezTo>
                  <a:cubicBezTo>
                    <a:pt x="391" y="200"/>
                    <a:pt x="459" y="192"/>
                    <a:pt x="526" y="176"/>
                  </a:cubicBezTo>
                  <a:cubicBezTo>
                    <a:pt x="557" y="167"/>
                    <a:pt x="588" y="158"/>
                    <a:pt x="618" y="144"/>
                  </a:cubicBezTo>
                  <a:lnTo>
                    <a:pt x="619" y="143"/>
                  </a:lnTo>
                  <a:cubicBezTo>
                    <a:pt x="653" y="127"/>
                    <a:pt x="653" y="77"/>
                    <a:pt x="619" y="61"/>
                  </a:cubicBezTo>
                  <a:cubicBezTo>
                    <a:pt x="589" y="47"/>
                    <a:pt x="558" y="37"/>
                    <a:pt x="527" y="28"/>
                  </a:cubicBezTo>
                  <a:cubicBezTo>
                    <a:pt x="460" y="11"/>
                    <a:pt x="393" y="2"/>
                    <a:pt x="325" y="1"/>
                  </a:cubicBezTo>
                  <a:cubicBezTo>
                    <a:pt x="318" y="1"/>
                    <a:pt x="311" y="1"/>
                    <a:pt x="304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4311275" y="4175625"/>
              <a:ext cx="102425" cy="91225"/>
            </a:xfrm>
            <a:custGeom>
              <a:avLst/>
              <a:gdLst/>
              <a:ahLst/>
              <a:cxnLst/>
              <a:rect l="l" t="t" r="r" b="b"/>
              <a:pathLst>
                <a:path w="4097" h="3649" extrusionOk="0">
                  <a:moveTo>
                    <a:pt x="420" y="324"/>
                  </a:moveTo>
                  <a:cubicBezTo>
                    <a:pt x="418" y="325"/>
                    <a:pt x="416" y="326"/>
                    <a:pt x="414" y="327"/>
                  </a:cubicBezTo>
                  <a:lnTo>
                    <a:pt x="414" y="327"/>
                  </a:lnTo>
                  <a:cubicBezTo>
                    <a:pt x="416" y="326"/>
                    <a:pt x="418" y="325"/>
                    <a:pt x="420" y="324"/>
                  </a:cubicBezTo>
                  <a:close/>
                  <a:moveTo>
                    <a:pt x="446" y="332"/>
                  </a:moveTo>
                  <a:cubicBezTo>
                    <a:pt x="514" y="340"/>
                    <a:pt x="579" y="356"/>
                    <a:pt x="643" y="381"/>
                  </a:cubicBezTo>
                  <a:cubicBezTo>
                    <a:pt x="783" y="431"/>
                    <a:pt x="926" y="502"/>
                    <a:pt x="1063" y="576"/>
                  </a:cubicBezTo>
                  <a:cubicBezTo>
                    <a:pt x="1328" y="726"/>
                    <a:pt x="1585" y="890"/>
                    <a:pt x="1831" y="1068"/>
                  </a:cubicBezTo>
                  <a:lnTo>
                    <a:pt x="2505" y="1545"/>
                  </a:lnTo>
                  <a:cubicBezTo>
                    <a:pt x="2924" y="1840"/>
                    <a:pt x="3281" y="2078"/>
                    <a:pt x="3531" y="2244"/>
                  </a:cubicBezTo>
                  <a:cubicBezTo>
                    <a:pt x="3679" y="2341"/>
                    <a:pt x="3791" y="2411"/>
                    <a:pt x="3858" y="2453"/>
                  </a:cubicBezTo>
                  <a:lnTo>
                    <a:pt x="3840" y="2482"/>
                  </a:lnTo>
                  <a:cubicBezTo>
                    <a:pt x="3819" y="2522"/>
                    <a:pt x="3792" y="2560"/>
                    <a:pt x="3762" y="2594"/>
                  </a:cubicBezTo>
                  <a:cubicBezTo>
                    <a:pt x="3724" y="2644"/>
                    <a:pt x="3683" y="2691"/>
                    <a:pt x="3638" y="2734"/>
                  </a:cubicBezTo>
                  <a:cubicBezTo>
                    <a:pt x="3547" y="2839"/>
                    <a:pt x="3410" y="2943"/>
                    <a:pt x="3245" y="3045"/>
                  </a:cubicBezTo>
                  <a:cubicBezTo>
                    <a:pt x="3079" y="3149"/>
                    <a:pt x="2873" y="3235"/>
                    <a:pt x="2640" y="3288"/>
                  </a:cubicBezTo>
                  <a:cubicBezTo>
                    <a:pt x="2471" y="3329"/>
                    <a:pt x="2297" y="3349"/>
                    <a:pt x="2123" y="3349"/>
                  </a:cubicBezTo>
                  <a:cubicBezTo>
                    <a:pt x="2040" y="3349"/>
                    <a:pt x="1957" y="3345"/>
                    <a:pt x="1874" y="3335"/>
                  </a:cubicBezTo>
                  <a:cubicBezTo>
                    <a:pt x="1585" y="3301"/>
                    <a:pt x="1309" y="3190"/>
                    <a:pt x="1075" y="3015"/>
                  </a:cubicBezTo>
                  <a:cubicBezTo>
                    <a:pt x="845" y="2829"/>
                    <a:pt x="685" y="2538"/>
                    <a:pt x="572" y="2234"/>
                  </a:cubicBezTo>
                  <a:cubicBezTo>
                    <a:pt x="460" y="1927"/>
                    <a:pt x="388" y="1597"/>
                    <a:pt x="348" y="1268"/>
                  </a:cubicBezTo>
                  <a:cubicBezTo>
                    <a:pt x="329" y="1103"/>
                    <a:pt x="315" y="937"/>
                    <a:pt x="319" y="776"/>
                  </a:cubicBezTo>
                  <a:cubicBezTo>
                    <a:pt x="321" y="622"/>
                    <a:pt x="339" y="445"/>
                    <a:pt x="389" y="354"/>
                  </a:cubicBezTo>
                  <a:cubicBezTo>
                    <a:pt x="392" y="349"/>
                    <a:pt x="399" y="338"/>
                    <a:pt x="399" y="338"/>
                  </a:cubicBezTo>
                  <a:lnTo>
                    <a:pt x="399" y="338"/>
                  </a:lnTo>
                  <a:cubicBezTo>
                    <a:pt x="398" y="338"/>
                    <a:pt x="397" y="339"/>
                    <a:pt x="395" y="342"/>
                  </a:cubicBezTo>
                  <a:cubicBezTo>
                    <a:pt x="391" y="344"/>
                    <a:pt x="389" y="345"/>
                    <a:pt x="389" y="345"/>
                  </a:cubicBezTo>
                  <a:cubicBezTo>
                    <a:pt x="387" y="345"/>
                    <a:pt x="393" y="340"/>
                    <a:pt x="402" y="334"/>
                  </a:cubicBezTo>
                  <a:lnTo>
                    <a:pt x="407" y="334"/>
                  </a:lnTo>
                  <a:cubicBezTo>
                    <a:pt x="409" y="334"/>
                    <a:pt x="411" y="333"/>
                    <a:pt x="412" y="332"/>
                  </a:cubicBezTo>
                  <a:close/>
                  <a:moveTo>
                    <a:pt x="461" y="1"/>
                  </a:moveTo>
                  <a:cubicBezTo>
                    <a:pt x="456" y="1"/>
                    <a:pt x="451" y="1"/>
                    <a:pt x="447" y="1"/>
                  </a:cubicBezTo>
                  <a:cubicBezTo>
                    <a:pt x="439" y="1"/>
                    <a:pt x="432" y="1"/>
                    <a:pt x="425" y="1"/>
                  </a:cubicBezTo>
                  <a:cubicBezTo>
                    <a:pt x="378" y="1"/>
                    <a:pt x="335" y="3"/>
                    <a:pt x="241" y="46"/>
                  </a:cubicBezTo>
                  <a:cubicBezTo>
                    <a:pt x="214" y="62"/>
                    <a:pt x="189" y="81"/>
                    <a:pt x="167" y="105"/>
                  </a:cubicBezTo>
                  <a:cubicBezTo>
                    <a:pt x="126" y="146"/>
                    <a:pt x="119" y="168"/>
                    <a:pt x="100" y="197"/>
                  </a:cubicBezTo>
                  <a:cubicBezTo>
                    <a:pt x="44" y="308"/>
                    <a:pt x="30" y="402"/>
                    <a:pt x="17" y="498"/>
                  </a:cubicBezTo>
                  <a:cubicBezTo>
                    <a:pt x="5" y="589"/>
                    <a:pt x="0" y="681"/>
                    <a:pt x="1" y="774"/>
                  </a:cubicBezTo>
                  <a:cubicBezTo>
                    <a:pt x="2" y="954"/>
                    <a:pt x="18" y="1133"/>
                    <a:pt x="49" y="1310"/>
                  </a:cubicBezTo>
                  <a:cubicBezTo>
                    <a:pt x="106" y="1658"/>
                    <a:pt x="208" y="1999"/>
                    <a:pt x="351" y="2323"/>
                  </a:cubicBezTo>
                  <a:cubicBezTo>
                    <a:pt x="496" y="2640"/>
                    <a:pt x="670" y="2951"/>
                    <a:pt x="945" y="3176"/>
                  </a:cubicBezTo>
                  <a:cubicBezTo>
                    <a:pt x="1207" y="3381"/>
                    <a:pt x="1520" y="3533"/>
                    <a:pt x="1827" y="3600"/>
                  </a:cubicBezTo>
                  <a:cubicBezTo>
                    <a:pt x="1967" y="3632"/>
                    <a:pt x="2109" y="3648"/>
                    <a:pt x="2252" y="3648"/>
                  </a:cubicBezTo>
                  <a:cubicBezTo>
                    <a:pt x="2407" y="3648"/>
                    <a:pt x="2562" y="3629"/>
                    <a:pt x="2713" y="3592"/>
                  </a:cubicBezTo>
                  <a:cubicBezTo>
                    <a:pt x="2981" y="3522"/>
                    <a:pt x="3215" y="3417"/>
                    <a:pt x="3401" y="3293"/>
                  </a:cubicBezTo>
                  <a:cubicBezTo>
                    <a:pt x="3585" y="3163"/>
                    <a:pt x="3732" y="3031"/>
                    <a:pt x="3830" y="2902"/>
                  </a:cubicBezTo>
                  <a:cubicBezTo>
                    <a:pt x="3877" y="2846"/>
                    <a:pt x="3918" y="2787"/>
                    <a:pt x="3954" y="2724"/>
                  </a:cubicBezTo>
                  <a:cubicBezTo>
                    <a:pt x="3984" y="2680"/>
                    <a:pt x="4008" y="2633"/>
                    <a:pt x="4029" y="2584"/>
                  </a:cubicBezTo>
                  <a:lnTo>
                    <a:pt x="4081" y="2462"/>
                  </a:lnTo>
                  <a:cubicBezTo>
                    <a:pt x="4096" y="2426"/>
                    <a:pt x="4089" y="2385"/>
                    <a:pt x="4062" y="2357"/>
                  </a:cubicBezTo>
                  <a:lnTo>
                    <a:pt x="4052" y="2346"/>
                  </a:lnTo>
                  <a:cubicBezTo>
                    <a:pt x="4052" y="2346"/>
                    <a:pt x="3932" y="2220"/>
                    <a:pt x="3709" y="2016"/>
                  </a:cubicBezTo>
                  <a:cubicBezTo>
                    <a:pt x="3399" y="1735"/>
                    <a:pt x="3076" y="1469"/>
                    <a:pt x="2739" y="1220"/>
                  </a:cubicBezTo>
                  <a:cubicBezTo>
                    <a:pt x="2322" y="908"/>
                    <a:pt x="1808" y="587"/>
                    <a:pt x="1224" y="273"/>
                  </a:cubicBezTo>
                  <a:cubicBezTo>
                    <a:pt x="1077" y="197"/>
                    <a:pt x="924" y="122"/>
                    <a:pt x="752" y="63"/>
                  </a:cubicBezTo>
                  <a:cubicBezTo>
                    <a:pt x="659" y="29"/>
                    <a:pt x="561" y="8"/>
                    <a:pt x="461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6" name="Google Shape;276;p31"/>
          <p:cNvGrpSpPr/>
          <p:nvPr/>
        </p:nvGrpSpPr>
        <p:grpSpPr>
          <a:xfrm rot="3285651">
            <a:off x="8523597" y="3627526"/>
            <a:ext cx="308853" cy="605732"/>
            <a:chOff x="4963525" y="4346500"/>
            <a:chExt cx="132850" cy="260550"/>
          </a:xfrm>
        </p:grpSpPr>
        <p:sp>
          <p:nvSpPr>
            <p:cNvPr id="277" name="Google Shape;277;p31"/>
            <p:cNvSpPr/>
            <p:nvPr/>
          </p:nvSpPr>
          <p:spPr>
            <a:xfrm>
              <a:off x="4963525" y="4358150"/>
              <a:ext cx="122375" cy="192225"/>
            </a:xfrm>
            <a:custGeom>
              <a:avLst/>
              <a:gdLst/>
              <a:ahLst/>
              <a:cxnLst/>
              <a:rect l="l" t="t" r="r" b="b"/>
              <a:pathLst>
                <a:path w="4895" h="7689" extrusionOk="0">
                  <a:moveTo>
                    <a:pt x="3502" y="1699"/>
                  </a:moveTo>
                  <a:cubicBezTo>
                    <a:pt x="3513" y="1699"/>
                    <a:pt x="3591" y="1897"/>
                    <a:pt x="3675" y="2124"/>
                  </a:cubicBezTo>
                  <a:cubicBezTo>
                    <a:pt x="3647" y="2117"/>
                    <a:pt x="3619" y="2114"/>
                    <a:pt x="3590" y="2114"/>
                  </a:cubicBezTo>
                  <a:cubicBezTo>
                    <a:pt x="3481" y="2114"/>
                    <a:pt x="3374" y="2165"/>
                    <a:pt x="3323" y="2268"/>
                  </a:cubicBezTo>
                  <a:cubicBezTo>
                    <a:pt x="3358" y="2038"/>
                    <a:pt x="3415" y="1734"/>
                    <a:pt x="3502" y="1700"/>
                  </a:cubicBezTo>
                  <a:cubicBezTo>
                    <a:pt x="3502" y="1700"/>
                    <a:pt x="3502" y="1699"/>
                    <a:pt x="3502" y="1699"/>
                  </a:cubicBezTo>
                  <a:close/>
                  <a:moveTo>
                    <a:pt x="2469" y="3777"/>
                  </a:moveTo>
                  <a:lnTo>
                    <a:pt x="2469" y="3777"/>
                  </a:lnTo>
                  <a:cubicBezTo>
                    <a:pt x="2337" y="4355"/>
                    <a:pt x="2196" y="4932"/>
                    <a:pt x="2059" y="5510"/>
                  </a:cubicBezTo>
                  <a:cubicBezTo>
                    <a:pt x="2042" y="5115"/>
                    <a:pt x="2130" y="4686"/>
                    <a:pt x="2191" y="4416"/>
                  </a:cubicBezTo>
                  <a:lnTo>
                    <a:pt x="2193" y="4416"/>
                  </a:lnTo>
                  <a:cubicBezTo>
                    <a:pt x="2199" y="4386"/>
                    <a:pt x="2208" y="4356"/>
                    <a:pt x="2214" y="4325"/>
                  </a:cubicBezTo>
                  <a:cubicBezTo>
                    <a:pt x="2293" y="4139"/>
                    <a:pt x="2379" y="3957"/>
                    <a:pt x="2469" y="3777"/>
                  </a:cubicBezTo>
                  <a:close/>
                  <a:moveTo>
                    <a:pt x="2382" y="1925"/>
                  </a:moveTo>
                  <a:cubicBezTo>
                    <a:pt x="2150" y="2667"/>
                    <a:pt x="1873" y="3395"/>
                    <a:pt x="1679" y="4160"/>
                  </a:cubicBezTo>
                  <a:cubicBezTo>
                    <a:pt x="1678" y="4164"/>
                    <a:pt x="1676" y="4169"/>
                    <a:pt x="1674" y="4174"/>
                  </a:cubicBezTo>
                  <a:cubicBezTo>
                    <a:pt x="1477" y="4642"/>
                    <a:pt x="1330" y="5125"/>
                    <a:pt x="1332" y="5644"/>
                  </a:cubicBezTo>
                  <a:cubicBezTo>
                    <a:pt x="1333" y="5720"/>
                    <a:pt x="1337" y="5795"/>
                    <a:pt x="1346" y="5870"/>
                  </a:cubicBezTo>
                  <a:cubicBezTo>
                    <a:pt x="909" y="5238"/>
                    <a:pt x="1027" y="4477"/>
                    <a:pt x="1320" y="3774"/>
                  </a:cubicBezTo>
                  <a:cubicBezTo>
                    <a:pt x="1595" y="3114"/>
                    <a:pt x="1993" y="2521"/>
                    <a:pt x="2382" y="1925"/>
                  </a:cubicBezTo>
                  <a:close/>
                  <a:moveTo>
                    <a:pt x="3003" y="0"/>
                  </a:moveTo>
                  <a:cubicBezTo>
                    <a:pt x="2905" y="0"/>
                    <a:pt x="2808" y="44"/>
                    <a:pt x="2769" y="135"/>
                  </a:cubicBezTo>
                  <a:cubicBezTo>
                    <a:pt x="2052" y="1784"/>
                    <a:pt x="1" y="3554"/>
                    <a:pt x="554" y="5532"/>
                  </a:cubicBezTo>
                  <a:cubicBezTo>
                    <a:pt x="762" y="6278"/>
                    <a:pt x="1216" y="6740"/>
                    <a:pt x="1745" y="6941"/>
                  </a:cubicBezTo>
                  <a:cubicBezTo>
                    <a:pt x="1720" y="7067"/>
                    <a:pt x="1695" y="7194"/>
                    <a:pt x="1671" y="7322"/>
                  </a:cubicBezTo>
                  <a:cubicBezTo>
                    <a:pt x="1639" y="7498"/>
                    <a:pt x="1798" y="7689"/>
                    <a:pt x="1961" y="7689"/>
                  </a:cubicBezTo>
                  <a:cubicBezTo>
                    <a:pt x="2024" y="7689"/>
                    <a:pt x="2087" y="7661"/>
                    <a:pt x="2141" y="7594"/>
                  </a:cubicBezTo>
                  <a:cubicBezTo>
                    <a:pt x="2276" y="7425"/>
                    <a:pt x="2397" y="7244"/>
                    <a:pt x="2503" y="7054"/>
                  </a:cubicBezTo>
                  <a:cubicBezTo>
                    <a:pt x="3230" y="7007"/>
                    <a:pt x="3955" y="6537"/>
                    <a:pt x="4320" y="5683"/>
                  </a:cubicBezTo>
                  <a:cubicBezTo>
                    <a:pt x="4515" y="5225"/>
                    <a:pt x="4608" y="4725"/>
                    <a:pt x="4624" y="4222"/>
                  </a:cubicBezTo>
                  <a:cubicBezTo>
                    <a:pt x="4646" y="4113"/>
                    <a:pt x="4666" y="4004"/>
                    <a:pt x="4681" y="3901"/>
                  </a:cubicBezTo>
                  <a:cubicBezTo>
                    <a:pt x="4894" y="2453"/>
                    <a:pt x="4162" y="1120"/>
                    <a:pt x="3203" y="79"/>
                  </a:cubicBezTo>
                  <a:cubicBezTo>
                    <a:pt x="3155" y="27"/>
                    <a:pt x="3079" y="0"/>
                    <a:pt x="3003" y="0"/>
                  </a:cubicBezTo>
                  <a:close/>
                </a:path>
              </a:pathLst>
            </a:custGeom>
            <a:solidFill>
              <a:srgbClr val="9A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4983325" y="4396850"/>
              <a:ext cx="79400" cy="210200"/>
            </a:xfrm>
            <a:custGeom>
              <a:avLst/>
              <a:gdLst/>
              <a:ahLst/>
              <a:cxnLst/>
              <a:rect l="l" t="t" r="r" b="b"/>
              <a:pathLst>
                <a:path w="3176" h="8408" extrusionOk="0">
                  <a:moveTo>
                    <a:pt x="3074" y="0"/>
                  </a:moveTo>
                  <a:cubicBezTo>
                    <a:pt x="3029" y="0"/>
                    <a:pt x="2980" y="25"/>
                    <a:pt x="2961" y="72"/>
                  </a:cubicBezTo>
                  <a:cubicBezTo>
                    <a:pt x="2451" y="1396"/>
                    <a:pt x="2272" y="2836"/>
                    <a:pt x="1877" y="4197"/>
                  </a:cubicBezTo>
                  <a:cubicBezTo>
                    <a:pt x="1457" y="5641"/>
                    <a:pt x="890" y="7083"/>
                    <a:pt x="30" y="8324"/>
                  </a:cubicBezTo>
                  <a:cubicBezTo>
                    <a:pt x="0" y="8367"/>
                    <a:pt x="40" y="8407"/>
                    <a:pt x="81" y="8407"/>
                  </a:cubicBezTo>
                  <a:cubicBezTo>
                    <a:pt x="99" y="8407"/>
                    <a:pt x="117" y="8400"/>
                    <a:pt x="129" y="8382"/>
                  </a:cubicBezTo>
                  <a:cubicBezTo>
                    <a:pt x="1849" y="5958"/>
                    <a:pt x="2893" y="3074"/>
                    <a:pt x="3169" y="100"/>
                  </a:cubicBezTo>
                  <a:cubicBezTo>
                    <a:pt x="3175" y="32"/>
                    <a:pt x="3127" y="0"/>
                    <a:pt x="30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4974400" y="4346500"/>
              <a:ext cx="121975" cy="207750"/>
            </a:xfrm>
            <a:custGeom>
              <a:avLst/>
              <a:gdLst/>
              <a:ahLst/>
              <a:cxnLst/>
              <a:rect l="l" t="t" r="r" b="b"/>
              <a:pathLst>
                <a:path w="4879" h="8310" extrusionOk="0">
                  <a:moveTo>
                    <a:pt x="2800" y="524"/>
                  </a:moveTo>
                  <a:cubicBezTo>
                    <a:pt x="2837" y="524"/>
                    <a:pt x="2875" y="566"/>
                    <a:pt x="2913" y="651"/>
                  </a:cubicBezTo>
                  <a:cubicBezTo>
                    <a:pt x="3166" y="720"/>
                    <a:pt x="3460" y="1386"/>
                    <a:pt x="3607" y="1639"/>
                  </a:cubicBezTo>
                  <a:cubicBezTo>
                    <a:pt x="4400" y="3012"/>
                    <a:pt x="4573" y="4674"/>
                    <a:pt x="3868" y="6124"/>
                  </a:cubicBezTo>
                  <a:lnTo>
                    <a:pt x="3867" y="6124"/>
                  </a:lnTo>
                  <a:cubicBezTo>
                    <a:pt x="3544" y="6789"/>
                    <a:pt x="2867" y="7882"/>
                    <a:pt x="2011" y="7882"/>
                  </a:cubicBezTo>
                  <a:cubicBezTo>
                    <a:pt x="1932" y="7882"/>
                    <a:pt x="1851" y="7873"/>
                    <a:pt x="1769" y="7853"/>
                  </a:cubicBezTo>
                  <a:cubicBezTo>
                    <a:pt x="952" y="7656"/>
                    <a:pt x="586" y="6610"/>
                    <a:pt x="572" y="5863"/>
                  </a:cubicBezTo>
                  <a:cubicBezTo>
                    <a:pt x="550" y="4683"/>
                    <a:pt x="1203" y="3492"/>
                    <a:pt x="1804" y="2408"/>
                  </a:cubicBezTo>
                  <a:cubicBezTo>
                    <a:pt x="1813" y="2411"/>
                    <a:pt x="1822" y="2412"/>
                    <a:pt x="1832" y="2412"/>
                  </a:cubicBezTo>
                  <a:cubicBezTo>
                    <a:pt x="1857" y="2412"/>
                    <a:pt x="1881" y="2403"/>
                    <a:pt x="1900" y="2386"/>
                  </a:cubicBezTo>
                  <a:cubicBezTo>
                    <a:pt x="2260" y="2052"/>
                    <a:pt x="2420" y="1632"/>
                    <a:pt x="2554" y="1164"/>
                  </a:cubicBezTo>
                  <a:cubicBezTo>
                    <a:pt x="2597" y="1020"/>
                    <a:pt x="2633" y="873"/>
                    <a:pt x="2663" y="724"/>
                  </a:cubicBezTo>
                  <a:cubicBezTo>
                    <a:pt x="2707" y="590"/>
                    <a:pt x="2753" y="524"/>
                    <a:pt x="2800" y="524"/>
                  </a:cubicBezTo>
                  <a:close/>
                  <a:moveTo>
                    <a:pt x="2722" y="1"/>
                  </a:moveTo>
                  <a:cubicBezTo>
                    <a:pt x="2630" y="1"/>
                    <a:pt x="2549" y="90"/>
                    <a:pt x="2567" y="200"/>
                  </a:cubicBezTo>
                  <a:cubicBezTo>
                    <a:pt x="2664" y="786"/>
                    <a:pt x="2084" y="1471"/>
                    <a:pt x="1819" y="2058"/>
                  </a:cubicBezTo>
                  <a:cubicBezTo>
                    <a:pt x="985" y="3317"/>
                    <a:pt x="0" y="4615"/>
                    <a:pt x="181" y="6198"/>
                  </a:cubicBezTo>
                  <a:cubicBezTo>
                    <a:pt x="293" y="7167"/>
                    <a:pt x="980" y="8310"/>
                    <a:pt x="2011" y="8310"/>
                  </a:cubicBezTo>
                  <a:cubicBezTo>
                    <a:pt x="2147" y="8310"/>
                    <a:pt x="2288" y="8290"/>
                    <a:pt x="2435" y="8248"/>
                  </a:cubicBezTo>
                  <a:cubicBezTo>
                    <a:pt x="3799" y="7854"/>
                    <a:pt x="4618" y="5935"/>
                    <a:pt x="4730" y="4652"/>
                  </a:cubicBezTo>
                  <a:cubicBezTo>
                    <a:pt x="4879" y="2948"/>
                    <a:pt x="4073" y="1189"/>
                    <a:pt x="2832" y="46"/>
                  </a:cubicBezTo>
                  <a:cubicBezTo>
                    <a:pt x="2797" y="15"/>
                    <a:pt x="2759" y="1"/>
                    <a:pt x="272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5000950" y="4457475"/>
              <a:ext cx="80800" cy="70975"/>
            </a:xfrm>
            <a:custGeom>
              <a:avLst/>
              <a:gdLst/>
              <a:ahLst/>
              <a:cxnLst/>
              <a:rect l="l" t="t" r="r" b="b"/>
              <a:pathLst>
                <a:path w="3232" h="2839" extrusionOk="0">
                  <a:moveTo>
                    <a:pt x="74" y="0"/>
                  </a:moveTo>
                  <a:cubicBezTo>
                    <a:pt x="35" y="0"/>
                    <a:pt x="0" y="49"/>
                    <a:pt x="20" y="91"/>
                  </a:cubicBezTo>
                  <a:cubicBezTo>
                    <a:pt x="410" y="957"/>
                    <a:pt x="565" y="1913"/>
                    <a:pt x="1072" y="2726"/>
                  </a:cubicBezTo>
                  <a:cubicBezTo>
                    <a:pt x="1113" y="2791"/>
                    <a:pt x="1194" y="2839"/>
                    <a:pt x="1273" y="2839"/>
                  </a:cubicBezTo>
                  <a:cubicBezTo>
                    <a:pt x="1309" y="2839"/>
                    <a:pt x="1345" y="2829"/>
                    <a:pt x="1376" y="2807"/>
                  </a:cubicBezTo>
                  <a:cubicBezTo>
                    <a:pt x="1809" y="2496"/>
                    <a:pt x="3232" y="2025"/>
                    <a:pt x="3113" y="1338"/>
                  </a:cubicBezTo>
                  <a:cubicBezTo>
                    <a:pt x="3108" y="1309"/>
                    <a:pt x="3080" y="1294"/>
                    <a:pt x="3054" y="1294"/>
                  </a:cubicBezTo>
                  <a:cubicBezTo>
                    <a:pt x="3043" y="1294"/>
                    <a:pt x="3033" y="1297"/>
                    <a:pt x="3024" y="1302"/>
                  </a:cubicBezTo>
                  <a:cubicBezTo>
                    <a:pt x="2726" y="1469"/>
                    <a:pt x="2478" y="1708"/>
                    <a:pt x="2174" y="1875"/>
                  </a:cubicBezTo>
                  <a:cubicBezTo>
                    <a:pt x="1899" y="2025"/>
                    <a:pt x="1615" y="2155"/>
                    <a:pt x="1343" y="2309"/>
                  </a:cubicBezTo>
                  <a:cubicBezTo>
                    <a:pt x="912" y="1552"/>
                    <a:pt x="709" y="678"/>
                    <a:pt x="113" y="19"/>
                  </a:cubicBezTo>
                  <a:cubicBezTo>
                    <a:pt x="101" y="6"/>
                    <a:pt x="87" y="0"/>
                    <a:pt x="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5016550" y="4420750"/>
              <a:ext cx="57400" cy="53300"/>
            </a:xfrm>
            <a:custGeom>
              <a:avLst/>
              <a:gdLst/>
              <a:ahLst/>
              <a:cxnLst/>
              <a:rect l="l" t="t" r="r" b="b"/>
              <a:pathLst>
                <a:path w="2296" h="2132" extrusionOk="0">
                  <a:moveTo>
                    <a:pt x="152" y="1"/>
                  </a:moveTo>
                  <a:cubicBezTo>
                    <a:pt x="79" y="1"/>
                    <a:pt x="1" y="61"/>
                    <a:pt x="6" y="139"/>
                  </a:cubicBezTo>
                  <a:cubicBezTo>
                    <a:pt x="55" y="810"/>
                    <a:pt x="547" y="1491"/>
                    <a:pt x="933" y="2016"/>
                  </a:cubicBezTo>
                  <a:cubicBezTo>
                    <a:pt x="985" y="2087"/>
                    <a:pt x="1065" y="2131"/>
                    <a:pt x="1145" y="2131"/>
                  </a:cubicBezTo>
                  <a:cubicBezTo>
                    <a:pt x="1200" y="2131"/>
                    <a:pt x="1255" y="2111"/>
                    <a:pt x="1301" y="2064"/>
                  </a:cubicBezTo>
                  <a:cubicBezTo>
                    <a:pt x="1541" y="1815"/>
                    <a:pt x="1761" y="1545"/>
                    <a:pt x="1958" y="1259"/>
                  </a:cubicBezTo>
                  <a:cubicBezTo>
                    <a:pt x="2117" y="1028"/>
                    <a:pt x="2296" y="796"/>
                    <a:pt x="2238" y="507"/>
                  </a:cubicBezTo>
                  <a:cubicBezTo>
                    <a:pt x="2227" y="452"/>
                    <a:pt x="2181" y="429"/>
                    <a:pt x="2134" y="429"/>
                  </a:cubicBezTo>
                  <a:cubicBezTo>
                    <a:pt x="2114" y="429"/>
                    <a:pt x="2094" y="434"/>
                    <a:pt x="2076" y="441"/>
                  </a:cubicBezTo>
                  <a:cubicBezTo>
                    <a:pt x="1845" y="539"/>
                    <a:pt x="1741" y="776"/>
                    <a:pt x="1603" y="972"/>
                  </a:cubicBezTo>
                  <a:cubicBezTo>
                    <a:pt x="1465" y="1163"/>
                    <a:pt x="1318" y="1347"/>
                    <a:pt x="1159" y="1521"/>
                  </a:cubicBezTo>
                  <a:cubicBezTo>
                    <a:pt x="844" y="1032"/>
                    <a:pt x="598" y="494"/>
                    <a:pt x="240" y="42"/>
                  </a:cubicBezTo>
                  <a:cubicBezTo>
                    <a:pt x="217" y="13"/>
                    <a:pt x="185" y="1"/>
                    <a:pt x="15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26" name="Picture 2" descr="Bài 17. Đồng bằng Nam Bộ (Địa lý 4) – ÔN THI ĐỊA L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99" y="262754"/>
            <a:ext cx="3795403" cy="294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  <p:bldP spid="16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42360" y="3267"/>
            <a:ext cx="2079171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Font typeface="Chewy"/>
              <a:buNone/>
              <a:defRPr sz="2800" b="0" i="0" u="none" strike="noStrike" cap="none">
                <a:solidFill>
                  <a:srgbClr val="322824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2282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2282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2282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2282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2282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2282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2282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82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2282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Mũi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Mau</a:t>
            </a:r>
          </a:p>
        </p:txBody>
      </p:sp>
      <p:pic>
        <p:nvPicPr>
          <p:cNvPr id="5" name="Picture 4" descr="C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15" y="574767"/>
            <a:ext cx="6738970" cy="450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44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1;p35"/>
          <p:cNvSpPr/>
          <p:nvPr/>
        </p:nvSpPr>
        <p:spPr>
          <a:xfrm rot="-748289">
            <a:off x="7403331" y="-589821"/>
            <a:ext cx="2048504" cy="1403440"/>
          </a:xfrm>
          <a:custGeom>
            <a:avLst/>
            <a:gdLst/>
            <a:ahLst/>
            <a:cxnLst/>
            <a:rect l="l" t="t" r="r" b="b"/>
            <a:pathLst>
              <a:path w="17952" h="12299" extrusionOk="0">
                <a:moveTo>
                  <a:pt x="12313" y="1"/>
                </a:moveTo>
                <a:cubicBezTo>
                  <a:pt x="11906" y="1"/>
                  <a:pt x="11494" y="125"/>
                  <a:pt x="11151" y="346"/>
                </a:cubicBezTo>
                <a:cubicBezTo>
                  <a:pt x="10556" y="731"/>
                  <a:pt x="10160" y="1374"/>
                  <a:pt x="9964" y="2054"/>
                </a:cubicBezTo>
                <a:cubicBezTo>
                  <a:pt x="9819" y="1230"/>
                  <a:pt x="8971" y="684"/>
                  <a:pt x="8138" y="684"/>
                </a:cubicBezTo>
                <a:cubicBezTo>
                  <a:pt x="7896" y="684"/>
                  <a:pt x="7656" y="730"/>
                  <a:pt x="7434" y="828"/>
                </a:cubicBezTo>
                <a:cubicBezTo>
                  <a:pt x="6996" y="1027"/>
                  <a:pt x="6656" y="1364"/>
                  <a:pt x="6473" y="1802"/>
                </a:cubicBezTo>
                <a:cubicBezTo>
                  <a:pt x="6364" y="2064"/>
                  <a:pt x="6022" y="2849"/>
                  <a:pt x="6145" y="3108"/>
                </a:cubicBezTo>
                <a:lnTo>
                  <a:pt x="6145" y="3108"/>
                </a:lnTo>
                <a:cubicBezTo>
                  <a:pt x="5768" y="2325"/>
                  <a:pt x="4879" y="1875"/>
                  <a:pt x="4010" y="1847"/>
                </a:cubicBezTo>
                <a:cubicBezTo>
                  <a:pt x="3972" y="1846"/>
                  <a:pt x="3933" y="1846"/>
                  <a:pt x="3894" y="1846"/>
                </a:cubicBezTo>
                <a:cubicBezTo>
                  <a:pt x="2325" y="1846"/>
                  <a:pt x="483" y="2831"/>
                  <a:pt x="519" y="4572"/>
                </a:cubicBezTo>
                <a:cubicBezTo>
                  <a:pt x="539" y="5541"/>
                  <a:pt x="1113" y="6448"/>
                  <a:pt x="1908" y="7002"/>
                </a:cubicBezTo>
                <a:cubicBezTo>
                  <a:pt x="843" y="7079"/>
                  <a:pt x="1" y="8176"/>
                  <a:pt x="101" y="9239"/>
                </a:cubicBezTo>
                <a:cubicBezTo>
                  <a:pt x="202" y="10302"/>
                  <a:pt x="1139" y="11193"/>
                  <a:pt x="2197" y="11345"/>
                </a:cubicBezTo>
                <a:cubicBezTo>
                  <a:pt x="2318" y="11363"/>
                  <a:pt x="2441" y="11371"/>
                  <a:pt x="2562" y="11371"/>
                </a:cubicBezTo>
                <a:cubicBezTo>
                  <a:pt x="3500" y="11371"/>
                  <a:pt x="4424" y="10868"/>
                  <a:pt x="4988" y="10109"/>
                </a:cubicBezTo>
                <a:cubicBezTo>
                  <a:pt x="5322" y="11371"/>
                  <a:pt x="6677" y="12122"/>
                  <a:pt x="7976" y="12267"/>
                </a:cubicBezTo>
                <a:cubicBezTo>
                  <a:pt x="8164" y="12288"/>
                  <a:pt x="8354" y="12298"/>
                  <a:pt x="8544" y="12298"/>
                </a:cubicBezTo>
                <a:cubicBezTo>
                  <a:pt x="9486" y="12298"/>
                  <a:pt x="10433" y="12035"/>
                  <a:pt x="11161" y="11446"/>
                </a:cubicBezTo>
                <a:cubicBezTo>
                  <a:pt x="12036" y="10739"/>
                  <a:pt x="12528" y="9521"/>
                  <a:pt x="12215" y="8439"/>
                </a:cubicBezTo>
                <a:lnTo>
                  <a:pt x="12215" y="8439"/>
                </a:lnTo>
                <a:cubicBezTo>
                  <a:pt x="12788" y="9199"/>
                  <a:pt x="13744" y="9624"/>
                  <a:pt x="14692" y="9624"/>
                </a:cubicBezTo>
                <a:cubicBezTo>
                  <a:pt x="15147" y="9624"/>
                  <a:pt x="15601" y="9526"/>
                  <a:pt x="16010" y="9319"/>
                </a:cubicBezTo>
                <a:cubicBezTo>
                  <a:pt x="17266" y="8683"/>
                  <a:pt x="17951" y="7092"/>
                  <a:pt x="17548" y="5742"/>
                </a:cubicBezTo>
                <a:cubicBezTo>
                  <a:pt x="17174" y="4488"/>
                  <a:pt x="15904" y="3575"/>
                  <a:pt x="14605" y="3575"/>
                </a:cubicBezTo>
                <a:cubicBezTo>
                  <a:pt x="14504" y="3575"/>
                  <a:pt x="14402" y="3580"/>
                  <a:pt x="14301" y="3592"/>
                </a:cubicBezTo>
                <a:cubicBezTo>
                  <a:pt x="14356" y="2338"/>
                  <a:pt x="14272" y="817"/>
                  <a:pt x="13172" y="213"/>
                </a:cubicBezTo>
                <a:cubicBezTo>
                  <a:pt x="12908" y="68"/>
                  <a:pt x="12612" y="1"/>
                  <a:pt x="12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462;p35"/>
          <p:cNvGrpSpPr/>
          <p:nvPr/>
        </p:nvGrpSpPr>
        <p:grpSpPr>
          <a:xfrm>
            <a:off x="4419608" y="429910"/>
            <a:ext cx="433637" cy="524051"/>
            <a:chOff x="4258100" y="4122500"/>
            <a:chExt cx="271125" cy="327675"/>
          </a:xfrm>
        </p:grpSpPr>
        <p:sp>
          <p:nvSpPr>
            <p:cNvPr id="6" name="Google Shape;463;p35"/>
            <p:cNvSpPr/>
            <p:nvPr/>
          </p:nvSpPr>
          <p:spPr>
            <a:xfrm>
              <a:off x="4429950" y="4327300"/>
              <a:ext cx="32900" cy="102025"/>
            </a:xfrm>
            <a:custGeom>
              <a:avLst/>
              <a:gdLst/>
              <a:ahLst/>
              <a:cxnLst/>
              <a:rect l="l" t="t" r="r" b="b"/>
              <a:pathLst>
                <a:path w="1316" h="4081" extrusionOk="0">
                  <a:moveTo>
                    <a:pt x="52" y="0"/>
                  </a:moveTo>
                  <a:cubicBezTo>
                    <a:pt x="26" y="0"/>
                    <a:pt x="1" y="19"/>
                    <a:pt x="2" y="52"/>
                  </a:cubicBezTo>
                  <a:cubicBezTo>
                    <a:pt x="10" y="367"/>
                    <a:pt x="37" y="683"/>
                    <a:pt x="81" y="995"/>
                  </a:cubicBezTo>
                  <a:cubicBezTo>
                    <a:pt x="106" y="1150"/>
                    <a:pt x="134" y="1306"/>
                    <a:pt x="153" y="1463"/>
                  </a:cubicBezTo>
                  <a:cubicBezTo>
                    <a:pt x="172" y="1619"/>
                    <a:pt x="186" y="1776"/>
                    <a:pt x="197" y="1934"/>
                  </a:cubicBezTo>
                  <a:cubicBezTo>
                    <a:pt x="217" y="2249"/>
                    <a:pt x="244" y="2563"/>
                    <a:pt x="278" y="2877"/>
                  </a:cubicBezTo>
                  <a:cubicBezTo>
                    <a:pt x="314" y="3190"/>
                    <a:pt x="332" y="3504"/>
                    <a:pt x="363" y="3819"/>
                  </a:cubicBezTo>
                  <a:cubicBezTo>
                    <a:pt x="368" y="3858"/>
                    <a:pt x="395" y="3892"/>
                    <a:pt x="432" y="3903"/>
                  </a:cubicBezTo>
                  <a:lnTo>
                    <a:pt x="434" y="3903"/>
                  </a:lnTo>
                  <a:cubicBezTo>
                    <a:pt x="563" y="3944"/>
                    <a:pt x="695" y="3978"/>
                    <a:pt x="827" y="4010"/>
                  </a:cubicBezTo>
                  <a:cubicBezTo>
                    <a:pt x="893" y="4026"/>
                    <a:pt x="961" y="4040"/>
                    <a:pt x="1028" y="4053"/>
                  </a:cubicBezTo>
                  <a:cubicBezTo>
                    <a:pt x="1061" y="4060"/>
                    <a:pt x="1095" y="4064"/>
                    <a:pt x="1129" y="4070"/>
                  </a:cubicBezTo>
                  <a:lnTo>
                    <a:pt x="1182" y="4077"/>
                  </a:lnTo>
                  <a:cubicBezTo>
                    <a:pt x="1199" y="4080"/>
                    <a:pt x="1217" y="4081"/>
                    <a:pt x="1235" y="4081"/>
                  </a:cubicBezTo>
                  <a:cubicBezTo>
                    <a:pt x="1241" y="4081"/>
                    <a:pt x="1247" y="4081"/>
                    <a:pt x="1253" y="4081"/>
                  </a:cubicBezTo>
                  <a:cubicBezTo>
                    <a:pt x="1315" y="4072"/>
                    <a:pt x="1305" y="3983"/>
                    <a:pt x="1248" y="3983"/>
                  </a:cubicBezTo>
                  <a:cubicBezTo>
                    <a:pt x="1245" y="3983"/>
                    <a:pt x="1241" y="3983"/>
                    <a:pt x="1237" y="3984"/>
                  </a:cubicBezTo>
                  <a:cubicBezTo>
                    <a:pt x="1246" y="3980"/>
                    <a:pt x="1220" y="3974"/>
                    <a:pt x="1208" y="3968"/>
                  </a:cubicBezTo>
                  <a:lnTo>
                    <a:pt x="1162" y="3950"/>
                  </a:lnTo>
                  <a:lnTo>
                    <a:pt x="1068" y="3913"/>
                  </a:lnTo>
                  <a:cubicBezTo>
                    <a:pt x="1005" y="3890"/>
                    <a:pt x="942" y="3864"/>
                    <a:pt x="878" y="3841"/>
                  </a:cubicBezTo>
                  <a:cubicBezTo>
                    <a:pt x="771" y="3803"/>
                    <a:pt x="664" y="3765"/>
                    <a:pt x="556" y="3730"/>
                  </a:cubicBezTo>
                  <a:lnTo>
                    <a:pt x="556" y="3730"/>
                  </a:lnTo>
                  <a:cubicBezTo>
                    <a:pt x="519" y="3439"/>
                    <a:pt x="474" y="3149"/>
                    <a:pt x="443" y="2857"/>
                  </a:cubicBezTo>
                  <a:cubicBezTo>
                    <a:pt x="407" y="2544"/>
                    <a:pt x="366" y="2232"/>
                    <a:pt x="317" y="1920"/>
                  </a:cubicBezTo>
                  <a:cubicBezTo>
                    <a:pt x="295" y="1763"/>
                    <a:pt x="274" y="1607"/>
                    <a:pt x="258" y="1450"/>
                  </a:cubicBezTo>
                  <a:cubicBezTo>
                    <a:pt x="242" y="1293"/>
                    <a:pt x="238" y="1135"/>
                    <a:pt x="228" y="978"/>
                  </a:cubicBezTo>
                  <a:cubicBezTo>
                    <a:pt x="202" y="663"/>
                    <a:pt x="160" y="350"/>
                    <a:pt x="99" y="40"/>
                  </a:cubicBezTo>
                  <a:lnTo>
                    <a:pt x="99" y="41"/>
                  </a:lnTo>
                  <a:cubicBezTo>
                    <a:pt x="95" y="13"/>
                    <a:pt x="73" y="0"/>
                    <a:pt x="52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64;p35"/>
            <p:cNvSpPr/>
            <p:nvPr/>
          </p:nvSpPr>
          <p:spPr>
            <a:xfrm>
              <a:off x="4438800" y="4419975"/>
              <a:ext cx="16775" cy="21250"/>
            </a:xfrm>
            <a:custGeom>
              <a:avLst/>
              <a:gdLst/>
              <a:ahLst/>
              <a:cxnLst/>
              <a:rect l="l" t="t" r="r" b="b"/>
              <a:pathLst>
                <a:path w="671" h="850" extrusionOk="0">
                  <a:moveTo>
                    <a:pt x="111" y="1"/>
                  </a:moveTo>
                  <a:cubicBezTo>
                    <a:pt x="54" y="1"/>
                    <a:pt x="1" y="50"/>
                    <a:pt x="13" y="117"/>
                  </a:cubicBezTo>
                  <a:lnTo>
                    <a:pt x="14" y="121"/>
                  </a:lnTo>
                  <a:cubicBezTo>
                    <a:pt x="56" y="358"/>
                    <a:pt x="106" y="592"/>
                    <a:pt x="186" y="820"/>
                  </a:cubicBezTo>
                  <a:lnTo>
                    <a:pt x="185" y="820"/>
                  </a:lnTo>
                  <a:cubicBezTo>
                    <a:pt x="192" y="840"/>
                    <a:pt x="208" y="849"/>
                    <a:pt x="225" y="849"/>
                  </a:cubicBezTo>
                  <a:cubicBezTo>
                    <a:pt x="246" y="849"/>
                    <a:pt x="267" y="834"/>
                    <a:pt x="266" y="807"/>
                  </a:cubicBezTo>
                  <a:lnTo>
                    <a:pt x="266" y="802"/>
                  </a:lnTo>
                  <a:cubicBezTo>
                    <a:pt x="268" y="655"/>
                    <a:pt x="259" y="510"/>
                    <a:pt x="243" y="367"/>
                  </a:cubicBezTo>
                  <a:lnTo>
                    <a:pt x="243" y="367"/>
                  </a:lnTo>
                  <a:cubicBezTo>
                    <a:pt x="353" y="467"/>
                    <a:pt x="469" y="561"/>
                    <a:pt x="596" y="645"/>
                  </a:cubicBezTo>
                  <a:lnTo>
                    <a:pt x="598" y="647"/>
                  </a:lnTo>
                  <a:cubicBezTo>
                    <a:pt x="605" y="652"/>
                    <a:pt x="612" y="654"/>
                    <a:pt x="619" y="654"/>
                  </a:cubicBezTo>
                  <a:cubicBezTo>
                    <a:pt x="647" y="654"/>
                    <a:pt x="670" y="622"/>
                    <a:pt x="652" y="593"/>
                  </a:cubicBezTo>
                  <a:cubicBezTo>
                    <a:pt x="518" y="385"/>
                    <a:pt x="353" y="204"/>
                    <a:pt x="180" y="30"/>
                  </a:cubicBezTo>
                  <a:cubicBezTo>
                    <a:pt x="159" y="10"/>
                    <a:pt x="135" y="1"/>
                    <a:pt x="111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65;p35"/>
            <p:cNvSpPr/>
            <p:nvPr/>
          </p:nvSpPr>
          <p:spPr>
            <a:xfrm>
              <a:off x="4258100" y="4125375"/>
              <a:ext cx="254050" cy="219350"/>
            </a:xfrm>
            <a:custGeom>
              <a:avLst/>
              <a:gdLst/>
              <a:ahLst/>
              <a:cxnLst/>
              <a:rect l="l" t="t" r="r" b="b"/>
              <a:pathLst>
                <a:path w="10162" h="8774" extrusionOk="0">
                  <a:moveTo>
                    <a:pt x="7046" y="0"/>
                  </a:moveTo>
                  <a:cubicBezTo>
                    <a:pt x="6628" y="0"/>
                    <a:pt x="6148" y="101"/>
                    <a:pt x="5597" y="331"/>
                  </a:cubicBezTo>
                  <a:cubicBezTo>
                    <a:pt x="4564" y="760"/>
                    <a:pt x="5233" y="3561"/>
                    <a:pt x="3570" y="3842"/>
                  </a:cubicBezTo>
                  <a:cubicBezTo>
                    <a:pt x="1906" y="4124"/>
                    <a:pt x="593" y="3913"/>
                    <a:pt x="291" y="4719"/>
                  </a:cubicBezTo>
                  <a:cubicBezTo>
                    <a:pt x="0" y="5495"/>
                    <a:pt x="3001" y="8774"/>
                    <a:pt x="5660" y="8774"/>
                  </a:cubicBezTo>
                  <a:cubicBezTo>
                    <a:pt x="5756" y="8774"/>
                    <a:pt x="5852" y="8769"/>
                    <a:pt x="5948" y="8761"/>
                  </a:cubicBezTo>
                  <a:cubicBezTo>
                    <a:pt x="8674" y="8506"/>
                    <a:pt x="10161" y="6690"/>
                    <a:pt x="9964" y="4752"/>
                  </a:cubicBezTo>
                  <a:cubicBezTo>
                    <a:pt x="9796" y="3111"/>
                    <a:pt x="9367" y="0"/>
                    <a:pt x="70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66;p35"/>
            <p:cNvSpPr/>
            <p:nvPr/>
          </p:nvSpPr>
          <p:spPr>
            <a:xfrm>
              <a:off x="4310050" y="4185950"/>
              <a:ext cx="93825" cy="70850"/>
            </a:xfrm>
            <a:custGeom>
              <a:avLst/>
              <a:gdLst/>
              <a:ahLst/>
              <a:cxnLst/>
              <a:rect l="l" t="t" r="r" b="b"/>
              <a:pathLst>
                <a:path w="3753" h="2834" extrusionOk="0">
                  <a:moveTo>
                    <a:pt x="573" y="0"/>
                  </a:moveTo>
                  <a:cubicBezTo>
                    <a:pt x="556" y="0"/>
                    <a:pt x="542" y="3"/>
                    <a:pt x="531" y="8"/>
                  </a:cubicBezTo>
                  <a:cubicBezTo>
                    <a:pt x="221" y="162"/>
                    <a:pt x="1" y="2306"/>
                    <a:pt x="1360" y="2670"/>
                  </a:cubicBezTo>
                  <a:cubicBezTo>
                    <a:pt x="1767" y="2779"/>
                    <a:pt x="2142" y="2833"/>
                    <a:pt x="2469" y="2833"/>
                  </a:cubicBezTo>
                  <a:cubicBezTo>
                    <a:pt x="3234" y="2833"/>
                    <a:pt x="3734" y="2538"/>
                    <a:pt x="3753" y="1964"/>
                  </a:cubicBezTo>
                  <a:cubicBezTo>
                    <a:pt x="3753" y="1964"/>
                    <a:pt x="1044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67;p35"/>
            <p:cNvSpPr/>
            <p:nvPr/>
          </p:nvSpPr>
          <p:spPr>
            <a:xfrm>
              <a:off x="4261775" y="4191275"/>
              <a:ext cx="249550" cy="155500"/>
            </a:xfrm>
            <a:custGeom>
              <a:avLst/>
              <a:gdLst/>
              <a:ahLst/>
              <a:cxnLst/>
              <a:rect l="l" t="t" r="r" b="b"/>
              <a:pathLst>
                <a:path w="9982" h="6220" extrusionOk="0">
                  <a:moveTo>
                    <a:pt x="9596" y="0"/>
                  </a:moveTo>
                  <a:cubicBezTo>
                    <a:pt x="9549" y="0"/>
                    <a:pt x="9502" y="36"/>
                    <a:pt x="9504" y="94"/>
                  </a:cubicBezTo>
                  <a:cubicBezTo>
                    <a:pt x="9504" y="94"/>
                    <a:pt x="9503" y="114"/>
                    <a:pt x="9507" y="148"/>
                  </a:cubicBezTo>
                  <a:cubicBezTo>
                    <a:pt x="9509" y="184"/>
                    <a:pt x="9513" y="236"/>
                    <a:pt x="9518" y="304"/>
                  </a:cubicBezTo>
                  <a:cubicBezTo>
                    <a:pt x="9532" y="436"/>
                    <a:pt x="9552" y="630"/>
                    <a:pt x="9576" y="876"/>
                  </a:cubicBezTo>
                  <a:cubicBezTo>
                    <a:pt x="9598" y="1121"/>
                    <a:pt x="9656" y="1417"/>
                    <a:pt x="9661" y="1762"/>
                  </a:cubicBezTo>
                  <a:cubicBezTo>
                    <a:pt x="9661" y="2106"/>
                    <a:pt x="9644" y="2495"/>
                    <a:pt x="9554" y="2914"/>
                  </a:cubicBezTo>
                  <a:cubicBezTo>
                    <a:pt x="9471" y="3326"/>
                    <a:pt x="9333" y="3773"/>
                    <a:pt x="9102" y="4195"/>
                  </a:cubicBezTo>
                  <a:cubicBezTo>
                    <a:pt x="8870" y="4618"/>
                    <a:pt x="8540" y="5017"/>
                    <a:pt x="8110" y="5320"/>
                  </a:cubicBezTo>
                  <a:cubicBezTo>
                    <a:pt x="7680" y="5626"/>
                    <a:pt x="7162" y="5828"/>
                    <a:pt x="6613" y="5934"/>
                  </a:cubicBezTo>
                  <a:cubicBezTo>
                    <a:pt x="6262" y="6001"/>
                    <a:pt x="5901" y="6028"/>
                    <a:pt x="5537" y="6028"/>
                  </a:cubicBezTo>
                  <a:cubicBezTo>
                    <a:pt x="5330" y="6028"/>
                    <a:pt x="5121" y="6019"/>
                    <a:pt x="4913" y="6003"/>
                  </a:cubicBezTo>
                  <a:cubicBezTo>
                    <a:pt x="4628" y="5977"/>
                    <a:pt x="4343" y="5945"/>
                    <a:pt x="4060" y="5892"/>
                  </a:cubicBezTo>
                  <a:cubicBezTo>
                    <a:pt x="3783" y="5848"/>
                    <a:pt x="3509" y="5777"/>
                    <a:pt x="3245" y="5679"/>
                  </a:cubicBezTo>
                  <a:cubicBezTo>
                    <a:pt x="2722" y="5482"/>
                    <a:pt x="2256" y="5178"/>
                    <a:pt x="1867" y="4820"/>
                  </a:cubicBezTo>
                  <a:cubicBezTo>
                    <a:pt x="1493" y="4473"/>
                    <a:pt x="1170" y="4075"/>
                    <a:pt x="908" y="3639"/>
                  </a:cubicBezTo>
                  <a:cubicBezTo>
                    <a:pt x="654" y="3224"/>
                    <a:pt x="466" y="2798"/>
                    <a:pt x="357" y="2395"/>
                  </a:cubicBezTo>
                  <a:cubicBezTo>
                    <a:pt x="303" y="2194"/>
                    <a:pt x="269" y="1993"/>
                    <a:pt x="276" y="1823"/>
                  </a:cubicBezTo>
                  <a:cubicBezTo>
                    <a:pt x="277" y="1787"/>
                    <a:pt x="284" y="1751"/>
                    <a:pt x="295" y="1716"/>
                  </a:cubicBezTo>
                  <a:cubicBezTo>
                    <a:pt x="298" y="1707"/>
                    <a:pt x="302" y="1699"/>
                    <a:pt x="307" y="1691"/>
                  </a:cubicBezTo>
                  <a:cubicBezTo>
                    <a:pt x="315" y="1686"/>
                    <a:pt x="323" y="1680"/>
                    <a:pt x="332" y="1676"/>
                  </a:cubicBezTo>
                  <a:cubicBezTo>
                    <a:pt x="375" y="1653"/>
                    <a:pt x="467" y="1633"/>
                    <a:pt x="545" y="1625"/>
                  </a:cubicBezTo>
                  <a:cubicBezTo>
                    <a:pt x="878" y="1596"/>
                    <a:pt x="1195" y="1613"/>
                    <a:pt x="1449" y="1602"/>
                  </a:cubicBezTo>
                  <a:cubicBezTo>
                    <a:pt x="1962" y="1590"/>
                    <a:pt x="2256" y="1537"/>
                    <a:pt x="2256" y="1537"/>
                  </a:cubicBezTo>
                  <a:lnTo>
                    <a:pt x="2260" y="1536"/>
                  </a:lnTo>
                  <a:cubicBezTo>
                    <a:pt x="2308" y="1528"/>
                    <a:pt x="2341" y="1483"/>
                    <a:pt x="2333" y="1435"/>
                  </a:cubicBezTo>
                  <a:cubicBezTo>
                    <a:pt x="2326" y="1391"/>
                    <a:pt x="2289" y="1361"/>
                    <a:pt x="2246" y="1361"/>
                  </a:cubicBezTo>
                  <a:cubicBezTo>
                    <a:pt x="2242" y="1361"/>
                    <a:pt x="2237" y="1361"/>
                    <a:pt x="2232" y="1362"/>
                  </a:cubicBezTo>
                  <a:cubicBezTo>
                    <a:pt x="2232" y="1362"/>
                    <a:pt x="2026" y="1390"/>
                    <a:pt x="1650" y="1390"/>
                  </a:cubicBezTo>
                  <a:cubicBezTo>
                    <a:pt x="1587" y="1390"/>
                    <a:pt x="1520" y="1389"/>
                    <a:pt x="1448" y="1388"/>
                  </a:cubicBezTo>
                  <a:cubicBezTo>
                    <a:pt x="1270" y="1385"/>
                    <a:pt x="1070" y="1372"/>
                    <a:pt x="837" y="1372"/>
                  </a:cubicBezTo>
                  <a:cubicBezTo>
                    <a:pt x="738" y="1372"/>
                    <a:pt x="633" y="1374"/>
                    <a:pt x="522" y="1381"/>
                  </a:cubicBezTo>
                  <a:cubicBezTo>
                    <a:pt x="425" y="1392"/>
                    <a:pt x="332" y="1396"/>
                    <a:pt x="206" y="1457"/>
                  </a:cubicBezTo>
                  <a:cubicBezTo>
                    <a:pt x="195" y="1464"/>
                    <a:pt x="183" y="1470"/>
                    <a:pt x="171" y="1478"/>
                  </a:cubicBezTo>
                  <a:cubicBezTo>
                    <a:pt x="151" y="1491"/>
                    <a:pt x="133" y="1507"/>
                    <a:pt x="117" y="1524"/>
                  </a:cubicBezTo>
                  <a:cubicBezTo>
                    <a:pt x="92" y="1553"/>
                    <a:pt x="71" y="1587"/>
                    <a:pt x="58" y="1623"/>
                  </a:cubicBezTo>
                  <a:cubicBezTo>
                    <a:pt x="36" y="1680"/>
                    <a:pt x="22" y="1741"/>
                    <a:pt x="18" y="1803"/>
                  </a:cubicBezTo>
                  <a:cubicBezTo>
                    <a:pt x="0" y="2029"/>
                    <a:pt x="43" y="2244"/>
                    <a:pt x="97" y="2464"/>
                  </a:cubicBezTo>
                  <a:cubicBezTo>
                    <a:pt x="211" y="2900"/>
                    <a:pt x="404" y="3347"/>
                    <a:pt x="667" y="3786"/>
                  </a:cubicBezTo>
                  <a:cubicBezTo>
                    <a:pt x="936" y="4219"/>
                    <a:pt x="1274" y="4647"/>
                    <a:pt x="1699" y="5010"/>
                  </a:cubicBezTo>
                  <a:cubicBezTo>
                    <a:pt x="2359" y="5581"/>
                    <a:pt x="3167" y="5951"/>
                    <a:pt x="4029" y="6077"/>
                  </a:cubicBezTo>
                  <a:cubicBezTo>
                    <a:pt x="4317" y="6127"/>
                    <a:pt x="4608" y="6161"/>
                    <a:pt x="4898" y="6190"/>
                  </a:cubicBezTo>
                  <a:cubicBezTo>
                    <a:pt x="5121" y="6209"/>
                    <a:pt x="5345" y="6219"/>
                    <a:pt x="5568" y="6219"/>
                  </a:cubicBezTo>
                  <a:cubicBezTo>
                    <a:pt x="5931" y="6219"/>
                    <a:pt x="6294" y="6192"/>
                    <a:pt x="6649" y="6131"/>
                  </a:cubicBezTo>
                  <a:cubicBezTo>
                    <a:pt x="7222" y="6030"/>
                    <a:pt x="7776" y="5825"/>
                    <a:pt x="8239" y="5507"/>
                  </a:cubicBezTo>
                  <a:cubicBezTo>
                    <a:pt x="8705" y="5189"/>
                    <a:pt x="9069" y="4765"/>
                    <a:pt x="9322" y="4318"/>
                  </a:cubicBezTo>
                  <a:cubicBezTo>
                    <a:pt x="9575" y="3868"/>
                    <a:pt x="9728" y="3406"/>
                    <a:pt x="9823" y="2968"/>
                  </a:cubicBezTo>
                  <a:cubicBezTo>
                    <a:pt x="9918" y="2537"/>
                    <a:pt x="9966" y="2126"/>
                    <a:pt x="9969" y="1764"/>
                  </a:cubicBezTo>
                  <a:cubicBezTo>
                    <a:pt x="9982" y="1402"/>
                    <a:pt x="9981" y="1083"/>
                    <a:pt x="9932" y="825"/>
                  </a:cubicBezTo>
                  <a:cubicBezTo>
                    <a:pt x="9882" y="568"/>
                    <a:pt x="9819" y="374"/>
                    <a:pt x="9765" y="242"/>
                  </a:cubicBezTo>
                  <a:cubicBezTo>
                    <a:pt x="9738" y="175"/>
                    <a:pt x="9708" y="111"/>
                    <a:pt x="9674" y="49"/>
                  </a:cubicBezTo>
                  <a:lnTo>
                    <a:pt x="9673" y="45"/>
                  </a:lnTo>
                  <a:cubicBezTo>
                    <a:pt x="9655" y="14"/>
                    <a:pt x="9625" y="0"/>
                    <a:pt x="9596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68;p35"/>
            <p:cNvSpPr/>
            <p:nvPr/>
          </p:nvSpPr>
          <p:spPr>
            <a:xfrm>
              <a:off x="4359100" y="4122500"/>
              <a:ext cx="135950" cy="75750"/>
            </a:xfrm>
            <a:custGeom>
              <a:avLst/>
              <a:gdLst/>
              <a:ahLst/>
              <a:cxnLst/>
              <a:rect l="l" t="t" r="r" b="b"/>
              <a:pathLst>
                <a:path w="5438" h="3030" extrusionOk="0">
                  <a:moveTo>
                    <a:pt x="2690" y="0"/>
                  </a:moveTo>
                  <a:cubicBezTo>
                    <a:pt x="2555" y="0"/>
                    <a:pt x="2419" y="8"/>
                    <a:pt x="2283" y="26"/>
                  </a:cubicBezTo>
                  <a:cubicBezTo>
                    <a:pt x="2032" y="58"/>
                    <a:pt x="1789" y="131"/>
                    <a:pt x="1561" y="242"/>
                  </a:cubicBezTo>
                  <a:cubicBezTo>
                    <a:pt x="1332" y="352"/>
                    <a:pt x="1136" y="517"/>
                    <a:pt x="977" y="694"/>
                  </a:cubicBezTo>
                  <a:cubicBezTo>
                    <a:pt x="820" y="874"/>
                    <a:pt x="704" y="1070"/>
                    <a:pt x="609" y="1258"/>
                  </a:cubicBezTo>
                  <a:cubicBezTo>
                    <a:pt x="525" y="1434"/>
                    <a:pt x="452" y="1614"/>
                    <a:pt x="390" y="1799"/>
                  </a:cubicBezTo>
                  <a:cubicBezTo>
                    <a:pt x="271" y="2136"/>
                    <a:pt x="194" y="2417"/>
                    <a:pt x="130" y="2609"/>
                  </a:cubicBezTo>
                  <a:cubicBezTo>
                    <a:pt x="67" y="2798"/>
                    <a:pt x="25" y="2909"/>
                    <a:pt x="25" y="2909"/>
                  </a:cubicBezTo>
                  <a:lnTo>
                    <a:pt x="25" y="2910"/>
                  </a:lnTo>
                  <a:cubicBezTo>
                    <a:pt x="1" y="2978"/>
                    <a:pt x="55" y="3029"/>
                    <a:pt x="110" y="3029"/>
                  </a:cubicBezTo>
                  <a:cubicBezTo>
                    <a:pt x="138" y="3029"/>
                    <a:pt x="166" y="3016"/>
                    <a:pt x="185" y="2984"/>
                  </a:cubicBezTo>
                  <a:lnTo>
                    <a:pt x="187" y="2980"/>
                  </a:lnTo>
                  <a:cubicBezTo>
                    <a:pt x="187" y="2980"/>
                    <a:pt x="244" y="2878"/>
                    <a:pt x="327" y="2685"/>
                  </a:cubicBezTo>
                  <a:cubicBezTo>
                    <a:pt x="413" y="2496"/>
                    <a:pt x="518" y="2220"/>
                    <a:pt x="650" y="1900"/>
                  </a:cubicBezTo>
                  <a:cubicBezTo>
                    <a:pt x="787" y="1584"/>
                    <a:pt x="957" y="1219"/>
                    <a:pt x="1232" y="924"/>
                  </a:cubicBezTo>
                  <a:cubicBezTo>
                    <a:pt x="1370" y="775"/>
                    <a:pt x="1536" y="653"/>
                    <a:pt x="1720" y="564"/>
                  </a:cubicBezTo>
                  <a:cubicBezTo>
                    <a:pt x="1913" y="472"/>
                    <a:pt x="2120" y="412"/>
                    <a:pt x="2333" y="387"/>
                  </a:cubicBezTo>
                  <a:cubicBezTo>
                    <a:pt x="2477" y="368"/>
                    <a:pt x="2623" y="359"/>
                    <a:pt x="2769" y="359"/>
                  </a:cubicBezTo>
                  <a:cubicBezTo>
                    <a:pt x="2844" y="359"/>
                    <a:pt x="2919" y="361"/>
                    <a:pt x="2994" y="366"/>
                  </a:cubicBezTo>
                  <a:lnTo>
                    <a:pt x="3152" y="377"/>
                  </a:lnTo>
                  <a:cubicBezTo>
                    <a:pt x="3209" y="381"/>
                    <a:pt x="3268" y="382"/>
                    <a:pt x="3322" y="389"/>
                  </a:cubicBezTo>
                  <a:cubicBezTo>
                    <a:pt x="3371" y="397"/>
                    <a:pt x="3422" y="404"/>
                    <a:pt x="3471" y="414"/>
                  </a:cubicBezTo>
                  <a:lnTo>
                    <a:pt x="3620" y="456"/>
                  </a:lnTo>
                  <a:cubicBezTo>
                    <a:pt x="3818" y="517"/>
                    <a:pt x="3995" y="610"/>
                    <a:pt x="4163" y="701"/>
                  </a:cubicBezTo>
                  <a:cubicBezTo>
                    <a:pt x="4333" y="791"/>
                    <a:pt x="4486" y="898"/>
                    <a:pt x="4604" y="1022"/>
                  </a:cubicBezTo>
                  <a:cubicBezTo>
                    <a:pt x="4722" y="1145"/>
                    <a:pt x="4794" y="1289"/>
                    <a:pt x="4869" y="1404"/>
                  </a:cubicBezTo>
                  <a:cubicBezTo>
                    <a:pt x="4947" y="1516"/>
                    <a:pt x="5021" y="1612"/>
                    <a:pt x="5075" y="1694"/>
                  </a:cubicBezTo>
                  <a:lnTo>
                    <a:pt x="5212" y="1882"/>
                  </a:lnTo>
                  <a:cubicBezTo>
                    <a:pt x="5245" y="1926"/>
                    <a:pt x="5264" y="1949"/>
                    <a:pt x="5264" y="1949"/>
                  </a:cubicBezTo>
                  <a:lnTo>
                    <a:pt x="5267" y="1952"/>
                  </a:lnTo>
                  <a:cubicBezTo>
                    <a:pt x="5286" y="1972"/>
                    <a:pt x="5309" y="1981"/>
                    <a:pt x="5332" y="1981"/>
                  </a:cubicBezTo>
                  <a:cubicBezTo>
                    <a:pt x="5386" y="1981"/>
                    <a:pt x="5437" y="1932"/>
                    <a:pt x="5422" y="1868"/>
                  </a:cubicBezTo>
                  <a:cubicBezTo>
                    <a:pt x="5422" y="1868"/>
                    <a:pt x="5414" y="1839"/>
                    <a:pt x="5395" y="1786"/>
                  </a:cubicBezTo>
                  <a:cubicBezTo>
                    <a:pt x="5368" y="1708"/>
                    <a:pt x="5336" y="1632"/>
                    <a:pt x="5298" y="1560"/>
                  </a:cubicBezTo>
                  <a:cubicBezTo>
                    <a:pt x="5271" y="1508"/>
                    <a:pt x="5242" y="1457"/>
                    <a:pt x="5210" y="1408"/>
                  </a:cubicBezTo>
                  <a:cubicBezTo>
                    <a:pt x="5176" y="1348"/>
                    <a:pt x="5136" y="1291"/>
                    <a:pt x="5092" y="1237"/>
                  </a:cubicBezTo>
                  <a:cubicBezTo>
                    <a:pt x="5000" y="1120"/>
                    <a:pt x="4864" y="1016"/>
                    <a:pt x="4736" y="890"/>
                  </a:cubicBezTo>
                  <a:cubicBezTo>
                    <a:pt x="4599" y="749"/>
                    <a:pt x="4455" y="615"/>
                    <a:pt x="4304" y="490"/>
                  </a:cubicBezTo>
                  <a:cubicBezTo>
                    <a:pt x="4137" y="359"/>
                    <a:pt x="3937" y="251"/>
                    <a:pt x="3717" y="171"/>
                  </a:cubicBezTo>
                  <a:lnTo>
                    <a:pt x="3548" y="117"/>
                  </a:lnTo>
                  <a:lnTo>
                    <a:pt x="3369" y="70"/>
                  </a:lnTo>
                  <a:lnTo>
                    <a:pt x="3201" y="32"/>
                  </a:lnTo>
                  <a:cubicBezTo>
                    <a:pt x="3131" y="20"/>
                    <a:pt x="3079" y="21"/>
                    <a:pt x="3017" y="13"/>
                  </a:cubicBezTo>
                  <a:cubicBezTo>
                    <a:pt x="2910" y="5"/>
                    <a:pt x="2800" y="0"/>
                    <a:pt x="2690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69;p35"/>
            <p:cNvSpPr/>
            <p:nvPr/>
          </p:nvSpPr>
          <p:spPr>
            <a:xfrm>
              <a:off x="4457375" y="4164975"/>
              <a:ext cx="12400" cy="13450"/>
            </a:xfrm>
            <a:custGeom>
              <a:avLst/>
              <a:gdLst/>
              <a:ahLst/>
              <a:cxnLst/>
              <a:rect l="l" t="t" r="r" b="b"/>
              <a:pathLst>
                <a:path w="496" h="538" extrusionOk="0">
                  <a:moveTo>
                    <a:pt x="236" y="0"/>
                  </a:moveTo>
                  <a:cubicBezTo>
                    <a:pt x="226" y="0"/>
                    <a:pt x="216" y="1"/>
                    <a:pt x="205" y="3"/>
                  </a:cubicBezTo>
                  <a:cubicBezTo>
                    <a:pt x="82" y="23"/>
                    <a:pt x="0" y="159"/>
                    <a:pt x="25" y="306"/>
                  </a:cubicBezTo>
                  <a:cubicBezTo>
                    <a:pt x="47" y="440"/>
                    <a:pt x="150" y="537"/>
                    <a:pt x="262" y="537"/>
                  </a:cubicBezTo>
                  <a:cubicBezTo>
                    <a:pt x="272" y="537"/>
                    <a:pt x="282" y="537"/>
                    <a:pt x="292" y="535"/>
                  </a:cubicBezTo>
                  <a:cubicBezTo>
                    <a:pt x="415" y="515"/>
                    <a:pt x="496" y="378"/>
                    <a:pt x="472" y="233"/>
                  </a:cubicBezTo>
                  <a:cubicBezTo>
                    <a:pt x="450" y="98"/>
                    <a:pt x="348" y="0"/>
                    <a:pt x="236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0;p35"/>
            <p:cNvSpPr/>
            <p:nvPr/>
          </p:nvSpPr>
          <p:spPr>
            <a:xfrm>
              <a:off x="4476100" y="4147525"/>
              <a:ext cx="52275" cy="48850"/>
            </a:xfrm>
            <a:custGeom>
              <a:avLst/>
              <a:gdLst/>
              <a:ahLst/>
              <a:cxnLst/>
              <a:rect l="l" t="t" r="r" b="b"/>
              <a:pathLst>
                <a:path w="2091" h="1954" extrusionOk="0">
                  <a:moveTo>
                    <a:pt x="1690" y="1"/>
                  </a:moveTo>
                  <a:cubicBezTo>
                    <a:pt x="1354" y="1"/>
                    <a:pt x="11" y="1319"/>
                    <a:pt x="6" y="1543"/>
                  </a:cubicBezTo>
                  <a:cubicBezTo>
                    <a:pt x="0" y="1806"/>
                    <a:pt x="888" y="1953"/>
                    <a:pt x="1493" y="1953"/>
                  </a:cubicBezTo>
                  <a:cubicBezTo>
                    <a:pt x="1789" y="1953"/>
                    <a:pt x="2017" y="1918"/>
                    <a:pt x="2041" y="1844"/>
                  </a:cubicBezTo>
                  <a:cubicBezTo>
                    <a:pt x="2090" y="1692"/>
                    <a:pt x="891" y="1254"/>
                    <a:pt x="891" y="1254"/>
                  </a:cubicBezTo>
                  <a:cubicBezTo>
                    <a:pt x="1393" y="857"/>
                    <a:pt x="1880" y="35"/>
                    <a:pt x="1709" y="2"/>
                  </a:cubicBezTo>
                  <a:cubicBezTo>
                    <a:pt x="1703" y="1"/>
                    <a:pt x="1697" y="1"/>
                    <a:pt x="1690" y="1"/>
                  </a:cubicBezTo>
                  <a:close/>
                </a:path>
              </a:pathLst>
            </a:custGeom>
            <a:solidFill>
              <a:srgbClr val="FAA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1;p35"/>
            <p:cNvSpPr/>
            <p:nvPr/>
          </p:nvSpPr>
          <p:spPr>
            <a:xfrm>
              <a:off x="4473825" y="4145725"/>
              <a:ext cx="55400" cy="51900"/>
            </a:xfrm>
            <a:custGeom>
              <a:avLst/>
              <a:gdLst/>
              <a:ahLst/>
              <a:cxnLst/>
              <a:rect l="l" t="t" r="r" b="b"/>
              <a:pathLst>
                <a:path w="2216" h="2076" extrusionOk="0">
                  <a:moveTo>
                    <a:pt x="1781" y="146"/>
                  </a:moveTo>
                  <a:cubicBezTo>
                    <a:pt x="1784" y="147"/>
                    <a:pt x="1785" y="147"/>
                    <a:pt x="1782" y="147"/>
                  </a:cubicBezTo>
                  <a:cubicBezTo>
                    <a:pt x="1781" y="147"/>
                    <a:pt x="1780" y="146"/>
                    <a:pt x="1778" y="146"/>
                  </a:cubicBezTo>
                  <a:lnTo>
                    <a:pt x="1778" y="146"/>
                  </a:lnTo>
                  <a:cubicBezTo>
                    <a:pt x="1780" y="146"/>
                    <a:pt x="1781" y="146"/>
                    <a:pt x="1781" y="146"/>
                  </a:cubicBezTo>
                  <a:close/>
                  <a:moveTo>
                    <a:pt x="1763" y="147"/>
                  </a:moveTo>
                  <a:cubicBezTo>
                    <a:pt x="1763" y="147"/>
                    <a:pt x="1763" y="147"/>
                    <a:pt x="1763" y="147"/>
                  </a:cubicBezTo>
                  <a:cubicBezTo>
                    <a:pt x="1763" y="221"/>
                    <a:pt x="1728" y="318"/>
                    <a:pt x="1689" y="402"/>
                  </a:cubicBezTo>
                  <a:cubicBezTo>
                    <a:pt x="1647" y="489"/>
                    <a:pt x="1598" y="571"/>
                    <a:pt x="1542" y="650"/>
                  </a:cubicBezTo>
                  <a:cubicBezTo>
                    <a:pt x="1429" y="808"/>
                    <a:pt x="1301" y="956"/>
                    <a:pt x="1161" y="1091"/>
                  </a:cubicBezTo>
                  <a:cubicBezTo>
                    <a:pt x="1088" y="1158"/>
                    <a:pt x="1009" y="1216"/>
                    <a:pt x="923" y="1265"/>
                  </a:cubicBezTo>
                  <a:cubicBezTo>
                    <a:pt x="838" y="1316"/>
                    <a:pt x="749" y="1359"/>
                    <a:pt x="657" y="1394"/>
                  </a:cubicBezTo>
                  <a:cubicBezTo>
                    <a:pt x="502" y="1453"/>
                    <a:pt x="342" y="1498"/>
                    <a:pt x="180" y="1526"/>
                  </a:cubicBezTo>
                  <a:lnTo>
                    <a:pt x="180" y="1526"/>
                  </a:lnTo>
                  <a:cubicBezTo>
                    <a:pt x="211" y="1478"/>
                    <a:pt x="252" y="1431"/>
                    <a:pt x="289" y="1387"/>
                  </a:cubicBezTo>
                  <a:cubicBezTo>
                    <a:pt x="355" y="1314"/>
                    <a:pt x="426" y="1243"/>
                    <a:pt x="499" y="1173"/>
                  </a:cubicBezTo>
                  <a:lnTo>
                    <a:pt x="720" y="969"/>
                  </a:lnTo>
                  <a:cubicBezTo>
                    <a:pt x="793" y="900"/>
                    <a:pt x="869" y="836"/>
                    <a:pt x="940" y="765"/>
                  </a:cubicBezTo>
                  <a:cubicBezTo>
                    <a:pt x="1014" y="698"/>
                    <a:pt x="1080" y="622"/>
                    <a:pt x="1152" y="552"/>
                  </a:cubicBezTo>
                  <a:cubicBezTo>
                    <a:pt x="1223" y="482"/>
                    <a:pt x="1299" y="417"/>
                    <a:pt x="1380" y="358"/>
                  </a:cubicBezTo>
                  <a:cubicBezTo>
                    <a:pt x="1458" y="299"/>
                    <a:pt x="1541" y="246"/>
                    <a:pt x="1627" y="198"/>
                  </a:cubicBezTo>
                  <a:cubicBezTo>
                    <a:pt x="1666" y="176"/>
                    <a:pt x="1708" y="160"/>
                    <a:pt x="1751" y="148"/>
                  </a:cubicBezTo>
                  <a:cubicBezTo>
                    <a:pt x="1754" y="147"/>
                    <a:pt x="1759" y="147"/>
                    <a:pt x="1763" y="147"/>
                  </a:cubicBezTo>
                  <a:close/>
                  <a:moveTo>
                    <a:pt x="2065" y="1885"/>
                  </a:moveTo>
                  <a:cubicBezTo>
                    <a:pt x="2066" y="1885"/>
                    <a:pt x="2063" y="1891"/>
                    <a:pt x="2060" y="1893"/>
                  </a:cubicBezTo>
                  <a:cubicBezTo>
                    <a:pt x="2059" y="1894"/>
                    <a:pt x="2059" y="1894"/>
                    <a:pt x="2058" y="1894"/>
                  </a:cubicBezTo>
                  <a:lnTo>
                    <a:pt x="2058" y="1894"/>
                  </a:lnTo>
                  <a:cubicBezTo>
                    <a:pt x="2059" y="1892"/>
                    <a:pt x="2060" y="1889"/>
                    <a:pt x="2061" y="1887"/>
                  </a:cubicBezTo>
                  <a:lnTo>
                    <a:pt x="2061" y="1887"/>
                  </a:lnTo>
                  <a:lnTo>
                    <a:pt x="2059" y="1893"/>
                  </a:lnTo>
                  <a:cubicBezTo>
                    <a:pt x="2060" y="1891"/>
                    <a:pt x="2061" y="1889"/>
                    <a:pt x="2063" y="1887"/>
                  </a:cubicBezTo>
                  <a:cubicBezTo>
                    <a:pt x="2064" y="1886"/>
                    <a:pt x="2065" y="1885"/>
                    <a:pt x="2065" y="1885"/>
                  </a:cubicBezTo>
                  <a:close/>
                  <a:moveTo>
                    <a:pt x="177" y="1697"/>
                  </a:moveTo>
                  <a:lnTo>
                    <a:pt x="177" y="1697"/>
                  </a:lnTo>
                  <a:cubicBezTo>
                    <a:pt x="502" y="1725"/>
                    <a:pt x="827" y="1754"/>
                    <a:pt x="1150" y="1798"/>
                  </a:cubicBezTo>
                  <a:lnTo>
                    <a:pt x="1673" y="1878"/>
                  </a:lnTo>
                  <a:cubicBezTo>
                    <a:pt x="1759" y="1893"/>
                    <a:pt x="1847" y="1902"/>
                    <a:pt x="1929" y="1918"/>
                  </a:cubicBezTo>
                  <a:cubicBezTo>
                    <a:pt x="1949" y="1922"/>
                    <a:pt x="1969" y="1926"/>
                    <a:pt x="1989" y="1930"/>
                  </a:cubicBezTo>
                  <a:lnTo>
                    <a:pt x="1989" y="1930"/>
                  </a:lnTo>
                  <a:cubicBezTo>
                    <a:pt x="1942" y="1946"/>
                    <a:pt x="1886" y="1956"/>
                    <a:pt x="1835" y="1963"/>
                  </a:cubicBezTo>
                  <a:cubicBezTo>
                    <a:pt x="1749" y="1971"/>
                    <a:pt x="1661" y="1975"/>
                    <a:pt x="1573" y="1975"/>
                  </a:cubicBezTo>
                  <a:cubicBezTo>
                    <a:pt x="1398" y="1969"/>
                    <a:pt x="1222" y="1954"/>
                    <a:pt x="1048" y="1930"/>
                  </a:cubicBezTo>
                  <a:cubicBezTo>
                    <a:pt x="874" y="1906"/>
                    <a:pt x="702" y="1878"/>
                    <a:pt x="532" y="1842"/>
                  </a:cubicBezTo>
                  <a:cubicBezTo>
                    <a:pt x="447" y="1824"/>
                    <a:pt x="365" y="1799"/>
                    <a:pt x="285" y="1765"/>
                  </a:cubicBezTo>
                  <a:cubicBezTo>
                    <a:pt x="246" y="1749"/>
                    <a:pt x="206" y="1725"/>
                    <a:pt x="177" y="1697"/>
                  </a:cubicBezTo>
                  <a:close/>
                  <a:moveTo>
                    <a:pt x="1780" y="1"/>
                  </a:moveTo>
                  <a:cubicBezTo>
                    <a:pt x="1755" y="1"/>
                    <a:pt x="1739" y="8"/>
                    <a:pt x="1717" y="11"/>
                  </a:cubicBezTo>
                  <a:cubicBezTo>
                    <a:pt x="1663" y="28"/>
                    <a:pt x="1612" y="52"/>
                    <a:pt x="1563" y="82"/>
                  </a:cubicBezTo>
                  <a:cubicBezTo>
                    <a:pt x="1473" y="135"/>
                    <a:pt x="1387" y="194"/>
                    <a:pt x="1306" y="258"/>
                  </a:cubicBezTo>
                  <a:cubicBezTo>
                    <a:pt x="1225" y="321"/>
                    <a:pt x="1143" y="383"/>
                    <a:pt x="1061" y="445"/>
                  </a:cubicBezTo>
                  <a:cubicBezTo>
                    <a:pt x="978" y="505"/>
                    <a:pt x="894" y="565"/>
                    <a:pt x="820" y="635"/>
                  </a:cubicBezTo>
                  <a:cubicBezTo>
                    <a:pt x="741" y="700"/>
                    <a:pt x="674" y="777"/>
                    <a:pt x="602" y="850"/>
                  </a:cubicBezTo>
                  <a:cubicBezTo>
                    <a:pt x="530" y="924"/>
                    <a:pt x="466" y="1004"/>
                    <a:pt x="401" y="1083"/>
                  </a:cubicBezTo>
                  <a:cubicBezTo>
                    <a:pt x="337" y="1162"/>
                    <a:pt x="273" y="1242"/>
                    <a:pt x="215" y="1328"/>
                  </a:cubicBezTo>
                  <a:cubicBezTo>
                    <a:pt x="168" y="1396"/>
                    <a:pt x="114" y="1457"/>
                    <a:pt x="81" y="1541"/>
                  </a:cubicBezTo>
                  <a:lnTo>
                    <a:pt x="81" y="1541"/>
                  </a:lnTo>
                  <a:cubicBezTo>
                    <a:pt x="1" y="1556"/>
                    <a:pt x="1" y="1670"/>
                    <a:pt x="77" y="1687"/>
                  </a:cubicBezTo>
                  <a:lnTo>
                    <a:pt x="77" y="1687"/>
                  </a:lnTo>
                  <a:cubicBezTo>
                    <a:pt x="91" y="1715"/>
                    <a:pt x="111" y="1739"/>
                    <a:pt x="131" y="1757"/>
                  </a:cubicBezTo>
                  <a:cubicBezTo>
                    <a:pt x="167" y="1789"/>
                    <a:pt x="207" y="1816"/>
                    <a:pt x="249" y="1838"/>
                  </a:cubicBezTo>
                  <a:cubicBezTo>
                    <a:pt x="330" y="1882"/>
                    <a:pt x="416" y="1918"/>
                    <a:pt x="504" y="1946"/>
                  </a:cubicBezTo>
                  <a:cubicBezTo>
                    <a:pt x="677" y="2004"/>
                    <a:pt x="856" y="2035"/>
                    <a:pt x="1035" y="2053"/>
                  </a:cubicBezTo>
                  <a:cubicBezTo>
                    <a:pt x="1195" y="2068"/>
                    <a:pt x="1354" y="2076"/>
                    <a:pt x="1514" y="2076"/>
                  </a:cubicBezTo>
                  <a:cubicBezTo>
                    <a:pt x="1534" y="2076"/>
                    <a:pt x="1554" y="2076"/>
                    <a:pt x="1574" y="2075"/>
                  </a:cubicBezTo>
                  <a:cubicBezTo>
                    <a:pt x="1664" y="2075"/>
                    <a:pt x="1754" y="2073"/>
                    <a:pt x="1845" y="2066"/>
                  </a:cubicBezTo>
                  <a:cubicBezTo>
                    <a:pt x="1939" y="2057"/>
                    <a:pt x="2025" y="2059"/>
                    <a:pt x="2136" y="2015"/>
                  </a:cubicBezTo>
                  <a:cubicBezTo>
                    <a:pt x="2153" y="2006"/>
                    <a:pt x="2171" y="1994"/>
                    <a:pt x="2183" y="1979"/>
                  </a:cubicBezTo>
                  <a:cubicBezTo>
                    <a:pt x="2189" y="1972"/>
                    <a:pt x="2194" y="1966"/>
                    <a:pt x="2198" y="1959"/>
                  </a:cubicBezTo>
                  <a:lnTo>
                    <a:pt x="2203" y="1951"/>
                  </a:lnTo>
                  <a:cubicBezTo>
                    <a:pt x="2215" y="1925"/>
                    <a:pt x="2216" y="1896"/>
                    <a:pt x="2205" y="1871"/>
                  </a:cubicBezTo>
                  <a:cubicBezTo>
                    <a:pt x="2160" y="1799"/>
                    <a:pt x="2135" y="1806"/>
                    <a:pt x="2110" y="1789"/>
                  </a:cubicBezTo>
                  <a:cubicBezTo>
                    <a:pt x="2065" y="1768"/>
                    <a:pt x="2019" y="1751"/>
                    <a:pt x="1972" y="1739"/>
                  </a:cubicBezTo>
                  <a:cubicBezTo>
                    <a:pt x="1884" y="1715"/>
                    <a:pt x="1795" y="1696"/>
                    <a:pt x="1705" y="1681"/>
                  </a:cubicBezTo>
                  <a:cubicBezTo>
                    <a:pt x="1527" y="1651"/>
                    <a:pt x="1348" y="1640"/>
                    <a:pt x="1169" y="1624"/>
                  </a:cubicBezTo>
                  <a:cubicBezTo>
                    <a:pt x="957" y="1606"/>
                    <a:pt x="744" y="1588"/>
                    <a:pt x="532" y="1571"/>
                  </a:cubicBezTo>
                  <a:lnTo>
                    <a:pt x="532" y="1571"/>
                  </a:lnTo>
                  <a:cubicBezTo>
                    <a:pt x="589" y="1549"/>
                    <a:pt x="646" y="1526"/>
                    <a:pt x="702" y="1500"/>
                  </a:cubicBezTo>
                  <a:cubicBezTo>
                    <a:pt x="892" y="1416"/>
                    <a:pt x="1065" y="1304"/>
                    <a:pt x="1238" y="1187"/>
                  </a:cubicBezTo>
                  <a:cubicBezTo>
                    <a:pt x="1411" y="1071"/>
                    <a:pt x="1569" y="924"/>
                    <a:pt x="1686" y="747"/>
                  </a:cubicBezTo>
                  <a:cubicBezTo>
                    <a:pt x="1745" y="659"/>
                    <a:pt x="1795" y="565"/>
                    <a:pt x="1836" y="467"/>
                  </a:cubicBezTo>
                  <a:cubicBezTo>
                    <a:pt x="1875" y="366"/>
                    <a:pt x="1914" y="269"/>
                    <a:pt x="1912" y="139"/>
                  </a:cubicBezTo>
                  <a:cubicBezTo>
                    <a:pt x="1911" y="120"/>
                    <a:pt x="1908" y="100"/>
                    <a:pt x="1901" y="81"/>
                  </a:cubicBezTo>
                  <a:cubicBezTo>
                    <a:pt x="1896" y="66"/>
                    <a:pt x="1888" y="52"/>
                    <a:pt x="1878" y="40"/>
                  </a:cubicBezTo>
                  <a:cubicBezTo>
                    <a:pt x="1870" y="32"/>
                    <a:pt x="1860" y="23"/>
                    <a:pt x="1851" y="17"/>
                  </a:cubicBezTo>
                  <a:cubicBezTo>
                    <a:pt x="1848" y="14"/>
                    <a:pt x="1843" y="12"/>
                    <a:pt x="1839" y="11"/>
                  </a:cubicBezTo>
                  <a:cubicBezTo>
                    <a:pt x="1814" y="3"/>
                    <a:pt x="1796" y="1"/>
                    <a:pt x="1780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2;p35"/>
            <p:cNvSpPr/>
            <p:nvPr/>
          </p:nvSpPr>
          <p:spPr>
            <a:xfrm>
              <a:off x="4433850" y="4181375"/>
              <a:ext cx="46325" cy="43775"/>
            </a:xfrm>
            <a:custGeom>
              <a:avLst/>
              <a:gdLst/>
              <a:ahLst/>
              <a:cxnLst/>
              <a:rect l="l" t="t" r="r" b="b"/>
              <a:pathLst>
                <a:path w="1853" h="1751" extrusionOk="0">
                  <a:moveTo>
                    <a:pt x="920" y="1"/>
                  </a:moveTo>
                  <a:cubicBezTo>
                    <a:pt x="761" y="1"/>
                    <a:pt x="601" y="44"/>
                    <a:pt x="460" y="132"/>
                  </a:cubicBezTo>
                  <a:cubicBezTo>
                    <a:pt x="159" y="319"/>
                    <a:pt x="0" y="668"/>
                    <a:pt x="57" y="1016"/>
                  </a:cubicBezTo>
                  <a:cubicBezTo>
                    <a:pt x="128" y="1446"/>
                    <a:pt x="498" y="1750"/>
                    <a:pt x="919" y="1750"/>
                  </a:cubicBezTo>
                  <a:cubicBezTo>
                    <a:pt x="966" y="1750"/>
                    <a:pt x="1013" y="1746"/>
                    <a:pt x="1061" y="1739"/>
                  </a:cubicBezTo>
                  <a:cubicBezTo>
                    <a:pt x="1410" y="1682"/>
                    <a:pt x="1691" y="1420"/>
                    <a:pt x="1772" y="1075"/>
                  </a:cubicBezTo>
                  <a:cubicBezTo>
                    <a:pt x="1852" y="731"/>
                    <a:pt x="1718" y="372"/>
                    <a:pt x="1431" y="166"/>
                  </a:cubicBezTo>
                  <a:cubicBezTo>
                    <a:pt x="1278" y="56"/>
                    <a:pt x="1099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3;p35"/>
            <p:cNvSpPr/>
            <p:nvPr/>
          </p:nvSpPr>
          <p:spPr>
            <a:xfrm>
              <a:off x="4378950" y="4331900"/>
              <a:ext cx="12900" cy="118275"/>
            </a:xfrm>
            <a:custGeom>
              <a:avLst/>
              <a:gdLst/>
              <a:ahLst/>
              <a:cxnLst/>
              <a:rect l="l" t="t" r="r" b="b"/>
              <a:pathLst>
                <a:path w="516" h="4731" extrusionOk="0">
                  <a:moveTo>
                    <a:pt x="114" y="0"/>
                  </a:moveTo>
                  <a:cubicBezTo>
                    <a:pt x="91" y="0"/>
                    <a:pt x="68" y="15"/>
                    <a:pt x="65" y="46"/>
                  </a:cubicBezTo>
                  <a:lnTo>
                    <a:pt x="65" y="49"/>
                  </a:lnTo>
                  <a:cubicBezTo>
                    <a:pt x="65" y="49"/>
                    <a:pt x="60" y="123"/>
                    <a:pt x="50" y="253"/>
                  </a:cubicBezTo>
                  <a:cubicBezTo>
                    <a:pt x="43" y="383"/>
                    <a:pt x="38" y="568"/>
                    <a:pt x="33" y="790"/>
                  </a:cubicBezTo>
                  <a:cubicBezTo>
                    <a:pt x="29" y="1012"/>
                    <a:pt x="58" y="1270"/>
                    <a:pt x="58" y="1548"/>
                  </a:cubicBezTo>
                  <a:cubicBezTo>
                    <a:pt x="58" y="1825"/>
                    <a:pt x="41" y="2122"/>
                    <a:pt x="31" y="2418"/>
                  </a:cubicBezTo>
                  <a:cubicBezTo>
                    <a:pt x="24" y="2714"/>
                    <a:pt x="21" y="3010"/>
                    <a:pt x="17" y="3288"/>
                  </a:cubicBezTo>
                  <a:cubicBezTo>
                    <a:pt x="13" y="3427"/>
                    <a:pt x="10" y="3561"/>
                    <a:pt x="5" y="3688"/>
                  </a:cubicBezTo>
                  <a:cubicBezTo>
                    <a:pt x="3" y="3752"/>
                    <a:pt x="2" y="3814"/>
                    <a:pt x="0" y="3874"/>
                  </a:cubicBezTo>
                  <a:lnTo>
                    <a:pt x="0" y="3962"/>
                  </a:lnTo>
                  <a:lnTo>
                    <a:pt x="0" y="4005"/>
                  </a:lnTo>
                  <a:lnTo>
                    <a:pt x="0" y="4019"/>
                  </a:lnTo>
                  <a:lnTo>
                    <a:pt x="2" y="4034"/>
                  </a:lnTo>
                  <a:lnTo>
                    <a:pt x="3" y="4039"/>
                  </a:lnTo>
                  <a:lnTo>
                    <a:pt x="6" y="4060"/>
                  </a:lnTo>
                  <a:cubicBezTo>
                    <a:pt x="46" y="4203"/>
                    <a:pt x="104" y="4277"/>
                    <a:pt x="152" y="4362"/>
                  </a:cubicBezTo>
                  <a:cubicBezTo>
                    <a:pt x="201" y="4440"/>
                    <a:pt x="250" y="4503"/>
                    <a:pt x="289" y="4556"/>
                  </a:cubicBezTo>
                  <a:cubicBezTo>
                    <a:pt x="370" y="4660"/>
                    <a:pt x="422" y="4715"/>
                    <a:pt x="422" y="4715"/>
                  </a:cubicBezTo>
                  <a:cubicBezTo>
                    <a:pt x="431" y="4726"/>
                    <a:pt x="445" y="4731"/>
                    <a:pt x="459" y="4731"/>
                  </a:cubicBezTo>
                  <a:cubicBezTo>
                    <a:pt x="466" y="4731"/>
                    <a:pt x="474" y="4729"/>
                    <a:pt x="481" y="4726"/>
                  </a:cubicBezTo>
                  <a:cubicBezTo>
                    <a:pt x="505" y="4714"/>
                    <a:pt x="515" y="4684"/>
                    <a:pt x="502" y="4659"/>
                  </a:cubicBezTo>
                  <a:lnTo>
                    <a:pt x="411" y="4479"/>
                  </a:lnTo>
                  <a:cubicBezTo>
                    <a:pt x="382" y="4422"/>
                    <a:pt x="348" y="4354"/>
                    <a:pt x="307" y="4274"/>
                  </a:cubicBezTo>
                  <a:cubicBezTo>
                    <a:pt x="268" y="4200"/>
                    <a:pt x="222" y="4096"/>
                    <a:pt x="204" y="4025"/>
                  </a:cubicBezTo>
                  <a:cubicBezTo>
                    <a:pt x="200" y="3807"/>
                    <a:pt x="194" y="3553"/>
                    <a:pt x="189" y="3281"/>
                  </a:cubicBezTo>
                  <a:cubicBezTo>
                    <a:pt x="187" y="3004"/>
                    <a:pt x="187" y="2707"/>
                    <a:pt x="181" y="2412"/>
                  </a:cubicBezTo>
                  <a:cubicBezTo>
                    <a:pt x="173" y="2117"/>
                    <a:pt x="158" y="1821"/>
                    <a:pt x="161" y="1544"/>
                  </a:cubicBezTo>
                  <a:cubicBezTo>
                    <a:pt x="163" y="1266"/>
                    <a:pt x="192" y="1006"/>
                    <a:pt x="190" y="784"/>
                  </a:cubicBezTo>
                  <a:cubicBezTo>
                    <a:pt x="189" y="562"/>
                    <a:pt x="183" y="376"/>
                    <a:pt x="177" y="247"/>
                  </a:cubicBezTo>
                  <a:cubicBezTo>
                    <a:pt x="171" y="119"/>
                    <a:pt x="163" y="45"/>
                    <a:pt x="163" y="45"/>
                  </a:cubicBezTo>
                  <a:cubicBezTo>
                    <a:pt x="160" y="15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4;p35"/>
            <p:cNvSpPr/>
            <p:nvPr/>
          </p:nvSpPr>
          <p:spPr>
            <a:xfrm>
              <a:off x="4380425" y="4431450"/>
              <a:ext cx="24600" cy="13400"/>
            </a:xfrm>
            <a:custGeom>
              <a:avLst/>
              <a:gdLst/>
              <a:ahLst/>
              <a:cxnLst/>
              <a:rect l="l" t="t" r="r" b="b"/>
              <a:pathLst>
                <a:path w="984" h="536" extrusionOk="0">
                  <a:moveTo>
                    <a:pt x="54" y="0"/>
                  </a:moveTo>
                  <a:cubicBezTo>
                    <a:pt x="20" y="0"/>
                    <a:pt x="0" y="41"/>
                    <a:pt x="25" y="68"/>
                  </a:cubicBezTo>
                  <a:cubicBezTo>
                    <a:pt x="63" y="106"/>
                    <a:pt x="104" y="140"/>
                    <a:pt x="147" y="173"/>
                  </a:cubicBezTo>
                  <a:cubicBezTo>
                    <a:pt x="240" y="242"/>
                    <a:pt x="340" y="302"/>
                    <a:pt x="443" y="353"/>
                  </a:cubicBezTo>
                  <a:cubicBezTo>
                    <a:pt x="546" y="407"/>
                    <a:pt x="653" y="452"/>
                    <a:pt x="763" y="491"/>
                  </a:cubicBezTo>
                  <a:cubicBezTo>
                    <a:pt x="813" y="508"/>
                    <a:pt x="865" y="522"/>
                    <a:pt x="917" y="534"/>
                  </a:cubicBezTo>
                  <a:lnTo>
                    <a:pt x="916" y="535"/>
                  </a:lnTo>
                  <a:cubicBezTo>
                    <a:pt x="919" y="535"/>
                    <a:pt x="923" y="536"/>
                    <a:pt x="926" y="536"/>
                  </a:cubicBezTo>
                  <a:cubicBezTo>
                    <a:pt x="963" y="536"/>
                    <a:pt x="984" y="489"/>
                    <a:pt x="955" y="462"/>
                  </a:cubicBezTo>
                  <a:cubicBezTo>
                    <a:pt x="915" y="425"/>
                    <a:pt x="873" y="392"/>
                    <a:pt x="829" y="361"/>
                  </a:cubicBezTo>
                  <a:cubicBezTo>
                    <a:pt x="736" y="293"/>
                    <a:pt x="637" y="232"/>
                    <a:pt x="534" y="178"/>
                  </a:cubicBezTo>
                  <a:cubicBezTo>
                    <a:pt x="432" y="124"/>
                    <a:pt x="325" y="78"/>
                    <a:pt x="216" y="41"/>
                  </a:cubicBezTo>
                  <a:cubicBezTo>
                    <a:pt x="164" y="24"/>
                    <a:pt x="112" y="11"/>
                    <a:pt x="59" y="0"/>
                  </a:cubicBezTo>
                  <a:cubicBezTo>
                    <a:pt x="57" y="0"/>
                    <a:pt x="56" y="0"/>
                    <a:pt x="5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5;p35"/>
            <p:cNvSpPr/>
            <p:nvPr/>
          </p:nvSpPr>
          <p:spPr>
            <a:xfrm>
              <a:off x="4382575" y="4429525"/>
              <a:ext cx="16350" cy="5000"/>
            </a:xfrm>
            <a:custGeom>
              <a:avLst/>
              <a:gdLst/>
              <a:ahLst/>
              <a:cxnLst/>
              <a:rect l="l" t="t" r="r" b="b"/>
              <a:pathLst>
                <a:path w="654" h="200" extrusionOk="0">
                  <a:moveTo>
                    <a:pt x="304" y="1"/>
                  </a:moveTo>
                  <a:cubicBezTo>
                    <a:pt x="243" y="1"/>
                    <a:pt x="182" y="9"/>
                    <a:pt x="122" y="25"/>
                  </a:cubicBezTo>
                  <a:cubicBezTo>
                    <a:pt x="90" y="33"/>
                    <a:pt x="60" y="45"/>
                    <a:pt x="30" y="60"/>
                  </a:cubicBezTo>
                  <a:cubicBezTo>
                    <a:pt x="22" y="64"/>
                    <a:pt x="17" y="70"/>
                    <a:pt x="13" y="77"/>
                  </a:cubicBezTo>
                  <a:cubicBezTo>
                    <a:pt x="1" y="98"/>
                    <a:pt x="8" y="125"/>
                    <a:pt x="30" y="135"/>
                  </a:cubicBezTo>
                  <a:cubicBezTo>
                    <a:pt x="59" y="151"/>
                    <a:pt x="89" y="163"/>
                    <a:pt x="121" y="173"/>
                  </a:cubicBezTo>
                  <a:cubicBezTo>
                    <a:pt x="183" y="190"/>
                    <a:pt x="248" y="200"/>
                    <a:pt x="313" y="200"/>
                  </a:cubicBezTo>
                  <a:cubicBezTo>
                    <a:pt x="316" y="200"/>
                    <a:pt x="319" y="200"/>
                    <a:pt x="323" y="200"/>
                  </a:cubicBezTo>
                  <a:cubicBezTo>
                    <a:pt x="391" y="200"/>
                    <a:pt x="459" y="192"/>
                    <a:pt x="526" y="176"/>
                  </a:cubicBezTo>
                  <a:cubicBezTo>
                    <a:pt x="557" y="167"/>
                    <a:pt x="588" y="158"/>
                    <a:pt x="618" y="144"/>
                  </a:cubicBezTo>
                  <a:lnTo>
                    <a:pt x="619" y="143"/>
                  </a:lnTo>
                  <a:cubicBezTo>
                    <a:pt x="653" y="127"/>
                    <a:pt x="653" y="77"/>
                    <a:pt x="619" y="61"/>
                  </a:cubicBezTo>
                  <a:cubicBezTo>
                    <a:pt x="589" y="47"/>
                    <a:pt x="558" y="37"/>
                    <a:pt x="527" y="28"/>
                  </a:cubicBezTo>
                  <a:cubicBezTo>
                    <a:pt x="460" y="11"/>
                    <a:pt x="393" y="2"/>
                    <a:pt x="325" y="1"/>
                  </a:cubicBezTo>
                  <a:cubicBezTo>
                    <a:pt x="318" y="1"/>
                    <a:pt x="311" y="1"/>
                    <a:pt x="304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6;p35"/>
            <p:cNvSpPr/>
            <p:nvPr/>
          </p:nvSpPr>
          <p:spPr>
            <a:xfrm>
              <a:off x="4311275" y="4175625"/>
              <a:ext cx="102425" cy="91225"/>
            </a:xfrm>
            <a:custGeom>
              <a:avLst/>
              <a:gdLst/>
              <a:ahLst/>
              <a:cxnLst/>
              <a:rect l="l" t="t" r="r" b="b"/>
              <a:pathLst>
                <a:path w="4097" h="3649" extrusionOk="0">
                  <a:moveTo>
                    <a:pt x="420" y="324"/>
                  </a:moveTo>
                  <a:cubicBezTo>
                    <a:pt x="418" y="325"/>
                    <a:pt x="416" y="326"/>
                    <a:pt x="414" y="327"/>
                  </a:cubicBezTo>
                  <a:lnTo>
                    <a:pt x="414" y="327"/>
                  </a:lnTo>
                  <a:cubicBezTo>
                    <a:pt x="416" y="326"/>
                    <a:pt x="418" y="325"/>
                    <a:pt x="420" y="324"/>
                  </a:cubicBezTo>
                  <a:close/>
                  <a:moveTo>
                    <a:pt x="446" y="332"/>
                  </a:moveTo>
                  <a:cubicBezTo>
                    <a:pt x="514" y="340"/>
                    <a:pt x="579" y="356"/>
                    <a:pt x="643" y="381"/>
                  </a:cubicBezTo>
                  <a:cubicBezTo>
                    <a:pt x="783" y="431"/>
                    <a:pt x="926" y="502"/>
                    <a:pt x="1063" y="576"/>
                  </a:cubicBezTo>
                  <a:cubicBezTo>
                    <a:pt x="1328" y="726"/>
                    <a:pt x="1585" y="890"/>
                    <a:pt x="1831" y="1068"/>
                  </a:cubicBezTo>
                  <a:lnTo>
                    <a:pt x="2505" y="1545"/>
                  </a:lnTo>
                  <a:cubicBezTo>
                    <a:pt x="2924" y="1840"/>
                    <a:pt x="3281" y="2078"/>
                    <a:pt x="3531" y="2244"/>
                  </a:cubicBezTo>
                  <a:cubicBezTo>
                    <a:pt x="3679" y="2341"/>
                    <a:pt x="3791" y="2411"/>
                    <a:pt x="3858" y="2453"/>
                  </a:cubicBezTo>
                  <a:lnTo>
                    <a:pt x="3840" y="2482"/>
                  </a:lnTo>
                  <a:cubicBezTo>
                    <a:pt x="3819" y="2522"/>
                    <a:pt x="3792" y="2560"/>
                    <a:pt x="3762" y="2594"/>
                  </a:cubicBezTo>
                  <a:cubicBezTo>
                    <a:pt x="3724" y="2644"/>
                    <a:pt x="3683" y="2691"/>
                    <a:pt x="3638" y="2734"/>
                  </a:cubicBezTo>
                  <a:cubicBezTo>
                    <a:pt x="3547" y="2839"/>
                    <a:pt x="3410" y="2943"/>
                    <a:pt x="3245" y="3045"/>
                  </a:cubicBezTo>
                  <a:cubicBezTo>
                    <a:pt x="3079" y="3149"/>
                    <a:pt x="2873" y="3235"/>
                    <a:pt x="2640" y="3288"/>
                  </a:cubicBezTo>
                  <a:cubicBezTo>
                    <a:pt x="2471" y="3329"/>
                    <a:pt x="2297" y="3349"/>
                    <a:pt x="2123" y="3349"/>
                  </a:cubicBezTo>
                  <a:cubicBezTo>
                    <a:pt x="2040" y="3349"/>
                    <a:pt x="1957" y="3345"/>
                    <a:pt x="1874" y="3335"/>
                  </a:cubicBezTo>
                  <a:cubicBezTo>
                    <a:pt x="1585" y="3301"/>
                    <a:pt x="1309" y="3190"/>
                    <a:pt x="1075" y="3015"/>
                  </a:cubicBezTo>
                  <a:cubicBezTo>
                    <a:pt x="845" y="2829"/>
                    <a:pt x="685" y="2538"/>
                    <a:pt x="572" y="2234"/>
                  </a:cubicBezTo>
                  <a:cubicBezTo>
                    <a:pt x="460" y="1927"/>
                    <a:pt x="388" y="1597"/>
                    <a:pt x="348" y="1268"/>
                  </a:cubicBezTo>
                  <a:cubicBezTo>
                    <a:pt x="329" y="1103"/>
                    <a:pt x="315" y="937"/>
                    <a:pt x="319" y="776"/>
                  </a:cubicBezTo>
                  <a:cubicBezTo>
                    <a:pt x="321" y="622"/>
                    <a:pt x="339" y="445"/>
                    <a:pt x="389" y="354"/>
                  </a:cubicBezTo>
                  <a:cubicBezTo>
                    <a:pt x="392" y="349"/>
                    <a:pt x="399" y="338"/>
                    <a:pt x="399" y="338"/>
                  </a:cubicBezTo>
                  <a:lnTo>
                    <a:pt x="399" y="338"/>
                  </a:lnTo>
                  <a:cubicBezTo>
                    <a:pt x="398" y="338"/>
                    <a:pt x="397" y="339"/>
                    <a:pt x="395" y="342"/>
                  </a:cubicBezTo>
                  <a:cubicBezTo>
                    <a:pt x="391" y="344"/>
                    <a:pt x="389" y="345"/>
                    <a:pt x="389" y="345"/>
                  </a:cubicBezTo>
                  <a:cubicBezTo>
                    <a:pt x="387" y="345"/>
                    <a:pt x="393" y="340"/>
                    <a:pt x="402" y="334"/>
                  </a:cubicBezTo>
                  <a:lnTo>
                    <a:pt x="407" y="334"/>
                  </a:lnTo>
                  <a:cubicBezTo>
                    <a:pt x="409" y="334"/>
                    <a:pt x="411" y="333"/>
                    <a:pt x="412" y="332"/>
                  </a:cubicBezTo>
                  <a:close/>
                  <a:moveTo>
                    <a:pt x="461" y="1"/>
                  </a:moveTo>
                  <a:cubicBezTo>
                    <a:pt x="456" y="1"/>
                    <a:pt x="451" y="1"/>
                    <a:pt x="447" y="1"/>
                  </a:cubicBezTo>
                  <a:cubicBezTo>
                    <a:pt x="439" y="1"/>
                    <a:pt x="432" y="1"/>
                    <a:pt x="425" y="1"/>
                  </a:cubicBezTo>
                  <a:cubicBezTo>
                    <a:pt x="378" y="1"/>
                    <a:pt x="335" y="3"/>
                    <a:pt x="241" y="46"/>
                  </a:cubicBezTo>
                  <a:cubicBezTo>
                    <a:pt x="214" y="62"/>
                    <a:pt x="189" y="81"/>
                    <a:pt x="167" y="105"/>
                  </a:cubicBezTo>
                  <a:cubicBezTo>
                    <a:pt x="126" y="146"/>
                    <a:pt x="119" y="168"/>
                    <a:pt x="100" y="197"/>
                  </a:cubicBezTo>
                  <a:cubicBezTo>
                    <a:pt x="44" y="308"/>
                    <a:pt x="30" y="402"/>
                    <a:pt x="17" y="498"/>
                  </a:cubicBezTo>
                  <a:cubicBezTo>
                    <a:pt x="5" y="589"/>
                    <a:pt x="0" y="681"/>
                    <a:pt x="1" y="774"/>
                  </a:cubicBezTo>
                  <a:cubicBezTo>
                    <a:pt x="2" y="954"/>
                    <a:pt x="18" y="1133"/>
                    <a:pt x="49" y="1310"/>
                  </a:cubicBezTo>
                  <a:cubicBezTo>
                    <a:pt x="106" y="1658"/>
                    <a:pt x="208" y="1999"/>
                    <a:pt x="351" y="2323"/>
                  </a:cubicBezTo>
                  <a:cubicBezTo>
                    <a:pt x="496" y="2640"/>
                    <a:pt x="670" y="2951"/>
                    <a:pt x="945" y="3176"/>
                  </a:cubicBezTo>
                  <a:cubicBezTo>
                    <a:pt x="1207" y="3381"/>
                    <a:pt x="1520" y="3533"/>
                    <a:pt x="1827" y="3600"/>
                  </a:cubicBezTo>
                  <a:cubicBezTo>
                    <a:pt x="1967" y="3632"/>
                    <a:pt x="2109" y="3648"/>
                    <a:pt x="2252" y="3648"/>
                  </a:cubicBezTo>
                  <a:cubicBezTo>
                    <a:pt x="2407" y="3648"/>
                    <a:pt x="2562" y="3629"/>
                    <a:pt x="2713" y="3592"/>
                  </a:cubicBezTo>
                  <a:cubicBezTo>
                    <a:pt x="2981" y="3522"/>
                    <a:pt x="3215" y="3417"/>
                    <a:pt x="3401" y="3293"/>
                  </a:cubicBezTo>
                  <a:cubicBezTo>
                    <a:pt x="3585" y="3163"/>
                    <a:pt x="3732" y="3031"/>
                    <a:pt x="3830" y="2902"/>
                  </a:cubicBezTo>
                  <a:cubicBezTo>
                    <a:pt x="3877" y="2846"/>
                    <a:pt x="3918" y="2787"/>
                    <a:pt x="3954" y="2724"/>
                  </a:cubicBezTo>
                  <a:cubicBezTo>
                    <a:pt x="3984" y="2680"/>
                    <a:pt x="4008" y="2633"/>
                    <a:pt x="4029" y="2584"/>
                  </a:cubicBezTo>
                  <a:lnTo>
                    <a:pt x="4081" y="2462"/>
                  </a:lnTo>
                  <a:cubicBezTo>
                    <a:pt x="4096" y="2426"/>
                    <a:pt x="4089" y="2385"/>
                    <a:pt x="4062" y="2357"/>
                  </a:cubicBezTo>
                  <a:lnTo>
                    <a:pt x="4052" y="2346"/>
                  </a:lnTo>
                  <a:cubicBezTo>
                    <a:pt x="4052" y="2346"/>
                    <a:pt x="3932" y="2220"/>
                    <a:pt x="3709" y="2016"/>
                  </a:cubicBezTo>
                  <a:cubicBezTo>
                    <a:pt x="3399" y="1735"/>
                    <a:pt x="3076" y="1469"/>
                    <a:pt x="2739" y="1220"/>
                  </a:cubicBezTo>
                  <a:cubicBezTo>
                    <a:pt x="2322" y="908"/>
                    <a:pt x="1808" y="587"/>
                    <a:pt x="1224" y="273"/>
                  </a:cubicBezTo>
                  <a:cubicBezTo>
                    <a:pt x="1077" y="197"/>
                    <a:pt x="924" y="122"/>
                    <a:pt x="752" y="63"/>
                  </a:cubicBezTo>
                  <a:cubicBezTo>
                    <a:pt x="659" y="29"/>
                    <a:pt x="561" y="8"/>
                    <a:pt x="461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515;p35"/>
          <p:cNvGrpSpPr/>
          <p:nvPr/>
        </p:nvGrpSpPr>
        <p:grpSpPr>
          <a:xfrm>
            <a:off x="-3" y="1631417"/>
            <a:ext cx="593193" cy="420039"/>
            <a:chOff x="66197" y="1143342"/>
            <a:chExt cx="593193" cy="420039"/>
          </a:xfrm>
        </p:grpSpPr>
        <p:sp>
          <p:nvSpPr>
            <p:cNvPr id="21" name="Google Shape;516;p35"/>
            <p:cNvSpPr/>
            <p:nvPr/>
          </p:nvSpPr>
          <p:spPr>
            <a:xfrm rot="6283778">
              <a:off x="315834" y="1204537"/>
              <a:ext cx="209773" cy="358151"/>
            </a:xfrm>
            <a:custGeom>
              <a:avLst/>
              <a:gdLst/>
              <a:ahLst/>
              <a:cxnLst/>
              <a:rect l="l" t="t" r="r" b="b"/>
              <a:pathLst>
                <a:path w="3233" h="5520" extrusionOk="0">
                  <a:moveTo>
                    <a:pt x="2065" y="1052"/>
                  </a:moveTo>
                  <a:cubicBezTo>
                    <a:pt x="2175" y="1162"/>
                    <a:pt x="2265" y="1290"/>
                    <a:pt x="2332" y="1432"/>
                  </a:cubicBezTo>
                  <a:lnTo>
                    <a:pt x="2332" y="1432"/>
                  </a:lnTo>
                  <a:cubicBezTo>
                    <a:pt x="2301" y="1413"/>
                    <a:pt x="2268" y="1396"/>
                    <a:pt x="2234" y="1381"/>
                  </a:cubicBezTo>
                  <a:cubicBezTo>
                    <a:pt x="2202" y="1371"/>
                    <a:pt x="2170" y="1362"/>
                    <a:pt x="2138" y="1355"/>
                  </a:cubicBezTo>
                  <a:cubicBezTo>
                    <a:pt x="2108" y="1308"/>
                    <a:pt x="2062" y="1275"/>
                    <a:pt x="2009" y="1259"/>
                  </a:cubicBezTo>
                  <a:cubicBezTo>
                    <a:pt x="2026" y="1190"/>
                    <a:pt x="2046" y="1121"/>
                    <a:pt x="2065" y="1052"/>
                  </a:cubicBezTo>
                  <a:close/>
                  <a:moveTo>
                    <a:pt x="692" y="4125"/>
                  </a:moveTo>
                  <a:lnTo>
                    <a:pt x="692" y="4125"/>
                  </a:lnTo>
                  <a:cubicBezTo>
                    <a:pt x="670" y="4206"/>
                    <a:pt x="651" y="4289"/>
                    <a:pt x="635" y="4373"/>
                  </a:cubicBezTo>
                  <a:cubicBezTo>
                    <a:pt x="607" y="4299"/>
                    <a:pt x="588" y="4221"/>
                    <a:pt x="575" y="4143"/>
                  </a:cubicBezTo>
                  <a:lnTo>
                    <a:pt x="692" y="4125"/>
                  </a:lnTo>
                  <a:close/>
                  <a:moveTo>
                    <a:pt x="1168" y="4571"/>
                  </a:moveTo>
                  <a:cubicBezTo>
                    <a:pt x="1221" y="4629"/>
                    <a:pt x="1295" y="4665"/>
                    <a:pt x="1370" y="4665"/>
                  </a:cubicBezTo>
                  <a:cubicBezTo>
                    <a:pt x="1409" y="4665"/>
                    <a:pt x="1449" y="4655"/>
                    <a:pt x="1486" y="4632"/>
                  </a:cubicBezTo>
                  <a:lnTo>
                    <a:pt x="1486" y="4632"/>
                  </a:lnTo>
                  <a:cubicBezTo>
                    <a:pt x="1359" y="4757"/>
                    <a:pt x="1228" y="4837"/>
                    <a:pt x="1099" y="4837"/>
                  </a:cubicBezTo>
                  <a:cubicBezTo>
                    <a:pt x="1043" y="4837"/>
                    <a:pt x="988" y="4822"/>
                    <a:pt x="933" y="4789"/>
                  </a:cubicBezTo>
                  <a:cubicBezTo>
                    <a:pt x="1005" y="4774"/>
                    <a:pt x="1068" y="4731"/>
                    <a:pt x="1108" y="4669"/>
                  </a:cubicBezTo>
                  <a:cubicBezTo>
                    <a:pt x="1130" y="4638"/>
                    <a:pt x="1149" y="4603"/>
                    <a:pt x="1168" y="4571"/>
                  </a:cubicBezTo>
                  <a:close/>
                  <a:moveTo>
                    <a:pt x="1606" y="1"/>
                  </a:moveTo>
                  <a:cubicBezTo>
                    <a:pt x="1537" y="1"/>
                    <a:pt x="1468" y="40"/>
                    <a:pt x="1443" y="130"/>
                  </a:cubicBezTo>
                  <a:cubicBezTo>
                    <a:pt x="1151" y="917"/>
                    <a:pt x="836" y="1630"/>
                    <a:pt x="402" y="2348"/>
                  </a:cubicBezTo>
                  <a:cubicBezTo>
                    <a:pt x="103" y="2844"/>
                    <a:pt x="1" y="3263"/>
                    <a:pt x="30" y="3845"/>
                  </a:cubicBezTo>
                  <a:cubicBezTo>
                    <a:pt x="59" y="4439"/>
                    <a:pt x="301" y="5520"/>
                    <a:pt x="1034" y="5520"/>
                  </a:cubicBezTo>
                  <a:cubicBezTo>
                    <a:pt x="1107" y="5520"/>
                    <a:pt x="1184" y="5509"/>
                    <a:pt x="1267" y="5486"/>
                  </a:cubicBezTo>
                  <a:cubicBezTo>
                    <a:pt x="2066" y="5265"/>
                    <a:pt x="2658" y="3977"/>
                    <a:pt x="2890" y="3273"/>
                  </a:cubicBezTo>
                  <a:cubicBezTo>
                    <a:pt x="3232" y="2234"/>
                    <a:pt x="3072" y="949"/>
                    <a:pt x="2062" y="365"/>
                  </a:cubicBezTo>
                  <a:cubicBezTo>
                    <a:pt x="2021" y="340"/>
                    <a:pt x="1974" y="328"/>
                    <a:pt x="1928" y="328"/>
                  </a:cubicBezTo>
                  <a:cubicBezTo>
                    <a:pt x="1868" y="328"/>
                    <a:pt x="1807" y="349"/>
                    <a:pt x="1759" y="390"/>
                  </a:cubicBezTo>
                  <a:cubicBezTo>
                    <a:pt x="1771" y="336"/>
                    <a:pt x="1783" y="283"/>
                    <a:pt x="1794" y="227"/>
                  </a:cubicBezTo>
                  <a:cubicBezTo>
                    <a:pt x="1821" y="90"/>
                    <a:pt x="1712" y="1"/>
                    <a:pt x="1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7;p35"/>
            <p:cNvSpPr/>
            <p:nvPr/>
          </p:nvSpPr>
          <p:spPr>
            <a:xfrm rot="6283778">
              <a:off x="199639" y="1082250"/>
              <a:ext cx="213212" cy="440357"/>
            </a:xfrm>
            <a:custGeom>
              <a:avLst/>
              <a:gdLst/>
              <a:ahLst/>
              <a:cxnLst/>
              <a:rect l="l" t="t" r="r" b="b"/>
              <a:pathLst>
                <a:path w="3286" h="6787" extrusionOk="0">
                  <a:moveTo>
                    <a:pt x="2747" y="1"/>
                  </a:moveTo>
                  <a:cubicBezTo>
                    <a:pt x="2701" y="1"/>
                    <a:pt x="2657" y="37"/>
                    <a:pt x="2674" y="96"/>
                  </a:cubicBezTo>
                  <a:cubicBezTo>
                    <a:pt x="3005" y="1260"/>
                    <a:pt x="2423" y="2697"/>
                    <a:pt x="1963" y="3757"/>
                  </a:cubicBezTo>
                  <a:cubicBezTo>
                    <a:pt x="1482" y="4867"/>
                    <a:pt x="859" y="5826"/>
                    <a:pt x="29" y="6702"/>
                  </a:cubicBezTo>
                  <a:cubicBezTo>
                    <a:pt x="0" y="6731"/>
                    <a:pt x="23" y="6787"/>
                    <a:pt x="63" y="6787"/>
                  </a:cubicBezTo>
                  <a:cubicBezTo>
                    <a:pt x="68" y="6787"/>
                    <a:pt x="73" y="6786"/>
                    <a:pt x="79" y="6784"/>
                  </a:cubicBezTo>
                  <a:cubicBezTo>
                    <a:pt x="1205" y="6409"/>
                    <a:pt x="1926" y="4798"/>
                    <a:pt x="2349" y="3810"/>
                  </a:cubicBezTo>
                  <a:cubicBezTo>
                    <a:pt x="2830" y="2689"/>
                    <a:pt x="3286" y="1256"/>
                    <a:pt x="2824" y="54"/>
                  </a:cubicBezTo>
                  <a:cubicBezTo>
                    <a:pt x="2810" y="17"/>
                    <a:pt x="2778" y="1"/>
                    <a:pt x="2747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8;p35"/>
            <p:cNvSpPr/>
            <p:nvPr/>
          </p:nvSpPr>
          <p:spPr>
            <a:xfrm rot="6283778">
              <a:off x="277955" y="1159802"/>
              <a:ext cx="276280" cy="430495"/>
            </a:xfrm>
            <a:custGeom>
              <a:avLst/>
              <a:gdLst/>
              <a:ahLst/>
              <a:cxnLst/>
              <a:rect l="l" t="t" r="r" b="b"/>
              <a:pathLst>
                <a:path w="4258" h="6635" extrusionOk="0">
                  <a:moveTo>
                    <a:pt x="2211" y="297"/>
                  </a:moveTo>
                  <a:cubicBezTo>
                    <a:pt x="2444" y="297"/>
                    <a:pt x="2599" y="619"/>
                    <a:pt x="2721" y="799"/>
                  </a:cubicBezTo>
                  <a:cubicBezTo>
                    <a:pt x="3446" y="1873"/>
                    <a:pt x="3978" y="2869"/>
                    <a:pt x="3469" y="4164"/>
                  </a:cubicBezTo>
                  <a:lnTo>
                    <a:pt x="3470" y="4164"/>
                  </a:lnTo>
                  <a:cubicBezTo>
                    <a:pt x="3234" y="4768"/>
                    <a:pt x="2872" y="5389"/>
                    <a:pt x="2368" y="5812"/>
                  </a:cubicBezTo>
                  <a:cubicBezTo>
                    <a:pt x="2144" y="6000"/>
                    <a:pt x="1875" y="6198"/>
                    <a:pt x="1585" y="6198"/>
                  </a:cubicBezTo>
                  <a:cubicBezTo>
                    <a:pt x="1437" y="6198"/>
                    <a:pt x="1284" y="6147"/>
                    <a:pt x="1129" y="6018"/>
                  </a:cubicBezTo>
                  <a:cubicBezTo>
                    <a:pt x="886" y="5816"/>
                    <a:pt x="729" y="5286"/>
                    <a:pt x="639" y="5015"/>
                  </a:cubicBezTo>
                  <a:cubicBezTo>
                    <a:pt x="436" y="4410"/>
                    <a:pt x="567" y="3834"/>
                    <a:pt x="801" y="3267"/>
                  </a:cubicBezTo>
                  <a:cubicBezTo>
                    <a:pt x="818" y="3266"/>
                    <a:pt x="834" y="3257"/>
                    <a:pt x="843" y="3241"/>
                  </a:cubicBezTo>
                  <a:cubicBezTo>
                    <a:pt x="1177" y="2629"/>
                    <a:pt x="1495" y="2034"/>
                    <a:pt x="1716" y="1371"/>
                  </a:cubicBezTo>
                  <a:cubicBezTo>
                    <a:pt x="1755" y="1254"/>
                    <a:pt x="1905" y="458"/>
                    <a:pt x="1988" y="390"/>
                  </a:cubicBezTo>
                  <a:cubicBezTo>
                    <a:pt x="2069" y="324"/>
                    <a:pt x="2144" y="297"/>
                    <a:pt x="2211" y="297"/>
                  </a:cubicBezTo>
                  <a:close/>
                  <a:moveTo>
                    <a:pt x="2001" y="0"/>
                  </a:moveTo>
                  <a:cubicBezTo>
                    <a:pt x="1981" y="0"/>
                    <a:pt x="1962" y="11"/>
                    <a:pt x="1958" y="33"/>
                  </a:cubicBezTo>
                  <a:cubicBezTo>
                    <a:pt x="1824" y="617"/>
                    <a:pt x="1611" y="1175"/>
                    <a:pt x="1377" y="1727"/>
                  </a:cubicBezTo>
                  <a:cubicBezTo>
                    <a:pt x="1014" y="2375"/>
                    <a:pt x="492" y="2936"/>
                    <a:pt x="237" y="3644"/>
                  </a:cubicBezTo>
                  <a:cubicBezTo>
                    <a:pt x="0" y="4297"/>
                    <a:pt x="153" y="4917"/>
                    <a:pt x="422" y="5539"/>
                  </a:cubicBezTo>
                  <a:cubicBezTo>
                    <a:pt x="726" y="6241"/>
                    <a:pt x="1058" y="6634"/>
                    <a:pt x="1519" y="6634"/>
                  </a:cubicBezTo>
                  <a:cubicBezTo>
                    <a:pt x="1786" y="6634"/>
                    <a:pt x="2096" y="6502"/>
                    <a:pt x="2469" y="6221"/>
                  </a:cubicBezTo>
                  <a:cubicBezTo>
                    <a:pt x="3424" y="5505"/>
                    <a:pt x="4258" y="3968"/>
                    <a:pt x="4074" y="2750"/>
                  </a:cubicBezTo>
                  <a:cubicBezTo>
                    <a:pt x="3920" y="1728"/>
                    <a:pt x="2940" y="469"/>
                    <a:pt x="2024" y="6"/>
                  </a:cubicBezTo>
                  <a:cubicBezTo>
                    <a:pt x="2017" y="2"/>
                    <a:pt x="2009" y="0"/>
                    <a:pt x="2001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9;p35"/>
            <p:cNvSpPr/>
            <p:nvPr/>
          </p:nvSpPr>
          <p:spPr>
            <a:xfrm rot="6283778">
              <a:off x="332470" y="1260560"/>
              <a:ext cx="59759" cy="126456"/>
            </a:xfrm>
            <a:custGeom>
              <a:avLst/>
              <a:gdLst/>
              <a:ahLst/>
              <a:cxnLst/>
              <a:rect l="l" t="t" r="r" b="b"/>
              <a:pathLst>
                <a:path w="921" h="1949" extrusionOk="0">
                  <a:moveTo>
                    <a:pt x="78" y="1"/>
                  </a:moveTo>
                  <a:cubicBezTo>
                    <a:pt x="38" y="1"/>
                    <a:pt x="1" y="39"/>
                    <a:pt x="12" y="85"/>
                  </a:cubicBezTo>
                  <a:cubicBezTo>
                    <a:pt x="160" y="694"/>
                    <a:pt x="400" y="1282"/>
                    <a:pt x="583" y="1882"/>
                  </a:cubicBezTo>
                  <a:cubicBezTo>
                    <a:pt x="596" y="1925"/>
                    <a:pt x="637" y="1948"/>
                    <a:pt x="677" y="1948"/>
                  </a:cubicBezTo>
                  <a:cubicBezTo>
                    <a:pt x="715" y="1948"/>
                    <a:pt x="752" y="1927"/>
                    <a:pt x="763" y="1882"/>
                  </a:cubicBezTo>
                  <a:cubicBezTo>
                    <a:pt x="921" y="1221"/>
                    <a:pt x="597" y="483"/>
                    <a:pt x="124" y="20"/>
                  </a:cubicBezTo>
                  <a:cubicBezTo>
                    <a:pt x="110" y="7"/>
                    <a:pt x="94" y="1"/>
                    <a:pt x="78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0;p35"/>
            <p:cNvSpPr/>
            <p:nvPr/>
          </p:nvSpPr>
          <p:spPr>
            <a:xfrm rot="6283778">
              <a:off x="301346" y="1350307"/>
              <a:ext cx="91812" cy="122044"/>
            </a:xfrm>
            <a:custGeom>
              <a:avLst/>
              <a:gdLst/>
              <a:ahLst/>
              <a:cxnLst/>
              <a:rect l="l" t="t" r="r" b="b"/>
              <a:pathLst>
                <a:path w="1415" h="1881" extrusionOk="0">
                  <a:moveTo>
                    <a:pt x="1346" y="0"/>
                  </a:moveTo>
                  <a:cubicBezTo>
                    <a:pt x="1341" y="0"/>
                    <a:pt x="1337" y="1"/>
                    <a:pt x="1332" y="2"/>
                  </a:cubicBezTo>
                  <a:cubicBezTo>
                    <a:pt x="567" y="246"/>
                    <a:pt x="363" y="1194"/>
                    <a:pt x="17" y="1821"/>
                  </a:cubicBezTo>
                  <a:cubicBezTo>
                    <a:pt x="0" y="1853"/>
                    <a:pt x="26" y="1881"/>
                    <a:pt x="53" y="1881"/>
                  </a:cubicBezTo>
                  <a:cubicBezTo>
                    <a:pt x="66" y="1881"/>
                    <a:pt x="78" y="1875"/>
                    <a:pt x="87" y="1861"/>
                  </a:cubicBezTo>
                  <a:cubicBezTo>
                    <a:pt x="278" y="1562"/>
                    <a:pt x="434" y="1244"/>
                    <a:pt x="616" y="941"/>
                  </a:cubicBezTo>
                  <a:cubicBezTo>
                    <a:pt x="823" y="599"/>
                    <a:pt x="1095" y="356"/>
                    <a:pt x="1381" y="87"/>
                  </a:cubicBezTo>
                  <a:cubicBezTo>
                    <a:pt x="1415" y="57"/>
                    <a:pt x="1388" y="0"/>
                    <a:pt x="1346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1;p35"/>
            <p:cNvSpPr/>
            <p:nvPr/>
          </p:nvSpPr>
          <p:spPr>
            <a:xfrm rot="6283778">
              <a:off x="419359" y="1341500"/>
              <a:ext cx="62095" cy="80649"/>
            </a:xfrm>
            <a:custGeom>
              <a:avLst/>
              <a:gdLst/>
              <a:ahLst/>
              <a:cxnLst/>
              <a:rect l="l" t="t" r="r" b="b"/>
              <a:pathLst>
                <a:path w="957" h="1243" extrusionOk="0">
                  <a:moveTo>
                    <a:pt x="69" y="1"/>
                  </a:moveTo>
                  <a:cubicBezTo>
                    <a:pt x="29" y="1"/>
                    <a:pt x="0" y="56"/>
                    <a:pt x="20" y="91"/>
                  </a:cubicBezTo>
                  <a:cubicBezTo>
                    <a:pt x="58" y="157"/>
                    <a:pt x="67" y="226"/>
                    <a:pt x="118" y="295"/>
                  </a:cubicBezTo>
                  <a:cubicBezTo>
                    <a:pt x="190" y="393"/>
                    <a:pt x="268" y="487"/>
                    <a:pt x="339" y="585"/>
                  </a:cubicBezTo>
                  <a:cubicBezTo>
                    <a:pt x="489" y="789"/>
                    <a:pt x="673" y="977"/>
                    <a:pt x="792" y="1199"/>
                  </a:cubicBezTo>
                  <a:cubicBezTo>
                    <a:pt x="809" y="1230"/>
                    <a:pt x="833" y="1242"/>
                    <a:pt x="858" y="1242"/>
                  </a:cubicBezTo>
                  <a:cubicBezTo>
                    <a:pt x="907" y="1242"/>
                    <a:pt x="957" y="1192"/>
                    <a:pt x="949" y="1133"/>
                  </a:cubicBezTo>
                  <a:cubicBezTo>
                    <a:pt x="913" y="864"/>
                    <a:pt x="800" y="611"/>
                    <a:pt x="623" y="406"/>
                  </a:cubicBezTo>
                  <a:cubicBezTo>
                    <a:pt x="538" y="303"/>
                    <a:pt x="442" y="208"/>
                    <a:pt x="339" y="125"/>
                  </a:cubicBezTo>
                  <a:cubicBezTo>
                    <a:pt x="308" y="97"/>
                    <a:pt x="274" y="71"/>
                    <a:pt x="239" y="47"/>
                  </a:cubicBezTo>
                  <a:cubicBezTo>
                    <a:pt x="184" y="16"/>
                    <a:pt x="142" y="28"/>
                    <a:pt x="87" y="5"/>
                  </a:cubicBezTo>
                  <a:cubicBezTo>
                    <a:pt x="81" y="2"/>
                    <a:pt x="75" y="1"/>
                    <a:pt x="69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531;p35"/>
          <p:cNvSpPr/>
          <p:nvPr/>
        </p:nvSpPr>
        <p:spPr>
          <a:xfrm>
            <a:off x="20100" y="361848"/>
            <a:ext cx="4238625" cy="2094425"/>
          </a:xfrm>
          <a:custGeom>
            <a:avLst/>
            <a:gdLst/>
            <a:ahLst/>
            <a:cxnLst/>
            <a:rect l="l" t="t" r="r" b="b"/>
            <a:pathLst>
              <a:path w="169545" h="83777" extrusionOk="0">
                <a:moveTo>
                  <a:pt x="169545" y="18245"/>
                </a:moveTo>
                <a:cubicBezTo>
                  <a:pt x="154233" y="30495"/>
                  <a:pt x="131364" y="42292"/>
                  <a:pt x="113157" y="35009"/>
                </a:cubicBezTo>
                <a:cubicBezTo>
                  <a:pt x="101074" y="30176"/>
                  <a:pt x="82526" y="5846"/>
                  <a:pt x="94488" y="719"/>
                </a:cubicBezTo>
                <a:cubicBezTo>
                  <a:pt x="96733" y="-243"/>
                  <a:pt x="100470" y="-233"/>
                  <a:pt x="101727" y="1862"/>
                </a:cubicBezTo>
                <a:cubicBezTo>
                  <a:pt x="104832" y="7037"/>
                  <a:pt x="101759" y="14371"/>
                  <a:pt x="99060" y="19769"/>
                </a:cubicBezTo>
                <a:cubicBezTo>
                  <a:pt x="96230" y="25428"/>
                  <a:pt x="89600" y="28281"/>
                  <a:pt x="84201" y="31580"/>
                </a:cubicBezTo>
                <a:cubicBezTo>
                  <a:pt x="75867" y="36673"/>
                  <a:pt x="65133" y="40294"/>
                  <a:pt x="55626" y="38057"/>
                </a:cubicBezTo>
                <a:cubicBezTo>
                  <a:pt x="51080" y="36987"/>
                  <a:pt x="45060" y="32774"/>
                  <a:pt x="45720" y="28151"/>
                </a:cubicBezTo>
                <a:cubicBezTo>
                  <a:pt x="46127" y="25301"/>
                  <a:pt x="48612" y="22239"/>
                  <a:pt x="51435" y="21674"/>
                </a:cubicBezTo>
                <a:cubicBezTo>
                  <a:pt x="53556" y="21250"/>
                  <a:pt x="56082" y="23724"/>
                  <a:pt x="56388" y="25865"/>
                </a:cubicBezTo>
                <a:cubicBezTo>
                  <a:pt x="57553" y="34018"/>
                  <a:pt x="52947" y="42518"/>
                  <a:pt x="48006" y="49106"/>
                </a:cubicBezTo>
                <a:cubicBezTo>
                  <a:pt x="36163" y="64897"/>
                  <a:pt x="18726" y="77535"/>
                  <a:pt x="0" y="83777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969234" y="1674729"/>
            <a:ext cx="79108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các loại đất có ở đồng bằng Nam Bộ?</a:t>
            </a:r>
            <a:endParaRPr lang="en-US" altLang="en-US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676601" y="2528835"/>
            <a:ext cx="8077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alt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phù sa</a:t>
            </a:r>
            <a:r>
              <a:rPr lang="en-US" alt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alt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mỡ</a:t>
            </a:r>
            <a:r>
              <a:rPr lang="vi-VN" alt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3600" b="1" dirty="0">
              <a:solidFill>
                <a:schemeClr val="accent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</a:t>
            </a:r>
            <a:r>
              <a:rPr lang="vi-VN" alt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ất chua  </a:t>
            </a:r>
            <a:endParaRPr lang="en-US" altLang="en-US" sz="3600" b="1" dirty="0">
              <a:solidFill>
                <a:schemeClr val="accent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</a:t>
            </a:r>
            <a:r>
              <a:rPr lang="vi-VN" alt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ất mặn.</a:t>
            </a:r>
            <a:endParaRPr lang="en-US" altLang="en-US" sz="3600" b="1" dirty="0">
              <a:solidFill>
                <a:schemeClr val="accent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5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-3Kg Đất màu trồng cây, Đất phù sa sông hồng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" y="285325"/>
            <a:ext cx="2747807" cy="27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708" y="3033133"/>
            <a:ext cx="16097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sz="2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Đất chua là gì? Cách cải tạo độ chua của đất - Phân Bón Huy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530" y="1332126"/>
            <a:ext cx="2717331" cy="180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7461" y="3279354"/>
            <a:ext cx="13773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2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Đất Nhiễm Mặn - Nỗi Khó Khăn Trong Canh Tác Nông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62" y="2361655"/>
            <a:ext cx="2756543" cy="183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10622" y="4323852"/>
            <a:ext cx="13227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en-US" sz="2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6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idx="2"/>
          </p:nvPr>
        </p:nvSpPr>
        <p:spPr>
          <a:xfrm>
            <a:off x="482685" y="-309689"/>
            <a:ext cx="8520600" cy="486900"/>
          </a:xfrm>
        </p:spPr>
        <p:txBody>
          <a:bodyPr/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chằng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Tiềm năng và giải ph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13" y="669072"/>
            <a:ext cx="6737815" cy="379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57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4;p34"/>
          <p:cNvSpPr/>
          <p:nvPr/>
        </p:nvSpPr>
        <p:spPr>
          <a:xfrm rot="-748289">
            <a:off x="-357394" y="-715996"/>
            <a:ext cx="2048504" cy="1403440"/>
          </a:xfrm>
          <a:custGeom>
            <a:avLst/>
            <a:gdLst/>
            <a:ahLst/>
            <a:cxnLst/>
            <a:rect l="l" t="t" r="r" b="b"/>
            <a:pathLst>
              <a:path w="17952" h="12299" extrusionOk="0">
                <a:moveTo>
                  <a:pt x="12313" y="1"/>
                </a:moveTo>
                <a:cubicBezTo>
                  <a:pt x="11906" y="1"/>
                  <a:pt x="11494" y="125"/>
                  <a:pt x="11151" y="346"/>
                </a:cubicBezTo>
                <a:cubicBezTo>
                  <a:pt x="10556" y="731"/>
                  <a:pt x="10160" y="1374"/>
                  <a:pt x="9964" y="2054"/>
                </a:cubicBezTo>
                <a:cubicBezTo>
                  <a:pt x="9819" y="1230"/>
                  <a:pt x="8971" y="684"/>
                  <a:pt x="8138" y="684"/>
                </a:cubicBezTo>
                <a:cubicBezTo>
                  <a:pt x="7896" y="684"/>
                  <a:pt x="7656" y="730"/>
                  <a:pt x="7434" y="828"/>
                </a:cubicBezTo>
                <a:cubicBezTo>
                  <a:pt x="6996" y="1027"/>
                  <a:pt x="6656" y="1364"/>
                  <a:pt x="6473" y="1802"/>
                </a:cubicBezTo>
                <a:cubicBezTo>
                  <a:pt x="6364" y="2064"/>
                  <a:pt x="6022" y="2849"/>
                  <a:pt x="6145" y="3108"/>
                </a:cubicBezTo>
                <a:lnTo>
                  <a:pt x="6145" y="3108"/>
                </a:lnTo>
                <a:cubicBezTo>
                  <a:pt x="5768" y="2325"/>
                  <a:pt x="4879" y="1875"/>
                  <a:pt x="4010" y="1847"/>
                </a:cubicBezTo>
                <a:cubicBezTo>
                  <a:pt x="3972" y="1846"/>
                  <a:pt x="3933" y="1846"/>
                  <a:pt x="3894" y="1846"/>
                </a:cubicBezTo>
                <a:cubicBezTo>
                  <a:pt x="2325" y="1846"/>
                  <a:pt x="483" y="2831"/>
                  <a:pt x="519" y="4572"/>
                </a:cubicBezTo>
                <a:cubicBezTo>
                  <a:pt x="539" y="5541"/>
                  <a:pt x="1113" y="6448"/>
                  <a:pt x="1908" y="7002"/>
                </a:cubicBezTo>
                <a:cubicBezTo>
                  <a:pt x="843" y="7079"/>
                  <a:pt x="1" y="8176"/>
                  <a:pt x="101" y="9239"/>
                </a:cubicBezTo>
                <a:cubicBezTo>
                  <a:pt x="202" y="10302"/>
                  <a:pt x="1139" y="11193"/>
                  <a:pt x="2197" y="11345"/>
                </a:cubicBezTo>
                <a:cubicBezTo>
                  <a:pt x="2318" y="11363"/>
                  <a:pt x="2441" y="11371"/>
                  <a:pt x="2562" y="11371"/>
                </a:cubicBezTo>
                <a:cubicBezTo>
                  <a:pt x="3500" y="11371"/>
                  <a:pt x="4424" y="10868"/>
                  <a:pt x="4988" y="10109"/>
                </a:cubicBezTo>
                <a:cubicBezTo>
                  <a:pt x="5322" y="11371"/>
                  <a:pt x="6677" y="12122"/>
                  <a:pt x="7976" y="12267"/>
                </a:cubicBezTo>
                <a:cubicBezTo>
                  <a:pt x="8164" y="12288"/>
                  <a:pt x="8354" y="12298"/>
                  <a:pt x="8544" y="12298"/>
                </a:cubicBezTo>
                <a:cubicBezTo>
                  <a:pt x="9486" y="12298"/>
                  <a:pt x="10433" y="12035"/>
                  <a:pt x="11161" y="11446"/>
                </a:cubicBezTo>
                <a:cubicBezTo>
                  <a:pt x="12036" y="10739"/>
                  <a:pt x="12528" y="9521"/>
                  <a:pt x="12215" y="8439"/>
                </a:cubicBezTo>
                <a:lnTo>
                  <a:pt x="12215" y="8439"/>
                </a:lnTo>
                <a:cubicBezTo>
                  <a:pt x="12788" y="9199"/>
                  <a:pt x="13744" y="9624"/>
                  <a:pt x="14692" y="9624"/>
                </a:cubicBezTo>
                <a:cubicBezTo>
                  <a:pt x="15147" y="9624"/>
                  <a:pt x="15601" y="9526"/>
                  <a:pt x="16010" y="9319"/>
                </a:cubicBezTo>
                <a:cubicBezTo>
                  <a:pt x="17266" y="8683"/>
                  <a:pt x="17951" y="7092"/>
                  <a:pt x="17548" y="5742"/>
                </a:cubicBezTo>
                <a:cubicBezTo>
                  <a:pt x="17174" y="4488"/>
                  <a:pt x="15904" y="3575"/>
                  <a:pt x="14605" y="3575"/>
                </a:cubicBezTo>
                <a:cubicBezTo>
                  <a:pt x="14504" y="3575"/>
                  <a:pt x="14402" y="3580"/>
                  <a:pt x="14301" y="3592"/>
                </a:cubicBezTo>
                <a:cubicBezTo>
                  <a:pt x="14356" y="2338"/>
                  <a:pt x="14272" y="817"/>
                  <a:pt x="13172" y="213"/>
                </a:cubicBezTo>
                <a:cubicBezTo>
                  <a:pt x="12908" y="68"/>
                  <a:pt x="12612" y="1"/>
                  <a:pt x="12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Bài 17. Đồng bằng Nam Bộ (Địa lý 4) – ÔN THI ĐỊA L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992" y="0"/>
            <a:ext cx="69390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6754" y="1737360"/>
            <a:ext cx="18549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kênh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rạch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ĐBNB.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6754" y="1521916"/>
            <a:ext cx="18549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ngòi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kênh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rạch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ĐBNB?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754" y="1521916"/>
            <a:ext cx="18549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ngòi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kênh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rạch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ĐBNB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chằng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chịt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02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4;p34"/>
          <p:cNvSpPr/>
          <p:nvPr/>
        </p:nvSpPr>
        <p:spPr>
          <a:xfrm rot="-748289">
            <a:off x="-357394" y="-715996"/>
            <a:ext cx="2048504" cy="1403440"/>
          </a:xfrm>
          <a:custGeom>
            <a:avLst/>
            <a:gdLst/>
            <a:ahLst/>
            <a:cxnLst/>
            <a:rect l="l" t="t" r="r" b="b"/>
            <a:pathLst>
              <a:path w="17952" h="12299" extrusionOk="0">
                <a:moveTo>
                  <a:pt x="12313" y="1"/>
                </a:moveTo>
                <a:cubicBezTo>
                  <a:pt x="11906" y="1"/>
                  <a:pt x="11494" y="125"/>
                  <a:pt x="11151" y="346"/>
                </a:cubicBezTo>
                <a:cubicBezTo>
                  <a:pt x="10556" y="731"/>
                  <a:pt x="10160" y="1374"/>
                  <a:pt x="9964" y="2054"/>
                </a:cubicBezTo>
                <a:cubicBezTo>
                  <a:pt x="9819" y="1230"/>
                  <a:pt x="8971" y="684"/>
                  <a:pt x="8138" y="684"/>
                </a:cubicBezTo>
                <a:cubicBezTo>
                  <a:pt x="7896" y="684"/>
                  <a:pt x="7656" y="730"/>
                  <a:pt x="7434" y="828"/>
                </a:cubicBezTo>
                <a:cubicBezTo>
                  <a:pt x="6996" y="1027"/>
                  <a:pt x="6656" y="1364"/>
                  <a:pt x="6473" y="1802"/>
                </a:cubicBezTo>
                <a:cubicBezTo>
                  <a:pt x="6364" y="2064"/>
                  <a:pt x="6022" y="2849"/>
                  <a:pt x="6145" y="3108"/>
                </a:cubicBezTo>
                <a:lnTo>
                  <a:pt x="6145" y="3108"/>
                </a:lnTo>
                <a:cubicBezTo>
                  <a:pt x="5768" y="2325"/>
                  <a:pt x="4879" y="1875"/>
                  <a:pt x="4010" y="1847"/>
                </a:cubicBezTo>
                <a:cubicBezTo>
                  <a:pt x="3972" y="1846"/>
                  <a:pt x="3933" y="1846"/>
                  <a:pt x="3894" y="1846"/>
                </a:cubicBezTo>
                <a:cubicBezTo>
                  <a:pt x="2325" y="1846"/>
                  <a:pt x="483" y="2831"/>
                  <a:pt x="519" y="4572"/>
                </a:cubicBezTo>
                <a:cubicBezTo>
                  <a:pt x="539" y="5541"/>
                  <a:pt x="1113" y="6448"/>
                  <a:pt x="1908" y="7002"/>
                </a:cubicBezTo>
                <a:cubicBezTo>
                  <a:pt x="843" y="7079"/>
                  <a:pt x="1" y="8176"/>
                  <a:pt x="101" y="9239"/>
                </a:cubicBezTo>
                <a:cubicBezTo>
                  <a:pt x="202" y="10302"/>
                  <a:pt x="1139" y="11193"/>
                  <a:pt x="2197" y="11345"/>
                </a:cubicBezTo>
                <a:cubicBezTo>
                  <a:pt x="2318" y="11363"/>
                  <a:pt x="2441" y="11371"/>
                  <a:pt x="2562" y="11371"/>
                </a:cubicBezTo>
                <a:cubicBezTo>
                  <a:pt x="3500" y="11371"/>
                  <a:pt x="4424" y="10868"/>
                  <a:pt x="4988" y="10109"/>
                </a:cubicBezTo>
                <a:cubicBezTo>
                  <a:pt x="5322" y="11371"/>
                  <a:pt x="6677" y="12122"/>
                  <a:pt x="7976" y="12267"/>
                </a:cubicBezTo>
                <a:cubicBezTo>
                  <a:pt x="8164" y="12288"/>
                  <a:pt x="8354" y="12298"/>
                  <a:pt x="8544" y="12298"/>
                </a:cubicBezTo>
                <a:cubicBezTo>
                  <a:pt x="9486" y="12298"/>
                  <a:pt x="10433" y="12035"/>
                  <a:pt x="11161" y="11446"/>
                </a:cubicBezTo>
                <a:cubicBezTo>
                  <a:pt x="12036" y="10739"/>
                  <a:pt x="12528" y="9521"/>
                  <a:pt x="12215" y="8439"/>
                </a:cubicBezTo>
                <a:lnTo>
                  <a:pt x="12215" y="8439"/>
                </a:lnTo>
                <a:cubicBezTo>
                  <a:pt x="12788" y="9199"/>
                  <a:pt x="13744" y="9624"/>
                  <a:pt x="14692" y="9624"/>
                </a:cubicBezTo>
                <a:cubicBezTo>
                  <a:pt x="15147" y="9624"/>
                  <a:pt x="15601" y="9526"/>
                  <a:pt x="16010" y="9319"/>
                </a:cubicBezTo>
                <a:cubicBezTo>
                  <a:pt x="17266" y="8683"/>
                  <a:pt x="17951" y="7092"/>
                  <a:pt x="17548" y="5742"/>
                </a:cubicBezTo>
                <a:cubicBezTo>
                  <a:pt x="17174" y="4488"/>
                  <a:pt x="15904" y="3575"/>
                  <a:pt x="14605" y="3575"/>
                </a:cubicBezTo>
                <a:cubicBezTo>
                  <a:pt x="14504" y="3575"/>
                  <a:pt x="14402" y="3580"/>
                  <a:pt x="14301" y="3592"/>
                </a:cubicBezTo>
                <a:cubicBezTo>
                  <a:pt x="14356" y="2338"/>
                  <a:pt x="14272" y="817"/>
                  <a:pt x="13172" y="213"/>
                </a:cubicBezTo>
                <a:cubicBezTo>
                  <a:pt x="12908" y="68"/>
                  <a:pt x="12612" y="1"/>
                  <a:pt x="12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6" name="Picture 4" descr="Chín cửa sông Cửu Long * Internet - Quê Hương đất Việt - Hội Cựu Học Sinh  Bùi Thị Xuân &amp; Trần Hưng Đạo Dalat - Bui Thi Xuan &amp; Tran Hung Dao Alumni  Assoc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924" y="0"/>
            <a:ext cx="59912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9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ồ Dầu Tiếng ở Huyện Dầu Tiếng, Bình Dương | Foody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8458" y="862148"/>
            <a:ext cx="4206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Dầu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98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691369" y="338001"/>
            <a:ext cx="316524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>
                <a:latin typeface="Calibri" panose="020F0502020204030204" pitchFamily="34" charset="0"/>
                <a:cs typeface="Calibri" panose="020F0502020204030204" pitchFamily="34" charset="0"/>
              </a:rPr>
              <a:t>Hồ Trị An</a:t>
            </a:r>
          </a:p>
        </p:txBody>
      </p:sp>
    </p:spTree>
    <p:extLst>
      <p:ext uri="{BB962C8B-B14F-4D97-AF65-F5344CB8AC3E}">
        <p14:creationId xmlns:p14="http://schemas.microsoft.com/office/powerpoint/2010/main" val="19159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7"/>
          <p:cNvSpPr/>
          <p:nvPr/>
        </p:nvSpPr>
        <p:spPr>
          <a:xfrm rot="-741061" flipH="1">
            <a:off x="918304" y="339221"/>
            <a:ext cx="6849956" cy="4907334"/>
          </a:xfrm>
          <a:prstGeom prst="wedgeEllipseCallout">
            <a:avLst>
              <a:gd name="adj1" fmla="val 40378"/>
              <a:gd name="adj2" fmla="val -50565"/>
            </a:avLst>
          </a:prstGeom>
          <a:noFill/>
          <a:ln w="28575" cap="flat" cmpd="sng">
            <a:solidFill>
              <a:srgbClr val="32282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37"/>
          <p:cNvSpPr/>
          <p:nvPr/>
        </p:nvSpPr>
        <p:spPr>
          <a:xfrm>
            <a:off x="7758972" y="442025"/>
            <a:ext cx="1320200" cy="2672100"/>
          </a:xfrm>
          <a:custGeom>
            <a:avLst/>
            <a:gdLst/>
            <a:ahLst/>
            <a:cxnLst/>
            <a:rect l="l" t="t" r="r" b="b"/>
            <a:pathLst>
              <a:path w="52808" h="106884" extrusionOk="0">
                <a:moveTo>
                  <a:pt x="52808" y="0"/>
                </a:moveTo>
                <a:cubicBezTo>
                  <a:pt x="49248" y="594"/>
                  <a:pt x="45222" y="1251"/>
                  <a:pt x="42669" y="3803"/>
                </a:cubicBezTo>
                <a:cubicBezTo>
                  <a:pt x="33922" y="12546"/>
                  <a:pt x="35009" y="28464"/>
                  <a:pt x="37599" y="40557"/>
                </a:cubicBezTo>
                <a:cubicBezTo>
                  <a:pt x="38642" y="45426"/>
                  <a:pt x="47455" y="51519"/>
                  <a:pt x="50696" y="47739"/>
                </a:cubicBezTo>
                <a:cubicBezTo>
                  <a:pt x="53903" y="43999"/>
                  <a:pt x="47968" y="35761"/>
                  <a:pt x="43091" y="35065"/>
                </a:cubicBezTo>
                <a:cubicBezTo>
                  <a:pt x="32617" y="33570"/>
                  <a:pt x="21864" y="41565"/>
                  <a:pt x="14786" y="49429"/>
                </a:cubicBezTo>
                <a:cubicBezTo>
                  <a:pt x="1557" y="64128"/>
                  <a:pt x="0" y="87108"/>
                  <a:pt x="0" y="106884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6" name="Google Shape;576;p37"/>
          <p:cNvGrpSpPr/>
          <p:nvPr/>
        </p:nvGrpSpPr>
        <p:grpSpPr>
          <a:xfrm rot="3285651">
            <a:off x="7953272" y="596326"/>
            <a:ext cx="308853" cy="605732"/>
            <a:chOff x="4963525" y="4346500"/>
            <a:chExt cx="132850" cy="260550"/>
          </a:xfrm>
        </p:grpSpPr>
        <p:sp>
          <p:nvSpPr>
            <p:cNvPr id="577" name="Google Shape;577;p37"/>
            <p:cNvSpPr/>
            <p:nvPr/>
          </p:nvSpPr>
          <p:spPr>
            <a:xfrm>
              <a:off x="4963525" y="4358150"/>
              <a:ext cx="122375" cy="192225"/>
            </a:xfrm>
            <a:custGeom>
              <a:avLst/>
              <a:gdLst/>
              <a:ahLst/>
              <a:cxnLst/>
              <a:rect l="l" t="t" r="r" b="b"/>
              <a:pathLst>
                <a:path w="4895" h="7689" extrusionOk="0">
                  <a:moveTo>
                    <a:pt x="3502" y="1699"/>
                  </a:moveTo>
                  <a:cubicBezTo>
                    <a:pt x="3513" y="1699"/>
                    <a:pt x="3591" y="1897"/>
                    <a:pt x="3675" y="2124"/>
                  </a:cubicBezTo>
                  <a:cubicBezTo>
                    <a:pt x="3647" y="2117"/>
                    <a:pt x="3619" y="2114"/>
                    <a:pt x="3590" y="2114"/>
                  </a:cubicBezTo>
                  <a:cubicBezTo>
                    <a:pt x="3481" y="2114"/>
                    <a:pt x="3374" y="2165"/>
                    <a:pt x="3323" y="2268"/>
                  </a:cubicBezTo>
                  <a:cubicBezTo>
                    <a:pt x="3358" y="2038"/>
                    <a:pt x="3415" y="1734"/>
                    <a:pt x="3502" y="1700"/>
                  </a:cubicBezTo>
                  <a:cubicBezTo>
                    <a:pt x="3502" y="1700"/>
                    <a:pt x="3502" y="1699"/>
                    <a:pt x="3502" y="1699"/>
                  </a:cubicBezTo>
                  <a:close/>
                  <a:moveTo>
                    <a:pt x="2469" y="3777"/>
                  </a:moveTo>
                  <a:lnTo>
                    <a:pt x="2469" y="3777"/>
                  </a:lnTo>
                  <a:cubicBezTo>
                    <a:pt x="2337" y="4355"/>
                    <a:pt x="2196" y="4932"/>
                    <a:pt x="2059" y="5510"/>
                  </a:cubicBezTo>
                  <a:cubicBezTo>
                    <a:pt x="2042" y="5115"/>
                    <a:pt x="2130" y="4686"/>
                    <a:pt x="2191" y="4416"/>
                  </a:cubicBezTo>
                  <a:lnTo>
                    <a:pt x="2193" y="4416"/>
                  </a:lnTo>
                  <a:cubicBezTo>
                    <a:pt x="2199" y="4386"/>
                    <a:pt x="2208" y="4356"/>
                    <a:pt x="2214" y="4325"/>
                  </a:cubicBezTo>
                  <a:cubicBezTo>
                    <a:pt x="2293" y="4139"/>
                    <a:pt x="2379" y="3957"/>
                    <a:pt x="2469" y="3777"/>
                  </a:cubicBezTo>
                  <a:close/>
                  <a:moveTo>
                    <a:pt x="2382" y="1925"/>
                  </a:moveTo>
                  <a:cubicBezTo>
                    <a:pt x="2150" y="2667"/>
                    <a:pt x="1873" y="3395"/>
                    <a:pt x="1679" y="4160"/>
                  </a:cubicBezTo>
                  <a:cubicBezTo>
                    <a:pt x="1678" y="4164"/>
                    <a:pt x="1676" y="4169"/>
                    <a:pt x="1674" y="4174"/>
                  </a:cubicBezTo>
                  <a:cubicBezTo>
                    <a:pt x="1477" y="4642"/>
                    <a:pt x="1330" y="5125"/>
                    <a:pt x="1332" y="5644"/>
                  </a:cubicBezTo>
                  <a:cubicBezTo>
                    <a:pt x="1333" y="5720"/>
                    <a:pt x="1337" y="5795"/>
                    <a:pt x="1346" y="5870"/>
                  </a:cubicBezTo>
                  <a:cubicBezTo>
                    <a:pt x="909" y="5238"/>
                    <a:pt x="1027" y="4477"/>
                    <a:pt x="1320" y="3774"/>
                  </a:cubicBezTo>
                  <a:cubicBezTo>
                    <a:pt x="1595" y="3114"/>
                    <a:pt x="1993" y="2521"/>
                    <a:pt x="2382" y="1925"/>
                  </a:cubicBezTo>
                  <a:close/>
                  <a:moveTo>
                    <a:pt x="3003" y="0"/>
                  </a:moveTo>
                  <a:cubicBezTo>
                    <a:pt x="2905" y="0"/>
                    <a:pt x="2808" y="44"/>
                    <a:pt x="2769" y="135"/>
                  </a:cubicBezTo>
                  <a:cubicBezTo>
                    <a:pt x="2052" y="1784"/>
                    <a:pt x="1" y="3554"/>
                    <a:pt x="554" y="5532"/>
                  </a:cubicBezTo>
                  <a:cubicBezTo>
                    <a:pt x="762" y="6278"/>
                    <a:pt x="1216" y="6740"/>
                    <a:pt x="1745" y="6941"/>
                  </a:cubicBezTo>
                  <a:cubicBezTo>
                    <a:pt x="1720" y="7067"/>
                    <a:pt x="1695" y="7194"/>
                    <a:pt x="1671" y="7322"/>
                  </a:cubicBezTo>
                  <a:cubicBezTo>
                    <a:pt x="1639" y="7498"/>
                    <a:pt x="1798" y="7689"/>
                    <a:pt x="1961" y="7689"/>
                  </a:cubicBezTo>
                  <a:cubicBezTo>
                    <a:pt x="2024" y="7689"/>
                    <a:pt x="2087" y="7661"/>
                    <a:pt x="2141" y="7594"/>
                  </a:cubicBezTo>
                  <a:cubicBezTo>
                    <a:pt x="2276" y="7425"/>
                    <a:pt x="2397" y="7244"/>
                    <a:pt x="2503" y="7054"/>
                  </a:cubicBezTo>
                  <a:cubicBezTo>
                    <a:pt x="3230" y="7007"/>
                    <a:pt x="3955" y="6537"/>
                    <a:pt x="4320" y="5683"/>
                  </a:cubicBezTo>
                  <a:cubicBezTo>
                    <a:pt x="4515" y="5225"/>
                    <a:pt x="4608" y="4725"/>
                    <a:pt x="4624" y="4222"/>
                  </a:cubicBezTo>
                  <a:cubicBezTo>
                    <a:pt x="4646" y="4113"/>
                    <a:pt x="4666" y="4004"/>
                    <a:pt x="4681" y="3901"/>
                  </a:cubicBezTo>
                  <a:cubicBezTo>
                    <a:pt x="4894" y="2453"/>
                    <a:pt x="4162" y="1120"/>
                    <a:pt x="3203" y="79"/>
                  </a:cubicBezTo>
                  <a:cubicBezTo>
                    <a:pt x="3155" y="27"/>
                    <a:pt x="3079" y="0"/>
                    <a:pt x="3003" y="0"/>
                  </a:cubicBezTo>
                  <a:close/>
                </a:path>
              </a:pathLst>
            </a:custGeom>
            <a:solidFill>
              <a:srgbClr val="BDD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7"/>
            <p:cNvSpPr/>
            <p:nvPr/>
          </p:nvSpPr>
          <p:spPr>
            <a:xfrm>
              <a:off x="4983325" y="4396850"/>
              <a:ext cx="79400" cy="210200"/>
            </a:xfrm>
            <a:custGeom>
              <a:avLst/>
              <a:gdLst/>
              <a:ahLst/>
              <a:cxnLst/>
              <a:rect l="l" t="t" r="r" b="b"/>
              <a:pathLst>
                <a:path w="3176" h="8408" extrusionOk="0">
                  <a:moveTo>
                    <a:pt x="3074" y="0"/>
                  </a:moveTo>
                  <a:cubicBezTo>
                    <a:pt x="3029" y="0"/>
                    <a:pt x="2980" y="25"/>
                    <a:pt x="2961" y="72"/>
                  </a:cubicBezTo>
                  <a:cubicBezTo>
                    <a:pt x="2451" y="1396"/>
                    <a:pt x="2272" y="2836"/>
                    <a:pt x="1877" y="4197"/>
                  </a:cubicBezTo>
                  <a:cubicBezTo>
                    <a:pt x="1457" y="5641"/>
                    <a:pt x="890" y="7083"/>
                    <a:pt x="30" y="8324"/>
                  </a:cubicBezTo>
                  <a:cubicBezTo>
                    <a:pt x="0" y="8367"/>
                    <a:pt x="40" y="8407"/>
                    <a:pt x="81" y="8407"/>
                  </a:cubicBezTo>
                  <a:cubicBezTo>
                    <a:pt x="99" y="8407"/>
                    <a:pt x="117" y="8400"/>
                    <a:pt x="129" y="8382"/>
                  </a:cubicBezTo>
                  <a:cubicBezTo>
                    <a:pt x="1849" y="5958"/>
                    <a:pt x="2893" y="3074"/>
                    <a:pt x="3169" y="100"/>
                  </a:cubicBezTo>
                  <a:cubicBezTo>
                    <a:pt x="3175" y="32"/>
                    <a:pt x="3127" y="0"/>
                    <a:pt x="30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7"/>
            <p:cNvSpPr/>
            <p:nvPr/>
          </p:nvSpPr>
          <p:spPr>
            <a:xfrm>
              <a:off x="4974400" y="4346500"/>
              <a:ext cx="121975" cy="207750"/>
            </a:xfrm>
            <a:custGeom>
              <a:avLst/>
              <a:gdLst/>
              <a:ahLst/>
              <a:cxnLst/>
              <a:rect l="l" t="t" r="r" b="b"/>
              <a:pathLst>
                <a:path w="4879" h="8310" extrusionOk="0">
                  <a:moveTo>
                    <a:pt x="2800" y="524"/>
                  </a:moveTo>
                  <a:cubicBezTo>
                    <a:pt x="2837" y="524"/>
                    <a:pt x="2875" y="566"/>
                    <a:pt x="2913" y="651"/>
                  </a:cubicBezTo>
                  <a:cubicBezTo>
                    <a:pt x="3166" y="720"/>
                    <a:pt x="3460" y="1386"/>
                    <a:pt x="3607" y="1639"/>
                  </a:cubicBezTo>
                  <a:cubicBezTo>
                    <a:pt x="4400" y="3012"/>
                    <a:pt x="4573" y="4674"/>
                    <a:pt x="3868" y="6124"/>
                  </a:cubicBezTo>
                  <a:lnTo>
                    <a:pt x="3867" y="6124"/>
                  </a:lnTo>
                  <a:cubicBezTo>
                    <a:pt x="3544" y="6789"/>
                    <a:pt x="2867" y="7882"/>
                    <a:pt x="2011" y="7882"/>
                  </a:cubicBezTo>
                  <a:cubicBezTo>
                    <a:pt x="1932" y="7882"/>
                    <a:pt x="1851" y="7873"/>
                    <a:pt x="1769" y="7853"/>
                  </a:cubicBezTo>
                  <a:cubicBezTo>
                    <a:pt x="952" y="7656"/>
                    <a:pt x="586" y="6610"/>
                    <a:pt x="572" y="5863"/>
                  </a:cubicBezTo>
                  <a:cubicBezTo>
                    <a:pt x="550" y="4683"/>
                    <a:pt x="1203" y="3492"/>
                    <a:pt x="1804" y="2408"/>
                  </a:cubicBezTo>
                  <a:cubicBezTo>
                    <a:pt x="1813" y="2411"/>
                    <a:pt x="1822" y="2412"/>
                    <a:pt x="1832" y="2412"/>
                  </a:cubicBezTo>
                  <a:cubicBezTo>
                    <a:pt x="1857" y="2412"/>
                    <a:pt x="1881" y="2403"/>
                    <a:pt x="1900" y="2386"/>
                  </a:cubicBezTo>
                  <a:cubicBezTo>
                    <a:pt x="2260" y="2052"/>
                    <a:pt x="2420" y="1632"/>
                    <a:pt x="2554" y="1164"/>
                  </a:cubicBezTo>
                  <a:cubicBezTo>
                    <a:pt x="2597" y="1020"/>
                    <a:pt x="2633" y="873"/>
                    <a:pt x="2663" y="724"/>
                  </a:cubicBezTo>
                  <a:cubicBezTo>
                    <a:pt x="2707" y="590"/>
                    <a:pt x="2753" y="524"/>
                    <a:pt x="2800" y="524"/>
                  </a:cubicBezTo>
                  <a:close/>
                  <a:moveTo>
                    <a:pt x="2722" y="1"/>
                  </a:moveTo>
                  <a:cubicBezTo>
                    <a:pt x="2630" y="1"/>
                    <a:pt x="2549" y="90"/>
                    <a:pt x="2567" y="200"/>
                  </a:cubicBezTo>
                  <a:cubicBezTo>
                    <a:pt x="2664" y="786"/>
                    <a:pt x="2084" y="1471"/>
                    <a:pt x="1819" y="2058"/>
                  </a:cubicBezTo>
                  <a:cubicBezTo>
                    <a:pt x="985" y="3317"/>
                    <a:pt x="0" y="4615"/>
                    <a:pt x="181" y="6198"/>
                  </a:cubicBezTo>
                  <a:cubicBezTo>
                    <a:pt x="293" y="7167"/>
                    <a:pt x="980" y="8310"/>
                    <a:pt x="2011" y="8310"/>
                  </a:cubicBezTo>
                  <a:cubicBezTo>
                    <a:pt x="2147" y="8310"/>
                    <a:pt x="2288" y="8290"/>
                    <a:pt x="2435" y="8248"/>
                  </a:cubicBezTo>
                  <a:cubicBezTo>
                    <a:pt x="3799" y="7854"/>
                    <a:pt x="4618" y="5935"/>
                    <a:pt x="4730" y="4652"/>
                  </a:cubicBezTo>
                  <a:cubicBezTo>
                    <a:pt x="4879" y="2948"/>
                    <a:pt x="4073" y="1189"/>
                    <a:pt x="2832" y="46"/>
                  </a:cubicBezTo>
                  <a:cubicBezTo>
                    <a:pt x="2797" y="15"/>
                    <a:pt x="2759" y="1"/>
                    <a:pt x="272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7"/>
            <p:cNvSpPr/>
            <p:nvPr/>
          </p:nvSpPr>
          <p:spPr>
            <a:xfrm>
              <a:off x="5000950" y="4457475"/>
              <a:ext cx="80800" cy="70975"/>
            </a:xfrm>
            <a:custGeom>
              <a:avLst/>
              <a:gdLst/>
              <a:ahLst/>
              <a:cxnLst/>
              <a:rect l="l" t="t" r="r" b="b"/>
              <a:pathLst>
                <a:path w="3232" h="2839" extrusionOk="0">
                  <a:moveTo>
                    <a:pt x="74" y="0"/>
                  </a:moveTo>
                  <a:cubicBezTo>
                    <a:pt x="35" y="0"/>
                    <a:pt x="0" y="49"/>
                    <a:pt x="20" y="91"/>
                  </a:cubicBezTo>
                  <a:cubicBezTo>
                    <a:pt x="410" y="957"/>
                    <a:pt x="565" y="1913"/>
                    <a:pt x="1072" y="2726"/>
                  </a:cubicBezTo>
                  <a:cubicBezTo>
                    <a:pt x="1113" y="2791"/>
                    <a:pt x="1194" y="2839"/>
                    <a:pt x="1273" y="2839"/>
                  </a:cubicBezTo>
                  <a:cubicBezTo>
                    <a:pt x="1309" y="2839"/>
                    <a:pt x="1345" y="2829"/>
                    <a:pt x="1376" y="2807"/>
                  </a:cubicBezTo>
                  <a:cubicBezTo>
                    <a:pt x="1809" y="2496"/>
                    <a:pt x="3232" y="2025"/>
                    <a:pt x="3113" y="1338"/>
                  </a:cubicBezTo>
                  <a:cubicBezTo>
                    <a:pt x="3108" y="1309"/>
                    <a:pt x="3080" y="1294"/>
                    <a:pt x="3054" y="1294"/>
                  </a:cubicBezTo>
                  <a:cubicBezTo>
                    <a:pt x="3043" y="1294"/>
                    <a:pt x="3033" y="1297"/>
                    <a:pt x="3024" y="1302"/>
                  </a:cubicBezTo>
                  <a:cubicBezTo>
                    <a:pt x="2726" y="1469"/>
                    <a:pt x="2478" y="1708"/>
                    <a:pt x="2174" y="1875"/>
                  </a:cubicBezTo>
                  <a:cubicBezTo>
                    <a:pt x="1899" y="2025"/>
                    <a:pt x="1615" y="2155"/>
                    <a:pt x="1343" y="2309"/>
                  </a:cubicBezTo>
                  <a:cubicBezTo>
                    <a:pt x="912" y="1552"/>
                    <a:pt x="709" y="678"/>
                    <a:pt x="113" y="19"/>
                  </a:cubicBezTo>
                  <a:cubicBezTo>
                    <a:pt x="101" y="6"/>
                    <a:pt x="87" y="0"/>
                    <a:pt x="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>
              <a:off x="5016550" y="4420750"/>
              <a:ext cx="57400" cy="53300"/>
            </a:xfrm>
            <a:custGeom>
              <a:avLst/>
              <a:gdLst/>
              <a:ahLst/>
              <a:cxnLst/>
              <a:rect l="l" t="t" r="r" b="b"/>
              <a:pathLst>
                <a:path w="2296" h="2132" extrusionOk="0">
                  <a:moveTo>
                    <a:pt x="152" y="1"/>
                  </a:moveTo>
                  <a:cubicBezTo>
                    <a:pt x="79" y="1"/>
                    <a:pt x="1" y="61"/>
                    <a:pt x="6" y="139"/>
                  </a:cubicBezTo>
                  <a:cubicBezTo>
                    <a:pt x="55" y="810"/>
                    <a:pt x="547" y="1491"/>
                    <a:pt x="933" y="2016"/>
                  </a:cubicBezTo>
                  <a:cubicBezTo>
                    <a:pt x="985" y="2087"/>
                    <a:pt x="1065" y="2131"/>
                    <a:pt x="1145" y="2131"/>
                  </a:cubicBezTo>
                  <a:cubicBezTo>
                    <a:pt x="1200" y="2131"/>
                    <a:pt x="1255" y="2111"/>
                    <a:pt x="1301" y="2064"/>
                  </a:cubicBezTo>
                  <a:cubicBezTo>
                    <a:pt x="1541" y="1815"/>
                    <a:pt x="1761" y="1545"/>
                    <a:pt x="1958" y="1259"/>
                  </a:cubicBezTo>
                  <a:cubicBezTo>
                    <a:pt x="2117" y="1028"/>
                    <a:pt x="2296" y="796"/>
                    <a:pt x="2238" y="507"/>
                  </a:cubicBezTo>
                  <a:cubicBezTo>
                    <a:pt x="2227" y="452"/>
                    <a:pt x="2181" y="429"/>
                    <a:pt x="2134" y="429"/>
                  </a:cubicBezTo>
                  <a:cubicBezTo>
                    <a:pt x="2114" y="429"/>
                    <a:pt x="2094" y="434"/>
                    <a:pt x="2076" y="441"/>
                  </a:cubicBezTo>
                  <a:cubicBezTo>
                    <a:pt x="1845" y="539"/>
                    <a:pt x="1741" y="776"/>
                    <a:pt x="1603" y="972"/>
                  </a:cubicBezTo>
                  <a:cubicBezTo>
                    <a:pt x="1465" y="1163"/>
                    <a:pt x="1318" y="1347"/>
                    <a:pt x="1159" y="1521"/>
                  </a:cubicBezTo>
                  <a:cubicBezTo>
                    <a:pt x="844" y="1032"/>
                    <a:pt x="598" y="494"/>
                    <a:pt x="240" y="42"/>
                  </a:cubicBezTo>
                  <a:cubicBezTo>
                    <a:pt x="217" y="13"/>
                    <a:pt x="185" y="1"/>
                    <a:pt x="15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37"/>
          <p:cNvGrpSpPr/>
          <p:nvPr/>
        </p:nvGrpSpPr>
        <p:grpSpPr>
          <a:xfrm rot="7558011">
            <a:off x="327947" y="4419905"/>
            <a:ext cx="308851" cy="605729"/>
            <a:chOff x="4963525" y="4346500"/>
            <a:chExt cx="132850" cy="260550"/>
          </a:xfrm>
        </p:grpSpPr>
        <p:sp>
          <p:nvSpPr>
            <p:cNvPr id="583" name="Google Shape;583;p37"/>
            <p:cNvSpPr/>
            <p:nvPr/>
          </p:nvSpPr>
          <p:spPr>
            <a:xfrm>
              <a:off x="4963525" y="4358150"/>
              <a:ext cx="122375" cy="192225"/>
            </a:xfrm>
            <a:custGeom>
              <a:avLst/>
              <a:gdLst/>
              <a:ahLst/>
              <a:cxnLst/>
              <a:rect l="l" t="t" r="r" b="b"/>
              <a:pathLst>
                <a:path w="4895" h="7689" extrusionOk="0">
                  <a:moveTo>
                    <a:pt x="3502" y="1699"/>
                  </a:moveTo>
                  <a:cubicBezTo>
                    <a:pt x="3513" y="1699"/>
                    <a:pt x="3591" y="1897"/>
                    <a:pt x="3675" y="2124"/>
                  </a:cubicBezTo>
                  <a:cubicBezTo>
                    <a:pt x="3647" y="2117"/>
                    <a:pt x="3619" y="2114"/>
                    <a:pt x="3590" y="2114"/>
                  </a:cubicBezTo>
                  <a:cubicBezTo>
                    <a:pt x="3481" y="2114"/>
                    <a:pt x="3374" y="2165"/>
                    <a:pt x="3323" y="2268"/>
                  </a:cubicBezTo>
                  <a:cubicBezTo>
                    <a:pt x="3358" y="2038"/>
                    <a:pt x="3415" y="1734"/>
                    <a:pt x="3502" y="1700"/>
                  </a:cubicBezTo>
                  <a:cubicBezTo>
                    <a:pt x="3502" y="1700"/>
                    <a:pt x="3502" y="1699"/>
                    <a:pt x="3502" y="1699"/>
                  </a:cubicBezTo>
                  <a:close/>
                  <a:moveTo>
                    <a:pt x="2469" y="3777"/>
                  </a:moveTo>
                  <a:lnTo>
                    <a:pt x="2469" y="3777"/>
                  </a:lnTo>
                  <a:cubicBezTo>
                    <a:pt x="2337" y="4355"/>
                    <a:pt x="2196" y="4932"/>
                    <a:pt x="2059" y="5510"/>
                  </a:cubicBezTo>
                  <a:cubicBezTo>
                    <a:pt x="2042" y="5115"/>
                    <a:pt x="2130" y="4686"/>
                    <a:pt x="2191" y="4416"/>
                  </a:cubicBezTo>
                  <a:lnTo>
                    <a:pt x="2193" y="4416"/>
                  </a:lnTo>
                  <a:cubicBezTo>
                    <a:pt x="2199" y="4386"/>
                    <a:pt x="2208" y="4356"/>
                    <a:pt x="2214" y="4325"/>
                  </a:cubicBezTo>
                  <a:cubicBezTo>
                    <a:pt x="2293" y="4139"/>
                    <a:pt x="2379" y="3957"/>
                    <a:pt x="2469" y="3777"/>
                  </a:cubicBezTo>
                  <a:close/>
                  <a:moveTo>
                    <a:pt x="2382" y="1925"/>
                  </a:moveTo>
                  <a:cubicBezTo>
                    <a:pt x="2150" y="2667"/>
                    <a:pt x="1873" y="3395"/>
                    <a:pt x="1679" y="4160"/>
                  </a:cubicBezTo>
                  <a:cubicBezTo>
                    <a:pt x="1678" y="4164"/>
                    <a:pt x="1676" y="4169"/>
                    <a:pt x="1674" y="4174"/>
                  </a:cubicBezTo>
                  <a:cubicBezTo>
                    <a:pt x="1477" y="4642"/>
                    <a:pt x="1330" y="5125"/>
                    <a:pt x="1332" y="5644"/>
                  </a:cubicBezTo>
                  <a:cubicBezTo>
                    <a:pt x="1333" y="5720"/>
                    <a:pt x="1337" y="5795"/>
                    <a:pt x="1346" y="5870"/>
                  </a:cubicBezTo>
                  <a:cubicBezTo>
                    <a:pt x="909" y="5238"/>
                    <a:pt x="1027" y="4477"/>
                    <a:pt x="1320" y="3774"/>
                  </a:cubicBezTo>
                  <a:cubicBezTo>
                    <a:pt x="1595" y="3114"/>
                    <a:pt x="1993" y="2521"/>
                    <a:pt x="2382" y="1925"/>
                  </a:cubicBezTo>
                  <a:close/>
                  <a:moveTo>
                    <a:pt x="3003" y="0"/>
                  </a:moveTo>
                  <a:cubicBezTo>
                    <a:pt x="2905" y="0"/>
                    <a:pt x="2808" y="44"/>
                    <a:pt x="2769" y="135"/>
                  </a:cubicBezTo>
                  <a:cubicBezTo>
                    <a:pt x="2052" y="1784"/>
                    <a:pt x="1" y="3554"/>
                    <a:pt x="554" y="5532"/>
                  </a:cubicBezTo>
                  <a:cubicBezTo>
                    <a:pt x="762" y="6278"/>
                    <a:pt x="1216" y="6740"/>
                    <a:pt x="1745" y="6941"/>
                  </a:cubicBezTo>
                  <a:cubicBezTo>
                    <a:pt x="1720" y="7067"/>
                    <a:pt x="1695" y="7194"/>
                    <a:pt x="1671" y="7322"/>
                  </a:cubicBezTo>
                  <a:cubicBezTo>
                    <a:pt x="1639" y="7498"/>
                    <a:pt x="1798" y="7689"/>
                    <a:pt x="1961" y="7689"/>
                  </a:cubicBezTo>
                  <a:cubicBezTo>
                    <a:pt x="2024" y="7689"/>
                    <a:pt x="2087" y="7661"/>
                    <a:pt x="2141" y="7594"/>
                  </a:cubicBezTo>
                  <a:cubicBezTo>
                    <a:pt x="2276" y="7425"/>
                    <a:pt x="2397" y="7244"/>
                    <a:pt x="2503" y="7054"/>
                  </a:cubicBezTo>
                  <a:cubicBezTo>
                    <a:pt x="3230" y="7007"/>
                    <a:pt x="3955" y="6537"/>
                    <a:pt x="4320" y="5683"/>
                  </a:cubicBezTo>
                  <a:cubicBezTo>
                    <a:pt x="4515" y="5225"/>
                    <a:pt x="4608" y="4725"/>
                    <a:pt x="4624" y="4222"/>
                  </a:cubicBezTo>
                  <a:cubicBezTo>
                    <a:pt x="4646" y="4113"/>
                    <a:pt x="4666" y="4004"/>
                    <a:pt x="4681" y="3901"/>
                  </a:cubicBezTo>
                  <a:cubicBezTo>
                    <a:pt x="4894" y="2453"/>
                    <a:pt x="4162" y="1120"/>
                    <a:pt x="3203" y="79"/>
                  </a:cubicBezTo>
                  <a:cubicBezTo>
                    <a:pt x="3155" y="27"/>
                    <a:pt x="3079" y="0"/>
                    <a:pt x="3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4983325" y="4396850"/>
              <a:ext cx="79400" cy="210200"/>
            </a:xfrm>
            <a:custGeom>
              <a:avLst/>
              <a:gdLst/>
              <a:ahLst/>
              <a:cxnLst/>
              <a:rect l="l" t="t" r="r" b="b"/>
              <a:pathLst>
                <a:path w="3176" h="8408" extrusionOk="0">
                  <a:moveTo>
                    <a:pt x="3074" y="0"/>
                  </a:moveTo>
                  <a:cubicBezTo>
                    <a:pt x="3029" y="0"/>
                    <a:pt x="2980" y="25"/>
                    <a:pt x="2961" y="72"/>
                  </a:cubicBezTo>
                  <a:cubicBezTo>
                    <a:pt x="2451" y="1396"/>
                    <a:pt x="2272" y="2836"/>
                    <a:pt x="1877" y="4197"/>
                  </a:cubicBezTo>
                  <a:cubicBezTo>
                    <a:pt x="1457" y="5641"/>
                    <a:pt x="890" y="7083"/>
                    <a:pt x="30" y="8324"/>
                  </a:cubicBezTo>
                  <a:cubicBezTo>
                    <a:pt x="0" y="8367"/>
                    <a:pt x="40" y="8407"/>
                    <a:pt x="81" y="8407"/>
                  </a:cubicBezTo>
                  <a:cubicBezTo>
                    <a:pt x="99" y="8407"/>
                    <a:pt x="117" y="8400"/>
                    <a:pt x="129" y="8382"/>
                  </a:cubicBezTo>
                  <a:cubicBezTo>
                    <a:pt x="1849" y="5958"/>
                    <a:pt x="2893" y="3074"/>
                    <a:pt x="3169" y="100"/>
                  </a:cubicBezTo>
                  <a:cubicBezTo>
                    <a:pt x="3175" y="32"/>
                    <a:pt x="3127" y="0"/>
                    <a:pt x="30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4974400" y="4346500"/>
              <a:ext cx="121975" cy="207750"/>
            </a:xfrm>
            <a:custGeom>
              <a:avLst/>
              <a:gdLst/>
              <a:ahLst/>
              <a:cxnLst/>
              <a:rect l="l" t="t" r="r" b="b"/>
              <a:pathLst>
                <a:path w="4879" h="8310" extrusionOk="0">
                  <a:moveTo>
                    <a:pt x="2800" y="524"/>
                  </a:moveTo>
                  <a:cubicBezTo>
                    <a:pt x="2837" y="524"/>
                    <a:pt x="2875" y="566"/>
                    <a:pt x="2913" y="651"/>
                  </a:cubicBezTo>
                  <a:cubicBezTo>
                    <a:pt x="3166" y="720"/>
                    <a:pt x="3460" y="1386"/>
                    <a:pt x="3607" y="1639"/>
                  </a:cubicBezTo>
                  <a:cubicBezTo>
                    <a:pt x="4400" y="3012"/>
                    <a:pt x="4573" y="4674"/>
                    <a:pt x="3868" y="6124"/>
                  </a:cubicBezTo>
                  <a:lnTo>
                    <a:pt x="3867" y="6124"/>
                  </a:lnTo>
                  <a:cubicBezTo>
                    <a:pt x="3544" y="6789"/>
                    <a:pt x="2867" y="7882"/>
                    <a:pt x="2011" y="7882"/>
                  </a:cubicBezTo>
                  <a:cubicBezTo>
                    <a:pt x="1932" y="7882"/>
                    <a:pt x="1851" y="7873"/>
                    <a:pt x="1769" y="7853"/>
                  </a:cubicBezTo>
                  <a:cubicBezTo>
                    <a:pt x="952" y="7656"/>
                    <a:pt x="586" y="6610"/>
                    <a:pt x="572" y="5863"/>
                  </a:cubicBezTo>
                  <a:cubicBezTo>
                    <a:pt x="550" y="4683"/>
                    <a:pt x="1203" y="3492"/>
                    <a:pt x="1804" y="2408"/>
                  </a:cubicBezTo>
                  <a:cubicBezTo>
                    <a:pt x="1813" y="2411"/>
                    <a:pt x="1822" y="2412"/>
                    <a:pt x="1832" y="2412"/>
                  </a:cubicBezTo>
                  <a:cubicBezTo>
                    <a:pt x="1857" y="2412"/>
                    <a:pt x="1881" y="2403"/>
                    <a:pt x="1900" y="2386"/>
                  </a:cubicBezTo>
                  <a:cubicBezTo>
                    <a:pt x="2260" y="2052"/>
                    <a:pt x="2420" y="1632"/>
                    <a:pt x="2554" y="1164"/>
                  </a:cubicBezTo>
                  <a:cubicBezTo>
                    <a:pt x="2597" y="1020"/>
                    <a:pt x="2633" y="873"/>
                    <a:pt x="2663" y="724"/>
                  </a:cubicBezTo>
                  <a:cubicBezTo>
                    <a:pt x="2707" y="590"/>
                    <a:pt x="2753" y="524"/>
                    <a:pt x="2800" y="524"/>
                  </a:cubicBezTo>
                  <a:close/>
                  <a:moveTo>
                    <a:pt x="2722" y="1"/>
                  </a:moveTo>
                  <a:cubicBezTo>
                    <a:pt x="2630" y="1"/>
                    <a:pt x="2549" y="90"/>
                    <a:pt x="2567" y="200"/>
                  </a:cubicBezTo>
                  <a:cubicBezTo>
                    <a:pt x="2664" y="786"/>
                    <a:pt x="2084" y="1471"/>
                    <a:pt x="1819" y="2058"/>
                  </a:cubicBezTo>
                  <a:cubicBezTo>
                    <a:pt x="985" y="3317"/>
                    <a:pt x="0" y="4615"/>
                    <a:pt x="181" y="6198"/>
                  </a:cubicBezTo>
                  <a:cubicBezTo>
                    <a:pt x="293" y="7167"/>
                    <a:pt x="980" y="8310"/>
                    <a:pt x="2011" y="8310"/>
                  </a:cubicBezTo>
                  <a:cubicBezTo>
                    <a:pt x="2147" y="8310"/>
                    <a:pt x="2288" y="8290"/>
                    <a:pt x="2435" y="8248"/>
                  </a:cubicBezTo>
                  <a:cubicBezTo>
                    <a:pt x="3799" y="7854"/>
                    <a:pt x="4618" y="5935"/>
                    <a:pt x="4730" y="4652"/>
                  </a:cubicBezTo>
                  <a:cubicBezTo>
                    <a:pt x="4879" y="2948"/>
                    <a:pt x="4073" y="1189"/>
                    <a:pt x="2832" y="46"/>
                  </a:cubicBezTo>
                  <a:cubicBezTo>
                    <a:pt x="2797" y="15"/>
                    <a:pt x="2759" y="1"/>
                    <a:pt x="272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5000950" y="4457475"/>
              <a:ext cx="80800" cy="70975"/>
            </a:xfrm>
            <a:custGeom>
              <a:avLst/>
              <a:gdLst/>
              <a:ahLst/>
              <a:cxnLst/>
              <a:rect l="l" t="t" r="r" b="b"/>
              <a:pathLst>
                <a:path w="3232" h="2839" extrusionOk="0">
                  <a:moveTo>
                    <a:pt x="74" y="0"/>
                  </a:moveTo>
                  <a:cubicBezTo>
                    <a:pt x="35" y="0"/>
                    <a:pt x="0" y="49"/>
                    <a:pt x="20" y="91"/>
                  </a:cubicBezTo>
                  <a:cubicBezTo>
                    <a:pt x="410" y="957"/>
                    <a:pt x="565" y="1913"/>
                    <a:pt x="1072" y="2726"/>
                  </a:cubicBezTo>
                  <a:cubicBezTo>
                    <a:pt x="1113" y="2791"/>
                    <a:pt x="1194" y="2839"/>
                    <a:pt x="1273" y="2839"/>
                  </a:cubicBezTo>
                  <a:cubicBezTo>
                    <a:pt x="1309" y="2839"/>
                    <a:pt x="1345" y="2829"/>
                    <a:pt x="1376" y="2807"/>
                  </a:cubicBezTo>
                  <a:cubicBezTo>
                    <a:pt x="1809" y="2496"/>
                    <a:pt x="3232" y="2025"/>
                    <a:pt x="3113" y="1338"/>
                  </a:cubicBezTo>
                  <a:cubicBezTo>
                    <a:pt x="3108" y="1309"/>
                    <a:pt x="3080" y="1294"/>
                    <a:pt x="3054" y="1294"/>
                  </a:cubicBezTo>
                  <a:cubicBezTo>
                    <a:pt x="3043" y="1294"/>
                    <a:pt x="3033" y="1297"/>
                    <a:pt x="3024" y="1302"/>
                  </a:cubicBezTo>
                  <a:cubicBezTo>
                    <a:pt x="2726" y="1469"/>
                    <a:pt x="2478" y="1708"/>
                    <a:pt x="2174" y="1875"/>
                  </a:cubicBezTo>
                  <a:cubicBezTo>
                    <a:pt x="1899" y="2025"/>
                    <a:pt x="1615" y="2155"/>
                    <a:pt x="1343" y="2309"/>
                  </a:cubicBezTo>
                  <a:cubicBezTo>
                    <a:pt x="912" y="1552"/>
                    <a:pt x="709" y="678"/>
                    <a:pt x="113" y="19"/>
                  </a:cubicBezTo>
                  <a:cubicBezTo>
                    <a:pt x="101" y="6"/>
                    <a:pt x="87" y="0"/>
                    <a:pt x="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5016550" y="4420750"/>
              <a:ext cx="57400" cy="53300"/>
            </a:xfrm>
            <a:custGeom>
              <a:avLst/>
              <a:gdLst/>
              <a:ahLst/>
              <a:cxnLst/>
              <a:rect l="l" t="t" r="r" b="b"/>
              <a:pathLst>
                <a:path w="2296" h="2132" extrusionOk="0">
                  <a:moveTo>
                    <a:pt x="152" y="1"/>
                  </a:moveTo>
                  <a:cubicBezTo>
                    <a:pt x="79" y="1"/>
                    <a:pt x="1" y="61"/>
                    <a:pt x="6" y="139"/>
                  </a:cubicBezTo>
                  <a:cubicBezTo>
                    <a:pt x="55" y="810"/>
                    <a:pt x="547" y="1491"/>
                    <a:pt x="933" y="2016"/>
                  </a:cubicBezTo>
                  <a:cubicBezTo>
                    <a:pt x="985" y="2087"/>
                    <a:pt x="1065" y="2131"/>
                    <a:pt x="1145" y="2131"/>
                  </a:cubicBezTo>
                  <a:cubicBezTo>
                    <a:pt x="1200" y="2131"/>
                    <a:pt x="1255" y="2111"/>
                    <a:pt x="1301" y="2064"/>
                  </a:cubicBezTo>
                  <a:cubicBezTo>
                    <a:pt x="1541" y="1815"/>
                    <a:pt x="1761" y="1545"/>
                    <a:pt x="1958" y="1259"/>
                  </a:cubicBezTo>
                  <a:cubicBezTo>
                    <a:pt x="2117" y="1028"/>
                    <a:pt x="2296" y="796"/>
                    <a:pt x="2238" y="507"/>
                  </a:cubicBezTo>
                  <a:cubicBezTo>
                    <a:pt x="2227" y="452"/>
                    <a:pt x="2181" y="429"/>
                    <a:pt x="2134" y="429"/>
                  </a:cubicBezTo>
                  <a:cubicBezTo>
                    <a:pt x="2114" y="429"/>
                    <a:pt x="2094" y="434"/>
                    <a:pt x="2076" y="441"/>
                  </a:cubicBezTo>
                  <a:cubicBezTo>
                    <a:pt x="1845" y="539"/>
                    <a:pt x="1741" y="776"/>
                    <a:pt x="1603" y="972"/>
                  </a:cubicBezTo>
                  <a:cubicBezTo>
                    <a:pt x="1465" y="1163"/>
                    <a:pt x="1318" y="1347"/>
                    <a:pt x="1159" y="1521"/>
                  </a:cubicBezTo>
                  <a:cubicBezTo>
                    <a:pt x="844" y="1032"/>
                    <a:pt x="598" y="494"/>
                    <a:pt x="240" y="42"/>
                  </a:cubicBezTo>
                  <a:cubicBezTo>
                    <a:pt x="217" y="13"/>
                    <a:pt x="185" y="1"/>
                    <a:pt x="15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37"/>
          <p:cNvGrpSpPr/>
          <p:nvPr/>
        </p:nvGrpSpPr>
        <p:grpSpPr>
          <a:xfrm rot="10226080" flipH="1">
            <a:off x="6510309" y="2233775"/>
            <a:ext cx="626107" cy="145601"/>
            <a:chOff x="4184475" y="1658475"/>
            <a:chExt cx="605950" cy="140900"/>
          </a:xfrm>
        </p:grpSpPr>
        <p:sp>
          <p:nvSpPr>
            <p:cNvPr id="626" name="Google Shape;626;p37"/>
            <p:cNvSpPr/>
            <p:nvPr/>
          </p:nvSpPr>
          <p:spPr>
            <a:xfrm>
              <a:off x="4678450" y="1697350"/>
              <a:ext cx="111975" cy="102025"/>
            </a:xfrm>
            <a:custGeom>
              <a:avLst/>
              <a:gdLst/>
              <a:ahLst/>
              <a:cxnLst/>
              <a:rect l="l" t="t" r="r" b="b"/>
              <a:pathLst>
                <a:path w="4479" h="4081" extrusionOk="0">
                  <a:moveTo>
                    <a:pt x="2240" y="0"/>
                  </a:moveTo>
                  <a:cubicBezTo>
                    <a:pt x="1718" y="0"/>
                    <a:pt x="1196" y="199"/>
                    <a:pt x="798" y="597"/>
                  </a:cubicBezTo>
                  <a:cubicBezTo>
                    <a:pt x="0" y="1395"/>
                    <a:pt x="0" y="2686"/>
                    <a:pt x="798" y="3484"/>
                  </a:cubicBezTo>
                  <a:cubicBezTo>
                    <a:pt x="1196" y="3882"/>
                    <a:pt x="1718" y="4081"/>
                    <a:pt x="2240" y="4081"/>
                  </a:cubicBezTo>
                  <a:cubicBezTo>
                    <a:pt x="2762" y="4081"/>
                    <a:pt x="3284" y="3882"/>
                    <a:pt x="3683" y="3484"/>
                  </a:cubicBezTo>
                  <a:cubicBezTo>
                    <a:pt x="4479" y="2686"/>
                    <a:pt x="4479" y="1395"/>
                    <a:pt x="3683" y="597"/>
                  </a:cubicBezTo>
                  <a:cubicBezTo>
                    <a:pt x="3284" y="199"/>
                    <a:pt x="2762" y="0"/>
                    <a:pt x="2240" y="0"/>
                  </a:cubicBezTo>
                  <a:close/>
                </a:path>
              </a:pathLst>
            </a:custGeom>
            <a:solidFill>
              <a:srgbClr val="F8B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7"/>
            <p:cNvSpPr/>
            <p:nvPr/>
          </p:nvSpPr>
          <p:spPr>
            <a:xfrm>
              <a:off x="4184475" y="1658475"/>
              <a:ext cx="112250" cy="102050"/>
            </a:xfrm>
            <a:custGeom>
              <a:avLst/>
              <a:gdLst/>
              <a:ahLst/>
              <a:cxnLst/>
              <a:rect l="l" t="t" r="r" b="b"/>
              <a:pathLst>
                <a:path w="4490" h="4082" extrusionOk="0">
                  <a:moveTo>
                    <a:pt x="2242" y="1"/>
                  </a:moveTo>
                  <a:cubicBezTo>
                    <a:pt x="1318" y="1"/>
                    <a:pt x="481" y="633"/>
                    <a:pt x="260" y="1572"/>
                  </a:cubicBezTo>
                  <a:cubicBezTo>
                    <a:pt x="0" y="2670"/>
                    <a:pt x="679" y="3768"/>
                    <a:pt x="1776" y="4027"/>
                  </a:cubicBezTo>
                  <a:cubicBezTo>
                    <a:pt x="1933" y="4064"/>
                    <a:pt x="2091" y="4082"/>
                    <a:pt x="2246" y="4082"/>
                  </a:cubicBezTo>
                  <a:cubicBezTo>
                    <a:pt x="3171" y="4082"/>
                    <a:pt x="4009" y="3449"/>
                    <a:pt x="4231" y="2510"/>
                  </a:cubicBezTo>
                  <a:cubicBezTo>
                    <a:pt x="4489" y="1413"/>
                    <a:pt x="3810" y="315"/>
                    <a:pt x="2714" y="56"/>
                  </a:cubicBezTo>
                  <a:cubicBezTo>
                    <a:pt x="2556" y="19"/>
                    <a:pt x="2398" y="1"/>
                    <a:pt x="2242" y="1"/>
                  </a:cubicBezTo>
                  <a:close/>
                </a:path>
              </a:pathLst>
            </a:custGeom>
            <a:solidFill>
              <a:srgbClr val="F8B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380283"/>
            <a:ext cx="240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LUẬN</a:t>
            </a:r>
          </a:p>
        </p:txBody>
      </p:sp>
      <p:sp>
        <p:nvSpPr>
          <p:cNvPr id="61" name="Text Box 12"/>
          <p:cNvSpPr txBox="1">
            <a:spLocks noChangeArrowheads="1"/>
          </p:cNvSpPr>
          <p:nvPr/>
        </p:nvSpPr>
        <p:spPr bwMode="auto">
          <a:xfrm>
            <a:off x="1617686" y="1269394"/>
            <a:ext cx="5582366" cy="30469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do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bồi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đắp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ngòi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kênh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rạch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chằng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chịt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mỡ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phèn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mặn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endParaRPr lang="vi-VN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4"/>
          <p:cNvSpPr txBox="1">
            <a:spLocks noGrp="1"/>
          </p:cNvSpPr>
          <p:nvPr>
            <p:ph type="ctrTitle"/>
          </p:nvPr>
        </p:nvSpPr>
        <p:spPr>
          <a:xfrm>
            <a:off x="3695394" y="2707638"/>
            <a:ext cx="4958588" cy="95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/>
              <a:t>Nhà</a:t>
            </a:r>
            <a:r>
              <a:rPr lang="en" sz="6000" dirty="0"/>
              <a:t> thông thái</a:t>
            </a:r>
            <a:endParaRPr sz="6000" dirty="0"/>
          </a:p>
        </p:txBody>
      </p:sp>
      <p:sp>
        <p:nvSpPr>
          <p:cNvPr id="377" name="Google Shape;377;p34"/>
          <p:cNvSpPr txBox="1"/>
          <p:nvPr/>
        </p:nvSpPr>
        <p:spPr>
          <a:xfrm>
            <a:off x="3042825" y="3418725"/>
            <a:ext cx="627600" cy="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378" name="Google Shape;378;p34"/>
          <p:cNvGrpSpPr/>
          <p:nvPr/>
        </p:nvGrpSpPr>
        <p:grpSpPr>
          <a:xfrm>
            <a:off x="521819" y="807034"/>
            <a:ext cx="2496037" cy="3417079"/>
            <a:chOff x="2241600" y="3209300"/>
            <a:chExt cx="1641050" cy="2246600"/>
          </a:xfrm>
        </p:grpSpPr>
        <p:sp>
          <p:nvSpPr>
            <p:cNvPr id="379" name="Google Shape;379;p34"/>
            <p:cNvSpPr/>
            <p:nvPr/>
          </p:nvSpPr>
          <p:spPr>
            <a:xfrm>
              <a:off x="3632050" y="4146400"/>
              <a:ext cx="103850" cy="115600"/>
            </a:xfrm>
            <a:custGeom>
              <a:avLst/>
              <a:gdLst/>
              <a:ahLst/>
              <a:cxnLst/>
              <a:rect l="l" t="t" r="r" b="b"/>
              <a:pathLst>
                <a:path w="4154" h="4624" extrusionOk="0">
                  <a:moveTo>
                    <a:pt x="2527" y="0"/>
                  </a:moveTo>
                  <a:cubicBezTo>
                    <a:pt x="1651" y="0"/>
                    <a:pt x="426" y="581"/>
                    <a:pt x="426" y="581"/>
                  </a:cubicBezTo>
                  <a:lnTo>
                    <a:pt x="331" y="1997"/>
                  </a:lnTo>
                  <a:lnTo>
                    <a:pt x="0" y="4541"/>
                  </a:lnTo>
                  <a:lnTo>
                    <a:pt x="1568" y="4624"/>
                  </a:lnTo>
                  <a:lnTo>
                    <a:pt x="3562" y="4321"/>
                  </a:lnTo>
                  <a:cubicBezTo>
                    <a:pt x="3562" y="4321"/>
                    <a:pt x="3425" y="3922"/>
                    <a:pt x="3383" y="3578"/>
                  </a:cubicBezTo>
                  <a:cubicBezTo>
                    <a:pt x="3342" y="3234"/>
                    <a:pt x="3342" y="2699"/>
                    <a:pt x="3342" y="2162"/>
                  </a:cubicBezTo>
                  <a:cubicBezTo>
                    <a:pt x="3342" y="1626"/>
                    <a:pt x="3425" y="1295"/>
                    <a:pt x="3425" y="1295"/>
                  </a:cubicBezTo>
                  <a:cubicBezTo>
                    <a:pt x="3425" y="1295"/>
                    <a:pt x="4153" y="1075"/>
                    <a:pt x="4126" y="787"/>
                  </a:cubicBezTo>
                  <a:cubicBezTo>
                    <a:pt x="4099" y="497"/>
                    <a:pt x="3494" y="44"/>
                    <a:pt x="2613" y="2"/>
                  </a:cubicBezTo>
                  <a:cubicBezTo>
                    <a:pt x="2585" y="1"/>
                    <a:pt x="2556" y="0"/>
                    <a:pt x="2527" y="0"/>
                  </a:cubicBezTo>
                  <a:close/>
                </a:path>
              </a:pathLst>
            </a:custGeom>
            <a:solidFill>
              <a:srgbClr val="FFD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4"/>
            <p:cNvSpPr/>
            <p:nvPr/>
          </p:nvSpPr>
          <p:spPr>
            <a:xfrm>
              <a:off x="3758575" y="3999075"/>
              <a:ext cx="76600" cy="34100"/>
            </a:xfrm>
            <a:custGeom>
              <a:avLst/>
              <a:gdLst/>
              <a:ahLst/>
              <a:cxnLst/>
              <a:rect l="l" t="t" r="r" b="b"/>
              <a:pathLst>
                <a:path w="3064" h="1364" extrusionOk="0">
                  <a:moveTo>
                    <a:pt x="1803" y="0"/>
                  </a:moveTo>
                  <a:cubicBezTo>
                    <a:pt x="1721" y="0"/>
                    <a:pt x="1641" y="3"/>
                    <a:pt x="1566" y="8"/>
                  </a:cubicBezTo>
                  <a:cubicBezTo>
                    <a:pt x="1149" y="37"/>
                    <a:pt x="618" y="127"/>
                    <a:pt x="303" y="427"/>
                  </a:cubicBezTo>
                  <a:cubicBezTo>
                    <a:pt x="0" y="716"/>
                    <a:pt x="186" y="1096"/>
                    <a:pt x="427" y="1363"/>
                  </a:cubicBezTo>
                  <a:cubicBezTo>
                    <a:pt x="811" y="1278"/>
                    <a:pt x="1238" y="1203"/>
                    <a:pt x="1657" y="1203"/>
                  </a:cubicBezTo>
                  <a:cubicBezTo>
                    <a:pt x="1926" y="1203"/>
                    <a:pt x="2190" y="1234"/>
                    <a:pt x="2437" y="1314"/>
                  </a:cubicBezTo>
                  <a:cubicBezTo>
                    <a:pt x="2713" y="1016"/>
                    <a:pt x="3063" y="575"/>
                    <a:pt x="2761" y="284"/>
                  </a:cubicBezTo>
                  <a:cubicBezTo>
                    <a:pt x="2524" y="55"/>
                    <a:pt x="2143" y="0"/>
                    <a:pt x="1803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4"/>
            <p:cNvSpPr/>
            <p:nvPr/>
          </p:nvSpPr>
          <p:spPr>
            <a:xfrm>
              <a:off x="3716850" y="4092575"/>
              <a:ext cx="124350" cy="129525"/>
            </a:xfrm>
            <a:custGeom>
              <a:avLst/>
              <a:gdLst/>
              <a:ahLst/>
              <a:cxnLst/>
              <a:rect l="l" t="t" r="r" b="b"/>
              <a:pathLst>
                <a:path w="4974" h="5181" extrusionOk="0">
                  <a:moveTo>
                    <a:pt x="435" y="1"/>
                  </a:moveTo>
                  <a:cubicBezTo>
                    <a:pt x="279" y="729"/>
                    <a:pt x="246" y="1585"/>
                    <a:pt x="1" y="2089"/>
                  </a:cubicBezTo>
                  <a:cubicBezTo>
                    <a:pt x="215" y="2162"/>
                    <a:pt x="415" y="2266"/>
                    <a:pt x="588" y="2409"/>
                  </a:cubicBezTo>
                  <a:cubicBezTo>
                    <a:pt x="1257" y="2969"/>
                    <a:pt x="724" y="3388"/>
                    <a:pt x="108" y="3535"/>
                  </a:cubicBezTo>
                  <a:cubicBezTo>
                    <a:pt x="99" y="3795"/>
                    <a:pt x="77" y="4054"/>
                    <a:pt x="59" y="4316"/>
                  </a:cubicBezTo>
                  <a:cubicBezTo>
                    <a:pt x="87" y="4298"/>
                    <a:pt x="119" y="4289"/>
                    <a:pt x="150" y="4289"/>
                  </a:cubicBezTo>
                  <a:cubicBezTo>
                    <a:pt x="181" y="4289"/>
                    <a:pt x="211" y="4297"/>
                    <a:pt x="238" y="4314"/>
                  </a:cubicBezTo>
                  <a:cubicBezTo>
                    <a:pt x="1060" y="4780"/>
                    <a:pt x="2155" y="5181"/>
                    <a:pt x="3188" y="5181"/>
                  </a:cubicBezTo>
                  <a:cubicBezTo>
                    <a:pt x="3770" y="5181"/>
                    <a:pt x="4332" y="5054"/>
                    <a:pt x="4815" y="4740"/>
                  </a:cubicBezTo>
                  <a:cubicBezTo>
                    <a:pt x="4836" y="4726"/>
                    <a:pt x="4860" y="4718"/>
                    <a:pt x="4885" y="4713"/>
                  </a:cubicBezTo>
                  <a:cubicBezTo>
                    <a:pt x="4887" y="4668"/>
                    <a:pt x="4891" y="4624"/>
                    <a:pt x="4894" y="4579"/>
                  </a:cubicBezTo>
                  <a:lnTo>
                    <a:pt x="4894" y="4579"/>
                  </a:lnTo>
                  <a:cubicBezTo>
                    <a:pt x="4867" y="4580"/>
                    <a:pt x="4839" y="4581"/>
                    <a:pt x="4811" y="4581"/>
                  </a:cubicBezTo>
                  <a:cubicBezTo>
                    <a:pt x="4480" y="4581"/>
                    <a:pt x="4155" y="4498"/>
                    <a:pt x="3863" y="4342"/>
                  </a:cubicBezTo>
                  <a:cubicBezTo>
                    <a:pt x="3783" y="4337"/>
                    <a:pt x="3707" y="4283"/>
                    <a:pt x="3705" y="4176"/>
                  </a:cubicBezTo>
                  <a:cubicBezTo>
                    <a:pt x="3696" y="3889"/>
                    <a:pt x="3738" y="3572"/>
                    <a:pt x="3908" y="3333"/>
                  </a:cubicBezTo>
                  <a:cubicBezTo>
                    <a:pt x="3515" y="2960"/>
                    <a:pt x="3541" y="2517"/>
                    <a:pt x="3810" y="2203"/>
                  </a:cubicBezTo>
                  <a:cubicBezTo>
                    <a:pt x="3768" y="2180"/>
                    <a:pt x="3736" y="2143"/>
                    <a:pt x="3741" y="2087"/>
                  </a:cubicBezTo>
                  <a:cubicBezTo>
                    <a:pt x="3781" y="1397"/>
                    <a:pt x="4260" y="772"/>
                    <a:pt x="4955" y="761"/>
                  </a:cubicBezTo>
                  <a:cubicBezTo>
                    <a:pt x="4968" y="631"/>
                    <a:pt x="4974" y="500"/>
                    <a:pt x="4970" y="369"/>
                  </a:cubicBezTo>
                  <a:lnTo>
                    <a:pt x="4970" y="369"/>
                  </a:lnTo>
                  <a:cubicBezTo>
                    <a:pt x="4470" y="470"/>
                    <a:pt x="3961" y="517"/>
                    <a:pt x="3450" y="517"/>
                  </a:cubicBezTo>
                  <a:cubicBezTo>
                    <a:pt x="2427" y="517"/>
                    <a:pt x="1397" y="327"/>
                    <a:pt x="435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4"/>
            <p:cNvSpPr/>
            <p:nvPr/>
          </p:nvSpPr>
          <p:spPr>
            <a:xfrm>
              <a:off x="3729550" y="4038350"/>
              <a:ext cx="111025" cy="55450"/>
            </a:xfrm>
            <a:custGeom>
              <a:avLst/>
              <a:gdLst/>
              <a:ahLst/>
              <a:cxnLst/>
              <a:rect l="l" t="t" r="r" b="b"/>
              <a:pathLst>
                <a:path w="4441" h="2218" extrusionOk="0">
                  <a:moveTo>
                    <a:pt x="2351" y="1"/>
                  </a:moveTo>
                  <a:cubicBezTo>
                    <a:pt x="2133" y="1"/>
                    <a:pt x="1913" y="12"/>
                    <a:pt x="1687" y="41"/>
                  </a:cubicBezTo>
                  <a:cubicBezTo>
                    <a:pt x="1664" y="115"/>
                    <a:pt x="1626" y="180"/>
                    <a:pt x="1604" y="262"/>
                  </a:cubicBezTo>
                  <a:cubicBezTo>
                    <a:pt x="1568" y="402"/>
                    <a:pt x="1532" y="529"/>
                    <a:pt x="1516" y="672"/>
                  </a:cubicBezTo>
                  <a:cubicBezTo>
                    <a:pt x="1512" y="728"/>
                    <a:pt x="1471" y="757"/>
                    <a:pt x="1430" y="757"/>
                  </a:cubicBezTo>
                  <a:cubicBezTo>
                    <a:pt x="1416" y="757"/>
                    <a:pt x="1402" y="753"/>
                    <a:pt x="1389" y="746"/>
                  </a:cubicBezTo>
                  <a:cubicBezTo>
                    <a:pt x="1364" y="781"/>
                    <a:pt x="1323" y="801"/>
                    <a:pt x="1281" y="801"/>
                  </a:cubicBezTo>
                  <a:cubicBezTo>
                    <a:pt x="1275" y="801"/>
                    <a:pt x="1270" y="800"/>
                    <a:pt x="1265" y="800"/>
                  </a:cubicBezTo>
                  <a:cubicBezTo>
                    <a:pt x="1234" y="835"/>
                    <a:pt x="1189" y="856"/>
                    <a:pt x="1142" y="856"/>
                  </a:cubicBezTo>
                  <a:cubicBezTo>
                    <a:pt x="1138" y="856"/>
                    <a:pt x="1133" y="856"/>
                    <a:pt x="1129" y="856"/>
                  </a:cubicBezTo>
                  <a:cubicBezTo>
                    <a:pt x="1117" y="855"/>
                    <a:pt x="1105" y="855"/>
                    <a:pt x="1093" y="855"/>
                  </a:cubicBezTo>
                  <a:cubicBezTo>
                    <a:pt x="464" y="855"/>
                    <a:pt x="170" y="1295"/>
                    <a:pt x="0" y="1877"/>
                  </a:cubicBezTo>
                  <a:cubicBezTo>
                    <a:pt x="997" y="2100"/>
                    <a:pt x="1957" y="2218"/>
                    <a:pt x="2936" y="2218"/>
                  </a:cubicBezTo>
                  <a:cubicBezTo>
                    <a:pt x="3430" y="2218"/>
                    <a:pt x="3929" y="2188"/>
                    <a:pt x="4440" y="2126"/>
                  </a:cubicBezTo>
                  <a:cubicBezTo>
                    <a:pt x="4415" y="1852"/>
                    <a:pt x="4379" y="1579"/>
                    <a:pt x="4364" y="1306"/>
                  </a:cubicBezTo>
                  <a:cubicBezTo>
                    <a:pt x="4131" y="1270"/>
                    <a:pt x="3907" y="1201"/>
                    <a:pt x="3669" y="1174"/>
                  </a:cubicBezTo>
                  <a:cubicBezTo>
                    <a:pt x="3465" y="1154"/>
                    <a:pt x="3419" y="915"/>
                    <a:pt x="3539" y="814"/>
                  </a:cubicBezTo>
                  <a:cubicBezTo>
                    <a:pt x="3530" y="670"/>
                    <a:pt x="3521" y="529"/>
                    <a:pt x="3510" y="388"/>
                  </a:cubicBezTo>
                  <a:cubicBezTo>
                    <a:pt x="3506" y="336"/>
                    <a:pt x="3496" y="285"/>
                    <a:pt x="3494" y="235"/>
                  </a:cubicBezTo>
                  <a:cubicBezTo>
                    <a:pt x="3409" y="219"/>
                    <a:pt x="3344" y="141"/>
                    <a:pt x="3353" y="54"/>
                  </a:cubicBezTo>
                  <a:cubicBezTo>
                    <a:pt x="3015" y="27"/>
                    <a:pt x="2685" y="1"/>
                    <a:pt x="2351" y="1"/>
                  </a:cubicBezTo>
                  <a:close/>
                </a:path>
              </a:pathLst>
            </a:custGeom>
            <a:solidFill>
              <a:srgbClr val="ED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4"/>
            <p:cNvSpPr/>
            <p:nvPr/>
          </p:nvSpPr>
          <p:spPr>
            <a:xfrm>
              <a:off x="3717425" y="4208175"/>
              <a:ext cx="120000" cy="56425"/>
            </a:xfrm>
            <a:custGeom>
              <a:avLst/>
              <a:gdLst/>
              <a:ahLst/>
              <a:cxnLst/>
              <a:rect l="l" t="t" r="r" b="b"/>
              <a:pathLst>
                <a:path w="4800" h="2257" extrusionOk="0">
                  <a:moveTo>
                    <a:pt x="15" y="0"/>
                  </a:moveTo>
                  <a:lnTo>
                    <a:pt x="15" y="0"/>
                  </a:lnTo>
                  <a:cubicBezTo>
                    <a:pt x="2" y="260"/>
                    <a:pt x="0" y="522"/>
                    <a:pt x="27" y="779"/>
                  </a:cubicBezTo>
                  <a:cubicBezTo>
                    <a:pt x="112" y="1579"/>
                    <a:pt x="817" y="1866"/>
                    <a:pt x="1519" y="2054"/>
                  </a:cubicBezTo>
                  <a:cubicBezTo>
                    <a:pt x="1915" y="2160"/>
                    <a:pt x="2384" y="2256"/>
                    <a:pt x="2842" y="2256"/>
                  </a:cubicBezTo>
                  <a:cubicBezTo>
                    <a:pt x="3381" y="2256"/>
                    <a:pt x="3903" y="2123"/>
                    <a:pt x="4273" y="1716"/>
                  </a:cubicBezTo>
                  <a:cubicBezTo>
                    <a:pt x="4582" y="1375"/>
                    <a:pt x="4726" y="1003"/>
                    <a:pt x="4800" y="604"/>
                  </a:cubicBezTo>
                  <a:lnTo>
                    <a:pt x="4800" y="604"/>
                  </a:lnTo>
                  <a:cubicBezTo>
                    <a:pt x="4318" y="869"/>
                    <a:pt x="3770" y="979"/>
                    <a:pt x="3205" y="979"/>
                  </a:cubicBezTo>
                  <a:cubicBezTo>
                    <a:pt x="2084" y="979"/>
                    <a:pt x="896" y="544"/>
                    <a:pt x="29" y="11"/>
                  </a:cubicBezTo>
                  <a:cubicBezTo>
                    <a:pt x="23" y="7"/>
                    <a:pt x="20" y="2"/>
                    <a:pt x="15" y="0"/>
                  </a:cubicBezTo>
                  <a:close/>
                </a:path>
              </a:pathLst>
            </a:custGeom>
            <a:solidFill>
              <a:srgbClr val="ED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4"/>
            <p:cNvSpPr/>
            <p:nvPr/>
          </p:nvSpPr>
          <p:spPr>
            <a:xfrm>
              <a:off x="3170075" y="4129225"/>
              <a:ext cx="12675" cy="16325"/>
            </a:xfrm>
            <a:custGeom>
              <a:avLst/>
              <a:gdLst/>
              <a:ahLst/>
              <a:cxnLst/>
              <a:rect l="l" t="t" r="r" b="b"/>
              <a:pathLst>
                <a:path w="507" h="653" extrusionOk="0">
                  <a:moveTo>
                    <a:pt x="137" y="1"/>
                  </a:moveTo>
                  <a:cubicBezTo>
                    <a:pt x="93" y="69"/>
                    <a:pt x="58" y="142"/>
                    <a:pt x="32" y="219"/>
                  </a:cubicBezTo>
                  <a:cubicBezTo>
                    <a:pt x="20" y="247"/>
                    <a:pt x="12" y="277"/>
                    <a:pt x="8" y="307"/>
                  </a:cubicBezTo>
                  <a:cubicBezTo>
                    <a:pt x="4" y="315"/>
                    <a:pt x="3" y="324"/>
                    <a:pt x="3" y="332"/>
                  </a:cubicBezTo>
                  <a:cubicBezTo>
                    <a:pt x="3" y="341"/>
                    <a:pt x="0" y="349"/>
                    <a:pt x="0" y="359"/>
                  </a:cubicBezTo>
                  <a:cubicBezTo>
                    <a:pt x="1" y="378"/>
                    <a:pt x="2" y="398"/>
                    <a:pt x="5" y="417"/>
                  </a:cubicBezTo>
                  <a:cubicBezTo>
                    <a:pt x="5" y="421"/>
                    <a:pt x="12" y="455"/>
                    <a:pt x="14" y="464"/>
                  </a:cubicBezTo>
                  <a:cubicBezTo>
                    <a:pt x="16" y="471"/>
                    <a:pt x="18" y="476"/>
                    <a:pt x="20" y="482"/>
                  </a:cubicBezTo>
                  <a:cubicBezTo>
                    <a:pt x="23" y="487"/>
                    <a:pt x="25" y="491"/>
                    <a:pt x="27" y="495"/>
                  </a:cubicBezTo>
                  <a:cubicBezTo>
                    <a:pt x="32" y="502"/>
                    <a:pt x="49" y="528"/>
                    <a:pt x="52" y="534"/>
                  </a:cubicBezTo>
                  <a:cubicBezTo>
                    <a:pt x="62" y="545"/>
                    <a:pt x="72" y="556"/>
                    <a:pt x="84" y="567"/>
                  </a:cubicBezTo>
                  <a:cubicBezTo>
                    <a:pt x="88" y="569"/>
                    <a:pt x="94" y="576"/>
                    <a:pt x="99" y="578"/>
                  </a:cubicBezTo>
                  <a:cubicBezTo>
                    <a:pt x="101" y="580"/>
                    <a:pt x="106" y="582"/>
                    <a:pt x="108" y="585"/>
                  </a:cubicBezTo>
                  <a:cubicBezTo>
                    <a:pt x="126" y="596"/>
                    <a:pt x="144" y="607"/>
                    <a:pt x="162" y="616"/>
                  </a:cubicBezTo>
                  <a:cubicBezTo>
                    <a:pt x="171" y="621"/>
                    <a:pt x="173" y="621"/>
                    <a:pt x="173" y="623"/>
                  </a:cubicBezTo>
                  <a:cubicBezTo>
                    <a:pt x="177" y="623"/>
                    <a:pt x="179" y="625"/>
                    <a:pt x="191" y="627"/>
                  </a:cubicBezTo>
                  <a:cubicBezTo>
                    <a:pt x="210" y="635"/>
                    <a:pt x="231" y="640"/>
                    <a:pt x="251" y="645"/>
                  </a:cubicBezTo>
                  <a:cubicBezTo>
                    <a:pt x="260" y="645"/>
                    <a:pt x="269" y="648"/>
                    <a:pt x="278" y="650"/>
                  </a:cubicBezTo>
                  <a:lnTo>
                    <a:pt x="280" y="650"/>
                  </a:lnTo>
                  <a:cubicBezTo>
                    <a:pt x="297" y="651"/>
                    <a:pt x="314" y="652"/>
                    <a:pt x="330" y="652"/>
                  </a:cubicBezTo>
                  <a:cubicBezTo>
                    <a:pt x="337" y="652"/>
                    <a:pt x="343" y="652"/>
                    <a:pt x="349" y="652"/>
                  </a:cubicBezTo>
                  <a:cubicBezTo>
                    <a:pt x="358" y="652"/>
                    <a:pt x="367" y="652"/>
                    <a:pt x="376" y="650"/>
                  </a:cubicBezTo>
                  <a:cubicBezTo>
                    <a:pt x="394" y="648"/>
                    <a:pt x="411" y="643"/>
                    <a:pt x="427" y="639"/>
                  </a:cubicBezTo>
                  <a:cubicBezTo>
                    <a:pt x="432" y="636"/>
                    <a:pt x="438" y="635"/>
                    <a:pt x="443" y="634"/>
                  </a:cubicBezTo>
                  <a:cubicBezTo>
                    <a:pt x="445" y="631"/>
                    <a:pt x="443" y="631"/>
                    <a:pt x="447" y="629"/>
                  </a:cubicBezTo>
                  <a:cubicBezTo>
                    <a:pt x="459" y="625"/>
                    <a:pt x="469" y="619"/>
                    <a:pt x="479" y="612"/>
                  </a:cubicBezTo>
                  <a:cubicBezTo>
                    <a:pt x="483" y="608"/>
                    <a:pt x="487" y="604"/>
                    <a:pt x="490" y="598"/>
                  </a:cubicBezTo>
                  <a:cubicBezTo>
                    <a:pt x="494" y="594"/>
                    <a:pt x="497" y="590"/>
                    <a:pt x="499" y="585"/>
                  </a:cubicBezTo>
                  <a:lnTo>
                    <a:pt x="506" y="565"/>
                  </a:lnTo>
                  <a:lnTo>
                    <a:pt x="506" y="536"/>
                  </a:lnTo>
                  <a:lnTo>
                    <a:pt x="506" y="520"/>
                  </a:lnTo>
                  <a:lnTo>
                    <a:pt x="500" y="487"/>
                  </a:lnTo>
                  <a:cubicBezTo>
                    <a:pt x="496" y="475"/>
                    <a:pt x="494" y="462"/>
                    <a:pt x="488" y="450"/>
                  </a:cubicBezTo>
                  <a:cubicBezTo>
                    <a:pt x="486" y="448"/>
                    <a:pt x="485" y="445"/>
                    <a:pt x="484" y="442"/>
                  </a:cubicBezTo>
                  <a:cubicBezTo>
                    <a:pt x="484" y="439"/>
                    <a:pt x="484" y="439"/>
                    <a:pt x="482" y="437"/>
                  </a:cubicBezTo>
                  <a:cubicBezTo>
                    <a:pt x="469" y="408"/>
                    <a:pt x="454" y="380"/>
                    <a:pt x="437" y="355"/>
                  </a:cubicBezTo>
                  <a:cubicBezTo>
                    <a:pt x="354" y="219"/>
                    <a:pt x="231" y="121"/>
                    <a:pt x="137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4"/>
            <p:cNvSpPr/>
            <p:nvPr/>
          </p:nvSpPr>
          <p:spPr>
            <a:xfrm>
              <a:off x="3159875" y="4213150"/>
              <a:ext cx="16025" cy="15850"/>
            </a:xfrm>
            <a:custGeom>
              <a:avLst/>
              <a:gdLst/>
              <a:ahLst/>
              <a:cxnLst/>
              <a:rect l="l" t="t" r="r" b="b"/>
              <a:pathLst>
                <a:path w="641" h="634" extrusionOk="0">
                  <a:moveTo>
                    <a:pt x="426" y="1"/>
                  </a:moveTo>
                  <a:cubicBezTo>
                    <a:pt x="278" y="76"/>
                    <a:pt x="137" y="168"/>
                    <a:pt x="43" y="282"/>
                  </a:cubicBezTo>
                  <a:cubicBezTo>
                    <a:pt x="39" y="289"/>
                    <a:pt x="19" y="318"/>
                    <a:pt x="14" y="327"/>
                  </a:cubicBezTo>
                  <a:cubicBezTo>
                    <a:pt x="10" y="337"/>
                    <a:pt x="10" y="337"/>
                    <a:pt x="7" y="339"/>
                  </a:cubicBezTo>
                  <a:cubicBezTo>
                    <a:pt x="7" y="343"/>
                    <a:pt x="7" y="347"/>
                    <a:pt x="5" y="352"/>
                  </a:cubicBezTo>
                  <a:cubicBezTo>
                    <a:pt x="2" y="359"/>
                    <a:pt x="2" y="363"/>
                    <a:pt x="0" y="370"/>
                  </a:cubicBezTo>
                  <a:cubicBezTo>
                    <a:pt x="0" y="378"/>
                    <a:pt x="1" y="388"/>
                    <a:pt x="2" y="397"/>
                  </a:cubicBezTo>
                  <a:lnTo>
                    <a:pt x="10" y="424"/>
                  </a:lnTo>
                  <a:cubicBezTo>
                    <a:pt x="13" y="432"/>
                    <a:pt x="17" y="440"/>
                    <a:pt x="23" y="448"/>
                  </a:cubicBezTo>
                  <a:cubicBezTo>
                    <a:pt x="27" y="455"/>
                    <a:pt x="27" y="457"/>
                    <a:pt x="29" y="459"/>
                  </a:cubicBezTo>
                  <a:cubicBezTo>
                    <a:pt x="29" y="461"/>
                    <a:pt x="29" y="459"/>
                    <a:pt x="31" y="464"/>
                  </a:cubicBezTo>
                  <a:cubicBezTo>
                    <a:pt x="43" y="477"/>
                    <a:pt x="56" y="489"/>
                    <a:pt x="70" y="500"/>
                  </a:cubicBezTo>
                  <a:cubicBezTo>
                    <a:pt x="75" y="506"/>
                    <a:pt x="82" y="513"/>
                    <a:pt x="88" y="518"/>
                  </a:cubicBezTo>
                  <a:cubicBezTo>
                    <a:pt x="90" y="520"/>
                    <a:pt x="93" y="520"/>
                    <a:pt x="95" y="522"/>
                  </a:cubicBezTo>
                  <a:cubicBezTo>
                    <a:pt x="110" y="531"/>
                    <a:pt x="126" y="543"/>
                    <a:pt x="142" y="551"/>
                  </a:cubicBezTo>
                  <a:cubicBezTo>
                    <a:pt x="158" y="561"/>
                    <a:pt x="175" y="569"/>
                    <a:pt x="193" y="578"/>
                  </a:cubicBezTo>
                  <a:cubicBezTo>
                    <a:pt x="202" y="582"/>
                    <a:pt x="204" y="582"/>
                    <a:pt x="204" y="584"/>
                  </a:cubicBezTo>
                  <a:cubicBezTo>
                    <a:pt x="208" y="584"/>
                    <a:pt x="211" y="587"/>
                    <a:pt x="220" y="589"/>
                  </a:cubicBezTo>
                  <a:cubicBezTo>
                    <a:pt x="260" y="605"/>
                    <a:pt x="301" y="617"/>
                    <a:pt x="344" y="625"/>
                  </a:cubicBezTo>
                  <a:cubicBezTo>
                    <a:pt x="352" y="627"/>
                    <a:pt x="363" y="627"/>
                    <a:pt x="373" y="630"/>
                  </a:cubicBezTo>
                  <a:cubicBezTo>
                    <a:pt x="391" y="632"/>
                    <a:pt x="409" y="634"/>
                    <a:pt x="428" y="634"/>
                  </a:cubicBezTo>
                  <a:cubicBezTo>
                    <a:pt x="450" y="634"/>
                    <a:pt x="471" y="634"/>
                    <a:pt x="493" y="632"/>
                  </a:cubicBezTo>
                  <a:lnTo>
                    <a:pt x="502" y="632"/>
                  </a:lnTo>
                  <a:cubicBezTo>
                    <a:pt x="505" y="632"/>
                    <a:pt x="505" y="630"/>
                    <a:pt x="513" y="630"/>
                  </a:cubicBezTo>
                  <a:cubicBezTo>
                    <a:pt x="529" y="625"/>
                    <a:pt x="547" y="621"/>
                    <a:pt x="563" y="616"/>
                  </a:cubicBezTo>
                  <a:lnTo>
                    <a:pt x="569" y="613"/>
                  </a:lnTo>
                  <a:cubicBezTo>
                    <a:pt x="572" y="611"/>
                    <a:pt x="572" y="611"/>
                    <a:pt x="579" y="609"/>
                  </a:cubicBezTo>
                  <a:cubicBezTo>
                    <a:pt x="586" y="605"/>
                    <a:pt x="594" y="599"/>
                    <a:pt x="601" y="594"/>
                  </a:cubicBezTo>
                  <a:cubicBezTo>
                    <a:pt x="609" y="588"/>
                    <a:pt x="615" y="581"/>
                    <a:pt x="620" y="574"/>
                  </a:cubicBezTo>
                  <a:cubicBezTo>
                    <a:pt x="624" y="569"/>
                    <a:pt x="628" y="564"/>
                    <a:pt x="630" y="560"/>
                  </a:cubicBezTo>
                  <a:cubicBezTo>
                    <a:pt x="632" y="549"/>
                    <a:pt x="639" y="535"/>
                    <a:pt x="639" y="529"/>
                  </a:cubicBezTo>
                  <a:cubicBezTo>
                    <a:pt x="641" y="524"/>
                    <a:pt x="641" y="527"/>
                    <a:pt x="641" y="524"/>
                  </a:cubicBezTo>
                  <a:lnTo>
                    <a:pt x="641" y="493"/>
                  </a:lnTo>
                  <a:lnTo>
                    <a:pt x="641" y="462"/>
                  </a:lnTo>
                  <a:cubicBezTo>
                    <a:pt x="639" y="458"/>
                    <a:pt x="641" y="460"/>
                    <a:pt x="641" y="458"/>
                  </a:cubicBezTo>
                  <a:cubicBezTo>
                    <a:pt x="630" y="403"/>
                    <a:pt x="614" y="351"/>
                    <a:pt x="594" y="299"/>
                  </a:cubicBezTo>
                  <a:cubicBezTo>
                    <a:pt x="560" y="213"/>
                    <a:pt x="495" y="104"/>
                    <a:pt x="42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4"/>
            <p:cNvSpPr/>
            <p:nvPr/>
          </p:nvSpPr>
          <p:spPr>
            <a:xfrm>
              <a:off x="3155125" y="4309350"/>
              <a:ext cx="18325" cy="20425"/>
            </a:xfrm>
            <a:custGeom>
              <a:avLst/>
              <a:gdLst/>
              <a:ahLst/>
              <a:cxnLst/>
              <a:rect l="l" t="t" r="r" b="b"/>
              <a:pathLst>
                <a:path w="733" h="817" extrusionOk="0">
                  <a:moveTo>
                    <a:pt x="350" y="0"/>
                  </a:moveTo>
                  <a:cubicBezTo>
                    <a:pt x="325" y="13"/>
                    <a:pt x="299" y="21"/>
                    <a:pt x="276" y="34"/>
                  </a:cubicBezTo>
                  <a:cubicBezTo>
                    <a:pt x="238" y="54"/>
                    <a:pt x="202" y="77"/>
                    <a:pt x="167" y="99"/>
                  </a:cubicBezTo>
                  <a:cubicBezTo>
                    <a:pt x="140" y="116"/>
                    <a:pt x="110" y="137"/>
                    <a:pt x="108" y="139"/>
                  </a:cubicBezTo>
                  <a:cubicBezTo>
                    <a:pt x="84" y="157"/>
                    <a:pt x="62" y="180"/>
                    <a:pt x="43" y="204"/>
                  </a:cubicBezTo>
                  <a:cubicBezTo>
                    <a:pt x="42" y="205"/>
                    <a:pt x="42" y="205"/>
                    <a:pt x="41" y="205"/>
                  </a:cubicBezTo>
                  <a:cubicBezTo>
                    <a:pt x="41" y="205"/>
                    <a:pt x="41" y="205"/>
                    <a:pt x="41" y="206"/>
                  </a:cubicBezTo>
                  <a:lnTo>
                    <a:pt x="34" y="213"/>
                  </a:lnTo>
                  <a:cubicBezTo>
                    <a:pt x="30" y="221"/>
                    <a:pt x="25" y="230"/>
                    <a:pt x="19" y="237"/>
                  </a:cubicBezTo>
                  <a:cubicBezTo>
                    <a:pt x="14" y="248"/>
                    <a:pt x="12" y="254"/>
                    <a:pt x="9" y="254"/>
                  </a:cubicBezTo>
                  <a:cubicBezTo>
                    <a:pt x="9" y="258"/>
                    <a:pt x="9" y="263"/>
                    <a:pt x="7" y="269"/>
                  </a:cubicBezTo>
                  <a:cubicBezTo>
                    <a:pt x="5" y="275"/>
                    <a:pt x="3" y="285"/>
                    <a:pt x="0" y="291"/>
                  </a:cubicBezTo>
                  <a:lnTo>
                    <a:pt x="0" y="327"/>
                  </a:lnTo>
                  <a:cubicBezTo>
                    <a:pt x="4" y="342"/>
                    <a:pt x="8" y="357"/>
                    <a:pt x="14" y="372"/>
                  </a:cubicBezTo>
                  <a:cubicBezTo>
                    <a:pt x="16" y="382"/>
                    <a:pt x="19" y="384"/>
                    <a:pt x="19" y="387"/>
                  </a:cubicBezTo>
                  <a:cubicBezTo>
                    <a:pt x="19" y="390"/>
                    <a:pt x="19" y="390"/>
                    <a:pt x="21" y="394"/>
                  </a:cubicBezTo>
                  <a:cubicBezTo>
                    <a:pt x="29" y="411"/>
                    <a:pt x="39" y="427"/>
                    <a:pt x="50" y="443"/>
                  </a:cubicBezTo>
                  <a:cubicBezTo>
                    <a:pt x="54" y="452"/>
                    <a:pt x="79" y="485"/>
                    <a:pt x="79" y="487"/>
                  </a:cubicBezTo>
                  <a:cubicBezTo>
                    <a:pt x="88" y="500"/>
                    <a:pt x="99" y="512"/>
                    <a:pt x="110" y="524"/>
                  </a:cubicBezTo>
                  <a:cubicBezTo>
                    <a:pt x="140" y="555"/>
                    <a:pt x="171" y="585"/>
                    <a:pt x="204" y="613"/>
                  </a:cubicBezTo>
                  <a:cubicBezTo>
                    <a:pt x="216" y="624"/>
                    <a:pt x="229" y="634"/>
                    <a:pt x="242" y="643"/>
                  </a:cubicBezTo>
                  <a:cubicBezTo>
                    <a:pt x="260" y="654"/>
                    <a:pt x="278" y="667"/>
                    <a:pt x="298" y="678"/>
                  </a:cubicBezTo>
                  <a:cubicBezTo>
                    <a:pt x="334" y="703"/>
                    <a:pt x="373" y="725"/>
                    <a:pt x="412" y="743"/>
                  </a:cubicBezTo>
                  <a:lnTo>
                    <a:pt x="453" y="763"/>
                  </a:lnTo>
                  <a:lnTo>
                    <a:pt x="455" y="763"/>
                  </a:lnTo>
                  <a:cubicBezTo>
                    <a:pt x="472" y="772"/>
                    <a:pt x="492" y="778"/>
                    <a:pt x="511" y="784"/>
                  </a:cubicBezTo>
                  <a:cubicBezTo>
                    <a:pt x="548" y="796"/>
                    <a:pt x="585" y="806"/>
                    <a:pt x="623" y="813"/>
                  </a:cubicBezTo>
                  <a:cubicBezTo>
                    <a:pt x="626" y="814"/>
                    <a:pt x="629" y="815"/>
                    <a:pt x="631" y="815"/>
                  </a:cubicBezTo>
                  <a:lnTo>
                    <a:pt x="650" y="815"/>
                  </a:lnTo>
                  <a:cubicBezTo>
                    <a:pt x="658" y="816"/>
                    <a:pt x="666" y="816"/>
                    <a:pt x="674" y="816"/>
                  </a:cubicBezTo>
                  <a:cubicBezTo>
                    <a:pt x="683" y="816"/>
                    <a:pt x="691" y="816"/>
                    <a:pt x="699" y="815"/>
                  </a:cubicBezTo>
                  <a:lnTo>
                    <a:pt x="701" y="815"/>
                  </a:lnTo>
                  <a:cubicBezTo>
                    <a:pt x="703" y="815"/>
                    <a:pt x="703" y="815"/>
                    <a:pt x="707" y="813"/>
                  </a:cubicBezTo>
                  <a:cubicBezTo>
                    <a:pt x="713" y="811"/>
                    <a:pt x="718" y="810"/>
                    <a:pt x="724" y="810"/>
                  </a:cubicBezTo>
                  <a:lnTo>
                    <a:pt x="724" y="808"/>
                  </a:lnTo>
                  <a:cubicBezTo>
                    <a:pt x="726" y="808"/>
                    <a:pt x="726" y="808"/>
                    <a:pt x="728" y="806"/>
                  </a:cubicBezTo>
                  <a:lnTo>
                    <a:pt x="728" y="804"/>
                  </a:lnTo>
                  <a:cubicBezTo>
                    <a:pt x="730" y="802"/>
                    <a:pt x="728" y="802"/>
                    <a:pt x="730" y="798"/>
                  </a:cubicBezTo>
                  <a:cubicBezTo>
                    <a:pt x="730" y="792"/>
                    <a:pt x="730" y="792"/>
                    <a:pt x="732" y="790"/>
                  </a:cubicBezTo>
                  <a:lnTo>
                    <a:pt x="732" y="784"/>
                  </a:lnTo>
                  <a:cubicBezTo>
                    <a:pt x="732" y="773"/>
                    <a:pt x="729" y="736"/>
                    <a:pt x="728" y="732"/>
                  </a:cubicBezTo>
                  <a:cubicBezTo>
                    <a:pt x="726" y="715"/>
                    <a:pt x="721" y="698"/>
                    <a:pt x="717" y="681"/>
                  </a:cubicBezTo>
                  <a:cubicBezTo>
                    <a:pt x="711" y="654"/>
                    <a:pt x="701" y="629"/>
                    <a:pt x="692" y="602"/>
                  </a:cubicBezTo>
                  <a:cubicBezTo>
                    <a:pt x="685" y="581"/>
                    <a:pt x="675" y="560"/>
                    <a:pt x="666" y="539"/>
                  </a:cubicBezTo>
                  <a:cubicBezTo>
                    <a:pt x="587" y="372"/>
                    <a:pt x="484" y="217"/>
                    <a:pt x="377" y="67"/>
                  </a:cubicBezTo>
                  <a:cubicBezTo>
                    <a:pt x="362" y="48"/>
                    <a:pt x="353" y="24"/>
                    <a:pt x="350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4"/>
            <p:cNvSpPr/>
            <p:nvPr/>
          </p:nvSpPr>
          <p:spPr>
            <a:xfrm>
              <a:off x="3182500" y="4483350"/>
              <a:ext cx="29125" cy="20775"/>
            </a:xfrm>
            <a:custGeom>
              <a:avLst/>
              <a:gdLst/>
              <a:ahLst/>
              <a:cxnLst/>
              <a:rect l="l" t="t" r="r" b="b"/>
              <a:pathLst>
                <a:path w="1165" h="831" extrusionOk="0">
                  <a:moveTo>
                    <a:pt x="448" y="0"/>
                  </a:moveTo>
                  <a:cubicBezTo>
                    <a:pt x="427" y="28"/>
                    <a:pt x="397" y="49"/>
                    <a:pt x="364" y="59"/>
                  </a:cubicBezTo>
                  <a:cubicBezTo>
                    <a:pt x="228" y="105"/>
                    <a:pt x="94" y="175"/>
                    <a:pt x="1" y="278"/>
                  </a:cubicBezTo>
                  <a:cubicBezTo>
                    <a:pt x="6" y="276"/>
                    <a:pt x="12" y="275"/>
                    <a:pt x="18" y="275"/>
                  </a:cubicBezTo>
                  <a:cubicBezTo>
                    <a:pt x="24" y="275"/>
                    <a:pt x="30" y="276"/>
                    <a:pt x="36" y="278"/>
                  </a:cubicBezTo>
                  <a:cubicBezTo>
                    <a:pt x="195" y="346"/>
                    <a:pt x="347" y="426"/>
                    <a:pt x="500" y="507"/>
                  </a:cubicBezTo>
                  <a:cubicBezTo>
                    <a:pt x="551" y="433"/>
                    <a:pt x="603" y="355"/>
                    <a:pt x="650" y="274"/>
                  </a:cubicBezTo>
                  <a:cubicBezTo>
                    <a:pt x="678" y="226"/>
                    <a:pt x="718" y="206"/>
                    <a:pt x="758" y="206"/>
                  </a:cubicBezTo>
                  <a:cubicBezTo>
                    <a:pt x="846" y="206"/>
                    <a:pt x="932" y="302"/>
                    <a:pt x="883" y="408"/>
                  </a:cubicBezTo>
                  <a:cubicBezTo>
                    <a:pt x="844" y="489"/>
                    <a:pt x="797" y="564"/>
                    <a:pt x="741" y="634"/>
                  </a:cubicBezTo>
                  <a:cubicBezTo>
                    <a:pt x="862" y="690"/>
                    <a:pt x="990" y="742"/>
                    <a:pt x="1085" y="831"/>
                  </a:cubicBezTo>
                  <a:cubicBezTo>
                    <a:pt x="1094" y="808"/>
                    <a:pt x="1101" y="784"/>
                    <a:pt x="1105" y="759"/>
                  </a:cubicBezTo>
                  <a:cubicBezTo>
                    <a:pt x="1165" y="372"/>
                    <a:pt x="788" y="121"/>
                    <a:pt x="448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4"/>
            <p:cNvSpPr/>
            <p:nvPr/>
          </p:nvSpPr>
          <p:spPr>
            <a:xfrm>
              <a:off x="3179125" y="4491700"/>
              <a:ext cx="13100" cy="16250"/>
            </a:xfrm>
            <a:custGeom>
              <a:avLst/>
              <a:gdLst/>
              <a:ahLst/>
              <a:cxnLst/>
              <a:rect l="l" t="t" r="r" b="b"/>
              <a:pathLst>
                <a:path w="524" h="650" extrusionOk="0">
                  <a:moveTo>
                    <a:pt x="95" y="0"/>
                  </a:moveTo>
                  <a:cubicBezTo>
                    <a:pt x="24" y="98"/>
                    <a:pt x="1" y="221"/>
                    <a:pt x="31" y="338"/>
                  </a:cubicBezTo>
                  <a:cubicBezTo>
                    <a:pt x="55" y="449"/>
                    <a:pt x="102" y="555"/>
                    <a:pt x="165" y="649"/>
                  </a:cubicBezTo>
                  <a:cubicBezTo>
                    <a:pt x="300" y="559"/>
                    <a:pt x="421" y="448"/>
                    <a:pt x="523" y="320"/>
                  </a:cubicBezTo>
                  <a:cubicBezTo>
                    <a:pt x="390" y="233"/>
                    <a:pt x="258" y="145"/>
                    <a:pt x="122" y="60"/>
                  </a:cubicBezTo>
                  <a:cubicBezTo>
                    <a:pt x="102" y="47"/>
                    <a:pt x="92" y="24"/>
                    <a:pt x="9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4"/>
            <p:cNvSpPr/>
            <p:nvPr/>
          </p:nvSpPr>
          <p:spPr>
            <a:xfrm>
              <a:off x="3185975" y="4503175"/>
              <a:ext cx="21350" cy="12375"/>
            </a:xfrm>
            <a:custGeom>
              <a:avLst/>
              <a:gdLst/>
              <a:ahLst/>
              <a:cxnLst/>
              <a:rect l="l" t="t" r="r" b="b"/>
              <a:pathLst>
                <a:path w="854" h="495" extrusionOk="0">
                  <a:moveTo>
                    <a:pt x="457" y="0"/>
                  </a:moveTo>
                  <a:cubicBezTo>
                    <a:pt x="321" y="129"/>
                    <a:pt x="168" y="238"/>
                    <a:pt x="0" y="322"/>
                  </a:cubicBezTo>
                  <a:cubicBezTo>
                    <a:pt x="53" y="373"/>
                    <a:pt x="112" y="416"/>
                    <a:pt x="177" y="448"/>
                  </a:cubicBezTo>
                  <a:cubicBezTo>
                    <a:pt x="243" y="480"/>
                    <a:pt x="311" y="494"/>
                    <a:pt x="379" y="494"/>
                  </a:cubicBezTo>
                  <a:cubicBezTo>
                    <a:pt x="563" y="494"/>
                    <a:pt x="742" y="386"/>
                    <a:pt x="853" y="231"/>
                  </a:cubicBezTo>
                  <a:cubicBezTo>
                    <a:pt x="708" y="201"/>
                    <a:pt x="578" y="87"/>
                    <a:pt x="45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4"/>
            <p:cNvSpPr/>
            <p:nvPr/>
          </p:nvSpPr>
          <p:spPr>
            <a:xfrm>
              <a:off x="3183400" y="4686200"/>
              <a:ext cx="7800" cy="8450"/>
            </a:xfrm>
            <a:custGeom>
              <a:avLst/>
              <a:gdLst/>
              <a:ahLst/>
              <a:cxnLst/>
              <a:rect l="l" t="t" r="r" b="b"/>
              <a:pathLst>
                <a:path w="312" h="338" extrusionOk="0">
                  <a:moveTo>
                    <a:pt x="247" y="0"/>
                  </a:moveTo>
                  <a:cubicBezTo>
                    <a:pt x="161" y="34"/>
                    <a:pt x="80" y="75"/>
                    <a:pt x="0" y="121"/>
                  </a:cubicBezTo>
                  <a:cubicBezTo>
                    <a:pt x="41" y="155"/>
                    <a:pt x="79" y="192"/>
                    <a:pt x="122" y="224"/>
                  </a:cubicBezTo>
                  <a:cubicBezTo>
                    <a:pt x="173" y="264"/>
                    <a:pt x="233" y="300"/>
                    <a:pt x="293" y="338"/>
                  </a:cubicBezTo>
                  <a:cubicBezTo>
                    <a:pt x="311" y="223"/>
                    <a:pt x="295" y="105"/>
                    <a:pt x="24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4"/>
            <p:cNvSpPr/>
            <p:nvPr/>
          </p:nvSpPr>
          <p:spPr>
            <a:xfrm>
              <a:off x="3171850" y="4674700"/>
              <a:ext cx="13700" cy="10050"/>
            </a:xfrm>
            <a:custGeom>
              <a:avLst/>
              <a:gdLst/>
              <a:ahLst/>
              <a:cxnLst/>
              <a:rect l="l" t="t" r="r" b="b"/>
              <a:pathLst>
                <a:path w="548" h="402" extrusionOk="0">
                  <a:moveTo>
                    <a:pt x="359" y="1"/>
                  </a:moveTo>
                  <a:cubicBezTo>
                    <a:pt x="232" y="51"/>
                    <a:pt x="111" y="119"/>
                    <a:pt x="1" y="200"/>
                  </a:cubicBezTo>
                  <a:cubicBezTo>
                    <a:pt x="27" y="200"/>
                    <a:pt x="51" y="210"/>
                    <a:pt x="71" y="227"/>
                  </a:cubicBezTo>
                  <a:lnTo>
                    <a:pt x="258" y="401"/>
                  </a:lnTo>
                  <a:cubicBezTo>
                    <a:pt x="346" y="330"/>
                    <a:pt x="443" y="272"/>
                    <a:pt x="547" y="227"/>
                  </a:cubicBezTo>
                  <a:cubicBezTo>
                    <a:pt x="483" y="153"/>
                    <a:pt x="413" y="83"/>
                    <a:pt x="359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4"/>
            <p:cNvSpPr/>
            <p:nvPr/>
          </p:nvSpPr>
          <p:spPr>
            <a:xfrm>
              <a:off x="3162850" y="4681700"/>
              <a:ext cx="11450" cy="22550"/>
            </a:xfrm>
            <a:custGeom>
              <a:avLst/>
              <a:gdLst/>
              <a:ahLst/>
              <a:cxnLst/>
              <a:rect l="l" t="t" r="r" b="b"/>
              <a:pathLst>
                <a:path w="458" h="902" extrusionOk="0">
                  <a:moveTo>
                    <a:pt x="261" y="1"/>
                  </a:moveTo>
                  <a:cubicBezTo>
                    <a:pt x="216" y="44"/>
                    <a:pt x="177" y="92"/>
                    <a:pt x="144" y="145"/>
                  </a:cubicBezTo>
                  <a:cubicBezTo>
                    <a:pt x="0" y="388"/>
                    <a:pt x="12" y="635"/>
                    <a:pt x="79" y="895"/>
                  </a:cubicBezTo>
                  <a:lnTo>
                    <a:pt x="113" y="901"/>
                  </a:lnTo>
                  <a:lnTo>
                    <a:pt x="113" y="890"/>
                  </a:lnTo>
                  <a:cubicBezTo>
                    <a:pt x="181" y="662"/>
                    <a:pt x="299" y="451"/>
                    <a:pt x="457" y="274"/>
                  </a:cubicBezTo>
                  <a:cubicBezTo>
                    <a:pt x="400" y="213"/>
                    <a:pt x="344" y="153"/>
                    <a:pt x="286" y="93"/>
                  </a:cubicBezTo>
                  <a:cubicBezTo>
                    <a:pt x="261" y="68"/>
                    <a:pt x="253" y="34"/>
                    <a:pt x="26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4"/>
            <p:cNvSpPr/>
            <p:nvPr/>
          </p:nvSpPr>
          <p:spPr>
            <a:xfrm>
              <a:off x="3170500" y="4692850"/>
              <a:ext cx="17275" cy="12525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21" y="0"/>
                  </a:moveTo>
                  <a:cubicBezTo>
                    <a:pt x="179" y="140"/>
                    <a:pt x="79" y="305"/>
                    <a:pt x="0" y="488"/>
                  </a:cubicBezTo>
                  <a:cubicBezTo>
                    <a:pt x="63" y="496"/>
                    <a:pt x="127" y="501"/>
                    <a:pt x="191" y="501"/>
                  </a:cubicBezTo>
                  <a:cubicBezTo>
                    <a:pt x="384" y="501"/>
                    <a:pt x="571" y="458"/>
                    <a:pt x="690" y="332"/>
                  </a:cubicBezTo>
                  <a:cubicBezTo>
                    <a:pt x="605" y="272"/>
                    <a:pt x="527" y="195"/>
                    <a:pt x="463" y="135"/>
                  </a:cubicBezTo>
                  <a:cubicBezTo>
                    <a:pt x="413" y="93"/>
                    <a:pt x="368" y="45"/>
                    <a:pt x="321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4"/>
            <p:cNvSpPr/>
            <p:nvPr/>
          </p:nvSpPr>
          <p:spPr>
            <a:xfrm>
              <a:off x="3140725" y="4866250"/>
              <a:ext cx="44025" cy="35650"/>
            </a:xfrm>
            <a:custGeom>
              <a:avLst/>
              <a:gdLst/>
              <a:ahLst/>
              <a:cxnLst/>
              <a:rect l="l" t="t" r="r" b="b"/>
              <a:pathLst>
                <a:path w="1761" h="1426" extrusionOk="0">
                  <a:moveTo>
                    <a:pt x="825" y="1"/>
                  </a:moveTo>
                  <a:cubicBezTo>
                    <a:pt x="399" y="227"/>
                    <a:pt x="0" y="614"/>
                    <a:pt x="317" y="1115"/>
                  </a:cubicBezTo>
                  <a:cubicBezTo>
                    <a:pt x="446" y="1321"/>
                    <a:pt x="638" y="1425"/>
                    <a:pt x="845" y="1425"/>
                  </a:cubicBezTo>
                  <a:cubicBezTo>
                    <a:pt x="963" y="1425"/>
                    <a:pt x="1086" y="1391"/>
                    <a:pt x="1205" y="1321"/>
                  </a:cubicBezTo>
                  <a:cubicBezTo>
                    <a:pt x="1443" y="1183"/>
                    <a:pt x="1761" y="870"/>
                    <a:pt x="1699" y="559"/>
                  </a:cubicBezTo>
                  <a:cubicBezTo>
                    <a:pt x="1672" y="428"/>
                    <a:pt x="1595" y="313"/>
                    <a:pt x="1483" y="239"/>
                  </a:cubicBezTo>
                  <a:cubicBezTo>
                    <a:pt x="1429" y="331"/>
                    <a:pt x="1376" y="423"/>
                    <a:pt x="1318" y="512"/>
                  </a:cubicBezTo>
                  <a:cubicBezTo>
                    <a:pt x="1365" y="539"/>
                    <a:pt x="1410" y="568"/>
                    <a:pt x="1454" y="595"/>
                  </a:cubicBezTo>
                  <a:cubicBezTo>
                    <a:pt x="1577" y="668"/>
                    <a:pt x="1501" y="822"/>
                    <a:pt x="1385" y="822"/>
                  </a:cubicBezTo>
                  <a:cubicBezTo>
                    <a:pt x="1367" y="822"/>
                    <a:pt x="1348" y="818"/>
                    <a:pt x="1329" y="810"/>
                  </a:cubicBezTo>
                  <a:cubicBezTo>
                    <a:pt x="1275" y="785"/>
                    <a:pt x="1223" y="756"/>
                    <a:pt x="1172" y="727"/>
                  </a:cubicBezTo>
                  <a:cubicBezTo>
                    <a:pt x="1082" y="852"/>
                    <a:pt x="980" y="968"/>
                    <a:pt x="870" y="1076"/>
                  </a:cubicBezTo>
                  <a:cubicBezTo>
                    <a:pt x="848" y="1097"/>
                    <a:pt x="823" y="1107"/>
                    <a:pt x="799" y="1107"/>
                  </a:cubicBezTo>
                  <a:cubicBezTo>
                    <a:pt x="718" y="1107"/>
                    <a:pt x="649" y="1003"/>
                    <a:pt x="720" y="926"/>
                  </a:cubicBezTo>
                  <a:cubicBezTo>
                    <a:pt x="811" y="821"/>
                    <a:pt x="894" y="711"/>
                    <a:pt x="968" y="594"/>
                  </a:cubicBezTo>
                  <a:cubicBezTo>
                    <a:pt x="846" y="507"/>
                    <a:pt x="722" y="417"/>
                    <a:pt x="592" y="346"/>
                  </a:cubicBezTo>
                  <a:cubicBezTo>
                    <a:pt x="488" y="288"/>
                    <a:pt x="551" y="151"/>
                    <a:pt x="649" y="151"/>
                  </a:cubicBezTo>
                  <a:cubicBezTo>
                    <a:pt x="665" y="151"/>
                    <a:pt x="682" y="154"/>
                    <a:pt x="700" y="163"/>
                  </a:cubicBezTo>
                  <a:cubicBezTo>
                    <a:pt x="834" y="227"/>
                    <a:pt x="966" y="301"/>
                    <a:pt x="1096" y="377"/>
                  </a:cubicBezTo>
                  <a:cubicBezTo>
                    <a:pt x="1141" y="294"/>
                    <a:pt x="1184" y="207"/>
                    <a:pt x="1226" y="119"/>
                  </a:cubicBezTo>
                  <a:cubicBezTo>
                    <a:pt x="1089" y="81"/>
                    <a:pt x="945" y="56"/>
                    <a:pt x="825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4"/>
            <p:cNvSpPr/>
            <p:nvPr/>
          </p:nvSpPr>
          <p:spPr>
            <a:xfrm>
              <a:off x="3158925" y="5043750"/>
              <a:ext cx="19800" cy="20125"/>
            </a:xfrm>
            <a:custGeom>
              <a:avLst/>
              <a:gdLst/>
              <a:ahLst/>
              <a:cxnLst/>
              <a:rect l="l" t="t" r="r" b="b"/>
              <a:pathLst>
                <a:path w="792" h="805" extrusionOk="0">
                  <a:moveTo>
                    <a:pt x="40" y="0"/>
                  </a:moveTo>
                  <a:lnTo>
                    <a:pt x="40" y="0"/>
                  </a:lnTo>
                  <a:cubicBezTo>
                    <a:pt x="1" y="176"/>
                    <a:pt x="57" y="400"/>
                    <a:pt x="81" y="559"/>
                  </a:cubicBezTo>
                  <a:cubicBezTo>
                    <a:pt x="102" y="683"/>
                    <a:pt x="94" y="802"/>
                    <a:pt x="180" y="804"/>
                  </a:cubicBezTo>
                  <a:cubicBezTo>
                    <a:pt x="186" y="804"/>
                    <a:pt x="192" y="804"/>
                    <a:pt x="198" y="804"/>
                  </a:cubicBezTo>
                  <a:cubicBezTo>
                    <a:pt x="313" y="804"/>
                    <a:pt x="424" y="766"/>
                    <a:pt x="524" y="712"/>
                  </a:cubicBezTo>
                  <a:cubicBezTo>
                    <a:pt x="619" y="664"/>
                    <a:pt x="708" y="609"/>
                    <a:pt x="792" y="544"/>
                  </a:cubicBezTo>
                  <a:cubicBezTo>
                    <a:pt x="710" y="506"/>
                    <a:pt x="637" y="450"/>
                    <a:pt x="559" y="400"/>
                  </a:cubicBezTo>
                  <a:cubicBezTo>
                    <a:pt x="475" y="503"/>
                    <a:pt x="386" y="602"/>
                    <a:pt x="292" y="694"/>
                  </a:cubicBezTo>
                  <a:cubicBezTo>
                    <a:pt x="269" y="716"/>
                    <a:pt x="244" y="726"/>
                    <a:pt x="220" y="726"/>
                  </a:cubicBezTo>
                  <a:cubicBezTo>
                    <a:pt x="139" y="726"/>
                    <a:pt x="69" y="621"/>
                    <a:pt x="139" y="542"/>
                  </a:cubicBezTo>
                  <a:cubicBezTo>
                    <a:pt x="220" y="454"/>
                    <a:pt x="295" y="362"/>
                    <a:pt x="366" y="266"/>
                  </a:cubicBezTo>
                  <a:cubicBezTo>
                    <a:pt x="251" y="184"/>
                    <a:pt x="139" y="98"/>
                    <a:pt x="40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4"/>
            <p:cNvSpPr/>
            <p:nvPr/>
          </p:nvSpPr>
          <p:spPr>
            <a:xfrm>
              <a:off x="3177175" y="5040550"/>
              <a:ext cx="9750" cy="11625"/>
            </a:xfrm>
            <a:custGeom>
              <a:avLst/>
              <a:gdLst/>
              <a:ahLst/>
              <a:cxnLst/>
              <a:rect l="l" t="t" r="r" b="b"/>
              <a:pathLst>
                <a:path w="390" h="465" extrusionOk="0">
                  <a:moveTo>
                    <a:pt x="287" y="1"/>
                  </a:moveTo>
                  <a:cubicBezTo>
                    <a:pt x="177" y="83"/>
                    <a:pt x="86" y="200"/>
                    <a:pt x="0" y="314"/>
                  </a:cubicBezTo>
                  <a:cubicBezTo>
                    <a:pt x="14" y="320"/>
                    <a:pt x="29" y="329"/>
                    <a:pt x="43" y="336"/>
                  </a:cubicBezTo>
                  <a:cubicBezTo>
                    <a:pt x="130" y="378"/>
                    <a:pt x="202" y="410"/>
                    <a:pt x="268" y="464"/>
                  </a:cubicBezTo>
                  <a:cubicBezTo>
                    <a:pt x="317" y="394"/>
                    <a:pt x="357" y="320"/>
                    <a:pt x="371" y="238"/>
                  </a:cubicBezTo>
                  <a:cubicBezTo>
                    <a:pt x="390" y="141"/>
                    <a:pt x="354" y="63"/>
                    <a:pt x="287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4"/>
            <p:cNvSpPr/>
            <p:nvPr/>
          </p:nvSpPr>
          <p:spPr>
            <a:xfrm>
              <a:off x="3162750" y="5034675"/>
              <a:ext cx="15350" cy="10650"/>
            </a:xfrm>
            <a:custGeom>
              <a:avLst/>
              <a:gdLst/>
              <a:ahLst/>
              <a:cxnLst/>
              <a:rect l="l" t="t" r="r" b="b"/>
              <a:pathLst>
                <a:path w="614" h="426" extrusionOk="0">
                  <a:moveTo>
                    <a:pt x="204" y="1"/>
                  </a:moveTo>
                  <a:cubicBezTo>
                    <a:pt x="129" y="46"/>
                    <a:pt x="60" y="99"/>
                    <a:pt x="0" y="162"/>
                  </a:cubicBezTo>
                  <a:cubicBezTo>
                    <a:pt x="113" y="259"/>
                    <a:pt x="234" y="348"/>
                    <a:pt x="363" y="426"/>
                  </a:cubicBezTo>
                  <a:lnTo>
                    <a:pt x="367" y="421"/>
                  </a:lnTo>
                  <a:cubicBezTo>
                    <a:pt x="445" y="311"/>
                    <a:pt x="533" y="206"/>
                    <a:pt x="614" y="96"/>
                  </a:cubicBezTo>
                  <a:cubicBezTo>
                    <a:pt x="478" y="47"/>
                    <a:pt x="324" y="18"/>
                    <a:pt x="204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4"/>
            <p:cNvSpPr/>
            <p:nvPr/>
          </p:nvSpPr>
          <p:spPr>
            <a:xfrm>
              <a:off x="2939525" y="5147975"/>
              <a:ext cx="108400" cy="162125"/>
            </a:xfrm>
            <a:custGeom>
              <a:avLst/>
              <a:gdLst/>
              <a:ahLst/>
              <a:cxnLst/>
              <a:rect l="l" t="t" r="r" b="b"/>
              <a:pathLst>
                <a:path w="4336" h="6485" extrusionOk="0">
                  <a:moveTo>
                    <a:pt x="132" y="1"/>
                  </a:moveTo>
                  <a:cubicBezTo>
                    <a:pt x="0" y="1407"/>
                    <a:pt x="244" y="2966"/>
                    <a:pt x="618" y="4310"/>
                  </a:cubicBezTo>
                  <a:cubicBezTo>
                    <a:pt x="799" y="4966"/>
                    <a:pt x="1003" y="5906"/>
                    <a:pt x="1665" y="6247"/>
                  </a:cubicBezTo>
                  <a:cubicBezTo>
                    <a:pt x="1922" y="6380"/>
                    <a:pt x="2210" y="6485"/>
                    <a:pt x="2480" y="6485"/>
                  </a:cubicBezTo>
                  <a:cubicBezTo>
                    <a:pt x="2651" y="6485"/>
                    <a:pt x="2815" y="6443"/>
                    <a:pt x="2960" y="6339"/>
                  </a:cubicBezTo>
                  <a:cubicBezTo>
                    <a:pt x="2929" y="6217"/>
                    <a:pt x="3047" y="6120"/>
                    <a:pt x="3173" y="6120"/>
                  </a:cubicBezTo>
                  <a:cubicBezTo>
                    <a:pt x="3179" y="6110"/>
                    <a:pt x="3186" y="6100"/>
                    <a:pt x="3193" y="6093"/>
                  </a:cubicBezTo>
                  <a:cubicBezTo>
                    <a:pt x="4336" y="4336"/>
                    <a:pt x="3607" y="2037"/>
                    <a:pt x="4167" y="128"/>
                  </a:cubicBezTo>
                  <a:cubicBezTo>
                    <a:pt x="4170" y="121"/>
                    <a:pt x="4174" y="114"/>
                    <a:pt x="4179" y="108"/>
                  </a:cubicBezTo>
                  <a:lnTo>
                    <a:pt x="4179" y="108"/>
                  </a:lnTo>
                  <a:cubicBezTo>
                    <a:pt x="3863" y="133"/>
                    <a:pt x="3552" y="147"/>
                    <a:pt x="3247" y="153"/>
                  </a:cubicBezTo>
                  <a:cubicBezTo>
                    <a:pt x="3026" y="159"/>
                    <a:pt x="2802" y="162"/>
                    <a:pt x="2577" y="162"/>
                  </a:cubicBezTo>
                  <a:cubicBezTo>
                    <a:pt x="1770" y="162"/>
                    <a:pt x="942" y="120"/>
                    <a:pt x="1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4"/>
            <p:cNvSpPr/>
            <p:nvPr/>
          </p:nvSpPr>
          <p:spPr>
            <a:xfrm>
              <a:off x="3201525" y="5162600"/>
              <a:ext cx="84575" cy="146475"/>
            </a:xfrm>
            <a:custGeom>
              <a:avLst/>
              <a:gdLst/>
              <a:ahLst/>
              <a:cxnLst/>
              <a:rect l="l" t="t" r="r" b="b"/>
              <a:pathLst>
                <a:path w="3383" h="5859" extrusionOk="0">
                  <a:moveTo>
                    <a:pt x="1" y="0"/>
                  </a:moveTo>
                  <a:cubicBezTo>
                    <a:pt x="74" y="1425"/>
                    <a:pt x="282" y="5859"/>
                    <a:pt x="1749" y="5859"/>
                  </a:cubicBezTo>
                  <a:cubicBezTo>
                    <a:pt x="1767" y="5859"/>
                    <a:pt x="1786" y="5858"/>
                    <a:pt x="1804" y="5857"/>
                  </a:cubicBezTo>
                  <a:cubicBezTo>
                    <a:pt x="3382" y="5741"/>
                    <a:pt x="3261" y="1908"/>
                    <a:pt x="3366" y="621"/>
                  </a:cubicBezTo>
                  <a:cubicBezTo>
                    <a:pt x="2202" y="561"/>
                    <a:pt x="1032" y="38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4"/>
            <p:cNvSpPr/>
            <p:nvPr/>
          </p:nvSpPr>
          <p:spPr>
            <a:xfrm>
              <a:off x="2942275" y="5305875"/>
              <a:ext cx="117700" cy="122175"/>
            </a:xfrm>
            <a:custGeom>
              <a:avLst/>
              <a:gdLst/>
              <a:ahLst/>
              <a:cxnLst/>
              <a:rect l="l" t="t" r="r" b="b"/>
              <a:pathLst>
                <a:path w="4708" h="4887" extrusionOk="0">
                  <a:moveTo>
                    <a:pt x="930" y="0"/>
                  </a:moveTo>
                  <a:lnTo>
                    <a:pt x="930" y="0"/>
                  </a:lnTo>
                  <a:cubicBezTo>
                    <a:pt x="191" y="1649"/>
                    <a:pt x="1" y="4886"/>
                    <a:pt x="2370" y="4886"/>
                  </a:cubicBezTo>
                  <a:cubicBezTo>
                    <a:pt x="2463" y="4886"/>
                    <a:pt x="2560" y="4881"/>
                    <a:pt x="2660" y="4871"/>
                  </a:cubicBezTo>
                  <a:cubicBezTo>
                    <a:pt x="4708" y="4665"/>
                    <a:pt x="4094" y="2231"/>
                    <a:pt x="3315" y="776"/>
                  </a:cubicBezTo>
                  <a:lnTo>
                    <a:pt x="3315" y="776"/>
                  </a:lnTo>
                  <a:cubicBezTo>
                    <a:pt x="3487" y="1340"/>
                    <a:pt x="3540" y="1962"/>
                    <a:pt x="3281" y="2487"/>
                  </a:cubicBezTo>
                  <a:cubicBezTo>
                    <a:pt x="3069" y="2919"/>
                    <a:pt x="2629" y="3230"/>
                    <a:pt x="2141" y="3230"/>
                  </a:cubicBezTo>
                  <a:cubicBezTo>
                    <a:pt x="2124" y="3230"/>
                    <a:pt x="2107" y="3229"/>
                    <a:pt x="2090" y="3229"/>
                  </a:cubicBezTo>
                  <a:cubicBezTo>
                    <a:pt x="1556" y="3207"/>
                    <a:pt x="1101" y="2887"/>
                    <a:pt x="893" y="2397"/>
                  </a:cubicBezTo>
                  <a:cubicBezTo>
                    <a:pt x="596" y="1691"/>
                    <a:pt x="856" y="892"/>
                    <a:pt x="1196" y="253"/>
                  </a:cubicBezTo>
                  <a:cubicBezTo>
                    <a:pt x="1099" y="177"/>
                    <a:pt x="1010" y="92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4"/>
            <p:cNvSpPr/>
            <p:nvPr/>
          </p:nvSpPr>
          <p:spPr>
            <a:xfrm>
              <a:off x="3195500" y="5321500"/>
              <a:ext cx="99950" cy="118300"/>
            </a:xfrm>
            <a:custGeom>
              <a:avLst/>
              <a:gdLst/>
              <a:ahLst/>
              <a:cxnLst/>
              <a:rect l="l" t="t" r="r" b="b"/>
              <a:pathLst>
                <a:path w="3998" h="4732" extrusionOk="0">
                  <a:moveTo>
                    <a:pt x="709" y="1"/>
                  </a:moveTo>
                  <a:cubicBezTo>
                    <a:pt x="332" y="773"/>
                    <a:pt x="0" y="1624"/>
                    <a:pt x="4" y="2479"/>
                  </a:cubicBezTo>
                  <a:cubicBezTo>
                    <a:pt x="8" y="3442"/>
                    <a:pt x="623" y="4731"/>
                    <a:pt x="1707" y="4731"/>
                  </a:cubicBezTo>
                  <a:cubicBezTo>
                    <a:pt x="1835" y="4731"/>
                    <a:pt x="1970" y="4713"/>
                    <a:pt x="2112" y="4674"/>
                  </a:cubicBezTo>
                  <a:cubicBezTo>
                    <a:pt x="3198" y="4376"/>
                    <a:pt x="3998" y="3163"/>
                    <a:pt x="3738" y="2027"/>
                  </a:cubicBezTo>
                  <a:cubicBezTo>
                    <a:pt x="3642" y="1610"/>
                    <a:pt x="3496" y="1216"/>
                    <a:pt x="3325" y="831"/>
                  </a:cubicBezTo>
                  <a:lnTo>
                    <a:pt x="3325" y="831"/>
                  </a:lnTo>
                  <a:cubicBezTo>
                    <a:pt x="3339" y="1173"/>
                    <a:pt x="3283" y="1512"/>
                    <a:pt x="3113" y="1812"/>
                  </a:cubicBezTo>
                  <a:cubicBezTo>
                    <a:pt x="2889" y="2207"/>
                    <a:pt x="2470" y="2492"/>
                    <a:pt x="2009" y="2492"/>
                  </a:cubicBezTo>
                  <a:cubicBezTo>
                    <a:pt x="1968" y="2492"/>
                    <a:pt x="1927" y="2490"/>
                    <a:pt x="1885" y="2485"/>
                  </a:cubicBezTo>
                  <a:cubicBezTo>
                    <a:pt x="1341" y="2425"/>
                    <a:pt x="896" y="2081"/>
                    <a:pt x="696" y="1570"/>
                  </a:cubicBezTo>
                  <a:cubicBezTo>
                    <a:pt x="501" y="1062"/>
                    <a:pt x="548" y="513"/>
                    <a:pt x="7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4"/>
            <p:cNvSpPr/>
            <p:nvPr/>
          </p:nvSpPr>
          <p:spPr>
            <a:xfrm>
              <a:off x="3116775" y="4002850"/>
              <a:ext cx="191500" cy="413950"/>
            </a:xfrm>
            <a:custGeom>
              <a:avLst/>
              <a:gdLst/>
              <a:ahLst/>
              <a:cxnLst/>
              <a:rect l="l" t="t" r="r" b="b"/>
              <a:pathLst>
                <a:path w="7660" h="16558" extrusionOk="0">
                  <a:moveTo>
                    <a:pt x="2349" y="4688"/>
                  </a:moveTo>
                  <a:cubicBezTo>
                    <a:pt x="2409" y="4688"/>
                    <a:pt x="2458" y="4750"/>
                    <a:pt x="2435" y="4813"/>
                  </a:cubicBezTo>
                  <a:cubicBezTo>
                    <a:pt x="2538" y="4871"/>
                    <a:pt x="2627" y="4979"/>
                    <a:pt x="2701" y="5066"/>
                  </a:cubicBezTo>
                  <a:cubicBezTo>
                    <a:pt x="2764" y="5142"/>
                    <a:pt x="2826" y="5221"/>
                    <a:pt x="2871" y="5306"/>
                  </a:cubicBezTo>
                  <a:cubicBezTo>
                    <a:pt x="2981" y="5521"/>
                    <a:pt x="2997" y="5774"/>
                    <a:pt x="2784" y="5931"/>
                  </a:cubicBezTo>
                  <a:cubicBezTo>
                    <a:pt x="2697" y="5996"/>
                    <a:pt x="2582" y="6025"/>
                    <a:pt x="2467" y="6025"/>
                  </a:cubicBezTo>
                  <a:cubicBezTo>
                    <a:pt x="2384" y="6025"/>
                    <a:pt x="2301" y="6010"/>
                    <a:pt x="2229" y="5983"/>
                  </a:cubicBezTo>
                  <a:cubicBezTo>
                    <a:pt x="2011" y="5902"/>
                    <a:pt x="1848" y="5734"/>
                    <a:pt x="1823" y="5497"/>
                  </a:cubicBezTo>
                  <a:cubicBezTo>
                    <a:pt x="1790" y="5174"/>
                    <a:pt x="2058" y="4900"/>
                    <a:pt x="2284" y="4712"/>
                  </a:cubicBezTo>
                  <a:cubicBezTo>
                    <a:pt x="2306" y="4695"/>
                    <a:pt x="2328" y="4688"/>
                    <a:pt x="2349" y="4688"/>
                  </a:cubicBezTo>
                  <a:close/>
                  <a:moveTo>
                    <a:pt x="2197" y="8057"/>
                  </a:moveTo>
                  <a:cubicBezTo>
                    <a:pt x="2244" y="8057"/>
                    <a:pt x="2289" y="8082"/>
                    <a:pt x="2323" y="8121"/>
                  </a:cubicBezTo>
                  <a:lnTo>
                    <a:pt x="2325" y="8121"/>
                  </a:lnTo>
                  <a:cubicBezTo>
                    <a:pt x="2333" y="8119"/>
                    <a:pt x="2341" y="8118"/>
                    <a:pt x="2348" y="8118"/>
                  </a:cubicBezTo>
                  <a:cubicBezTo>
                    <a:pt x="2423" y="8118"/>
                    <a:pt x="2473" y="8215"/>
                    <a:pt x="2432" y="8271"/>
                  </a:cubicBezTo>
                  <a:cubicBezTo>
                    <a:pt x="2622" y="8553"/>
                    <a:pt x="2842" y="8999"/>
                    <a:pt x="2540" y="9237"/>
                  </a:cubicBezTo>
                  <a:cubicBezTo>
                    <a:pt x="2432" y="9321"/>
                    <a:pt x="2291" y="9360"/>
                    <a:pt x="2147" y="9360"/>
                  </a:cubicBezTo>
                  <a:cubicBezTo>
                    <a:pt x="1912" y="9360"/>
                    <a:pt x="1667" y="9259"/>
                    <a:pt x="1530" y="9088"/>
                  </a:cubicBezTo>
                  <a:cubicBezTo>
                    <a:pt x="1405" y="8931"/>
                    <a:pt x="1373" y="8723"/>
                    <a:pt x="1501" y="8553"/>
                  </a:cubicBezTo>
                  <a:cubicBezTo>
                    <a:pt x="1637" y="8372"/>
                    <a:pt x="1837" y="8271"/>
                    <a:pt x="2047" y="8201"/>
                  </a:cubicBezTo>
                  <a:cubicBezTo>
                    <a:pt x="2053" y="8151"/>
                    <a:pt x="2081" y="8106"/>
                    <a:pt x="2123" y="8078"/>
                  </a:cubicBezTo>
                  <a:cubicBezTo>
                    <a:pt x="2148" y="8064"/>
                    <a:pt x="2173" y="8057"/>
                    <a:pt x="2197" y="8057"/>
                  </a:cubicBezTo>
                  <a:close/>
                  <a:moveTo>
                    <a:pt x="2062" y="12011"/>
                  </a:moveTo>
                  <a:cubicBezTo>
                    <a:pt x="2117" y="12011"/>
                    <a:pt x="2138" y="12064"/>
                    <a:pt x="2130" y="12110"/>
                  </a:cubicBezTo>
                  <a:cubicBezTo>
                    <a:pt x="2155" y="12122"/>
                    <a:pt x="2176" y="12139"/>
                    <a:pt x="2192" y="12162"/>
                  </a:cubicBezTo>
                  <a:cubicBezTo>
                    <a:pt x="2363" y="12405"/>
                    <a:pt x="2561" y="12692"/>
                    <a:pt x="2586" y="12996"/>
                  </a:cubicBezTo>
                  <a:cubicBezTo>
                    <a:pt x="2600" y="13178"/>
                    <a:pt x="2495" y="13359"/>
                    <a:pt x="2305" y="13388"/>
                  </a:cubicBezTo>
                  <a:cubicBezTo>
                    <a:pt x="2272" y="13393"/>
                    <a:pt x="2238" y="13395"/>
                    <a:pt x="2204" y="13395"/>
                  </a:cubicBezTo>
                  <a:cubicBezTo>
                    <a:pt x="1860" y="13395"/>
                    <a:pt x="1488" y="13152"/>
                    <a:pt x="1314" y="12871"/>
                  </a:cubicBezTo>
                  <a:cubicBezTo>
                    <a:pt x="1211" y="12710"/>
                    <a:pt x="1180" y="12490"/>
                    <a:pt x="1298" y="12327"/>
                  </a:cubicBezTo>
                  <a:cubicBezTo>
                    <a:pt x="1475" y="12085"/>
                    <a:pt x="1774" y="12040"/>
                    <a:pt x="2052" y="12011"/>
                  </a:cubicBezTo>
                  <a:cubicBezTo>
                    <a:pt x="2055" y="12011"/>
                    <a:pt x="2059" y="12011"/>
                    <a:pt x="2062" y="12011"/>
                  </a:cubicBezTo>
                  <a:close/>
                  <a:moveTo>
                    <a:pt x="6519" y="1"/>
                  </a:moveTo>
                  <a:cubicBezTo>
                    <a:pt x="6949" y="1512"/>
                    <a:pt x="7127" y="3478"/>
                    <a:pt x="5781" y="4372"/>
                  </a:cubicBezTo>
                  <a:cubicBezTo>
                    <a:pt x="5390" y="4632"/>
                    <a:pt x="4986" y="4742"/>
                    <a:pt x="4585" y="4742"/>
                  </a:cubicBezTo>
                  <a:cubicBezTo>
                    <a:pt x="3333" y="4742"/>
                    <a:pt x="2099" y="3672"/>
                    <a:pt x="1302" y="2768"/>
                  </a:cubicBezTo>
                  <a:cubicBezTo>
                    <a:pt x="1292" y="2780"/>
                    <a:pt x="1281" y="2793"/>
                    <a:pt x="1273" y="2805"/>
                  </a:cubicBezTo>
                  <a:cubicBezTo>
                    <a:pt x="1275" y="2815"/>
                    <a:pt x="1279" y="2825"/>
                    <a:pt x="1281" y="2838"/>
                  </a:cubicBezTo>
                  <a:cubicBezTo>
                    <a:pt x="1469" y="5151"/>
                    <a:pt x="818" y="7606"/>
                    <a:pt x="576" y="9901"/>
                  </a:cubicBezTo>
                  <a:cubicBezTo>
                    <a:pt x="342" y="12105"/>
                    <a:pt x="0" y="14500"/>
                    <a:pt x="952" y="16557"/>
                  </a:cubicBezTo>
                  <a:cubicBezTo>
                    <a:pt x="1161" y="16546"/>
                    <a:pt x="1370" y="16523"/>
                    <a:pt x="1577" y="16488"/>
                  </a:cubicBezTo>
                  <a:cubicBezTo>
                    <a:pt x="5246" y="15849"/>
                    <a:pt x="6690" y="11785"/>
                    <a:pt x="7147" y="8539"/>
                  </a:cubicBezTo>
                  <a:cubicBezTo>
                    <a:pt x="7516" y="5927"/>
                    <a:pt x="7660" y="2556"/>
                    <a:pt x="6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4"/>
            <p:cNvSpPr/>
            <p:nvPr/>
          </p:nvSpPr>
          <p:spPr>
            <a:xfrm>
              <a:off x="2984350" y="4006825"/>
              <a:ext cx="157400" cy="410200"/>
            </a:xfrm>
            <a:custGeom>
              <a:avLst/>
              <a:gdLst/>
              <a:ahLst/>
              <a:cxnLst/>
              <a:rect l="l" t="t" r="r" b="b"/>
              <a:pathLst>
                <a:path w="6296" h="16408" extrusionOk="0">
                  <a:moveTo>
                    <a:pt x="1745" y="1"/>
                  </a:moveTo>
                  <a:lnTo>
                    <a:pt x="1745" y="1"/>
                  </a:lnTo>
                  <a:cubicBezTo>
                    <a:pt x="290" y="2759"/>
                    <a:pt x="0" y="6432"/>
                    <a:pt x="346" y="9402"/>
                  </a:cubicBezTo>
                  <a:cubicBezTo>
                    <a:pt x="710" y="12533"/>
                    <a:pt x="2325" y="16287"/>
                    <a:pt x="5765" y="16407"/>
                  </a:cubicBezTo>
                  <a:cubicBezTo>
                    <a:pt x="5418" y="15937"/>
                    <a:pt x="5333" y="15180"/>
                    <a:pt x="5284" y="14665"/>
                  </a:cubicBezTo>
                  <a:cubicBezTo>
                    <a:pt x="5149" y="13299"/>
                    <a:pt x="5237" y="11917"/>
                    <a:pt x="5367" y="10555"/>
                  </a:cubicBezTo>
                  <a:cubicBezTo>
                    <a:pt x="5608" y="8018"/>
                    <a:pt x="6022" y="5501"/>
                    <a:pt x="6296" y="2967"/>
                  </a:cubicBezTo>
                  <a:lnTo>
                    <a:pt x="6296" y="2967"/>
                  </a:lnTo>
                  <a:cubicBezTo>
                    <a:pt x="5434" y="3942"/>
                    <a:pt x="4102" y="5046"/>
                    <a:pt x="2902" y="5046"/>
                  </a:cubicBezTo>
                  <a:cubicBezTo>
                    <a:pt x="2314" y="5046"/>
                    <a:pt x="1758" y="4781"/>
                    <a:pt x="1304" y="4107"/>
                  </a:cubicBezTo>
                  <a:cubicBezTo>
                    <a:pt x="877" y="3474"/>
                    <a:pt x="1237" y="2139"/>
                    <a:pt x="1378" y="1465"/>
                  </a:cubicBezTo>
                  <a:cubicBezTo>
                    <a:pt x="1481" y="990"/>
                    <a:pt x="1573" y="473"/>
                    <a:pt x="1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4"/>
            <p:cNvSpPr/>
            <p:nvPr/>
          </p:nvSpPr>
          <p:spPr>
            <a:xfrm>
              <a:off x="2276700" y="4371900"/>
              <a:ext cx="104200" cy="124900"/>
            </a:xfrm>
            <a:custGeom>
              <a:avLst/>
              <a:gdLst/>
              <a:ahLst/>
              <a:cxnLst/>
              <a:rect l="l" t="t" r="r" b="b"/>
              <a:pathLst>
                <a:path w="4168" h="4996" extrusionOk="0">
                  <a:moveTo>
                    <a:pt x="2720" y="1"/>
                  </a:moveTo>
                  <a:cubicBezTo>
                    <a:pt x="2688" y="1"/>
                    <a:pt x="2681" y="64"/>
                    <a:pt x="2575" y="225"/>
                  </a:cubicBezTo>
                  <a:cubicBezTo>
                    <a:pt x="2369" y="537"/>
                    <a:pt x="2160" y="850"/>
                    <a:pt x="1959" y="1163"/>
                  </a:cubicBezTo>
                  <a:cubicBezTo>
                    <a:pt x="1253" y="2250"/>
                    <a:pt x="555" y="3346"/>
                    <a:pt x="1" y="4516"/>
                  </a:cubicBezTo>
                  <a:cubicBezTo>
                    <a:pt x="2" y="4517"/>
                    <a:pt x="3" y="4517"/>
                    <a:pt x="4" y="4517"/>
                  </a:cubicBezTo>
                  <a:cubicBezTo>
                    <a:pt x="6" y="4517"/>
                    <a:pt x="7" y="4517"/>
                    <a:pt x="8" y="4519"/>
                  </a:cubicBezTo>
                  <a:cubicBezTo>
                    <a:pt x="229" y="4611"/>
                    <a:pt x="456" y="4687"/>
                    <a:pt x="684" y="4759"/>
                  </a:cubicBezTo>
                  <a:cubicBezTo>
                    <a:pt x="693" y="4745"/>
                    <a:pt x="705" y="4732"/>
                    <a:pt x="713" y="4720"/>
                  </a:cubicBezTo>
                  <a:cubicBezTo>
                    <a:pt x="751" y="4672"/>
                    <a:pt x="800" y="4652"/>
                    <a:pt x="850" y="4652"/>
                  </a:cubicBezTo>
                  <a:cubicBezTo>
                    <a:pt x="970" y="4652"/>
                    <a:pt x="1095" y="4766"/>
                    <a:pt x="1088" y="4887"/>
                  </a:cubicBezTo>
                  <a:cubicBezTo>
                    <a:pt x="1170" y="4913"/>
                    <a:pt x="1253" y="4940"/>
                    <a:pt x="1334" y="4967"/>
                  </a:cubicBezTo>
                  <a:cubicBezTo>
                    <a:pt x="1389" y="4986"/>
                    <a:pt x="1442" y="4995"/>
                    <a:pt x="1495" y="4995"/>
                  </a:cubicBezTo>
                  <a:cubicBezTo>
                    <a:pt x="2006" y="4995"/>
                    <a:pt x="2396" y="4150"/>
                    <a:pt x="2635" y="3744"/>
                  </a:cubicBezTo>
                  <a:cubicBezTo>
                    <a:pt x="3239" y="2720"/>
                    <a:pt x="3735" y="1654"/>
                    <a:pt x="4167" y="548"/>
                  </a:cubicBezTo>
                  <a:cubicBezTo>
                    <a:pt x="4093" y="533"/>
                    <a:pt x="4017" y="514"/>
                    <a:pt x="3943" y="494"/>
                  </a:cubicBezTo>
                  <a:cubicBezTo>
                    <a:pt x="3905" y="552"/>
                    <a:pt x="3837" y="582"/>
                    <a:pt x="3770" y="582"/>
                  </a:cubicBezTo>
                  <a:cubicBezTo>
                    <a:pt x="3672" y="582"/>
                    <a:pt x="3577" y="519"/>
                    <a:pt x="3582" y="393"/>
                  </a:cubicBezTo>
                  <a:cubicBezTo>
                    <a:pt x="3582" y="389"/>
                    <a:pt x="3585" y="386"/>
                    <a:pt x="3585" y="381"/>
                  </a:cubicBezTo>
                  <a:cubicBezTo>
                    <a:pt x="3383" y="309"/>
                    <a:pt x="3183" y="231"/>
                    <a:pt x="2998" y="146"/>
                  </a:cubicBezTo>
                  <a:cubicBezTo>
                    <a:pt x="2807" y="59"/>
                    <a:pt x="2752" y="1"/>
                    <a:pt x="272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4"/>
            <p:cNvSpPr/>
            <p:nvPr/>
          </p:nvSpPr>
          <p:spPr>
            <a:xfrm>
              <a:off x="2294900" y="4372775"/>
              <a:ext cx="441050" cy="354050"/>
            </a:xfrm>
            <a:custGeom>
              <a:avLst/>
              <a:gdLst/>
              <a:ahLst/>
              <a:cxnLst/>
              <a:rect l="l" t="t" r="r" b="b"/>
              <a:pathLst>
                <a:path w="17642" h="14162" extrusionOk="0">
                  <a:moveTo>
                    <a:pt x="4612" y="1"/>
                  </a:moveTo>
                  <a:cubicBezTo>
                    <a:pt x="4472" y="1"/>
                    <a:pt x="4337" y="60"/>
                    <a:pt x="4217" y="229"/>
                  </a:cubicBezTo>
                  <a:cubicBezTo>
                    <a:pt x="4074" y="432"/>
                    <a:pt x="4007" y="524"/>
                    <a:pt x="3848" y="710"/>
                  </a:cubicBezTo>
                  <a:cubicBezTo>
                    <a:pt x="3831" y="732"/>
                    <a:pt x="3809" y="748"/>
                    <a:pt x="3786" y="759"/>
                  </a:cubicBezTo>
                  <a:cubicBezTo>
                    <a:pt x="3123" y="2424"/>
                    <a:pt x="2318" y="4034"/>
                    <a:pt x="1168" y="5420"/>
                  </a:cubicBezTo>
                  <a:cubicBezTo>
                    <a:pt x="1136" y="5458"/>
                    <a:pt x="1090" y="5474"/>
                    <a:pt x="1044" y="5474"/>
                  </a:cubicBezTo>
                  <a:cubicBezTo>
                    <a:pt x="1007" y="5474"/>
                    <a:pt x="971" y="5465"/>
                    <a:pt x="939" y="5449"/>
                  </a:cubicBezTo>
                  <a:cubicBezTo>
                    <a:pt x="863" y="5408"/>
                    <a:pt x="783" y="5375"/>
                    <a:pt x="702" y="5340"/>
                  </a:cubicBezTo>
                  <a:cubicBezTo>
                    <a:pt x="428" y="5669"/>
                    <a:pt x="0" y="6246"/>
                    <a:pt x="307" y="6504"/>
                  </a:cubicBezTo>
                  <a:cubicBezTo>
                    <a:pt x="579" y="6735"/>
                    <a:pt x="850" y="6963"/>
                    <a:pt x="1127" y="7185"/>
                  </a:cubicBezTo>
                  <a:cubicBezTo>
                    <a:pt x="1891" y="7789"/>
                    <a:pt x="2673" y="8370"/>
                    <a:pt x="3481" y="8912"/>
                  </a:cubicBezTo>
                  <a:cubicBezTo>
                    <a:pt x="4881" y="9849"/>
                    <a:pt x="6330" y="10725"/>
                    <a:pt x="7829" y="11500"/>
                  </a:cubicBezTo>
                  <a:cubicBezTo>
                    <a:pt x="9537" y="12383"/>
                    <a:pt x="11293" y="13184"/>
                    <a:pt x="13108" y="13814"/>
                  </a:cubicBezTo>
                  <a:cubicBezTo>
                    <a:pt x="13254" y="13864"/>
                    <a:pt x="13851" y="14161"/>
                    <a:pt x="14189" y="14161"/>
                  </a:cubicBezTo>
                  <a:cubicBezTo>
                    <a:pt x="14299" y="14161"/>
                    <a:pt x="14381" y="14130"/>
                    <a:pt x="14412" y="14049"/>
                  </a:cubicBezTo>
                  <a:cubicBezTo>
                    <a:pt x="14552" y="13679"/>
                    <a:pt x="14696" y="13316"/>
                    <a:pt x="14849" y="12951"/>
                  </a:cubicBezTo>
                  <a:cubicBezTo>
                    <a:pt x="15116" y="12319"/>
                    <a:pt x="15413" y="11701"/>
                    <a:pt x="15714" y="11085"/>
                  </a:cubicBezTo>
                  <a:cubicBezTo>
                    <a:pt x="16119" y="10259"/>
                    <a:pt x="16540" y="9437"/>
                    <a:pt x="16902" y="8591"/>
                  </a:cubicBezTo>
                  <a:cubicBezTo>
                    <a:pt x="17141" y="8045"/>
                    <a:pt x="17378" y="7489"/>
                    <a:pt x="17543" y="6916"/>
                  </a:cubicBezTo>
                  <a:cubicBezTo>
                    <a:pt x="17642" y="6582"/>
                    <a:pt x="16992" y="6349"/>
                    <a:pt x="16807" y="6237"/>
                  </a:cubicBezTo>
                  <a:cubicBezTo>
                    <a:pt x="15382" y="5382"/>
                    <a:pt x="13944" y="4542"/>
                    <a:pt x="12486" y="3743"/>
                  </a:cubicBezTo>
                  <a:cubicBezTo>
                    <a:pt x="11001" y="2928"/>
                    <a:pt x="9500" y="2137"/>
                    <a:pt x="7967" y="1418"/>
                  </a:cubicBezTo>
                  <a:cubicBezTo>
                    <a:pt x="7090" y="1008"/>
                    <a:pt x="6212" y="607"/>
                    <a:pt x="5312" y="251"/>
                  </a:cubicBezTo>
                  <a:cubicBezTo>
                    <a:pt x="5096" y="164"/>
                    <a:pt x="4847" y="1"/>
                    <a:pt x="4612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4"/>
            <p:cNvSpPr/>
            <p:nvPr/>
          </p:nvSpPr>
          <p:spPr>
            <a:xfrm>
              <a:off x="2376875" y="4318800"/>
              <a:ext cx="253200" cy="142450"/>
            </a:xfrm>
            <a:custGeom>
              <a:avLst/>
              <a:gdLst/>
              <a:ahLst/>
              <a:cxnLst/>
              <a:rect l="l" t="t" r="r" b="b"/>
              <a:pathLst>
                <a:path w="10128" h="5698" extrusionOk="0">
                  <a:moveTo>
                    <a:pt x="1546" y="0"/>
                  </a:moveTo>
                  <a:cubicBezTo>
                    <a:pt x="1328" y="0"/>
                    <a:pt x="1133" y="120"/>
                    <a:pt x="936" y="468"/>
                  </a:cubicBezTo>
                  <a:cubicBezTo>
                    <a:pt x="716" y="852"/>
                    <a:pt x="521" y="1250"/>
                    <a:pt x="354" y="1660"/>
                  </a:cubicBezTo>
                  <a:cubicBezTo>
                    <a:pt x="331" y="1717"/>
                    <a:pt x="275" y="1753"/>
                    <a:pt x="215" y="1753"/>
                  </a:cubicBezTo>
                  <a:cubicBezTo>
                    <a:pt x="199" y="1753"/>
                    <a:pt x="183" y="1750"/>
                    <a:pt x="167" y="1745"/>
                  </a:cubicBezTo>
                  <a:cubicBezTo>
                    <a:pt x="88" y="1895"/>
                    <a:pt x="32" y="2056"/>
                    <a:pt x="0" y="2222"/>
                  </a:cubicBezTo>
                  <a:cubicBezTo>
                    <a:pt x="146" y="2262"/>
                    <a:pt x="294" y="2291"/>
                    <a:pt x="444" y="2311"/>
                  </a:cubicBezTo>
                  <a:cubicBezTo>
                    <a:pt x="472" y="2314"/>
                    <a:pt x="500" y="2323"/>
                    <a:pt x="525" y="2336"/>
                  </a:cubicBezTo>
                  <a:cubicBezTo>
                    <a:pt x="675" y="2126"/>
                    <a:pt x="819" y="1912"/>
                    <a:pt x="980" y="1711"/>
                  </a:cubicBezTo>
                  <a:cubicBezTo>
                    <a:pt x="1009" y="1675"/>
                    <a:pt x="1066" y="1654"/>
                    <a:pt x="1117" y="1654"/>
                  </a:cubicBezTo>
                  <a:cubicBezTo>
                    <a:pt x="1134" y="1654"/>
                    <a:pt x="1151" y="1657"/>
                    <a:pt x="1165" y="1662"/>
                  </a:cubicBezTo>
                  <a:cubicBezTo>
                    <a:pt x="4117" y="2737"/>
                    <a:pt x="6950" y="4152"/>
                    <a:pt x="9703" y="5697"/>
                  </a:cubicBezTo>
                  <a:cubicBezTo>
                    <a:pt x="9548" y="5590"/>
                    <a:pt x="9405" y="5460"/>
                    <a:pt x="9273" y="5333"/>
                  </a:cubicBezTo>
                  <a:cubicBezTo>
                    <a:pt x="9211" y="5275"/>
                    <a:pt x="9207" y="5184"/>
                    <a:pt x="9245" y="5114"/>
                  </a:cubicBezTo>
                  <a:cubicBezTo>
                    <a:pt x="9487" y="4640"/>
                    <a:pt x="9780" y="4179"/>
                    <a:pt x="10128" y="3769"/>
                  </a:cubicBezTo>
                  <a:cubicBezTo>
                    <a:pt x="8383" y="2958"/>
                    <a:pt x="6636" y="2166"/>
                    <a:pt x="4874" y="1393"/>
                  </a:cubicBezTo>
                  <a:cubicBezTo>
                    <a:pt x="4016" y="1017"/>
                    <a:pt x="3158" y="643"/>
                    <a:pt x="2307" y="258"/>
                  </a:cubicBezTo>
                  <a:cubicBezTo>
                    <a:pt x="2011" y="123"/>
                    <a:pt x="1767" y="0"/>
                    <a:pt x="1546" y="0"/>
                  </a:cubicBezTo>
                  <a:close/>
                </a:path>
              </a:pathLst>
            </a:custGeom>
            <a:solidFill>
              <a:srgbClr val="C68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4"/>
            <p:cNvSpPr/>
            <p:nvPr/>
          </p:nvSpPr>
          <p:spPr>
            <a:xfrm>
              <a:off x="2258300" y="4444475"/>
              <a:ext cx="545525" cy="348775"/>
            </a:xfrm>
            <a:custGeom>
              <a:avLst/>
              <a:gdLst/>
              <a:ahLst/>
              <a:cxnLst/>
              <a:rect l="l" t="t" r="r" b="b"/>
              <a:pathLst>
                <a:path w="21821" h="13951" extrusionOk="0">
                  <a:moveTo>
                    <a:pt x="16785" y="0"/>
                  </a:moveTo>
                  <a:cubicBezTo>
                    <a:pt x="16741" y="0"/>
                    <a:pt x="16706" y="9"/>
                    <a:pt x="16683" y="29"/>
                  </a:cubicBezTo>
                  <a:cubicBezTo>
                    <a:pt x="16678" y="32"/>
                    <a:pt x="16672" y="35"/>
                    <a:pt x="16667" y="37"/>
                  </a:cubicBezTo>
                  <a:cubicBezTo>
                    <a:pt x="16655" y="120"/>
                    <a:pt x="16593" y="157"/>
                    <a:pt x="16523" y="157"/>
                  </a:cubicBezTo>
                  <a:cubicBezTo>
                    <a:pt x="16482" y="157"/>
                    <a:pt x="16438" y="144"/>
                    <a:pt x="16401" y="120"/>
                  </a:cubicBezTo>
                  <a:cubicBezTo>
                    <a:pt x="16364" y="97"/>
                    <a:pt x="16318" y="66"/>
                    <a:pt x="16271" y="33"/>
                  </a:cubicBezTo>
                  <a:cubicBezTo>
                    <a:pt x="16061" y="385"/>
                    <a:pt x="15790" y="738"/>
                    <a:pt x="15442" y="868"/>
                  </a:cubicBezTo>
                  <a:cubicBezTo>
                    <a:pt x="15335" y="908"/>
                    <a:pt x="15232" y="925"/>
                    <a:pt x="15131" y="925"/>
                  </a:cubicBezTo>
                  <a:cubicBezTo>
                    <a:pt x="14999" y="925"/>
                    <a:pt x="14871" y="895"/>
                    <a:pt x="14749" y="844"/>
                  </a:cubicBezTo>
                  <a:lnTo>
                    <a:pt x="14749" y="844"/>
                  </a:lnTo>
                  <a:cubicBezTo>
                    <a:pt x="16320" y="1733"/>
                    <a:pt x="17867" y="2662"/>
                    <a:pt x="19395" y="3593"/>
                  </a:cubicBezTo>
                  <a:cubicBezTo>
                    <a:pt x="19470" y="3638"/>
                    <a:pt x="19507" y="3728"/>
                    <a:pt x="19484" y="3813"/>
                  </a:cubicBezTo>
                  <a:cubicBezTo>
                    <a:pt x="18685" y="6554"/>
                    <a:pt x="17062" y="8961"/>
                    <a:pt x="16125" y="11651"/>
                  </a:cubicBezTo>
                  <a:cubicBezTo>
                    <a:pt x="16096" y="11733"/>
                    <a:pt x="16022" y="11796"/>
                    <a:pt x="15938" y="11796"/>
                  </a:cubicBezTo>
                  <a:cubicBezTo>
                    <a:pt x="15921" y="11796"/>
                    <a:pt x="15903" y="11794"/>
                    <a:pt x="15886" y="11788"/>
                  </a:cubicBezTo>
                  <a:cubicBezTo>
                    <a:pt x="10584" y="10141"/>
                    <a:pt x="5393" y="7380"/>
                    <a:pt x="1252" y="3665"/>
                  </a:cubicBezTo>
                  <a:cubicBezTo>
                    <a:pt x="1194" y="3611"/>
                    <a:pt x="1188" y="3515"/>
                    <a:pt x="1225" y="3447"/>
                  </a:cubicBezTo>
                  <a:cubicBezTo>
                    <a:pt x="1443" y="3060"/>
                    <a:pt x="1682" y="2711"/>
                    <a:pt x="1969" y="2384"/>
                  </a:cubicBezTo>
                  <a:cubicBezTo>
                    <a:pt x="1864" y="2341"/>
                    <a:pt x="1758" y="2299"/>
                    <a:pt x="1653" y="2260"/>
                  </a:cubicBezTo>
                  <a:cubicBezTo>
                    <a:pt x="1118" y="2964"/>
                    <a:pt x="585" y="3716"/>
                    <a:pt x="308" y="4559"/>
                  </a:cubicBezTo>
                  <a:cubicBezTo>
                    <a:pt x="106" y="5170"/>
                    <a:pt x="1" y="5393"/>
                    <a:pt x="623" y="5725"/>
                  </a:cubicBezTo>
                  <a:cubicBezTo>
                    <a:pt x="973" y="5914"/>
                    <a:pt x="1322" y="6099"/>
                    <a:pt x="1669" y="6289"/>
                  </a:cubicBezTo>
                  <a:cubicBezTo>
                    <a:pt x="3295" y="7179"/>
                    <a:pt x="4905" y="8099"/>
                    <a:pt x="6524" y="9008"/>
                  </a:cubicBezTo>
                  <a:cubicBezTo>
                    <a:pt x="9756" y="10825"/>
                    <a:pt x="13032" y="12637"/>
                    <a:pt x="16510" y="13947"/>
                  </a:cubicBezTo>
                  <a:cubicBezTo>
                    <a:pt x="16517" y="13949"/>
                    <a:pt x="16524" y="13951"/>
                    <a:pt x="16532" y="13951"/>
                  </a:cubicBezTo>
                  <a:cubicBezTo>
                    <a:pt x="17211" y="13951"/>
                    <a:pt x="21220" y="4000"/>
                    <a:pt x="21647" y="2975"/>
                  </a:cubicBezTo>
                  <a:cubicBezTo>
                    <a:pt x="21820" y="2559"/>
                    <a:pt x="21039" y="2334"/>
                    <a:pt x="20673" y="2124"/>
                  </a:cubicBezTo>
                  <a:cubicBezTo>
                    <a:pt x="20156" y="1822"/>
                    <a:pt x="19643" y="1517"/>
                    <a:pt x="19124" y="1222"/>
                  </a:cubicBezTo>
                  <a:cubicBezTo>
                    <a:pt x="18880" y="1082"/>
                    <a:pt x="17268" y="0"/>
                    <a:pt x="16785" y="0"/>
                  </a:cubicBezTo>
                  <a:close/>
                </a:path>
              </a:pathLst>
            </a:custGeom>
            <a:solidFill>
              <a:srgbClr val="C68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4"/>
            <p:cNvSpPr/>
            <p:nvPr/>
          </p:nvSpPr>
          <p:spPr>
            <a:xfrm>
              <a:off x="2725300" y="3341850"/>
              <a:ext cx="252975" cy="700375"/>
            </a:xfrm>
            <a:custGeom>
              <a:avLst/>
              <a:gdLst/>
              <a:ahLst/>
              <a:cxnLst/>
              <a:rect l="l" t="t" r="r" b="b"/>
              <a:pathLst>
                <a:path w="10119" h="28015" extrusionOk="0">
                  <a:moveTo>
                    <a:pt x="3794" y="1"/>
                  </a:moveTo>
                  <a:cubicBezTo>
                    <a:pt x="1976" y="1154"/>
                    <a:pt x="1187" y="3455"/>
                    <a:pt x="751" y="5458"/>
                  </a:cubicBezTo>
                  <a:cubicBezTo>
                    <a:pt x="325" y="7397"/>
                    <a:pt x="1" y="9484"/>
                    <a:pt x="234" y="11473"/>
                  </a:cubicBezTo>
                  <a:cubicBezTo>
                    <a:pt x="529" y="13970"/>
                    <a:pt x="1232" y="16398"/>
                    <a:pt x="1593" y="18884"/>
                  </a:cubicBezTo>
                  <a:cubicBezTo>
                    <a:pt x="1857" y="20707"/>
                    <a:pt x="1937" y="22656"/>
                    <a:pt x="1147" y="24355"/>
                  </a:cubicBezTo>
                  <a:cubicBezTo>
                    <a:pt x="1435" y="24423"/>
                    <a:pt x="1715" y="24459"/>
                    <a:pt x="1989" y="24459"/>
                  </a:cubicBezTo>
                  <a:cubicBezTo>
                    <a:pt x="2526" y="24459"/>
                    <a:pt x="3044" y="24322"/>
                    <a:pt x="3568" y="24015"/>
                  </a:cubicBezTo>
                  <a:cubicBezTo>
                    <a:pt x="3600" y="23997"/>
                    <a:pt x="3635" y="23989"/>
                    <a:pt x="3671" y="23989"/>
                  </a:cubicBezTo>
                  <a:cubicBezTo>
                    <a:pt x="3785" y="23989"/>
                    <a:pt x="3901" y="24074"/>
                    <a:pt x="3892" y="24203"/>
                  </a:cubicBezTo>
                  <a:cubicBezTo>
                    <a:pt x="3781" y="25614"/>
                    <a:pt x="3964" y="27168"/>
                    <a:pt x="5232" y="28015"/>
                  </a:cubicBezTo>
                  <a:cubicBezTo>
                    <a:pt x="5696" y="27520"/>
                    <a:pt x="6177" y="27045"/>
                    <a:pt x="6693" y="26606"/>
                  </a:cubicBezTo>
                  <a:cubicBezTo>
                    <a:pt x="7659" y="25782"/>
                    <a:pt x="8815" y="24906"/>
                    <a:pt x="10118" y="24732"/>
                  </a:cubicBezTo>
                  <a:cubicBezTo>
                    <a:pt x="9931" y="24651"/>
                    <a:pt x="9745" y="24563"/>
                    <a:pt x="9561" y="24474"/>
                  </a:cubicBezTo>
                  <a:cubicBezTo>
                    <a:pt x="907" y="20157"/>
                    <a:pt x="1698" y="8305"/>
                    <a:pt x="4224" y="555"/>
                  </a:cubicBezTo>
                  <a:cubicBezTo>
                    <a:pt x="4206" y="523"/>
                    <a:pt x="4199" y="484"/>
                    <a:pt x="4206" y="448"/>
                  </a:cubicBezTo>
                  <a:cubicBezTo>
                    <a:pt x="4061" y="305"/>
                    <a:pt x="3924" y="155"/>
                    <a:pt x="3794" y="1"/>
                  </a:cubicBezTo>
                  <a:close/>
                </a:path>
              </a:pathLst>
            </a:custGeom>
            <a:solidFill>
              <a:srgbClr val="7D4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4"/>
            <p:cNvSpPr/>
            <p:nvPr/>
          </p:nvSpPr>
          <p:spPr>
            <a:xfrm>
              <a:off x="2793475" y="3225100"/>
              <a:ext cx="834650" cy="843175"/>
            </a:xfrm>
            <a:custGeom>
              <a:avLst/>
              <a:gdLst/>
              <a:ahLst/>
              <a:cxnLst/>
              <a:rect l="l" t="t" r="r" b="b"/>
              <a:pathLst>
                <a:path w="33386" h="33727" extrusionOk="0">
                  <a:moveTo>
                    <a:pt x="16125" y="1"/>
                  </a:moveTo>
                  <a:cubicBezTo>
                    <a:pt x="15856" y="1"/>
                    <a:pt x="15592" y="5"/>
                    <a:pt x="15334" y="14"/>
                  </a:cubicBezTo>
                  <a:cubicBezTo>
                    <a:pt x="12457" y="110"/>
                    <a:pt x="9924" y="1050"/>
                    <a:pt x="7194" y="1864"/>
                  </a:cubicBezTo>
                  <a:cubicBezTo>
                    <a:pt x="5892" y="2251"/>
                    <a:pt x="4557" y="2555"/>
                    <a:pt x="3249" y="2555"/>
                  </a:cubicBezTo>
                  <a:cubicBezTo>
                    <a:pt x="2135" y="2555"/>
                    <a:pt x="1041" y="2335"/>
                    <a:pt x="0" y="1759"/>
                  </a:cubicBezTo>
                  <a:lnTo>
                    <a:pt x="0" y="1759"/>
                  </a:lnTo>
                  <a:cubicBezTo>
                    <a:pt x="259" y="3011"/>
                    <a:pt x="954" y="3965"/>
                    <a:pt x="1747" y="4937"/>
                  </a:cubicBezTo>
                  <a:cubicBezTo>
                    <a:pt x="1783" y="4944"/>
                    <a:pt x="1816" y="4959"/>
                    <a:pt x="1845" y="4982"/>
                  </a:cubicBezTo>
                  <a:cubicBezTo>
                    <a:pt x="5140" y="7643"/>
                    <a:pt x="9277" y="9494"/>
                    <a:pt x="13326" y="10644"/>
                  </a:cubicBezTo>
                  <a:cubicBezTo>
                    <a:pt x="15343" y="11214"/>
                    <a:pt x="17640" y="11714"/>
                    <a:pt x="19879" y="11714"/>
                  </a:cubicBezTo>
                  <a:cubicBezTo>
                    <a:pt x="21947" y="11714"/>
                    <a:pt x="23965" y="11288"/>
                    <a:pt x="25670" y="10099"/>
                  </a:cubicBezTo>
                  <a:cubicBezTo>
                    <a:pt x="25690" y="10085"/>
                    <a:pt x="25710" y="10079"/>
                    <a:pt x="25730" y="10079"/>
                  </a:cubicBezTo>
                  <a:cubicBezTo>
                    <a:pt x="25795" y="10079"/>
                    <a:pt x="25853" y="10143"/>
                    <a:pt x="25858" y="10209"/>
                  </a:cubicBezTo>
                  <a:cubicBezTo>
                    <a:pt x="25862" y="10209"/>
                    <a:pt x="25866" y="10208"/>
                    <a:pt x="25870" y="10208"/>
                  </a:cubicBezTo>
                  <a:cubicBezTo>
                    <a:pt x="25969" y="10208"/>
                    <a:pt x="26067" y="10317"/>
                    <a:pt x="26012" y="10435"/>
                  </a:cubicBezTo>
                  <a:cubicBezTo>
                    <a:pt x="25122" y="12413"/>
                    <a:pt x="25476" y="15552"/>
                    <a:pt x="28035" y="15956"/>
                  </a:cubicBezTo>
                  <a:cubicBezTo>
                    <a:pt x="28111" y="15969"/>
                    <a:pt x="28158" y="16007"/>
                    <a:pt x="28183" y="16059"/>
                  </a:cubicBezTo>
                  <a:cubicBezTo>
                    <a:pt x="28388" y="15983"/>
                    <a:pt x="28588" y="15949"/>
                    <a:pt x="28781" y="15949"/>
                  </a:cubicBezTo>
                  <a:cubicBezTo>
                    <a:pt x="29906" y="15949"/>
                    <a:pt x="30777" y="17128"/>
                    <a:pt x="30817" y="18263"/>
                  </a:cubicBezTo>
                  <a:cubicBezTo>
                    <a:pt x="30873" y="19854"/>
                    <a:pt x="29760" y="20942"/>
                    <a:pt x="28257" y="20942"/>
                  </a:cubicBezTo>
                  <a:cubicBezTo>
                    <a:pt x="28140" y="20942"/>
                    <a:pt x="28020" y="20936"/>
                    <a:pt x="27898" y="20922"/>
                  </a:cubicBezTo>
                  <a:cubicBezTo>
                    <a:pt x="27895" y="20908"/>
                    <a:pt x="27883" y="20900"/>
                    <a:pt x="27870" y="20900"/>
                  </a:cubicBezTo>
                  <a:cubicBezTo>
                    <a:pt x="27862" y="20900"/>
                    <a:pt x="27854" y="20903"/>
                    <a:pt x="27848" y="20909"/>
                  </a:cubicBezTo>
                  <a:cubicBezTo>
                    <a:pt x="27832" y="20927"/>
                    <a:pt x="27842" y="20955"/>
                    <a:pt x="27864" y="20959"/>
                  </a:cubicBezTo>
                  <a:cubicBezTo>
                    <a:pt x="27940" y="22809"/>
                    <a:pt x="27462" y="24545"/>
                    <a:pt x="26344" y="26032"/>
                  </a:cubicBezTo>
                  <a:cubicBezTo>
                    <a:pt x="25220" y="27525"/>
                    <a:pt x="23614" y="28566"/>
                    <a:pt x="21854" y="29274"/>
                  </a:cubicBezTo>
                  <a:cubicBezTo>
                    <a:pt x="23679" y="29783"/>
                    <a:pt x="25087" y="31800"/>
                    <a:pt x="26259" y="33113"/>
                  </a:cubicBezTo>
                  <a:cubicBezTo>
                    <a:pt x="26449" y="33326"/>
                    <a:pt x="26646" y="33529"/>
                    <a:pt x="26844" y="33727"/>
                  </a:cubicBezTo>
                  <a:cubicBezTo>
                    <a:pt x="28659" y="33361"/>
                    <a:pt x="28545" y="31278"/>
                    <a:pt x="28667" y="29769"/>
                  </a:cubicBezTo>
                  <a:cubicBezTo>
                    <a:pt x="28675" y="29645"/>
                    <a:pt x="28766" y="29570"/>
                    <a:pt x="28866" y="29570"/>
                  </a:cubicBezTo>
                  <a:cubicBezTo>
                    <a:pt x="28915" y="29570"/>
                    <a:pt x="28966" y="29588"/>
                    <a:pt x="29011" y="29626"/>
                  </a:cubicBezTo>
                  <a:cubicBezTo>
                    <a:pt x="29321" y="29887"/>
                    <a:pt x="29713" y="30042"/>
                    <a:pt x="30103" y="30042"/>
                  </a:cubicBezTo>
                  <a:cubicBezTo>
                    <a:pt x="30393" y="30042"/>
                    <a:pt x="30682" y="29956"/>
                    <a:pt x="30937" y="29764"/>
                  </a:cubicBezTo>
                  <a:cubicBezTo>
                    <a:pt x="31244" y="29532"/>
                    <a:pt x="31546" y="29340"/>
                    <a:pt x="31441" y="28994"/>
                  </a:cubicBezTo>
                  <a:cubicBezTo>
                    <a:pt x="31300" y="28535"/>
                    <a:pt x="31149" y="28078"/>
                    <a:pt x="31015" y="27616"/>
                  </a:cubicBezTo>
                  <a:cubicBezTo>
                    <a:pt x="30664" y="26421"/>
                    <a:pt x="30521" y="25474"/>
                    <a:pt x="30774" y="24232"/>
                  </a:cubicBezTo>
                  <a:cubicBezTo>
                    <a:pt x="31426" y="21058"/>
                    <a:pt x="33385" y="17995"/>
                    <a:pt x="33140" y="14672"/>
                  </a:cubicBezTo>
                  <a:cubicBezTo>
                    <a:pt x="32968" y="12364"/>
                    <a:pt x="31518" y="5546"/>
                    <a:pt x="28442" y="5546"/>
                  </a:cubicBezTo>
                  <a:cubicBezTo>
                    <a:pt x="27948" y="5546"/>
                    <a:pt x="27411" y="5722"/>
                    <a:pt x="26832" y="6121"/>
                  </a:cubicBezTo>
                  <a:cubicBezTo>
                    <a:pt x="26828" y="6123"/>
                    <a:pt x="26826" y="6123"/>
                    <a:pt x="26821" y="6125"/>
                  </a:cubicBezTo>
                  <a:cubicBezTo>
                    <a:pt x="26823" y="6143"/>
                    <a:pt x="26826" y="6160"/>
                    <a:pt x="26826" y="6177"/>
                  </a:cubicBezTo>
                  <a:cubicBezTo>
                    <a:pt x="26831" y="6305"/>
                    <a:pt x="26740" y="6367"/>
                    <a:pt x="26644" y="6367"/>
                  </a:cubicBezTo>
                  <a:cubicBezTo>
                    <a:pt x="26546" y="6367"/>
                    <a:pt x="26443" y="6302"/>
                    <a:pt x="26432" y="6177"/>
                  </a:cubicBezTo>
                  <a:cubicBezTo>
                    <a:pt x="25963" y="1172"/>
                    <a:pt x="20393" y="1"/>
                    <a:pt x="16125" y="1"/>
                  </a:cubicBezTo>
                  <a:close/>
                </a:path>
              </a:pathLst>
            </a:custGeom>
            <a:solidFill>
              <a:srgbClr val="7D4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4"/>
            <p:cNvSpPr/>
            <p:nvPr/>
          </p:nvSpPr>
          <p:spPr>
            <a:xfrm>
              <a:off x="2662925" y="3964050"/>
              <a:ext cx="343575" cy="453475"/>
            </a:xfrm>
            <a:custGeom>
              <a:avLst/>
              <a:gdLst/>
              <a:ahLst/>
              <a:cxnLst/>
              <a:rect l="l" t="t" r="r" b="b"/>
              <a:pathLst>
                <a:path w="13743" h="18139" extrusionOk="0">
                  <a:moveTo>
                    <a:pt x="12999" y="0"/>
                  </a:moveTo>
                  <a:cubicBezTo>
                    <a:pt x="12997" y="4"/>
                    <a:pt x="12993" y="5"/>
                    <a:pt x="12989" y="5"/>
                  </a:cubicBezTo>
                  <a:cubicBezTo>
                    <a:pt x="9415" y="1006"/>
                    <a:pt x="6826" y="4538"/>
                    <a:pt x="4857" y="7471"/>
                  </a:cubicBezTo>
                  <a:cubicBezTo>
                    <a:pt x="2896" y="10394"/>
                    <a:pt x="974" y="13640"/>
                    <a:pt x="0" y="17059"/>
                  </a:cubicBezTo>
                  <a:cubicBezTo>
                    <a:pt x="293" y="17317"/>
                    <a:pt x="562" y="17594"/>
                    <a:pt x="929" y="17755"/>
                  </a:cubicBezTo>
                  <a:cubicBezTo>
                    <a:pt x="1285" y="17914"/>
                    <a:pt x="1668" y="17984"/>
                    <a:pt x="2033" y="18120"/>
                  </a:cubicBezTo>
                  <a:cubicBezTo>
                    <a:pt x="2045" y="18126"/>
                    <a:pt x="2055" y="18132"/>
                    <a:pt x="2065" y="18138"/>
                  </a:cubicBezTo>
                  <a:cubicBezTo>
                    <a:pt x="2828" y="16616"/>
                    <a:pt x="3809" y="15166"/>
                    <a:pt x="4855" y="13852"/>
                  </a:cubicBezTo>
                  <a:cubicBezTo>
                    <a:pt x="5668" y="12831"/>
                    <a:pt x="7341" y="10567"/>
                    <a:pt x="8918" y="10531"/>
                  </a:cubicBezTo>
                  <a:cubicBezTo>
                    <a:pt x="9475" y="8858"/>
                    <a:pt x="10181" y="7236"/>
                    <a:pt x="10869" y="5611"/>
                  </a:cubicBezTo>
                  <a:cubicBezTo>
                    <a:pt x="11100" y="4717"/>
                    <a:pt x="11476" y="3848"/>
                    <a:pt x="11928" y="3020"/>
                  </a:cubicBezTo>
                  <a:cubicBezTo>
                    <a:pt x="11930" y="3015"/>
                    <a:pt x="11930" y="3012"/>
                    <a:pt x="11932" y="3008"/>
                  </a:cubicBezTo>
                  <a:cubicBezTo>
                    <a:pt x="11935" y="3000"/>
                    <a:pt x="11941" y="2993"/>
                    <a:pt x="11946" y="2985"/>
                  </a:cubicBezTo>
                  <a:cubicBezTo>
                    <a:pt x="11971" y="2939"/>
                    <a:pt x="11998" y="2894"/>
                    <a:pt x="12022" y="2847"/>
                  </a:cubicBezTo>
                  <a:cubicBezTo>
                    <a:pt x="12105" y="2419"/>
                    <a:pt x="12524" y="1900"/>
                    <a:pt x="12698" y="1624"/>
                  </a:cubicBezTo>
                  <a:cubicBezTo>
                    <a:pt x="12869" y="1360"/>
                    <a:pt x="13316" y="476"/>
                    <a:pt x="13742" y="267"/>
                  </a:cubicBezTo>
                  <a:cubicBezTo>
                    <a:pt x="13491" y="184"/>
                    <a:pt x="13243" y="97"/>
                    <a:pt x="12999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4"/>
            <p:cNvSpPr/>
            <p:nvPr/>
          </p:nvSpPr>
          <p:spPr>
            <a:xfrm>
              <a:off x="3282275" y="3961525"/>
              <a:ext cx="356150" cy="291775"/>
            </a:xfrm>
            <a:custGeom>
              <a:avLst/>
              <a:gdLst/>
              <a:ahLst/>
              <a:cxnLst/>
              <a:rect l="l" t="t" r="r" b="b"/>
              <a:pathLst>
                <a:path w="14246" h="11671" extrusionOk="0">
                  <a:moveTo>
                    <a:pt x="1821" y="1"/>
                  </a:moveTo>
                  <a:cubicBezTo>
                    <a:pt x="1224" y="216"/>
                    <a:pt x="617" y="399"/>
                    <a:pt x="0" y="547"/>
                  </a:cubicBezTo>
                  <a:cubicBezTo>
                    <a:pt x="10" y="550"/>
                    <a:pt x="18" y="553"/>
                    <a:pt x="27" y="558"/>
                  </a:cubicBezTo>
                  <a:cubicBezTo>
                    <a:pt x="1429" y="1634"/>
                    <a:pt x="2210" y="3488"/>
                    <a:pt x="2746" y="5118"/>
                  </a:cubicBezTo>
                  <a:cubicBezTo>
                    <a:pt x="2880" y="5527"/>
                    <a:pt x="3003" y="5942"/>
                    <a:pt x="3120" y="6359"/>
                  </a:cubicBezTo>
                  <a:cubicBezTo>
                    <a:pt x="3147" y="6383"/>
                    <a:pt x="3167" y="6416"/>
                    <a:pt x="3178" y="6451"/>
                  </a:cubicBezTo>
                  <a:cubicBezTo>
                    <a:pt x="3278" y="6791"/>
                    <a:pt x="3376" y="7131"/>
                    <a:pt x="3469" y="7471"/>
                  </a:cubicBezTo>
                  <a:cubicBezTo>
                    <a:pt x="3480" y="7469"/>
                    <a:pt x="3491" y="7468"/>
                    <a:pt x="3502" y="7468"/>
                  </a:cubicBezTo>
                  <a:cubicBezTo>
                    <a:pt x="3542" y="7468"/>
                    <a:pt x="3580" y="7482"/>
                    <a:pt x="3611" y="7510"/>
                  </a:cubicBezTo>
                  <a:cubicBezTo>
                    <a:pt x="5400" y="9158"/>
                    <a:pt x="7763" y="9813"/>
                    <a:pt x="10056" y="10470"/>
                  </a:cubicBezTo>
                  <a:cubicBezTo>
                    <a:pt x="11209" y="10804"/>
                    <a:pt x="12381" y="11104"/>
                    <a:pt x="13509" y="11519"/>
                  </a:cubicBezTo>
                  <a:cubicBezTo>
                    <a:pt x="13605" y="11554"/>
                    <a:pt x="13768" y="11670"/>
                    <a:pt x="13876" y="11670"/>
                  </a:cubicBezTo>
                  <a:cubicBezTo>
                    <a:pt x="13927" y="11670"/>
                    <a:pt x="13966" y="11645"/>
                    <a:pt x="13979" y="11572"/>
                  </a:cubicBezTo>
                  <a:cubicBezTo>
                    <a:pt x="14060" y="11113"/>
                    <a:pt x="14123" y="10649"/>
                    <a:pt x="14150" y="10184"/>
                  </a:cubicBezTo>
                  <a:cubicBezTo>
                    <a:pt x="14188" y="9481"/>
                    <a:pt x="14214" y="8777"/>
                    <a:pt x="14245" y="8074"/>
                  </a:cubicBezTo>
                  <a:cubicBezTo>
                    <a:pt x="14138" y="8067"/>
                    <a:pt x="14031" y="8053"/>
                    <a:pt x="13926" y="8032"/>
                  </a:cubicBezTo>
                  <a:cubicBezTo>
                    <a:pt x="13891" y="8077"/>
                    <a:pt x="13837" y="8102"/>
                    <a:pt x="13781" y="8102"/>
                  </a:cubicBezTo>
                  <a:cubicBezTo>
                    <a:pt x="13770" y="8102"/>
                    <a:pt x="13759" y="8101"/>
                    <a:pt x="13749" y="8099"/>
                  </a:cubicBezTo>
                  <a:cubicBezTo>
                    <a:pt x="11277" y="7696"/>
                    <a:pt x="8878" y="6477"/>
                    <a:pt x="7120" y="4672"/>
                  </a:cubicBezTo>
                  <a:cubicBezTo>
                    <a:pt x="7104" y="4674"/>
                    <a:pt x="7091" y="4676"/>
                    <a:pt x="7077" y="4679"/>
                  </a:cubicBezTo>
                  <a:cubicBezTo>
                    <a:pt x="7068" y="4680"/>
                    <a:pt x="7059" y="4680"/>
                    <a:pt x="7051" y="4680"/>
                  </a:cubicBezTo>
                  <a:cubicBezTo>
                    <a:pt x="6923" y="4680"/>
                    <a:pt x="6878" y="4556"/>
                    <a:pt x="6909" y="4448"/>
                  </a:cubicBezTo>
                  <a:cubicBezTo>
                    <a:pt x="5505" y="2909"/>
                    <a:pt x="3962" y="307"/>
                    <a:pt x="182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4"/>
            <p:cNvSpPr/>
            <p:nvPr/>
          </p:nvSpPr>
          <p:spPr>
            <a:xfrm>
              <a:off x="3203675" y="3996125"/>
              <a:ext cx="164500" cy="410475"/>
            </a:xfrm>
            <a:custGeom>
              <a:avLst/>
              <a:gdLst/>
              <a:ahLst/>
              <a:cxnLst/>
              <a:rect l="l" t="t" r="r" b="b"/>
              <a:pathLst>
                <a:path w="6580" h="16419" extrusionOk="0">
                  <a:moveTo>
                    <a:pt x="3339" y="1"/>
                  </a:moveTo>
                  <a:cubicBezTo>
                    <a:pt x="3758" y="953"/>
                    <a:pt x="3971" y="2016"/>
                    <a:pt x="4103" y="3033"/>
                  </a:cubicBezTo>
                  <a:cubicBezTo>
                    <a:pt x="4540" y="6396"/>
                    <a:pt x="4293" y="10221"/>
                    <a:pt x="2762" y="13305"/>
                  </a:cubicBezTo>
                  <a:cubicBezTo>
                    <a:pt x="2128" y="14578"/>
                    <a:pt x="1165" y="15704"/>
                    <a:pt x="0" y="16419"/>
                  </a:cubicBezTo>
                  <a:lnTo>
                    <a:pt x="0" y="16419"/>
                  </a:lnTo>
                  <a:cubicBezTo>
                    <a:pt x="2724" y="15383"/>
                    <a:pt x="5176" y="12681"/>
                    <a:pt x="5514" y="9976"/>
                  </a:cubicBezTo>
                  <a:cubicBezTo>
                    <a:pt x="5529" y="9844"/>
                    <a:pt x="5605" y="9758"/>
                    <a:pt x="5742" y="9747"/>
                  </a:cubicBezTo>
                  <a:cubicBezTo>
                    <a:pt x="6178" y="9706"/>
                    <a:pt x="6580" y="9809"/>
                    <a:pt x="6553" y="9340"/>
                  </a:cubicBezTo>
                  <a:cubicBezTo>
                    <a:pt x="6524" y="8814"/>
                    <a:pt x="6479" y="8287"/>
                    <a:pt x="6396" y="7767"/>
                  </a:cubicBezTo>
                  <a:cubicBezTo>
                    <a:pt x="6237" y="6753"/>
                    <a:pt x="6025" y="5742"/>
                    <a:pt x="5722" y="4761"/>
                  </a:cubicBezTo>
                  <a:cubicBezTo>
                    <a:pt x="5201" y="3064"/>
                    <a:pt x="4528" y="1338"/>
                    <a:pt x="3339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4"/>
            <p:cNvSpPr/>
            <p:nvPr/>
          </p:nvSpPr>
          <p:spPr>
            <a:xfrm>
              <a:off x="2917000" y="3973800"/>
              <a:ext cx="374250" cy="424350"/>
            </a:xfrm>
            <a:custGeom>
              <a:avLst/>
              <a:gdLst/>
              <a:ahLst/>
              <a:cxnLst/>
              <a:rect l="l" t="t" r="r" b="b"/>
              <a:pathLst>
                <a:path w="14970" h="16974" extrusionOk="0">
                  <a:moveTo>
                    <a:pt x="3980" y="1"/>
                  </a:moveTo>
                  <a:cubicBezTo>
                    <a:pt x="3974" y="27"/>
                    <a:pt x="3964" y="51"/>
                    <a:pt x="3951" y="75"/>
                  </a:cubicBezTo>
                  <a:cubicBezTo>
                    <a:pt x="2594" y="2265"/>
                    <a:pt x="1246" y="4450"/>
                    <a:pt x="807" y="7033"/>
                  </a:cubicBezTo>
                  <a:cubicBezTo>
                    <a:pt x="805" y="7042"/>
                    <a:pt x="801" y="7050"/>
                    <a:pt x="796" y="7058"/>
                  </a:cubicBezTo>
                  <a:cubicBezTo>
                    <a:pt x="644" y="8419"/>
                    <a:pt x="251" y="9772"/>
                    <a:pt x="1" y="11111"/>
                  </a:cubicBezTo>
                  <a:cubicBezTo>
                    <a:pt x="284" y="11129"/>
                    <a:pt x="564" y="11152"/>
                    <a:pt x="845" y="11152"/>
                  </a:cubicBezTo>
                  <a:cubicBezTo>
                    <a:pt x="1053" y="11152"/>
                    <a:pt x="1262" y="11139"/>
                    <a:pt x="1474" y="11104"/>
                  </a:cubicBezTo>
                  <a:cubicBezTo>
                    <a:pt x="1491" y="11101"/>
                    <a:pt x="1507" y="11100"/>
                    <a:pt x="1522" y="11100"/>
                  </a:cubicBezTo>
                  <a:cubicBezTo>
                    <a:pt x="1669" y="11100"/>
                    <a:pt x="1776" y="11218"/>
                    <a:pt x="1746" y="11375"/>
                  </a:cubicBezTo>
                  <a:cubicBezTo>
                    <a:pt x="1528" y="12510"/>
                    <a:pt x="1122" y="14049"/>
                    <a:pt x="2072" y="14978"/>
                  </a:cubicBezTo>
                  <a:cubicBezTo>
                    <a:pt x="3011" y="15897"/>
                    <a:pt x="4308" y="16421"/>
                    <a:pt x="5492" y="16974"/>
                  </a:cubicBezTo>
                  <a:cubicBezTo>
                    <a:pt x="3494" y="15398"/>
                    <a:pt x="2759" y="12522"/>
                    <a:pt x="2605" y="10036"/>
                  </a:cubicBezTo>
                  <a:cubicBezTo>
                    <a:pt x="2409" y="6865"/>
                    <a:pt x="2759" y="3000"/>
                    <a:pt x="4704" y="350"/>
                  </a:cubicBezTo>
                  <a:cubicBezTo>
                    <a:pt x="4733" y="310"/>
                    <a:pt x="4773" y="293"/>
                    <a:pt x="4813" y="293"/>
                  </a:cubicBezTo>
                  <a:cubicBezTo>
                    <a:pt x="4887" y="293"/>
                    <a:pt x="4958" y="349"/>
                    <a:pt x="4953" y="422"/>
                  </a:cubicBezTo>
                  <a:cubicBezTo>
                    <a:pt x="4968" y="407"/>
                    <a:pt x="4979" y="386"/>
                    <a:pt x="4994" y="370"/>
                  </a:cubicBezTo>
                  <a:cubicBezTo>
                    <a:pt x="5007" y="357"/>
                    <a:pt x="5023" y="351"/>
                    <a:pt x="5038" y="351"/>
                  </a:cubicBezTo>
                  <a:cubicBezTo>
                    <a:pt x="5085" y="351"/>
                    <a:pt x="5132" y="404"/>
                    <a:pt x="5098" y="451"/>
                  </a:cubicBezTo>
                  <a:cubicBezTo>
                    <a:pt x="4759" y="928"/>
                    <a:pt x="4621" y="1849"/>
                    <a:pt x="4495" y="2405"/>
                  </a:cubicBezTo>
                  <a:cubicBezTo>
                    <a:pt x="4323" y="3169"/>
                    <a:pt x="4129" y="3998"/>
                    <a:pt x="4197" y="4788"/>
                  </a:cubicBezTo>
                  <a:cubicBezTo>
                    <a:pt x="4278" y="5692"/>
                    <a:pt x="4846" y="6021"/>
                    <a:pt x="5504" y="6021"/>
                  </a:cubicBezTo>
                  <a:cubicBezTo>
                    <a:pt x="6040" y="6021"/>
                    <a:pt x="6635" y="5803"/>
                    <a:pt x="7075" y="5501"/>
                  </a:cubicBezTo>
                  <a:cubicBezTo>
                    <a:pt x="7846" y="4972"/>
                    <a:pt x="8477" y="4298"/>
                    <a:pt x="9210" y="3727"/>
                  </a:cubicBezTo>
                  <a:cubicBezTo>
                    <a:pt x="9229" y="3694"/>
                    <a:pt x="9263" y="3671"/>
                    <a:pt x="9300" y="3671"/>
                  </a:cubicBezTo>
                  <a:cubicBezTo>
                    <a:pt x="9323" y="3671"/>
                    <a:pt x="9348" y="3680"/>
                    <a:pt x="9371" y="3703"/>
                  </a:cubicBezTo>
                  <a:cubicBezTo>
                    <a:pt x="10052" y="4402"/>
                    <a:pt x="11425" y="5610"/>
                    <a:pt x="12623" y="5610"/>
                  </a:cubicBezTo>
                  <a:cubicBezTo>
                    <a:pt x="13051" y="5610"/>
                    <a:pt x="13457" y="5456"/>
                    <a:pt x="13801" y="5071"/>
                  </a:cubicBezTo>
                  <a:cubicBezTo>
                    <a:pt x="14969" y="3758"/>
                    <a:pt x="14387" y="1687"/>
                    <a:pt x="13832" y="240"/>
                  </a:cubicBezTo>
                  <a:cubicBezTo>
                    <a:pt x="13830" y="235"/>
                    <a:pt x="13832" y="233"/>
                    <a:pt x="13830" y="232"/>
                  </a:cubicBezTo>
                  <a:cubicBezTo>
                    <a:pt x="13563" y="285"/>
                    <a:pt x="13297" y="335"/>
                    <a:pt x="13033" y="376"/>
                  </a:cubicBezTo>
                  <a:cubicBezTo>
                    <a:pt x="13038" y="389"/>
                    <a:pt x="13042" y="403"/>
                    <a:pt x="13046" y="417"/>
                  </a:cubicBezTo>
                  <a:cubicBezTo>
                    <a:pt x="13313" y="2666"/>
                    <a:pt x="11552" y="3680"/>
                    <a:pt x="9832" y="3680"/>
                  </a:cubicBezTo>
                  <a:cubicBezTo>
                    <a:pt x="8033" y="3680"/>
                    <a:pt x="6279" y="2572"/>
                    <a:pt x="6934" y="607"/>
                  </a:cubicBezTo>
                  <a:cubicBezTo>
                    <a:pt x="6937" y="598"/>
                    <a:pt x="6943" y="587"/>
                    <a:pt x="6949" y="578"/>
                  </a:cubicBezTo>
                  <a:cubicBezTo>
                    <a:pt x="5937" y="475"/>
                    <a:pt x="4939" y="285"/>
                    <a:pt x="398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4"/>
            <p:cNvSpPr/>
            <p:nvPr/>
          </p:nvSpPr>
          <p:spPr>
            <a:xfrm>
              <a:off x="2811400" y="4144500"/>
              <a:ext cx="331150" cy="998300"/>
            </a:xfrm>
            <a:custGeom>
              <a:avLst/>
              <a:gdLst/>
              <a:ahLst/>
              <a:cxnLst/>
              <a:rect l="l" t="t" r="r" b="b"/>
              <a:pathLst>
                <a:path w="13246" h="39932" extrusionOk="0">
                  <a:moveTo>
                    <a:pt x="4693" y="0"/>
                  </a:moveTo>
                  <a:cubicBezTo>
                    <a:pt x="4116" y="1379"/>
                    <a:pt x="3541" y="2761"/>
                    <a:pt x="3132" y="4201"/>
                  </a:cubicBezTo>
                  <a:cubicBezTo>
                    <a:pt x="2272" y="7234"/>
                    <a:pt x="2140" y="10505"/>
                    <a:pt x="1918" y="13638"/>
                  </a:cubicBezTo>
                  <a:cubicBezTo>
                    <a:pt x="1571" y="18503"/>
                    <a:pt x="1065" y="23313"/>
                    <a:pt x="489" y="28153"/>
                  </a:cubicBezTo>
                  <a:cubicBezTo>
                    <a:pt x="240" y="30245"/>
                    <a:pt x="1" y="32395"/>
                    <a:pt x="186" y="34503"/>
                  </a:cubicBezTo>
                  <a:cubicBezTo>
                    <a:pt x="336" y="36189"/>
                    <a:pt x="723" y="38016"/>
                    <a:pt x="2359" y="38861"/>
                  </a:cubicBezTo>
                  <a:cubicBezTo>
                    <a:pt x="3947" y="39676"/>
                    <a:pt x="5828" y="39932"/>
                    <a:pt x="7611" y="39932"/>
                  </a:cubicBezTo>
                  <a:cubicBezTo>
                    <a:pt x="7778" y="39932"/>
                    <a:pt x="7944" y="39929"/>
                    <a:pt x="8109" y="39925"/>
                  </a:cubicBezTo>
                  <a:cubicBezTo>
                    <a:pt x="9727" y="39884"/>
                    <a:pt x="11557" y="39748"/>
                    <a:pt x="12977" y="38890"/>
                  </a:cubicBezTo>
                  <a:cubicBezTo>
                    <a:pt x="13004" y="38872"/>
                    <a:pt x="13036" y="38862"/>
                    <a:pt x="13067" y="38862"/>
                  </a:cubicBezTo>
                  <a:cubicBezTo>
                    <a:pt x="13091" y="38862"/>
                    <a:pt x="13115" y="38868"/>
                    <a:pt x="13138" y="38879"/>
                  </a:cubicBezTo>
                  <a:cubicBezTo>
                    <a:pt x="13144" y="38863"/>
                    <a:pt x="13153" y="38848"/>
                    <a:pt x="13162" y="38834"/>
                  </a:cubicBezTo>
                  <a:cubicBezTo>
                    <a:pt x="13185" y="38803"/>
                    <a:pt x="13213" y="38776"/>
                    <a:pt x="13245" y="38753"/>
                  </a:cubicBezTo>
                  <a:cubicBezTo>
                    <a:pt x="12314" y="37287"/>
                    <a:pt x="11935" y="35361"/>
                    <a:pt x="11754" y="33751"/>
                  </a:cubicBezTo>
                  <a:cubicBezTo>
                    <a:pt x="11292" y="29669"/>
                    <a:pt x="11682" y="25512"/>
                    <a:pt x="12092" y="21441"/>
                  </a:cubicBezTo>
                  <a:cubicBezTo>
                    <a:pt x="12428" y="18099"/>
                    <a:pt x="13057" y="14660"/>
                    <a:pt x="12907" y="11292"/>
                  </a:cubicBezTo>
                  <a:cubicBezTo>
                    <a:pt x="12347" y="11284"/>
                    <a:pt x="11772" y="11183"/>
                    <a:pt x="11183" y="10967"/>
                  </a:cubicBezTo>
                  <a:cubicBezTo>
                    <a:pt x="11089" y="10933"/>
                    <a:pt x="10999" y="10897"/>
                    <a:pt x="10909" y="10859"/>
                  </a:cubicBezTo>
                  <a:cubicBezTo>
                    <a:pt x="10888" y="10874"/>
                    <a:pt x="10863" y="10882"/>
                    <a:pt x="10838" y="10882"/>
                  </a:cubicBezTo>
                  <a:cubicBezTo>
                    <a:pt x="10837" y="10882"/>
                    <a:pt x="10835" y="10882"/>
                    <a:pt x="10833" y="10882"/>
                  </a:cubicBezTo>
                  <a:cubicBezTo>
                    <a:pt x="10526" y="10876"/>
                    <a:pt x="10239" y="10736"/>
                    <a:pt x="9944" y="10649"/>
                  </a:cubicBezTo>
                  <a:cubicBezTo>
                    <a:pt x="9941" y="10649"/>
                    <a:pt x="9939" y="10649"/>
                    <a:pt x="9936" y="10649"/>
                  </a:cubicBezTo>
                  <a:cubicBezTo>
                    <a:pt x="9919" y="10649"/>
                    <a:pt x="9903" y="10646"/>
                    <a:pt x="9886" y="10641"/>
                  </a:cubicBezTo>
                  <a:cubicBezTo>
                    <a:pt x="9839" y="10631"/>
                    <a:pt x="9789" y="10615"/>
                    <a:pt x="9740" y="10602"/>
                  </a:cubicBezTo>
                  <a:cubicBezTo>
                    <a:pt x="9707" y="10594"/>
                    <a:pt x="9672" y="10589"/>
                    <a:pt x="9637" y="10586"/>
                  </a:cubicBezTo>
                  <a:cubicBezTo>
                    <a:pt x="9606" y="10584"/>
                    <a:pt x="9576" y="10569"/>
                    <a:pt x="9554" y="10546"/>
                  </a:cubicBezTo>
                  <a:cubicBezTo>
                    <a:pt x="8224" y="10136"/>
                    <a:pt x="6444" y="9278"/>
                    <a:pt x="5696" y="8149"/>
                  </a:cubicBezTo>
                  <a:cubicBezTo>
                    <a:pt x="5022" y="7129"/>
                    <a:pt x="5251" y="5879"/>
                    <a:pt x="5481" y="4738"/>
                  </a:cubicBezTo>
                  <a:lnTo>
                    <a:pt x="5481" y="4738"/>
                  </a:lnTo>
                  <a:cubicBezTo>
                    <a:pt x="5342" y="4749"/>
                    <a:pt x="5203" y="4754"/>
                    <a:pt x="5065" y="4754"/>
                  </a:cubicBezTo>
                  <a:cubicBezTo>
                    <a:pt x="4701" y="4754"/>
                    <a:pt x="4338" y="4723"/>
                    <a:pt x="3965" y="4707"/>
                  </a:cubicBezTo>
                  <a:cubicBezTo>
                    <a:pt x="3813" y="4701"/>
                    <a:pt x="3727" y="4573"/>
                    <a:pt x="3754" y="4429"/>
                  </a:cubicBezTo>
                  <a:cubicBezTo>
                    <a:pt x="4009" y="2969"/>
                    <a:pt x="4272" y="1451"/>
                    <a:pt x="4691" y="15"/>
                  </a:cubicBezTo>
                  <a:cubicBezTo>
                    <a:pt x="4691" y="11"/>
                    <a:pt x="4693" y="7"/>
                    <a:pt x="4693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4"/>
            <p:cNvSpPr/>
            <p:nvPr/>
          </p:nvSpPr>
          <p:spPr>
            <a:xfrm>
              <a:off x="3101675" y="4231725"/>
              <a:ext cx="336725" cy="935800"/>
            </a:xfrm>
            <a:custGeom>
              <a:avLst/>
              <a:gdLst/>
              <a:ahLst/>
              <a:cxnLst/>
              <a:rect l="l" t="t" r="r" b="b"/>
              <a:pathLst>
                <a:path w="13469" h="37432" extrusionOk="0">
                  <a:moveTo>
                    <a:pt x="3556" y="9603"/>
                  </a:moveTo>
                  <a:cubicBezTo>
                    <a:pt x="3573" y="9603"/>
                    <a:pt x="3590" y="9605"/>
                    <a:pt x="3607" y="9608"/>
                  </a:cubicBezTo>
                  <a:cubicBezTo>
                    <a:pt x="4177" y="9736"/>
                    <a:pt x="4943" y="10243"/>
                    <a:pt x="4748" y="10937"/>
                  </a:cubicBezTo>
                  <a:cubicBezTo>
                    <a:pt x="4626" y="11367"/>
                    <a:pt x="4222" y="11789"/>
                    <a:pt x="3763" y="11789"/>
                  </a:cubicBezTo>
                  <a:cubicBezTo>
                    <a:pt x="3670" y="11789"/>
                    <a:pt x="3575" y="11772"/>
                    <a:pt x="3480" y="11734"/>
                  </a:cubicBezTo>
                  <a:cubicBezTo>
                    <a:pt x="2602" y="11384"/>
                    <a:pt x="2406" y="10137"/>
                    <a:pt x="3348" y="9833"/>
                  </a:cubicBezTo>
                  <a:cubicBezTo>
                    <a:pt x="3344" y="9723"/>
                    <a:pt x="3425" y="9603"/>
                    <a:pt x="3556" y="9603"/>
                  </a:cubicBezTo>
                  <a:close/>
                  <a:moveTo>
                    <a:pt x="3251" y="17423"/>
                  </a:moveTo>
                  <a:cubicBezTo>
                    <a:pt x="3252" y="17423"/>
                    <a:pt x="3253" y="17423"/>
                    <a:pt x="3254" y="17423"/>
                  </a:cubicBezTo>
                  <a:cubicBezTo>
                    <a:pt x="3738" y="17452"/>
                    <a:pt x="4054" y="18154"/>
                    <a:pt x="3982" y="18585"/>
                  </a:cubicBezTo>
                  <a:cubicBezTo>
                    <a:pt x="3901" y="19064"/>
                    <a:pt x="3453" y="19357"/>
                    <a:pt x="2985" y="19373"/>
                  </a:cubicBezTo>
                  <a:cubicBezTo>
                    <a:pt x="2955" y="19374"/>
                    <a:pt x="2920" y="19375"/>
                    <a:pt x="2880" y="19375"/>
                  </a:cubicBezTo>
                  <a:cubicBezTo>
                    <a:pt x="2631" y="19375"/>
                    <a:pt x="2224" y="19344"/>
                    <a:pt x="2154" y="19122"/>
                  </a:cubicBezTo>
                  <a:cubicBezTo>
                    <a:pt x="2070" y="18850"/>
                    <a:pt x="2009" y="18540"/>
                    <a:pt x="2089" y="18258"/>
                  </a:cubicBezTo>
                  <a:cubicBezTo>
                    <a:pt x="2235" y="17740"/>
                    <a:pt x="2656" y="17545"/>
                    <a:pt x="3137" y="17481"/>
                  </a:cubicBezTo>
                  <a:cubicBezTo>
                    <a:pt x="3165" y="17445"/>
                    <a:pt x="3206" y="17423"/>
                    <a:pt x="3251" y="17423"/>
                  </a:cubicBezTo>
                  <a:close/>
                  <a:moveTo>
                    <a:pt x="2511" y="25004"/>
                  </a:moveTo>
                  <a:cubicBezTo>
                    <a:pt x="2785" y="25004"/>
                    <a:pt x="3111" y="25165"/>
                    <a:pt x="3301" y="25305"/>
                  </a:cubicBezTo>
                  <a:cubicBezTo>
                    <a:pt x="3510" y="25458"/>
                    <a:pt x="3660" y="25695"/>
                    <a:pt x="3664" y="25959"/>
                  </a:cubicBezTo>
                  <a:cubicBezTo>
                    <a:pt x="3675" y="26459"/>
                    <a:pt x="3296" y="26908"/>
                    <a:pt x="2857" y="27106"/>
                  </a:cubicBezTo>
                  <a:cubicBezTo>
                    <a:pt x="2708" y="27172"/>
                    <a:pt x="2557" y="27204"/>
                    <a:pt x="2412" y="27204"/>
                  </a:cubicBezTo>
                  <a:cubicBezTo>
                    <a:pt x="1986" y="27204"/>
                    <a:pt x="1604" y="26937"/>
                    <a:pt x="1440" y="26492"/>
                  </a:cubicBezTo>
                  <a:cubicBezTo>
                    <a:pt x="1195" y="25823"/>
                    <a:pt x="1650" y="25374"/>
                    <a:pt x="2212" y="25151"/>
                  </a:cubicBezTo>
                  <a:cubicBezTo>
                    <a:pt x="2219" y="25110"/>
                    <a:pt x="2244" y="25075"/>
                    <a:pt x="2280" y="25054"/>
                  </a:cubicBezTo>
                  <a:cubicBezTo>
                    <a:pt x="2349" y="25019"/>
                    <a:pt x="2428" y="25004"/>
                    <a:pt x="2511" y="25004"/>
                  </a:cubicBezTo>
                  <a:close/>
                  <a:moveTo>
                    <a:pt x="2480" y="31709"/>
                  </a:moveTo>
                  <a:cubicBezTo>
                    <a:pt x="2489" y="31709"/>
                    <a:pt x="2497" y="31710"/>
                    <a:pt x="2506" y="31711"/>
                  </a:cubicBezTo>
                  <a:cubicBezTo>
                    <a:pt x="2989" y="31770"/>
                    <a:pt x="3865" y="31944"/>
                    <a:pt x="3784" y="32615"/>
                  </a:cubicBezTo>
                  <a:cubicBezTo>
                    <a:pt x="3731" y="33059"/>
                    <a:pt x="3309" y="33413"/>
                    <a:pt x="2921" y="33581"/>
                  </a:cubicBezTo>
                  <a:cubicBezTo>
                    <a:pt x="2798" y="33633"/>
                    <a:pt x="2644" y="33686"/>
                    <a:pt x="2498" y="33686"/>
                  </a:cubicBezTo>
                  <a:cubicBezTo>
                    <a:pt x="2438" y="33686"/>
                    <a:pt x="2379" y="33677"/>
                    <a:pt x="2324" y="33655"/>
                  </a:cubicBezTo>
                  <a:cubicBezTo>
                    <a:pt x="2087" y="33559"/>
                    <a:pt x="2029" y="33384"/>
                    <a:pt x="1994" y="33147"/>
                  </a:cubicBezTo>
                  <a:cubicBezTo>
                    <a:pt x="1948" y="32857"/>
                    <a:pt x="1861" y="32476"/>
                    <a:pt x="2031" y="32208"/>
                  </a:cubicBezTo>
                  <a:cubicBezTo>
                    <a:pt x="2107" y="32089"/>
                    <a:pt x="2215" y="32008"/>
                    <a:pt x="2334" y="31950"/>
                  </a:cubicBezTo>
                  <a:cubicBezTo>
                    <a:pt x="2299" y="31840"/>
                    <a:pt x="2348" y="31709"/>
                    <a:pt x="2480" y="31709"/>
                  </a:cubicBezTo>
                  <a:close/>
                  <a:moveTo>
                    <a:pt x="11074" y="0"/>
                  </a:moveTo>
                  <a:lnTo>
                    <a:pt x="11074" y="0"/>
                  </a:lnTo>
                  <a:cubicBezTo>
                    <a:pt x="11081" y="135"/>
                    <a:pt x="11090" y="267"/>
                    <a:pt x="11092" y="402"/>
                  </a:cubicBezTo>
                  <a:cubicBezTo>
                    <a:pt x="11094" y="534"/>
                    <a:pt x="10987" y="614"/>
                    <a:pt x="10868" y="626"/>
                  </a:cubicBezTo>
                  <a:cubicBezTo>
                    <a:pt x="10581" y="655"/>
                    <a:pt x="10303" y="713"/>
                    <a:pt x="10021" y="756"/>
                  </a:cubicBezTo>
                  <a:cubicBezTo>
                    <a:pt x="9497" y="4182"/>
                    <a:pt x="5834" y="7725"/>
                    <a:pt x="2271" y="7725"/>
                  </a:cubicBezTo>
                  <a:cubicBezTo>
                    <a:pt x="2242" y="7725"/>
                    <a:pt x="2213" y="7725"/>
                    <a:pt x="2183" y="7724"/>
                  </a:cubicBezTo>
                  <a:cubicBezTo>
                    <a:pt x="2000" y="7758"/>
                    <a:pt x="1814" y="7781"/>
                    <a:pt x="1628" y="7794"/>
                  </a:cubicBezTo>
                  <a:cubicBezTo>
                    <a:pt x="1807" y="10043"/>
                    <a:pt x="1506" y="12334"/>
                    <a:pt x="1281" y="14569"/>
                  </a:cubicBezTo>
                  <a:cubicBezTo>
                    <a:pt x="985" y="17474"/>
                    <a:pt x="649" y="20379"/>
                    <a:pt x="493" y="23297"/>
                  </a:cubicBezTo>
                  <a:cubicBezTo>
                    <a:pt x="300" y="26853"/>
                    <a:pt x="0" y="31200"/>
                    <a:pt x="1710" y="34467"/>
                  </a:cubicBezTo>
                  <a:cubicBezTo>
                    <a:pt x="2414" y="35808"/>
                    <a:pt x="3458" y="36743"/>
                    <a:pt x="4964" y="37046"/>
                  </a:cubicBezTo>
                  <a:cubicBezTo>
                    <a:pt x="6167" y="37286"/>
                    <a:pt x="7390" y="37413"/>
                    <a:pt x="8618" y="37423"/>
                  </a:cubicBezTo>
                  <a:cubicBezTo>
                    <a:pt x="8866" y="37425"/>
                    <a:pt x="9139" y="37432"/>
                    <a:pt x="9422" y="37432"/>
                  </a:cubicBezTo>
                  <a:cubicBezTo>
                    <a:pt x="10274" y="37432"/>
                    <a:pt x="11220" y="37371"/>
                    <a:pt x="11874" y="36937"/>
                  </a:cubicBezTo>
                  <a:cubicBezTo>
                    <a:pt x="13308" y="35990"/>
                    <a:pt x="13469" y="34364"/>
                    <a:pt x="13421" y="32778"/>
                  </a:cubicBezTo>
                  <a:cubicBezTo>
                    <a:pt x="13378" y="31323"/>
                    <a:pt x="13338" y="29874"/>
                    <a:pt x="13327" y="28418"/>
                  </a:cubicBezTo>
                  <a:cubicBezTo>
                    <a:pt x="13302" y="24728"/>
                    <a:pt x="13193" y="21041"/>
                    <a:pt x="12998" y="17357"/>
                  </a:cubicBezTo>
                  <a:cubicBezTo>
                    <a:pt x="12689" y="11501"/>
                    <a:pt x="12303" y="5701"/>
                    <a:pt x="11074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4"/>
            <p:cNvSpPr/>
            <p:nvPr/>
          </p:nvSpPr>
          <p:spPr>
            <a:xfrm>
              <a:off x="3215575" y="5310975"/>
              <a:ext cx="59325" cy="63025"/>
            </a:xfrm>
            <a:custGeom>
              <a:avLst/>
              <a:gdLst/>
              <a:ahLst/>
              <a:cxnLst/>
              <a:rect l="l" t="t" r="r" b="b"/>
              <a:pathLst>
                <a:path w="2373" h="2521" extrusionOk="0">
                  <a:moveTo>
                    <a:pt x="417" y="1"/>
                  </a:moveTo>
                  <a:cubicBezTo>
                    <a:pt x="194" y="578"/>
                    <a:pt x="1" y="1246"/>
                    <a:pt x="236" y="1839"/>
                  </a:cubicBezTo>
                  <a:cubicBezTo>
                    <a:pt x="382" y="2202"/>
                    <a:pt x="718" y="2512"/>
                    <a:pt x="1125" y="2520"/>
                  </a:cubicBezTo>
                  <a:cubicBezTo>
                    <a:pt x="1137" y="2520"/>
                    <a:pt x="1148" y="2521"/>
                    <a:pt x="1159" y="2521"/>
                  </a:cubicBezTo>
                  <a:cubicBezTo>
                    <a:pt x="2373" y="2521"/>
                    <a:pt x="2132" y="983"/>
                    <a:pt x="1846" y="166"/>
                  </a:cubicBezTo>
                  <a:lnTo>
                    <a:pt x="1846" y="166"/>
                  </a:lnTo>
                  <a:cubicBezTo>
                    <a:pt x="1665" y="274"/>
                    <a:pt x="1456" y="335"/>
                    <a:pt x="1218" y="335"/>
                  </a:cubicBezTo>
                  <a:cubicBezTo>
                    <a:pt x="1177" y="335"/>
                    <a:pt x="1136" y="333"/>
                    <a:pt x="1094" y="329"/>
                  </a:cubicBezTo>
                  <a:cubicBezTo>
                    <a:pt x="825" y="308"/>
                    <a:pt x="604" y="182"/>
                    <a:pt x="417" y="1"/>
                  </a:cubicBezTo>
                  <a:close/>
                </a:path>
              </a:pathLst>
            </a:custGeom>
            <a:solidFill>
              <a:srgbClr val="FFD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4"/>
            <p:cNvSpPr/>
            <p:nvPr/>
          </p:nvSpPr>
          <p:spPr>
            <a:xfrm>
              <a:off x="2965875" y="5314650"/>
              <a:ext cx="55500" cy="62025"/>
            </a:xfrm>
            <a:custGeom>
              <a:avLst/>
              <a:gdLst/>
              <a:ahLst/>
              <a:cxnLst/>
              <a:rect l="l" t="t" r="r" b="b"/>
              <a:pathLst>
                <a:path w="2220" h="2481" extrusionOk="0">
                  <a:moveTo>
                    <a:pt x="386" y="1"/>
                  </a:moveTo>
                  <a:cubicBezTo>
                    <a:pt x="180" y="567"/>
                    <a:pt x="1" y="1282"/>
                    <a:pt x="271" y="1857"/>
                  </a:cubicBezTo>
                  <a:cubicBezTo>
                    <a:pt x="430" y="2200"/>
                    <a:pt x="749" y="2478"/>
                    <a:pt x="1145" y="2481"/>
                  </a:cubicBezTo>
                  <a:cubicBezTo>
                    <a:pt x="1519" y="2481"/>
                    <a:pt x="1868" y="2258"/>
                    <a:pt x="2000" y="1900"/>
                  </a:cubicBezTo>
                  <a:cubicBezTo>
                    <a:pt x="2220" y="1313"/>
                    <a:pt x="2043" y="702"/>
                    <a:pt x="1826" y="143"/>
                  </a:cubicBezTo>
                  <a:cubicBezTo>
                    <a:pt x="1767" y="167"/>
                    <a:pt x="1706" y="188"/>
                    <a:pt x="1645" y="205"/>
                  </a:cubicBezTo>
                  <a:cubicBezTo>
                    <a:pt x="1500" y="238"/>
                    <a:pt x="1361" y="254"/>
                    <a:pt x="1230" y="254"/>
                  </a:cubicBezTo>
                  <a:cubicBezTo>
                    <a:pt x="913" y="254"/>
                    <a:pt x="634" y="162"/>
                    <a:pt x="386" y="1"/>
                  </a:cubicBezTo>
                  <a:close/>
                </a:path>
              </a:pathLst>
            </a:custGeom>
            <a:solidFill>
              <a:srgbClr val="FFD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4"/>
            <p:cNvSpPr/>
            <p:nvPr/>
          </p:nvSpPr>
          <p:spPr>
            <a:xfrm>
              <a:off x="3087250" y="3984425"/>
              <a:ext cx="148575" cy="73650"/>
            </a:xfrm>
            <a:custGeom>
              <a:avLst/>
              <a:gdLst/>
              <a:ahLst/>
              <a:cxnLst/>
              <a:rect l="l" t="t" r="r" b="b"/>
              <a:pathLst>
                <a:path w="5943" h="2946" extrusionOk="0">
                  <a:moveTo>
                    <a:pt x="5902" y="1"/>
                  </a:moveTo>
                  <a:lnTo>
                    <a:pt x="5902" y="1"/>
                  </a:lnTo>
                  <a:cubicBezTo>
                    <a:pt x="5768" y="19"/>
                    <a:pt x="5632" y="41"/>
                    <a:pt x="5496" y="57"/>
                  </a:cubicBezTo>
                  <a:cubicBezTo>
                    <a:pt x="4469" y="187"/>
                    <a:pt x="3397" y="262"/>
                    <a:pt x="2316" y="262"/>
                  </a:cubicBezTo>
                  <a:cubicBezTo>
                    <a:pt x="1666" y="262"/>
                    <a:pt x="1013" y="235"/>
                    <a:pt x="364" y="176"/>
                  </a:cubicBezTo>
                  <a:lnTo>
                    <a:pt x="364" y="176"/>
                  </a:lnTo>
                  <a:cubicBezTo>
                    <a:pt x="372" y="199"/>
                    <a:pt x="374" y="224"/>
                    <a:pt x="370" y="250"/>
                  </a:cubicBezTo>
                  <a:cubicBezTo>
                    <a:pt x="0" y="1923"/>
                    <a:pt x="1440" y="2945"/>
                    <a:pt x="2981" y="2945"/>
                  </a:cubicBezTo>
                  <a:cubicBezTo>
                    <a:pt x="3013" y="2945"/>
                    <a:pt x="3046" y="2945"/>
                    <a:pt x="3078" y="2944"/>
                  </a:cubicBezTo>
                  <a:cubicBezTo>
                    <a:pt x="4860" y="2895"/>
                    <a:pt x="5943" y="1781"/>
                    <a:pt x="5902" y="1"/>
                  </a:cubicBezTo>
                  <a:close/>
                </a:path>
              </a:pathLst>
            </a:custGeom>
            <a:solidFill>
              <a:srgbClr val="FFD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4"/>
            <p:cNvSpPr/>
            <p:nvPr/>
          </p:nvSpPr>
          <p:spPr>
            <a:xfrm>
              <a:off x="2617500" y="4397750"/>
              <a:ext cx="93375" cy="61125"/>
            </a:xfrm>
            <a:custGeom>
              <a:avLst/>
              <a:gdLst/>
              <a:ahLst/>
              <a:cxnLst/>
              <a:rect l="l" t="t" r="r" b="b"/>
              <a:pathLst>
                <a:path w="3735" h="2445" extrusionOk="0">
                  <a:moveTo>
                    <a:pt x="2192" y="1678"/>
                  </a:moveTo>
                  <a:cubicBezTo>
                    <a:pt x="2193" y="1679"/>
                    <a:pt x="2193" y="1679"/>
                    <a:pt x="2194" y="1680"/>
                  </a:cubicBezTo>
                  <a:cubicBezTo>
                    <a:pt x="2193" y="1679"/>
                    <a:pt x="2193" y="1679"/>
                    <a:pt x="2192" y="1678"/>
                  </a:cubicBezTo>
                  <a:close/>
                  <a:moveTo>
                    <a:pt x="1734" y="1"/>
                  </a:moveTo>
                  <a:cubicBezTo>
                    <a:pt x="1730" y="25"/>
                    <a:pt x="1722" y="48"/>
                    <a:pt x="1714" y="73"/>
                  </a:cubicBezTo>
                  <a:cubicBezTo>
                    <a:pt x="1695" y="148"/>
                    <a:pt x="1639" y="181"/>
                    <a:pt x="1581" y="181"/>
                  </a:cubicBezTo>
                  <a:cubicBezTo>
                    <a:pt x="1518" y="181"/>
                    <a:pt x="1451" y="142"/>
                    <a:pt x="1428" y="79"/>
                  </a:cubicBezTo>
                  <a:cubicBezTo>
                    <a:pt x="820" y="601"/>
                    <a:pt x="373" y="1307"/>
                    <a:pt x="1" y="2011"/>
                  </a:cubicBezTo>
                  <a:cubicBezTo>
                    <a:pt x="214" y="2211"/>
                    <a:pt x="495" y="2445"/>
                    <a:pt x="778" y="2445"/>
                  </a:cubicBezTo>
                  <a:cubicBezTo>
                    <a:pt x="882" y="2445"/>
                    <a:pt x="986" y="2413"/>
                    <a:pt x="1087" y="2337"/>
                  </a:cubicBezTo>
                  <a:cubicBezTo>
                    <a:pt x="1343" y="2143"/>
                    <a:pt x="1518" y="1871"/>
                    <a:pt x="1687" y="1599"/>
                  </a:cubicBezTo>
                  <a:cubicBezTo>
                    <a:pt x="1687" y="1591"/>
                    <a:pt x="1685" y="1581"/>
                    <a:pt x="1685" y="1570"/>
                  </a:cubicBezTo>
                  <a:cubicBezTo>
                    <a:pt x="1695" y="1539"/>
                    <a:pt x="1718" y="1515"/>
                    <a:pt x="1748" y="1503"/>
                  </a:cubicBezTo>
                  <a:cubicBezTo>
                    <a:pt x="1790" y="1434"/>
                    <a:pt x="1835" y="1364"/>
                    <a:pt x="1880" y="1297"/>
                  </a:cubicBezTo>
                  <a:cubicBezTo>
                    <a:pt x="1916" y="1245"/>
                    <a:pt x="1964" y="1223"/>
                    <a:pt x="2012" y="1223"/>
                  </a:cubicBezTo>
                  <a:cubicBezTo>
                    <a:pt x="2118" y="1223"/>
                    <a:pt x="2217" y="1331"/>
                    <a:pt x="2151" y="1457"/>
                  </a:cubicBezTo>
                  <a:cubicBezTo>
                    <a:pt x="2136" y="1486"/>
                    <a:pt x="2117" y="1519"/>
                    <a:pt x="2099" y="1550"/>
                  </a:cubicBezTo>
                  <a:cubicBezTo>
                    <a:pt x="2133" y="1592"/>
                    <a:pt x="2164" y="1634"/>
                    <a:pt x="2192" y="1678"/>
                  </a:cubicBezTo>
                  <a:lnTo>
                    <a:pt x="2192" y="1678"/>
                  </a:lnTo>
                  <a:cubicBezTo>
                    <a:pt x="2188" y="1671"/>
                    <a:pt x="2187" y="1668"/>
                    <a:pt x="2189" y="1668"/>
                  </a:cubicBezTo>
                  <a:cubicBezTo>
                    <a:pt x="2193" y="1668"/>
                    <a:pt x="2216" y="1692"/>
                    <a:pt x="2223" y="1700"/>
                  </a:cubicBezTo>
                  <a:cubicBezTo>
                    <a:pt x="2293" y="1651"/>
                    <a:pt x="2381" y="1630"/>
                    <a:pt x="2481" y="1630"/>
                  </a:cubicBezTo>
                  <a:cubicBezTo>
                    <a:pt x="2735" y="1630"/>
                    <a:pt x="3063" y="1764"/>
                    <a:pt x="3360" y="1915"/>
                  </a:cubicBezTo>
                  <a:cubicBezTo>
                    <a:pt x="3477" y="1635"/>
                    <a:pt x="3602" y="1359"/>
                    <a:pt x="3734" y="1087"/>
                  </a:cubicBezTo>
                  <a:cubicBezTo>
                    <a:pt x="3005" y="1070"/>
                    <a:pt x="2086" y="681"/>
                    <a:pt x="1734" y="1"/>
                  </a:cubicBezTo>
                  <a:close/>
                </a:path>
              </a:pathLst>
            </a:custGeom>
            <a:solidFill>
              <a:srgbClr val="F3D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4"/>
            <p:cNvSpPr/>
            <p:nvPr/>
          </p:nvSpPr>
          <p:spPr>
            <a:xfrm>
              <a:off x="2782925" y="3360925"/>
              <a:ext cx="772650" cy="618650"/>
            </a:xfrm>
            <a:custGeom>
              <a:avLst/>
              <a:gdLst/>
              <a:ahLst/>
              <a:cxnLst/>
              <a:rect l="l" t="t" r="r" b="b"/>
              <a:pathLst>
                <a:path w="30906" h="24746" extrusionOk="0">
                  <a:moveTo>
                    <a:pt x="1447" y="5625"/>
                  </a:moveTo>
                  <a:cubicBezTo>
                    <a:pt x="1507" y="5625"/>
                    <a:pt x="1507" y="5718"/>
                    <a:pt x="1447" y="5718"/>
                  </a:cubicBezTo>
                  <a:cubicBezTo>
                    <a:pt x="1383" y="5718"/>
                    <a:pt x="1383" y="5625"/>
                    <a:pt x="1447" y="5625"/>
                  </a:cubicBezTo>
                  <a:close/>
                  <a:moveTo>
                    <a:pt x="5560" y="9144"/>
                  </a:moveTo>
                  <a:cubicBezTo>
                    <a:pt x="5617" y="9144"/>
                    <a:pt x="5651" y="9186"/>
                    <a:pt x="5659" y="9233"/>
                  </a:cubicBezTo>
                  <a:cubicBezTo>
                    <a:pt x="5695" y="9227"/>
                    <a:pt x="5731" y="9224"/>
                    <a:pt x="5766" y="9224"/>
                  </a:cubicBezTo>
                  <a:cubicBezTo>
                    <a:pt x="6199" y="9224"/>
                    <a:pt x="6541" y="9652"/>
                    <a:pt x="6561" y="10098"/>
                  </a:cubicBezTo>
                  <a:cubicBezTo>
                    <a:pt x="6586" y="10673"/>
                    <a:pt x="6207" y="11239"/>
                    <a:pt x="5601" y="11280"/>
                  </a:cubicBezTo>
                  <a:lnTo>
                    <a:pt x="5601" y="11279"/>
                  </a:lnTo>
                  <a:cubicBezTo>
                    <a:pt x="5560" y="11282"/>
                    <a:pt x="5519" y="11283"/>
                    <a:pt x="5476" y="11283"/>
                  </a:cubicBezTo>
                  <a:cubicBezTo>
                    <a:pt x="4874" y="11283"/>
                    <a:pt x="4132" y="10994"/>
                    <a:pt x="4211" y="10288"/>
                  </a:cubicBezTo>
                  <a:cubicBezTo>
                    <a:pt x="4282" y="9616"/>
                    <a:pt x="4927" y="9190"/>
                    <a:pt x="5552" y="9144"/>
                  </a:cubicBezTo>
                  <a:cubicBezTo>
                    <a:pt x="5555" y="9144"/>
                    <a:pt x="5557" y="9144"/>
                    <a:pt x="5560" y="9144"/>
                  </a:cubicBezTo>
                  <a:close/>
                  <a:moveTo>
                    <a:pt x="20202" y="11035"/>
                  </a:moveTo>
                  <a:cubicBezTo>
                    <a:pt x="20210" y="11035"/>
                    <a:pt x="20219" y="11035"/>
                    <a:pt x="20227" y="11037"/>
                  </a:cubicBezTo>
                  <a:cubicBezTo>
                    <a:pt x="20879" y="11125"/>
                    <a:pt x="21513" y="11648"/>
                    <a:pt x="21562" y="12336"/>
                  </a:cubicBezTo>
                  <a:cubicBezTo>
                    <a:pt x="21609" y="12970"/>
                    <a:pt x="21086" y="13328"/>
                    <a:pt x="20513" y="13328"/>
                  </a:cubicBezTo>
                  <a:cubicBezTo>
                    <a:pt x="20453" y="13328"/>
                    <a:pt x="20393" y="13325"/>
                    <a:pt x="20332" y="13317"/>
                  </a:cubicBezTo>
                  <a:lnTo>
                    <a:pt x="20332" y="13318"/>
                  </a:lnTo>
                  <a:cubicBezTo>
                    <a:pt x="19657" y="13230"/>
                    <a:pt x="19058" y="12753"/>
                    <a:pt x="19172" y="12007"/>
                  </a:cubicBezTo>
                  <a:cubicBezTo>
                    <a:pt x="19253" y="11489"/>
                    <a:pt x="19609" y="11178"/>
                    <a:pt x="20057" y="11111"/>
                  </a:cubicBezTo>
                  <a:cubicBezTo>
                    <a:pt x="20090" y="11063"/>
                    <a:pt x="20145" y="11035"/>
                    <a:pt x="20202" y="11035"/>
                  </a:cubicBezTo>
                  <a:close/>
                  <a:moveTo>
                    <a:pt x="28543" y="11768"/>
                  </a:moveTo>
                  <a:cubicBezTo>
                    <a:pt x="28571" y="11768"/>
                    <a:pt x="28600" y="11776"/>
                    <a:pt x="28631" y="11794"/>
                  </a:cubicBezTo>
                  <a:cubicBezTo>
                    <a:pt x="29035" y="12038"/>
                    <a:pt x="29607" y="12448"/>
                    <a:pt x="29584" y="12990"/>
                  </a:cubicBezTo>
                  <a:cubicBezTo>
                    <a:pt x="29566" y="13485"/>
                    <a:pt x="29220" y="13812"/>
                    <a:pt x="28847" y="14092"/>
                  </a:cubicBezTo>
                  <a:cubicBezTo>
                    <a:pt x="28823" y="14111"/>
                    <a:pt x="28797" y="14119"/>
                    <a:pt x="28772" y="14119"/>
                  </a:cubicBezTo>
                  <a:cubicBezTo>
                    <a:pt x="28652" y="14119"/>
                    <a:pt x="28546" y="13941"/>
                    <a:pt x="28660" y="13849"/>
                  </a:cubicBezTo>
                  <a:cubicBezTo>
                    <a:pt x="28903" y="13650"/>
                    <a:pt x="29275" y="13346"/>
                    <a:pt x="29243" y="12990"/>
                  </a:cubicBezTo>
                  <a:cubicBezTo>
                    <a:pt x="29206" y="12565"/>
                    <a:pt x="28780" y="12301"/>
                    <a:pt x="28458" y="12090"/>
                  </a:cubicBezTo>
                  <a:cubicBezTo>
                    <a:pt x="28303" y="11990"/>
                    <a:pt x="28396" y="11768"/>
                    <a:pt x="28543" y="11768"/>
                  </a:cubicBezTo>
                  <a:close/>
                  <a:moveTo>
                    <a:pt x="11220" y="12719"/>
                  </a:moveTo>
                  <a:cubicBezTo>
                    <a:pt x="11319" y="12719"/>
                    <a:pt x="11402" y="12842"/>
                    <a:pt x="11311" y="12925"/>
                  </a:cubicBezTo>
                  <a:cubicBezTo>
                    <a:pt x="11111" y="13109"/>
                    <a:pt x="10818" y="13489"/>
                    <a:pt x="11018" y="13774"/>
                  </a:cubicBezTo>
                  <a:cubicBezTo>
                    <a:pt x="11097" y="13884"/>
                    <a:pt x="11201" y="13923"/>
                    <a:pt x="11315" y="13923"/>
                  </a:cubicBezTo>
                  <a:cubicBezTo>
                    <a:pt x="11583" y="13923"/>
                    <a:pt x="11910" y="13712"/>
                    <a:pt x="12120" y="13703"/>
                  </a:cubicBezTo>
                  <a:cubicBezTo>
                    <a:pt x="12123" y="13703"/>
                    <a:pt x="12126" y="13703"/>
                    <a:pt x="12129" y="13703"/>
                  </a:cubicBezTo>
                  <a:cubicBezTo>
                    <a:pt x="12255" y="13703"/>
                    <a:pt x="12358" y="13866"/>
                    <a:pt x="12277" y="13975"/>
                  </a:cubicBezTo>
                  <a:cubicBezTo>
                    <a:pt x="12108" y="14210"/>
                    <a:pt x="11693" y="14335"/>
                    <a:pt x="11385" y="14335"/>
                  </a:cubicBezTo>
                  <a:cubicBezTo>
                    <a:pt x="11355" y="14335"/>
                    <a:pt x="11326" y="14334"/>
                    <a:pt x="11298" y="14332"/>
                  </a:cubicBezTo>
                  <a:cubicBezTo>
                    <a:pt x="11047" y="14309"/>
                    <a:pt x="10797" y="14210"/>
                    <a:pt x="10664" y="13983"/>
                  </a:cubicBezTo>
                  <a:cubicBezTo>
                    <a:pt x="10385" y="13497"/>
                    <a:pt x="10714" y="12960"/>
                    <a:pt x="11164" y="12733"/>
                  </a:cubicBezTo>
                  <a:cubicBezTo>
                    <a:pt x="11183" y="12723"/>
                    <a:pt x="11202" y="12719"/>
                    <a:pt x="11220" y="12719"/>
                  </a:cubicBezTo>
                  <a:close/>
                  <a:moveTo>
                    <a:pt x="4299" y="13547"/>
                  </a:moveTo>
                  <a:cubicBezTo>
                    <a:pt x="5216" y="13547"/>
                    <a:pt x="6285" y="14048"/>
                    <a:pt x="6452" y="14996"/>
                  </a:cubicBezTo>
                  <a:cubicBezTo>
                    <a:pt x="6617" y="15917"/>
                    <a:pt x="5509" y="16536"/>
                    <a:pt x="4652" y="16536"/>
                  </a:cubicBezTo>
                  <a:cubicBezTo>
                    <a:pt x="4528" y="16536"/>
                    <a:pt x="4409" y="16523"/>
                    <a:pt x="4300" y="16496"/>
                  </a:cubicBezTo>
                  <a:cubicBezTo>
                    <a:pt x="3505" y="16300"/>
                    <a:pt x="2775" y="15557"/>
                    <a:pt x="2723" y="14716"/>
                  </a:cubicBezTo>
                  <a:cubicBezTo>
                    <a:pt x="2681" y="13997"/>
                    <a:pt x="3196" y="13632"/>
                    <a:pt x="3805" y="13624"/>
                  </a:cubicBezTo>
                  <a:cubicBezTo>
                    <a:pt x="3822" y="13605"/>
                    <a:pt x="3844" y="13593"/>
                    <a:pt x="3868" y="13587"/>
                  </a:cubicBezTo>
                  <a:cubicBezTo>
                    <a:pt x="4005" y="13560"/>
                    <a:pt x="4150" y="13547"/>
                    <a:pt x="4299" y="13547"/>
                  </a:cubicBezTo>
                  <a:close/>
                  <a:moveTo>
                    <a:pt x="22633" y="14753"/>
                  </a:moveTo>
                  <a:cubicBezTo>
                    <a:pt x="23321" y="14753"/>
                    <a:pt x="24039" y="15111"/>
                    <a:pt x="24382" y="15679"/>
                  </a:cubicBezTo>
                  <a:cubicBezTo>
                    <a:pt x="25087" y="16847"/>
                    <a:pt x="23958" y="17846"/>
                    <a:pt x="22829" y="18040"/>
                  </a:cubicBezTo>
                  <a:lnTo>
                    <a:pt x="22829" y="18041"/>
                  </a:lnTo>
                  <a:cubicBezTo>
                    <a:pt x="22670" y="18068"/>
                    <a:pt x="22503" y="18082"/>
                    <a:pt x="22334" y="18082"/>
                  </a:cubicBezTo>
                  <a:cubicBezTo>
                    <a:pt x="21425" y="18082"/>
                    <a:pt x="20447" y="17674"/>
                    <a:pt x="20187" y="16730"/>
                  </a:cubicBezTo>
                  <a:cubicBezTo>
                    <a:pt x="19889" y="15658"/>
                    <a:pt x="20794" y="15086"/>
                    <a:pt x="21737" y="14999"/>
                  </a:cubicBezTo>
                  <a:cubicBezTo>
                    <a:pt x="22002" y="14830"/>
                    <a:pt x="22314" y="14753"/>
                    <a:pt x="22633" y="14753"/>
                  </a:cubicBezTo>
                  <a:close/>
                  <a:moveTo>
                    <a:pt x="17190" y="16683"/>
                  </a:moveTo>
                  <a:cubicBezTo>
                    <a:pt x="17318" y="16683"/>
                    <a:pt x="17443" y="16816"/>
                    <a:pt x="17360" y="16965"/>
                  </a:cubicBezTo>
                  <a:lnTo>
                    <a:pt x="17360" y="16966"/>
                  </a:lnTo>
                  <a:cubicBezTo>
                    <a:pt x="16498" y="18533"/>
                    <a:pt x="14773" y="19258"/>
                    <a:pt x="13009" y="19258"/>
                  </a:cubicBezTo>
                  <a:cubicBezTo>
                    <a:pt x="11255" y="19258"/>
                    <a:pt x="9463" y="18541"/>
                    <a:pt x="8445" y="17222"/>
                  </a:cubicBezTo>
                  <a:cubicBezTo>
                    <a:pt x="8388" y="17148"/>
                    <a:pt x="8466" y="17062"/>
                    <a:pt x="8543" y="17062"/>
                  </a:cubicBezTo>
                  <a:cubicBezTo>
                    <a:pt x="8568" y="17062"/>
                    <a:pt x="8593" y="17071"/>
                    <a:pt x="8613" y="17092"/>
                  </a:cubicBezTo>
                  <a:cubicBezTo>
                    <a:pt x="9698" y="18216"/>
                    <a:pt x="11335" y="18843"/>
                    <a:pt x="12930" y="18843"/>
                  </a:cubicBezTo>
                  <a:cubicBezTo>
                    <a:pt x="14547" y="18843"/>
                    <a:pt x="16121" y="18198"/>
                    <a:pt x="17034" y="16773"/>
                  </a:cubicBezTo>
                  <a:cubicBezTo>
                    <a:pt x="17075" y="16709"/>
                    <a:pt x="17133" y="16683"/>
                    <a:pt x="17190" y="16683"/>
                  </a:cubicBezTo>
                  <a:close/>
                  <a:moveTo>
                    <a:pt x="2153" y="0"/>
                  </a:moveTo>
                  <a:cubicBezTo>
                    <a:pt x="867" y="4581"/>
                    <a:pt x="0" y="9611"/>
                    <a:pt x="1043" y="14324"/>
                  </a:cubicBezTo>
                  <a:cubicBezTo>
                    <a:pt x="2044" y="18835"/>
                    <a:pt x="4977" y="22900"/>
                    <a:pt x="9599" y="24122"/>
                  </a:cubicBezTo>
                  <a:cubicBezTo>
                    <a:pt x="11101" y="24519"/>
                    <a:pt x="12912" y="24745"/>
                    <a:pt x="14803" y="24745"/>
                  </a:cubicBezTo>
                  <a:cubicBezTo>
                    <a:pt x="21010" y="24745"/>
                    <a:pt x="28078" y="22313"/>
                    <a:pt x="27907" y="15526"/>
                  </a:cubicBezTo>
                  <a:cubicBezTo>
                    <a:pt x="27903" y="15404"/>
                    <a:pt x="27995" y="15344"/>
                    <a:pt x="28089" y="15344"/>
                  </a:cubicBezTo>
                  <a:cubicBezTo>
                    <a:pt x="28111" y="15344"/>
                    <a:pt x="28132" y="15347"/>
                    <a:pt x="28153" y="15353"/>
                  </a:cubicBezTo>
                  <a:cubicBezTo>
                    <a:pt x="28117" y="15246"/>
                    <a:pt x="28165" y="15115"/>
                    <a:pt x="28303" y="15115"/>
                  </a:cubicBezTo>
                  <a:cubicBezTo>
                    <a:pt x="28309" y="15115"/>
                    <a:pt x="28315" y="15115"/>
                    <a:pt x="28322" y="15116"/>
                  </a:cubicBezTo>
                  <a:cubicBezTo>
                    <a:pt x="28397" y="15121"/>
                    <a:pt x="28472" y="15124"/>
                    <a:pt x="28546" y="15124"/>
                  </a:cubicBezTo>
                  <a:cubicBezTo>
                    <a:pt x="29869" y="15124"/>
                    <a:pt x="30905" y="14258"/>
                    <a:pt x="30829" y="12830"/>
                  </a:cubicBezTo>
                  <a:cubicBezTo>
                    <a:pt x="30799" y="12269"/>
                    <a:pt x="30610" y="11656"/>
                    <a:pt x="30162" y="11286"/>
                  </a:cubicBezTo>
                  <a:cubicBezTo>
                    <a:pt x="29835" y="11017"/>
                    <a:pt x="29514" y="10954"/>
                    <a:pt x="29166" y="10954"/>
                  </a:cubicBezTo>
                  <a:cubicBezTo>
                    <a:pt x="28970" y="10954"/>
                    <a:pt x="28765" y="10974"/>
                    <a:pt x="28545" y="10988"/>
                  </a:cubicBezTo>
                  <a:cubicBezTo>
                    <a:pt x="28542" y="10989"/>
                    <a:pt x="28539" y="10989"/>
                    <a:pt x="28536" y="10989"/>
                  </a:cubicBezTo>
                  <a:cubicBezTo>
                    <a:pt x="28506" y="10989"/>
                    <a:pt x="28477" y="10979"/>
                    <a:pt x="28454" y="10962"/>
                  </a:cubicBezTo>
                  <a:cubicBezTo>
                    <a:pt x="28425" y="10971"/>
                    <a:pt x="28395" y="10976"/>
                    <a:pt x="28364" y="10976"/>
                  </a:cubicBezTo>
                  <a:cubicBezTo>
                    <a:pt x="28354" y="10976"/>
                    <a:pt x="28343" y="10976"/>
                    <a:pt x="28332" y="10974"/>
                  </a:cubicBezTo>
                  <a:cubicBezTo>
                    <a:pt x="25587" y="10552"/>
                    <a:pt x="25014" y="7133"/>
                    <a:pt x="26111" y="4970"/>
                  </a:cubicBezTo>
                  <a:lnTo>
                    <a:pt x="26111" y="4970"/>
                  </a:lnTo>
                  <a:cubicBezTo>
                    <a:pt x="24458" y="6296"/>
                    <a:pt x="22381" y="6762"/>
                    <a:pt x="20243" y="6762"/>
                  </a:cubicBezTo>
                  <a:cubicBezTo>
                    <a:pt x="18066" y="6762"/>
                    <a:pt x="15827" y="6279"/>
                    <a:pt x="13910" y="5730"/>
                  </a:cubicBezTo>
                  <a:cubicBezTo>
                    <a:pt x="9807" y="4554"/>
                    <a:pt x="5479" y="2749"/>
                    <a:pt x="2153" y="0"/>
                  </a:cubicBezTo>
                  <a:close/>
                </a:path>
              </a:pathLst>
            </a:custGeom>
            <a:solidFill>
              <a:srgbClr val="FFD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4"/>
            <p:cNvSpPr/>
            <p:nvPr/>
          </p:nvSpPr>
          <p:spPr>
            <a:xfrm>
              <a:off x="2247700" y="3214925"/>
              <a:ext cx="1628775" cy="2235375"/>
            </a:xfrm>
            <a:custGeom>
              <a:avLst/>
              <a:gdLst/>
              <a:ahLst/>
              <a:cxnLst/>
              <a:rect l="l" t="t" r="r" b="b"/>
              <a:pathLst>
                <a:path w="65151" h="89415" extrusionOk="0">
                  <a:moveTo>
                    <a:pt x="23562" y="5842"/>
                  </a:moveTo>
                  <a:cubicBezTo>
                    <a:pt x="26887" y="8589"/>
                    <a:pt x="31216" y="10395"/>
                    <a:pt x="35319" y="11571"/>
                  </a:cubicBezTo>
                  <a:cubicBezTo>
                    <a:pt x="37236" y="12120"/>
                    <a:pt x="39475" y="12603"/>
                    <a:pt x="41652" y="12603"/>
                  </a:cubicBezTo>
                  <a:cubicBezTo>
                    <a:pt x="43789" y="12603"/>
                    <a:pt x="45866" y="12137"/>
                    <a:pt x="47519" y="10811"/>
                  </a:cubicBezTo>
                  <a:lnTo>
                    <a:pt x="47519" y="10811"/>
                  </a:lnTo>
                  <a:cubicBezTo>
                    <a:pt x="46423" y="12974"/>
                    <a:pt x="46996" y="16393"/>
                    <a:pt x="49741" y="16816"/>
                  </a:cubicBezTo>
                  <a:cubicBezTo>
                    <a:pt x="49752" y="16817"/>
                    <a:pt x="49762" y="16818"/>
                    <a:pt x="49773" y="16818"/>
                  </a:cubicBezTo>
                  <a:cubicBezTo>
                    <a:pt x="49803" y="16818"/>
                    <a:pt x="49833" y="16812"/>
                    <a:pt x="49863" y="16803"/>
                  </a:cubicBezTo>
                  <a:cubicBezTo>
                    <a:pt x="49886" y="16820"/>
                    <a:pt x="49915" y="16830"/>
                    <a:pt x="49945" y="16830"/>
                  </a:cubicBezTo>
                  <a:cubicBezTo>
                    <a:pt x="49948" y="16830"/>
                    <a:pt x="49951" y="16830"/>
                    <a:pt x="49954" y="16829"/>
                  </a:cubicBezTo>
                  <a:cubicBezTo>
                    <a:pt x="50174" y="16815"/>
                    <a:pt x="50379" y="16795"/>
                    <a:pt x="50575" y="16795"/>
                  </a:cubicBezTo>
                  <a:cubicBezTo>
                    <a:pt x="50923" y="16795"/>
                    <a:pt x="51244" y="16858"/>
                    <a:pt x="51571" y="17127"/>
                  </a:cubicBezTo>
                  <a:cubicBezTo>
                    <a:pt x="52019" y="17496"/>
                    <a:pt x="52207" y="18109"/>
                    <a:pt x="52238" y="18670"/>
                  </a:cubicBezTo>
                  <a:cubicBezTo>
                    <a:pt x="52314" y="20099"/>
                    <a:pt x="51278" y="20964"/>
                    <a:pt x="49955" y="20964"/>
                  </a:cubicBezTo>
                  <a:cubicBezTo>
                    <a:pt x="49881" y="20964"/>
                    <a:pt x="49806" y="20961"/>
                    <a:pt x="49731" y="20956"/>
                  </a:cubicBezTo>
                  <a:cubicBezTo>
                    <a:pt x="49724" y="20955"/>
                    <a:pt x="49718" y="20955"/>
                    <a:pt x="49712" y="20955"/>
                  </a:cubicBezTo>
                  <a:cubicBezTo>
                    <a:pt x="49574" y="20955"/>
                    <a:pt x="49525" y="21086"/>
                    <a:pt x="49562" y="21194"/>
                  </a:cubicBezTo>
                  <a:cubicBezTo>
                    <a:pt x="49541" y="21188"/>
                    <a:pt x="49519" y="21185"/>
                    <a:pt x="49498" y="21185"/>
                  </a:cubicBezTo>
                  <a:cubicBezTo>
                    <a:pt x="49403" y="21185"/>
                    <a:pt x="49312" y="21245"/>
                    <a:pt x="49315" y="21367"/>
                  </a:cubicBezTo>
                  <a:cubicBezTo>
                    <a:pt x="49487" y="28154"/>
                    <a:pt x="42418" y="30586"/>
                    <a:pt x="36210" y="30586"/>
                  </a:cubicBezTo>
                  <a:cubicBezTo>
                    <a:pt x="34320" y="30586"/>
                    <a:pt x="32509" y="30360"/>
                    <a:pt x="31008" y="29963"/>
                  </a:cubicBezTo>
                  <a:cubicBezTo>
                    <a:pt x="26386" y="28741"/>
                    <a:pt x="23453" y="24676"/>
                    <a:pt x="22452" y="20165"/>
                  </a:cubicBezTo>
                  <a:cubicBezTo>
                    <a:pt x="21409" y="15452"/>
                    <a:pt x="22275" y="10422"/>
                    <a:pt x="23562" y="5842"/>
                  </a:cubicBezTo>
                  <a:close/>
                  <a:moveTo>
                    <a:pt x="62238" y="31366"/>
                  </a:moveTo>
                  <a:cubicBezTo>
                    <a:pt x="62578" y="31366"/>
                    <a:pt x="62960" y="31421"/>
                    <a:pt x="63197" y="31650"/>
                  </a:cubicBezTo>
                  <a:cubicBezTo>
                    <a:pt x="63498" y="31941"/>
                    <a:pt x="63148" y="32382"/>
                    <a:pt x="62872" y="32680"/>
                  </a:cubicBezTo>
                  <a:cubicBezTo>
                    <a:pt x="62625" y="32600"/>
                    <a:pt x="62361" y="32569"/>
                    <a:pt x="62092" y="32569"/>
                  </a:cubicBezTo>
                  <a:cubicBezTo>
                    <a:pt x="61674" y="32569"/>
                    <a:pt x="61246" y="32644"/>
                    <a:pt x="60863" y="32729"/>
                  </a:cubicBezTo>
                  <a:cubicBezTo>
                    <a:pt x="60621" y="32462"/>
                    <a:pt x="60435" y="32082"/>
                    <a:pt x="60738" y="31793"/>
                  </a:cubicBezTo>
                  <a:cubicBezTo>
                    <a:pt x="61053" y="31493"/>
                    <a:pt x="61584" y="31403"/>
                    <a:pt x="62001" y="31374"/>
                  </a:cubicBezTo>
                  <a:cubicBezTo>
                    <a:pt x="62076" y="31369"/>
                    <a:pt x="62156" y="31366"/>
                    <a:pt x="62238" y="31366"/>
                  </a:cubicBezTo>
                  <a:close/>
                  <a:moveTo>
                    <a:pt x="22899" y="5078"/>
                  </a:moveTo>
                  <a:cubicBezTo>
                    <a:pt x="23029" y="5232"/>
                    <a:pt x="23165" y="5382"/>
                    <a:pt x="23311" y="5526"/>
                  </a:cubicBezTo>
                  <a:cubicBezTo>
                    <a:pt x="23303" y="5563"/>
                    <a:pt x="23310" y="5600"/>
                    <a:pt x="23329" y="5633"/>
                  </a:cubicBezTo>
                  <a:cubicBezTo>
                    <a:pt x="20802" y="13382"/>
                    <a:pt x="20012" y="25233"/>
                    <a:pt x="28666" y="29551"/>
                  </a:cubicBezTo>
                  <a:cubicBezTo>
                    <a:pt x="28849" y="29640"/>
                    <a:pt x="29036" y="29728"/>
                    <a:pt x="29224" y="29809"/>
                  </a:cubicBezTo>
                  <a:lnTo>
                    <a:pt x="29222" y="29809"/>
                  </a:lnTo>
                  <a:cubicBezTo>
                    <a:pt x="27919" y="29984"/>
                    <a:pt x="26763" y="30859"/>
                    <a:pt x="25797" y="31683"/>
                  </a:cubicBezTo>
                  <a:cubicBezTo>
                    <a:pt x="25282" y="32122"/>
                    <a:pt x="24800" y="32597"/>
                    <a:pt x="24336" y="33092"/>
                  </a:cubicBezTo>
                  <a:cubicBezTo>
                    <a:pt x="23069" y="32245"/>
                    <a:pt x="22886" y="30691"/>
                    <a:pt x="22997" y="29280"/>
                  </a:cubicBezTo>
                  <a:cubicBezTo>
                    <a:pt x="23005" y="29152"/>
                    <a:pt x="22889" y="29066"/>
                    <a:pt x="22774" y="29066"/>
                  </a:cubicBezTo>
                  <a:cubicBezTo>
                    <a:pt x="22739" y="29066"/>
                    <a:pt x="22703" y="29074"/>
                    <a:pt x="22672" y="29092"/>
                  </a:cubicBezTo>
                  <a:cubicBezTo>
                    <a:pt x="22147" y="29399"/>
                    <a:pt x="21629" y="29536"/>
                    <a:pt x="21092" y="29536"/>
                  </a:cubicBezTo>
                  <a:cubicBezTo>
                    <a:pt x="20818" y="29536"/>
                    <a:pt x="20539" y="29500"/>
                    <a:pt x="20252" y="29433"/>
                  </a:cubicBezTo>
                  <a:cubicBezTo>
                    <a:pt x="21042" y="27733"/>
                    <a:pt x="20962" y="25784"/>
                    <a:pt x="20697" y="23961"/>
                  </a:cubicBezTo>
                  <a:cubicBezTo>
                    <a:pt x="20336" y="21475"/>
                    <a:pt x="19634" y="19048"/>
                    <a:pt x="19338" y="16550"/>
                  </a:cubicBezTo>
                  <a:cubicBezTo>
                    <a:pt x="19105" y="14562"/>
                    <a:pt x="19430" y="12474"/>
                    <a:pt x="19855" y="10536"/>
                  </a:cubicBezTo>
                  <a:cubicBezTo>
                    <a:pt x="20292" y="8534"/>
                    <a:pt x="21080" y="6231"/>
                    <a:pt x="22899" y="5078"/>
                  </a:cubicBezTo>
                  <a:close/>
                  <a:moveTo>
                    <a:pt x="39484" y="30781"/>
                  </a:moveTo>
                  <a:lnTo>
                    <a:pt x="39484" y="30781"/>
                  </a:lnTo>
                  <a:cubicBezTo>
                    <a:pt x="39525" y="32561"/>
                    <a:pt x="38443" y="33675"/>
                    <a:pt x="36660" y="33723"/>
                  </a:cubicBezTo>
                  <a:lnTo>
                    <a:pt x="36660" y="33724"/>
                  </a:lnTo>
                  <a:cubicBezTo>
                    <a:pt x="36628" y="33725"/>
                    <a:pt x="36595" y="33725"/>
                    <a:pt x="36563" y="33725"/>
                  </a:cubicBezTo>
                  <a:cubicBezTo>
                    <a:pt x="35023" y="33725"/>
                    <a:pt x="33582" y="32703"/>
                    <a:pt x="33953" y="31029"/>
                  </a:cubicBezTo>
                  <a:cubicBezTo>
                    <a:pt x="33956" y="31004"/>
                    <a:pt x="33954" y="30979"/>
                    <a:pt x="33946" y="30956"/>
                  </a:cubicBezTo>
                  <a:lnTo>
                    <a:pt x="33946" y="30956"/>
                  </a:lnTo>
                  <a:cubicBezTo>
                    <a:pt x="34595" y="31015"/>
                    <a:pt x="35249" y="31042"/>
                    <a:pt x="35899" y="31042"/>
                  </a:cubicBezTo>
                  <a:cubicBezTo>
                    <a:pt x="36980" y="31042"/>
                    <a:pt x="38051" y="30967"/>
                    <a:pt x="39080" y="30837"/>
                  </a:cubicBezTo>
                  <a:cubicBezTo>
                    <a:pt x="39214" y="30821"/>
                    <a:pt x="39350" y="30798"/>
                    <a:pt x="39484" y="30781"/>
                  </a:cubicBezTo>
                  <a:close/>
                  <a:moveTo>
                    <a:pt x="37953" y="408"/>
                  </a:moveTo>
                  <a:cubicBezTo>
                    <a:pt x="42222" y="408"/>
                    <a:pt x="47795" y="1578"/>
                    <a:pt x="48263" y="6585"/>
                  </a:cubicBezTo>
                  <a:cubicBezTo>
                    <a:pt x="48274" y="6710"/>
                    <a:pt x="48377" y="6775"/>
                    <a:pt x="48475" y="6775"/>
                  </a:cubicBezTo>
                  <a:cubicBezTo>
                    <a:pt x="48572" y="6775"/>
                    <a:pt x="48663" y="6713"/>
                    <a:pt x="48658" y="6585"/>
                  </a:cubicBezTo>
                  <a:cubicBezTo>
                    <a:pt x="48657" y="6568"/>
                    <a:pt x="48655" y="6551"/>
                    <a:pt x="48653" y="6534"/>
                  </a:cubicBezTo>
                  <a:cubicBezTo>
                    <a:pt x="48658" y="6531"/>
                    <a:pt x="48660" y="6531"/>
                    <a:pt x="48664" y="6528"/>
                  </a:cubicBezTo>
                  <a:cubicBezTo>
                    <a:pt x="49243" y="6129"/>
                    <a:pt x="49779" y="5953"/>
                    <a:pt x="50273" y="5953"/>
                  </a:cubicBezTo>
                  <a:cubicBezTo>
                    <a:pt x="53349" y="5953"/>
                    <a:pt x="54799" y="12771"/>
                    <a:pt x="54971" y="15079"/>
                  </a:cubicBezTo>
                  <a:cubicBezTo>
                    <a:pt x="55218" y="18403"/>
                    <a:pt x="53257" y="21465"/>
                    <a:pt x="52606" y="24639"/>
                  </a:cubicBezTo>
                  <a:cubicBezTo>
                    <a:pt x="52353" y="25881"/>
                    <a:pt x="52495" y="26828"/>
                    <a:pt x="52847" y="28024"/>
                  </a:cubicBezTo>
                  <a:cubicBezTo>
                    <a:pt x="52982" y="28486"/>
                    <a:pt x="53132" y="28943"/>
                    <a:pt x="53272" y="29402"/>
                  </a:cubicBezTo>
                  <a:cubicBezTo>
                    <a:pt x="53379" y="29747"/>
                    <a:pt x="53076" y="29940"/>
                    <a:pt x="52769" y="30172"/>
                  </a:cubicBezTo>
                  <a:cubicBezTo>
                    <a:pt x="52514" y="30364"/>
                    <a:pt x="52225" y="30450"/>
                    <a:pt x="51935" y="30450"/>
                  </a:cubicBezTo>
                  <a:cubicBezTo>
                    <a:pt x="51544" y="30450"/>
                    <a:pt x="51153" y="30294"/>
                    <a:pt x="50843" y="30033"/>
                  </a:cubicBezTo>
                  <a:cubicBezTo>
                    <a:pt x="50798" y="29995"/>
                    <a:pt x="50747" y="29978"/>
                    <a:pt x="50698" y="29978"/>
                  </a:cubicBezTo>
                  <a:cubicBezTo>
                    <a:pt x="50598" y="29978"/>
                    <a:pt x="50507" y="30053"/>
                    <a:pt x="50498" y="30177"/>
                  </a:cubicBezTo>
                  <a:cubicBezTo>
                    <a:pt x="50378" y="31686"/>
                    <a:pt x="50491" y="33769"/>
                    <a:pt x="48675" y="34134"/>
                  </a:cubicBezTo>
                  <a:cubicBezTo>
                    <a:pt x="48478" y="33936"/>
                    <a:pt x="48281" y="33734"/>
                    <a:pt x="48090" y="33520"/>
                  </a:cubicBezTo>
                  <a:cubicBezTo>
                    <a:pt x="46919" y="32208"/>
                    <a:pt x="45511" y="30190"/>
                    <a:pt x="43686" y="29682"/>
                  </a:cubicBezTo>
                  <a:cubicBezTo>
                    <a:pt x="45445" y="28974"/>
                    <a:pt x="47051" y="27932"/>
                    <a:pt x="48176" y="26439"/>
                  </a:cubicBezTo>
                  <a:cubicBezTo>
                    <a:pt x="49293" y="24952"/>
                    <a:pt x="49772" y="23217"/>
                    <a:pt x="49696" y="21366"/>
                  </a:cubicBezTo>
                  <a:cubicBezTo>
                    <a:pt x="49674" y="21363"/>
                    <a:pt x="49664" y="21335"/>
                    <a:pt x="49680" y="21318"/>
                  </a:cubicBezTo>
                  <a:cubicBezTo>
                    <a:pt x="49686" y="21311"/>
                    <a:pt x="49694" y="21308"/>
                    <a:pt x="49701" y="21308"/>
                  </a:cubicBezTo>
                  <a:cubicBezTo>
                    <a:pt x="49714" y="21308"/>
                    <a:pt x="49726" y="21316"/>
                    <a:pt x="49729" y="21330"/>
                  </a:cubicBezTo>
                  <a:cubicBezTo>
                    <a:pt x="49850" y="21344"/>
                    <a:pt x="49970" y="21350"/>
                    <a:pt x="50086" y="21350"/>
                  </a:cubicBezTo>
                  <a:cubicBezTo>
                    <a:pt x="51591" y="21350"/>
                    <a:pt x="52704" y="20262"/>
                    <a:pt x="52648" y="18670"/>
                  </a:cubicBezTo>
                  <a:cubicBezTo>
                    <a:pt x="52608" y="17536"/>
                    <a:pt x="51738" y="16356"/>
                    <a:pt x="50612" y="16356"/>
                  </a:cubicBezTo>
                  <a:cubicBezTo>
                    <a:pt x="50419" y="16356"/>
                    <a:pt x="50219" y="16390"/>
                    <a:pt x="50014" y="16466"/>
                  </a:cubicBezTo>
                  <a:cubicBezTo>
                    <a:pt x="49990" y="16414"/>
                    <a:pt x="49943" y="16377"/>
                    <a:pt x="49867" y="16363"/>
                  </a:cubicBezTo>
                  <a:cubicBezTo>
                    <a:pt x="47307" y="15960"/>
                    <a:pt x="46953" y="12820"/>
                    <a:pt x="47844" y="10842"/>
                  </a:cubicBezTo>
                  <a:cubicBezTo>
                    <a:pt x="47898" y="10724"/>
                    <a:pt x="47800" y="10616"/>
                    <a:pt x="47701" y="10616"/>
                  </a:cubicBezTo>
                  <a:cubicBezTo>
                    <a:pt x="47697" y="10616"/>
                    <a:pt x="47694" y="10616"/>
                    <a:pt x="47690" y="10616"/>
                  </a:cubicBezTo>
                  <a:cubicBezTo>
                    <a:pt x="47685" y="10551"/>
                    <a:pt x="47627" y="10487"/>
                    <a:pt x="47562" y="10487"/>
                  </a:cubicBezTo>
                  <a:cubicBezTo>
                    <a:pt x="47542" y="10487"/>
                    <a:pt x="47522" y="10493"/>
                    <a:pt x="47502" y="10507"/>
                  </a:cubicBezTo>
                  <a:cubicBezTo>
                    <a:pt x="45798" y="11696"/>
                    <a:pt x="43779" y="12121"/>
                    <a:pt x="41712" y="12121"/>
                  </a:cubicBezTo>
                  <a:cubicBezTo>
                    <a:pt x="39472" y="12121"/>
                    <a:pt x="37175" y="11621"/>
                    <a:pt x="35158" y="11051"/>
                  </a:cubicBezTo>
                  <a:cubicBezTo>
                    <a:pt x="31108" y="9903"/>
                    <a:pt x="26971" y="8050"/>
                    <a:pt x="23678" y="5390"/>
                  </a:cubicBezTo>
                  <a:cubicBezTo>
                    <a:pt x="23649" y="5367"/>
                    <a:pt x="23614" y="5351"/>
                    <a:pt x="23579" y="5345"/>
                  </a:cubicBezTo>
                  <a:cubicBezTo>
                    <a:pt x="22786" y="4372"/>
                    <a:pt x="22090" y="3418"/>
                    <a:pt x="21832" y="2166"/>
                  </a:cubicBezTo>
                  <a:lnTo>
                    <a:pt x="21832" y="2166"/>
                  </a:lnTo>
                  <a:cubicBezTo>
                    <a:pt x="22873" y="2742"/>
                    <a:pt x="23967" y="2962"/>
                    <a:pt x="25080" y="2962"/>
                  </a:cubicBezTo>
                  <a:cubicBezTo>
                    <a:pt x="26389" y="2962"/>
                    <a:pt x="27723" y="2658"/>
                    <a:pt x="29025" y="2271"/>
                  </a:cubicBezTo>
                  <a:cubicBezTo>
                    <a:pt x="31756" y="1459"/>
                    <a:pt x="34289" y="518"/>
                    <a:pt x="37166" y="421"/>
                  </a:cubicBezTo>
                  <a:cubicBezTo>
                    <a:pt x="37422" y="412"/>
                    <a:pt x="37685" y="408"/>
                    <a:pt x="37953" y="408"/>
                  </a:cubicBezTo>
                  <a:close/>
                  <a:moveTo>
                    <a:pt x="61626" y="32938"/>
                  </a:moveTo>
                  <a:cubicBezTo>
                    <a:pt x="61959" y="32938"/>
                    <a:pt x="62289" y="32964"/>
                    <a:pt x="62627" y="32991"/>
                  </a:cubicBezTo>
                  <a:cubicBezTo>
                    <a:pt x="62619" y="33079"/>
                    <a:pt x="62683" y="33156"/>
                    <a:pt x="62769" y="33172"/>
                  </a:cubicBezTo>
                  <a:cubicBezTo>
                    <a:pt x="62771" y="33222"/>
                    <a:pt x="62780" y="33273"/>
                    <a:pt x="62784" y="33325"/>
                  </a:cubicBezTo>
                  <a:cubicBezTo>
                    <a:pt x="62796" y="33466"/>
                    <a:pt x="62804" y="33607"/>
                    <a:pt x="62814" y="33751"/>
                  </a:cubicBezTo>
                  <a:cubicBezTo>
                    <a:pt x="62693" y="33852"/>
                    <a:pt x="62740" y="34091"/>
                    <a:pt x="62944" y="34111"/>
                  </a:cubicBezTo>
                  <a:cubicBezTo>
                    <a:pt x="63181" y="34138"/>
                    <a:pt x="63405" y="34207"/>
                    <a:pt x="63638" y="34243"/>
                  </a:cubicBezTo>
                  <a:cubicBezTo>
                    <a:pt x="63653" y="34517"/>
                    <a:pt x="63689" y="34789"/>
                    <a:pt x="63714" y="35063"/>
                  </a:cubicBezTo>
                  <a:cubicBezTo>
                    <a:pt x="63203" y="35125"/>
                    <a:pt x="62704" y="35155"/>
                    <a:pt x="62210" y="35155"/>
                  </a:cubicBezTo>
                  <a:cubicBezTo>
                    <a:pt x="61231" y="35155"/>
                    <a:pt x="60272" y="35037"/>
                    <a:pt x="59275" y="34814"/>
                  </a:cubicBezTo>
                  <a:cubicBezTo>
                    <a:pt x="59444" y="34232"/>
                    <a:pt x="59738" y="33792"/>
                    <a:pt x="60368" y="33792"/>
                  </a:cubicBezTo>
                  <a:cubicBezTo>
                    <a:pt x="60380" y="33792"/>
                    <a:pt x="60392" y="33792"/>
                    <a:pt x="60404" y="33793"/>
                  </a:cubicBezTo>
                  <a:cubicBezTo>
                    <a:pt x="60409" y="33793"/>
                    <a:pt x="60413" y="33793"/>
                    <a:pt x="60418" y="33793"/>
                  </a:cubicBezTo>
                  <a:cubicBezTo>
                    <a:pt x="60464" y="33793"/>
                    <a:pt x="60509" y="33773"/>
                    <a:pt x="60540" y="33737"/>
                  </a:cubicBezTo>
                  <a:cubicBezTo>
                    <a:pt x="60545" y="33737"/>
                    <a:pt x="60550" y="33738"/>
                    <a:pt x="60555" y="33738"/>
                  </a:cubicBezTo>
                  <a:cubicBezTo>
                    <a:pt x="60597" y="33738"/>
                    <a:pt x="60638" y="33718"/>
                    <a:pt x="60664" y="33683"/>
                  </a:cubicBezTo>
                  <a:cubicBezTo>
                    <a:pt x="60677" y="33690"/>
                    <a:pt x="60691" y="33694"/>
                    <a:pt x="60705" y="33694"/>
                  </a:cubicBezTo>
                  <a:cubicBezTo>
                    <a:pt x="60746" y="33694"/>
                    <a:pt x="60786" y="33665"/>
                    <a:pt x="60791" y="33609"/>
                  </a:cubicBezTo>
                  <a:cubicBezTo>
                    <a:pt x="60806" y="33466"/>
                    <a:pt x="60843" y="33339"/>
                    <a:pt x="60878" y="33199"/>
                  </a:cubicBezTo>
                  <a:cubicBezTo>
                    <a:pt x="60901" y="33117"/>
                    <a:pt x="60938" y="33051"/>
                    <a:pt x="60961" y="32978"/>
                  </a:cubicBezTo>
                  <a:cubicBezTo>
                    <a:pt x="61187" y="32949"/>
                    <a:pt x="61407" y="32938"/>
                    <a:pt x="61626" y="32938"/>
                  </a:cubicBezTo>
                  <a:close/>
                  <a:moveTo>
                    <a:pt x="63772" y="36212"/>
                  </a:moveTo>
                  <a:cubicBezTo>
                    <a:pt x="63792" y="36212"/>
                    <a:pt x="63812" y="36212"/>
                    <a:pt x="63832" y="36213"/>
                  </a:cubicBezTo>
                  <a:cubicBezTo>
                    <a:pt x="64379" y="36243"/>
                    <a:pt x="64489" y="36691"/>
                    <a:pt x="64388" y="37112"/>
                  </a:cubicBezTo>
                  <a:cubicBezTo>
                    <a:pt x="64171" y="36956"/>
                    <a:pt x="63901" y="36897"/>
                    <a:pt x="63633" y="36897"/>
                  </a:cubicBezTo>
                  <a:cubicBezTo>
                    <a:pt x="63508" y="36897"/>
                    <a:pt x="63384" y="36910"/>
                    <a:pt x="63266" y="36932"/>
                  </a:cubicBezTo>
                  <a:cubicBezTo>
                    <a:pt x="63100" y="36961"/>
                    <a:pt x="62943" y="37024"/>
                    <a:pt x="62802" y="37115"/>
                  </a:cubicBezTo>
                  <a:cubicBezTo>
                    <a:pt x="62913" y="36619"/>
                    <a:pt x="63233" y="36212"/>
                    <a:pt x="63772" y="36212"/>
                  </a:cubicBezTo>
                  <a:close/>
                  <a:moveTo>
                    <a:pt x="63610" y="37252"/>
                  </a:moveTo>
                  <a:cubicBezTo>
                    <a:pt x="63819" y="37252"/>
                    <a:pt x="64025" y="37311"/>
                    <a:pt x="64204" y="37426"/>
                  </a:cubicBezTo>
                  <a:cubicBezTo>
                    <a:pt x="64226" y="37440"/>
                    <a:pt x="64246" y="37456"/>
                    <a:pt x="64264" y="37473"/>
                  </a:cubicBezTo>
                  <a:cubicBezTo>
                    <a:pt x="64258" y="37564"/>
                    <a:pt x="64326" y="37640"/>
                    <a:pt x="64406" y="37661"/>
                  </a:cubicBezTo>
                  <a:cubicBezTo>
                    <a:pt x="64448" y="37751"/>
                    <a:pt x="64475" y="37848"/>
                    <a:pt x="64509" y="37941"/>
                  </a:cubicBezTo>
                  <a:cubicBezTo>
                    <a:pt x="64374" y="37900"/>
                    <a:pt x="64227" y="37884"/>
                    <a:pt x="64081" y="37884"/>
                  </a:cubicBezTo>
                  <a:cubicBezTo>
                    <a:pt x="63893" y="37884"/>
                    <a:pt x="63707" y="37911"/>
                    <a:pt x="63554" y="37948"/>
                  </a:cubicBezTo>
                  <a:cubicBezTo>
                    <a:pt x="63304" y="38006"/>
                    <a:pt x="63053" y="38100"/>
                    <a:pt x="62851" y="38264"/>
                  </a:cubicBezTo>
                  <a:cubicBezTo>
                    <a:pt x="62477" y="37753"/>
                    <a:pt x="62866" y="37370"/>
                    <a:pt x="63418" y="37269"/>
                  </a:cubicBezTo>
                  <a:cubicBezTo>
                    <a:pt x="63482" y="37258"/>
                    <a:pt x="63546" y="37252"/>
                    <a:pt x="63610" y="37252"/>
                  </a:cubicBezTo>
                  <a:close/>
                  <a:moveTo>
                    <a:pt x="64074" y="38281"/>
                  </a:moveTo>
                  <a:cubicBezTo>
                    <a:pt x="64315" y="38281"/>
                    <a:pt x="64559" y="38339"/>
                    <a:pt x="64614" y="38552"/>
                  </a:cubicBezTo>
                  <a:cubicBezTo>
                    <a:pt x="64679" y="38812"/>
                    <a:pt x="64325" y="39059"/>
                    <a:pt x="64128" y="39162"/>
                  </a:cubicBezTo>
                  <a:cubicBezTo>
                    <a:pt x="63939" y="39260"/>
                    <a:pt x="63740" y="39298"/>
                    <a:pt x="63540" y="39298"/>
                  </a:cubicBezTo>
                  <a:cubicBezTo>
                    <a:pt x="63300" y="39298"/>
                    <a:pt x="63058" y="39244"/>
                    <a:pt x="62825" y="39174"/>
                  </a:cubicBezTo>
                  <a:cubicBezTo>
                    <a:pt x="62843" y="38957"/>
                    <a:pt x="62885" y="38742"/>
                    <a:pt x="63046" y="38581"/>
                  </a:cubicBezTo>
                  <a:cubicBezTo>
                    <a:pt x="63201" y="38424"/>
                    <a:pt x="63451" y="38375"/>
                    <a:pt x="63659" y="38328"/>
                  </a:cubicBezTo>
                  <a:cubicBezTo>
                    <a:pt x="63760" y="38306"/>
                    <a:pt x="63916" y="38281"/>
                    <a:pt x="64074" y="38281"/>
                  </a:cubicBezTo>
                  <a:close/>
                  <a:moveTo>
                    <a:pt x="59201" y="35108"/>
                  </a:moveTo>
                  <a:cubicBezTo>
                    <a:pt x="60164" y="35433"/>
                    <a:pt x="61193" y="35623"/>
                    <a:pt x="62218" y="35623"/>
                  </a:cubicBezTo>
                  <a:cubicBezTo>
                    <a:pt x="62728" y="35623"/>
                    <a:pt x="63238" y="35576"/>
                    <a:pt x="63737" y="35475"/>
                  </a:cubicBezTo>
                  <a:lnTo>
                    <a:pt x="63737" y="35475"/>
                  </a:lnTo>
                  <a:cubicBezTo>
                    <a:pt x="63740" y="35606"/>
                    <a:pt x="63734" y="35737"/>
                    <a:pt x="63721" y="35867"/>
                  </a:cubicBezTo>
                  <a:cubicBezTo>
                    <a:pt x="63026" y="35878"/>
                    <a:pt x="62547" y="36503"/>
                    <a:pt x="62507" y="37193"/>
                  </a:cubicBezTo>
                  <a:cubicBezTo>
                    <a:pt x="62502" y="37249"/>
                    <a:pt x="62534" y="37287"/>
                    <a:pt x="62576" y="37310"/>
                  </a:cubicBezTo>
                  <a:cubicBezTo>
                    <a:pt x="62307" y="37622"/>
                    <a:pt x="62281" y="38066"/>
                    <a:pt x="62674" y="38441"/>
                  </a:cubicBezTo>
                  <a:cubicBezTo>
                    <a:pt x="62504" y="38678"/>
                    <a:pt x="62462" y="38995"/>
                    <a:pt x="62471" y="39283"/>
                  </a:cubicBezTo>
                  <a:cubicBezTo>
                    <a:pt x="62473" y="39390"/>
                    <a:pt x="62549" y="39444"/>
                    <a:pt x="62629" y="39448"/>
                  </a:cubicBezTo>
                  <a:cubicBezTo>
                    <a:pt x="62921" y="39605"/>
                    <a:pt x="63246" y="39687"/>
                    <a:pt x="63576" y="39687"/>
                  </a:cubicBezTo>
                  <a:cubicBezTo>
                    <a:pt x="63604" y="39687"/>
                    <a:pt x="63632" y="39686"/>
                    <a:pt x="63660" y="39685"/>
                  </a:cubicBezTo>
                  <a:lnTo>
                    <a:pt x="63660" y="39685"/>
                  </a:lnTo>
                  <a:cubicBezTo>
                    <a:pt x="63657" y="39730"/>
                    <a:pt x="63653" y="39775"/>
                    <a:pt x="63651" y="39819"/>
                  </a:cubicBezTo>
                  <a:cubicBezTo>
                    <a:pt x="63626" y="39824"/>
                    <a:pt x="63602" y="39832"/>
                    <a:pt x="63581" y="39846"/>
                  </a:cubicBezTo>
                  <a:cubicBezTo>
                    <a:pt x="63098" y="40160"/>
                    <a:pt x="62536" y="40287"/>
                    <a:pt x="61954" y="40287"/>
                  </a:cubicBezTo>
                  <a:cubicBezTo>
                    <a:pt x="60921" y="40287"/>
                    <a:pt x="59826" y="39887"/>
                    <a:pt x="59004" y="39421"/>
                  </a:cubicBezTo>
                  <a:cubicBezTo>
                    <a:pt x="58977" y="39404"/>
                    <a:pt x="58947" y="39396"/>
                    <a:pt x="58916" y="39396"/>
                  </a:cubicBezTo>
                  <a:cubicBezTo>
                    <a:pt x="58885" y="39396"/>
                    <a:pt x="58853" y="39405"/>
                    <a:pt x="58825" y="39423"/>
                  </a:cubicBezTo>
                  <a:cubicBezTo>
                    <a:pt x="58843" y="39162"/>
                    <a:pt x="58865" y="38902"/>
                    <a:pt x="58874" y="38641"/>
                  </a:cubicBezTo>
                  <a:cubicBezTo>
                    <a:pt x="59490" y="38494"/>
                    <a:pt x="60023" y="38075"/>
                    <a:pt x="59354" y="37515"/>
                  </a:cubicBezTo>
                  <a:cubicBezTo>
                    <a:pt x="59181" y="37372"/>
                    <a:pt x="58981" y="37269"/>
                    <a:pt x="58767" y="37195"/>
                  </a:cubicBezTo>
                  <a:cubicBezTo>
                    <a:pt x="59014" y="36691"/>
                    <a:pt x="59045" y="35835"/>
                    <a:pt x="59201" y="35108"/>
                  </a:cubicBezTo>
                  <a:close/>
                  <a:moveTo>
                    <a:pt x="43204" y="29865"/>
                  </a:moveTo>
                  <a:cubicBezTo>
                    <a:pt x="45345" y="30171"/>
                    <a:pt x="46888" y="32774"/>
                    <a:pt x="48293" y="34312"/>
                  </a:cubicBezTo>
                  <a:cubicBezTo>
                    <a:pt x="48261" y="34420"/>
                    <a:pt x="48307" y="34545"/>
                    <a:pt x="48435" y="34545"/>
                  </a:cubicBezTo>
                  <a:cubicBezTo>
                    <a:pt x="48443" y="34545"/>
                    <a:pt x="48452" y="34545"/>
                    <a:pt x="48460" y="34544"/>
                  </a:cubicBezTo>
                  <a:cubicBezTo>
                    <a:pt x="48474" y="34540"/>
                    <a:pt x="48487" y="34538"/>
                    <a:pt x="48503" y="34536"/>
                  </a:cubicBezTo>
                  <a:cubicBezTo>
                    <a:pt x="50261" y="36342"/>
                    <a:pt x="52660" y="37560"/>
                    <a:pt x="55132" y="37963"/>
                  </a:cubicBezTo>
                  <a:cubicBezTo>
                    <a:pt x="55142" y="37965"/>
                    <a:pt x="55153" y="37966"/>
                    <a:pt x="55164" y="37966"/>
                  </a:cubicBezTo>
                  <a:cubicBezTo>
                    <a:pt x="55220" y="37966"/>
                    <a:pt x="55274" y="37941"/>
                    <a:pt x="55309" y="37896"/>
                  </a:cubicBezTo>
                  <a:cubicBezTo>
                    <a:pt x="55415" y="37917"/>
                    <a:pt x="55521" y="37931"/>
                    <a:pt x="55630" y="37938"/>
                  </a:cubicBezTo>
                  <a:cubicBezTo>
                    <a:pt x="55597" y="38641"/>
                    <a:pt x="55571" y="39345"/>
                    <a:pt x="55533" y="40048"/>
                  </a:cubicBezTo>
                  <a:cubicBezTo>
                    <a:pt x="55506" y="40515"/>
                    <a:pt x="55443" y="40977"/>
                    <a:pt x="55362" y="41436"/>
                  </a:cubicBezTo>
                  <a:cubicBezTo>
                    <a:pt x="55349" y="41509"/>
                    <a:pt x="55310" y="41534"/>
                    <a:pt x="55260" y="41534"/>
                  </a:cubicBezTo>
                  <a:cubicBezTo>
                    <a:pt x="55152" y="41534"/>
                    <a:pt x="54988" y="41418"/>
                    <a:pt x="54892" y="41383"/>
                  </a:cubicBezTo>
                  <a:cubicBezTo>
                    <a:pt x="53764" y="40968"/>
                    <a:pt x="52592" y="40668"/>
                    <a:pt x="51439" y="40335"/>
                  </a:cubicBezTo>
                  <a:cubicBezTo>
                    <a:pt x="49146" y="39677"/>
                    <a:pt x="46783" y="39022"/>
                    <a:pt x="44994" y="37374"/>
                  </a:cubicBezTo>
                  <a:cubicBezTo>
                    <a:pt x="44964" y="37347"/>
                    <a:pt x="44926" y="37332"/>
                    <a:pt x="44887" y="37332"/>
                  </a:cubicBezTo>
                  <a:cubicBezTo>
                    <a:pt x="44876" y="37332"/>
                    <a:pt x="44864" y="37334"/>
                    <a:pt x="44852" y="37337"/>
                  </a:cubicBezTo>
                  <a:cubicBezTo>
                    <a:pt x="44759" y="36995"/>
                    <a:pt x="44662" y="36655"/>
                    <a:pt x="44561" y="36315"/>
                  </a:cubicBezTo>
                  <a:cubicBezTo>
                    <a:pt x="44550" y="36280"/>
                    <a:pt x="44530" y="36247"/>
                    <a:pt x="44503" y="36223"/>
                  </a:cubicBezTo>
                  <a:cubicBezTo>
                    <a:pt x="44386" y="35806"/>
                    <a:pt x="44263" y="35392"/>
                    <a:pt x="44129" y="34982"/>
                  </a:cubicBezTo>
                  <a:cubicBezTo>
                    <a:pt x="43593" y="33352"/>
                    <a:pt x="42812" y="31498"/>
                    <a:pt x="41410" y="30422"/>
                  </a:cubicBezTo>
                  <a:cubicBezTo>
                    <a:pt x="41401" y="30417"/>
                    <a:pt x="41393" y="30414"/>
                    <a:pt x="41383" y="30411"/>
                  </a:cubicBezTo>
                  <a:cubicBezTo>
                    <a:pt x="42000" y="30263"/>
                    <a:pt x="42607" y="30080"/>
                    <a:pt x="43204" y="29865"/>
                  </a:cubicBezTo>
                  <a:close/>
                  <a:moveTo>
                    <a:pt x="58804" y="39730"/>
                  </a:moveTo>
                  <a:lnTo>
                    <a:pt x="58804" y="39730"/>
                  </a:lnTo>
                  <a:cubicBezTo>
                    <a:pt x="58809" y="39732"/>
                    <a:pt x="58812" y="39737"/>
                    <a:pt x="58818" y="39741"/>
                  </a:cubicBezTo>
                  <a:cubicBezTo>
                    <a:pt x="59685" y="40274"/>
                    <a:pt x="60872" y="40709"/>
                    <a:pt x="61993" y="40709"/>
                  </a:cubicBezTo>
                  <a:cubicBezTo>
                    <a:pt x="62558" y="40709"/>
                    <a:pt x="63107" y="40599"/>
                    <a:pt x="63589" y="40334"/>
                  </a:cubicBezTo>
                  <a:lnTo>
                    <a:pt x="63589" y="40334"/>
                  </a:lnTo>
                  <a:cubicBezTo>
                    <a:pt x="63515" y="40733"/>
                    <a:pt x="63371" y="41105"/>
                    <a:pt x="63062" y="41446"/>
                  </a:cubicBezTo>
                  <a:cubicBezTo>
                    <a:pt x="62692" y="41853"/>
                    <a:pt x="62170" y="41986"/>
                    <a:pt x="61631" y="41986"/>
                  </a:cubicBezTo>
                  <a:cubicBezTo>
                    <a:pt x="61173" y="41986"/>
                    <a:pt x="60704" y="41890"/>
                    <a:pt x="60308" y="41784"/>
                  </a:cubicBezTo>
                  <a:cubicBezTo>
                    <a:pt x="59607" y="41596"/>
                    <a:pt x="58901" y="41309"/>
                    <a:pt x="58816" y="40509"/>
                  </a:cubicBezTo>
                  <a:cubicBezTo>
                    <a:pt x="58789" y="40252"/>
                    <a:pt x="58791" y="39990"/>
                    <a:pt x="58804" y="39730"/>
                  </a:cubicBezTo>
                  <a:close/>
                  <a:moveTo>
                    <a:pt x="30752" y="30355"/>
                  </a:moveTo>
                  <a:cubicBezTo>
                    <a:pt x="31711" y="30639"/>
                    <a:pt x="32709" y="30830"/>
                    <a:pt x="33722" y="30933"/>
                  </a:cubicBezTo>
                  <a:cubicBezTo>
                    <a:pt x="33715" y="30942"/>
                    <a:pt x="33709" y="30951"/>
                    <a:pt x="33706" y="30962"/>
                  </a:cubicBezTo>
                  <a:cubicBezTo>
                    <a:pt x="33052" y="32926"/>
                    <a:pt x="34805" y="34035"/>
                    <a:pt x="36604" y="34035"/>
                  </a:cubicBezTo>
                  <a:cubicBezTo>
                    <a:pt x="38324" y="34035"/>
                    <a:pt x="40085" y="33021"/>
                    <a:pt x="39818" y="30771"/>
                  </a:cubicBezTo>
                  <a:cubicBezTo>
                    <a:pt x="39814" y="30757"/>
                    <a:pt x="39810" y="30744"/>
                    <a:pt x="39805" y="30731"/>
                  </a:cubicBezTo>
                  <a:cubicBezTo>
                    <a:pt x="40069" y="30689"/>
                    <a:pt x="40336" y="30639"/>
                    <a:pt x="40602" y="30586"/>
                  </a:cubicBezTo>
                  <a:cubicBezTo>
                    <a:pt x="40604" y="30588"/>
                    <a:pt x="40602" y="30590"/>
                    <a:pt x="40604" y="30594"/>
                  </a:cubicBezTo>
                  <a:cubicBezTo>
                    <a:pt x="41160" y="32042"/>
                    <a:pt x="41741" y="34113"/>
                    <a:pt x="40573" y="35426"/>
                  </a:cubicBezTo>
                  <a:cubicBezTo>
                    <a:pt x="40229" y="35812"/>
                    <a:pt x="39823" y="35966"/>
                    <a:pt x="39396" y="35966"/>
                  </a:cubicBezTo>
                  <a:cubicBezTo>
                    <a:pt x="38197" y="35966"/>
                    <a:pt x="36824" y="34757"/>
                    <a:pt x="36143" y="34057"/>
                  </a:cubicBezTo>
                  <a:cubicBezTo>
                    <a:pt x="36120" y="34034"/>
                    <a:pt x="36096" y="34025"/>
                    <a:pt x="36073" y="34025"/>
                  </a:cubicBezTo>
                  <a:cubicBezTo>
                    <a:pt x="36035" y="34025"/>
                    <a:pt x="36001" y="34048"/>
                    <a:pt x="35982" y="34081"/>
                  </a:cubicBezTo>
                  <a:cubicBezTo>
                    <a:pt x="35249" y="34653"/>
                    <a:pt x="34618" y="35327"/>
                    <a:pt x="33848" y="35856"/>
                  </a:cubicBezTo>
                  <a:cubicBezTo>
                    <a:pt x="33407" y="36158"/>
                    <a:pt x="32812" y="36376"/>
                    <a:pt x="32276" y="36376"/>
                  </a:cubicBezTo>
                  <a:cubicBezTo>
                    <a:pt x="31618" y="36376"/>
                    <a:pt x="31050" y="36047"/>
                    <a:pt x="30970" y="35143"/>
                  </a:cubicBezTo>
                  <a:cubicBezTo>
                    <a:pt x="30901" y="34353"/>
                    <a:pt x="31095" y="33524"/>
                    <a:pt x="31267" y="32760"/>
                  </a:cubicBezTo>
                  <a:cubicBezTo>
                    <a:pt x="31393" y="32202"/>
                    <a:pt x="31531" y="31282"/>
                    <a:pt x="31870" y="30806"/>
                  </a:cubicBezTo>
                  <a:cubicBezTo>
                    <a:pt x="31904" y="30758"/>
                    <a:pt x="31858" y="30706"/>
                    <a:pt x="31811" y="30706"/>
                  </a:cubicBezTo>
                  <a:cubicBezTo>
                    <a:pt x="31796" y="30706"/>
                    <a:pt x="31780" y="30712"/>
                    <a:pt x="31767" y="30725"/>
                  </a:cubicBezTo>
                  <a:cubicBezTo>
                    <a:pt x="31751" y="30740"/>
                    <a:pt x="31741" y="30760"/>
                    <a:pt x="31725" y="30777"/>
                  </a:cubicBezTo>
                  <a:cubicBezTo>
                    <a:pt x="31730" y="30704"/>
                    <a:pt x="31659" y="30647"/>
                    <a:pt x="31586" y="30647"/>
                  </a:cubicBezTo>
                  <a:cubicBezTo>
                    <a:pt x="31546" y="30647"/>
                    <a:pt x="31505" y="30664"/>
                    <a:pt x="31476" y="30705"/>
                  </a:cubicBezTo>
                  <a:cubicBezTo>
                    <a:pt x="29533" y="33354"/>
                    <a:pt x="29181" y="37220"/>
                    <a:pt x="29377" y="40390"/>
                  </a:cubicBezTo>
                  <a:cubicBezTo>
                    <a:pt x="29533" y="42876"/>
                    <a:pt x="30266" y="45752"/>
                    <a:pt x="32264" y="47329"/>
                  </a:cubicBezTo>
                  <a:cubicBezTo>
                    <a:pt x="31080" y="46775"/>
                    <a:pt x="29784" y="46252"/>
                    <a:pt x="28845" y="45333"/>
                  </a:cubicBezTo>
                  <a:cubicBezTo>
                    <a:pt x="27895" y="44404"/>
                    <a:pt x="28300" y="42865"/>
                    <a:pt x="28518" y="41730"/>
                  </a:cubicBezTo>
                  <a:cubicBezTo>
                    <a:pt x="28548" y="41572"/>
                    <a:pt x="28441" y="41455"/>
                    <a:pt x="28295" y="41455"/>
                  </a:cubicBezTo>
                  <a:cubicBezTo>
                    <a:pt x="28279" y="41455"/>
                    <a:pt x="28263" y="41456"/>
                    <a:pt x="28246" y="41459"/>
                  </a:cubicBezTo>
                  <a:cubicBezTo>
                    <a:pt x="28035" y="41494"/>
                    <a:pt x="27828" y="41506"/>
                    <a:pt x="27621" y="41506"/>
                  </a:cubicBezTo>
                  <a:cubicBezTo>
                    <a:pt x="27338" y="41506"/>
                    <a:pt x="27057" y="41483"/>
                    <a:pt x="26773" y="41465"/>
                  </a:cubicBezTo>
                  <a:cubicBezTo>
                    <a:pt x="27024" y="40126"/>
                    <a:pt x="27416" y="38773"/>
                    <a:pt x="27568" y="37412"/>
                  </a:cubicBezTo>
                  <a:cubicBezTo>
                    <a:pt x="27573" y="37404"/>
                    <a:pt x="27577" y="37397"/>
                    <a:pt x="27579" y="37387"/>
                  </a:cubicBezTo>
                  <a:cubicBezTo>
                    <a:pt x="28018" y="34805"/>
                    <a:pt x="29366" y="32619"/>
                    <a:pt x="30723" y="30429"/>
                  </a:cubicBezTo>
                  <a:cubicBezTo>
                    <a:pt x="30736" y="30406"/>
                    <a:pt x="30747" y="30381"/>
                    <a:pt x="30752" y="30355"/>
                  </a:cubicBezTo>
                  <a:close/>
                  <a:moveTo>
                    <a:pt x="41578" y="31249"/>
                  </a:moveTo>
                  <a:lnTo>
                    <a:pt x="41578" y="31249"/>
                  </a:lnTo>
                  <a:cubicBezTo>
                    <a:pt x="42767" y="32586"/>
                    <a:pt x="43439" y="34313"/>
                    <a:pt x="43961" y="36010"/>
                  </a:cubicBezTo>
                  <a:cubicBezTo>
                    <a:pt x="44264" y="36991"/>
                    <a:pt x="44476" y="38002"/>
                    <a:pt x="44635" y="39016"/>
                  </a:cubicBezTo>
                  <a:cubicBezTo>
                    <a:pt x="44718" y="39535"/>
                    <a:pt x="44763" y="40062"/>
                    <a:pt x="44792" y="40588"/>
                  </a:cubicBezTo>
                  <a:cubicBezTo>
                    <a:pt x="44819" y="41059"/>
                    <a:pt x="44418" y="40956"/>
                    <a:pt x="43982" y="40995"/>
                  </a:cubicBezTo>
                  <a:lnTo>
                    <a:pt x="43981" y="40995"/>
                  </a:lnTo>
                  <a:cubicBezTo>
                    <a:pt x="43844" y="41006"/>
                    <a:pt x="43768" y="41092"/>
                    <a:pt x="43753" y="41224"/>
                  </a:cubicBezTo>
                  <a:cubicBezTo>
                    <a:pt x="43415" y="43930"/>
                    <a:pt x="40963" y="46632"/>
                    <a:pt x="38239" y="47667"/>
                  </a:cubicBezTo>
                  <a:lnTo>
                    <a:pt x="38239" y="47667"/>
                  </a:lnTo>
                  <a:cubicBezTo>
                    <a:pt x="39404" y="46953"/>
                    <a:pt x="40367" y="45827"/>
                    <a:pt x="41001" y="44554"/>
                  </a:cubicBezTo>
                  <a:cubicBezTo>
                    <a:pt x="42532" y="41471"/>
                    <a:pt x="42779" y="37646"/>
                    <a:pt x="42342" y="34282"/>
                  </a:cubicBezTo>
                  <a:cubicBezTo>
                    <a:pt x="42209" y="33265"/>
                    <a:pt x="41997" y="32204"/>
                    <a:pt x="41578" y="31249"/>
                  </a:cubicBezTo>
                  <a:close/>
                  <a:moveTo>
                    <a:pt x="41282" y="31517"/>
                  </a:moveTo>
                  <a:lnTo>
                    <a:pt x="41282" y="31517"/>
                  </a:lnTo>
                  <a:cubicBezTo>
                    <a:pt x="42423" y="34073"/>
                    <a:pt x="42279" y="37443"/>
                    <a:pt x="41910" y="40056"/>
                  </a:cubicBezTo>
                  <a:cubicBezTo>
                    <a:pt x="41453" y="43302"/>
                    <a:pt x="40009" y="47367"/>
                    <a:pt x="36339" y="48005"/>
                  </a:cubicBezTo>
                  <a:cubicBezTo>
                    <a:pt x="36132" y="48040"/>
                    <a:pt x="35924" y="48063"/>
                    <a:pt x="35715" y="48074"/>
                  </a:cubicBezTo>
                  <a:cubicBezTo>
                    <a:pt x="34763" y="46017"/>
                    <a:pt x="35105" y="43622"/>
                    <a:pt x="35338" y="41418"/>
                  </a:cubicBezTo>
                  <a:cubicBezTo>
                    <a:pt x="35581" y="39123"/>
                    <a:pt x="36232" y="36668"/>
                    <a:pt x="36044" y="34355"/>
                  </a:cubicBezTo>
                  <a:cubicBezTo>
                    <a:pt x="36042" y="34342"/>
                    <a:pt x="36037" y="34332"/>
                    <a:pt x="36035" y="34322"/>
                  </a:cubicBezTo>
                  <a:cubicBezTo>
                    <a:pt x="36044" y="34310"/>
                    <a:pt x="36055" y="34297"/>
                    <a:pt x="36065" y="34285"/>
                  </a:cubicBezTo>
                  <a:cubicBezTo>
                    <a:pt x="36862" y="35189"/>
                    <a:pt x="38096" y="36259"/>
                    <a:pt x="39348" y="36259"/>
                  </a:cubicBezTo>
                  <a:cubicBezTo>
                    <a:pt x="39749" y="36259"/>
                    <a:pt x="40153" y="36149"/>
                    <a:pt x="40544" y="35889"/>
                  </a:cubicBezTo>
                  <a:cubicBezTo>
                    <a:pt x="41890" y="34995"/>
                    <a:pt x="41712" y="33029"/>
                    <a:pt x="41282" y="31517"/>
                  </a:cubicBezTo>
                  <a:close/>
                  <a:moveTo>
                    <a:pt x="31212" y="31677"/>
                  </a:moveTo>
                  <a:lnTo>
                    <a:pt x="31212" y="31677"/>
                  </a:lnTo>
                  <a:cubicBezTo>
                    <a:pt x="31040" y="32149"/>
                    <a:pt x="30948" y="32667"/>
                    <a:pt x="30845" y="33141"/>
                  </a:cubicBezTo>
                  <a:cubicBezTo>
                    <a:pt x="30704" y="33815"/>
                    <a:pt x="30343" y="35150"/>
                    <a:pt x="30771" y="35784"/>
                  </a:cubicBezTo>
                  <a:cubicBezTo>
                    <a:pt x="31225" y="36457"/>
                    <a:pt x="31781" y="36722"/>
                    <a:pt x="32368" y="36722"/>
                  </a:cubicBezTo>
                  <a:cubicBezTo>
                    <a:pt x="33568" y="36722"/>
                    <a:pt x="34900" y="35618"/>
                    <a:pt x="35763" y="34643"/>
                  </a:cubicBezTo>
                  <a:lnTo>
                    <a:pt x="35763" y="34643"/>
                  </a:lnTo>
                  <a:cubicBezTo>
                    <a:pt x="35489" y="37177"/>
                    <a:pt x="35074" y="39694"/>
                    <a:pt x="34833" y="42231"/>
                  </a:cubicBezTo>
                  <a:cubicBezTo>
                    <a:pt x="34703" y="43593"/>
                    <a:pt x="34615" y="44975"/>
                    <a:pt x="34750" y="46342"/>
                  </a:cubicBezTo>
                  <a:cubicBezTo>
                    <a:pt x="34800" y="46857"/>
                    <a:pt x="34884" y="47614"/>
                    <a:pt x="35232" y="48084"/>
                  </a:cubicBezTo>
                  <a:cubicBezTo>
                    <a:pt x="31792" y="47963"/>
                    <a:pt x="30177" y="44210"/>
                    <a:pt x="29813" y="41079"/>
                  </a:cubicBezTo>
                  <a:cubicBezTo>
                    <a:pt x="29467" y="38109"/>
                    <a:pt x="29756" y="34436"/>
                    <a:pt x="31212" y="31677"/>
                  </a:cubicBezTo>
                  <a:close/>
                  <a:moveTo>
                    <a:pt x="29609" y="29965"/>
                  </a:moveTo>
                  <a:cubicBezTo>
                    <a:pt x="29852" y="30062"/>
                    <a:pt x="30101" y="30149"/>
                    <a:pt x="30352" y="30232"/>
                  </a:cubicBezTo>
                  <a:lnTo>
                    <a:pt x="30351" y="30232"/>
                  </a:lnTo>
                  <a:cubicBezTo>
                    <a:pt x="29925" y="30441"/>
                    <a:pt x="29478" y="31325"/>
                    <a:pt x="29308" y="31589"/>
                  </a:cubicBezTo>
                  <a:cubicBezTo>
                    <a:pt x="29133" y="31865"/>
                    <a:pt x="28715" y="32384"/>
                    <a:pt x="28632" y="32812"/>
                  </a:cubicBezTo>
                  <a:cubicBezTo>
                    <a:pt x="28608" y="32859"/>
                    <a:pt x="28581" y="32904"/>
                    <a:pt x="28556" y="32950"/>
                  </a:cubicBezTo>
                  <a:cubicBezTo>
                    <a:pt x="28551" y="32958"/>
                    <a:pt x="28545" y="32965"/>
                    <a:pt x="28542" y="32973"/>
                  </a:cubicBezTo>
                  <a:cubicBezTo>
                    <a:pt x="28540" y="32977"/>
                    <a:pt x="28540" y="32980"/>
                    <a:pt x="28538" y="32985"/>
                  </a:cubicBezTo>
                  <a:cubicBezTo>
                    <a:pt x="28085" y="33813"/>
                    <a:pt x="27710" y="34682"/>
                    <a:pt x="27479" y="35576"/>
                  </a:cubicBezTo>
                  <a:cubicBezTo>
                    <a:pt x="26791" y="37201"/>
                    <a:pt x="26085" y="38823"/>
                    <a:pt x="25528" y="40496"/>
                  </a:cubicBezTo>
                  <a:cubicBezTo>
                    <a:pt x="23951" y="40532"/>
                    <a:pt x="22278" y="42796"/>
                    <a:pt x="21465" y="43817"/>
                  </a:cubicBezTo>
                  <a:cubicBezTo>
                    <a:pt x="20420" y="45131"/>
                    <a:pt x="19438" y="46581"/>
                    <a:pt x="18676" y="48103"/>
                  </a:cubicBezTo>
                  <a:cubicBezTo>
                    <a:pt x="18665" y="48097"/>
                    <a:pt x="18654" y="48091"/>
                    <a:pt x="18643" y="48085"/>
                  </a:cubicBezTo>
                  <a:cubicBezTo>
                    <a:pt x="18279" y="47949"/>
                    <a:pt x="17895" y="47879"/>
                    <a:pt x="17539" y="47720"/>
                  </a:cubicBezTo>
                  <a:cubicBezTo>
                    <a:pt x="17172" y="47559"/>
                    <a:pt x="16903" y="47282"/>
                    <a:pt x="16610" y="47024"/>
                  </a:cubicBezTo>
                  <a:cubicBezTo>
                    <a:pt x="17584" y="43605"/>
                    <a:pt x="19506" y="40359"/>
                    <a:pt x="21467" y="37436"/>
                  </a:cubicBezTo>
                  <a:cubicBezTo>
                    <a:pt x="23436" y="34503"/>
                    <a:pt x="26025" y="30971"/>
                    <a:pt x="29599" y="29970"/>
                  </a:cubicBezTo>
                  <a:cubicBezTo>
                    <a:pt x="29603" y="29970"/>
                    <a:pt x="29607" y="29969"/>
                    <a:pt x="29609" y="29965"/>
                  </a:cubicBezTo>
                  <a:close/>
                  <a:moveTo>
                    <a:pt x="16526" y="47313"/>
                  </a:moveTo>
                  <a:cubicBezTo>
                    <a:pt x="16878" y="47994"/>
                    <a:pt x="17796" y="48383"/>
                    <a:pt x="18526" y="48400"/>
                  </a:cubicBezTo>
                  <a:cubicBezTo>
                    <a:pt x="18393" y="48673"/>
                    <a:pt x="18269" y="48948"/>
                    <a:pt x="18152" y="49227"/>
                  </a:cubicBezTo>
                  <a:lnTo>
                    <a:pt x="18152" y="49227"/>
                  </a:lnTo>
                  <a:cubicBezTo>
                    <a:pt x="17854" y="49077"/>
                    <a:pt x="17526" y="48942"/>
                    <a:pt x="17272" y="48942"/>
                  </a:cubicBezTo>
                  <a:cubicBezTo>
                    <a:pt x="17172" y="48942"/>
                    <a:pt x="17084" y="48963"/>
                    <a:pt x="17015" y="49012"/>
                  </a:cubicBezTo>
                  <a:cubicBezTo>
                    <a:pt x="17008" y="49004"/>
                    <a:pt x="16985" y="48981"/>
                    <a:pt x="16981" y="48981"/>
                  </a:cubicBezTo>
                  <a:cubicBezTo>
                    <a:pt x="16979" y="48981"/>
                    <a:pt x="16980" y="48984"/>
                    <a:pt x="16986" y="48993"/>
                  </a:cubicBezTo>
                  <a:cubicBezTo>
                    <a:pt x="16957" y="48948"/>
                    <a:pt x="16926" y="48905"/>
                    <a:pt x="16891" y="48863"/>
                  </a:cubicBezTo>
                  <a:cubicBezTo>
                    <a:pt x="16909" y="48831"/>
                    <a:pt x="16928" y="48798"/>
                    <a:pt x="16943" y="48769"/>
                  </a:cubicBezTo>
                  <a:cubicBezTo>
                    <a:pt x="17009" y="48644"/>
                    <a:pt x="16910" y="48536"/>
                    <a:pt x="16804" y="48536"/>
                  </a:cubicBezTo>
                  <a:cubicBezTo>
                    <a:pt x="16757" y="48536"/>
                    <a:pt x="16708" y="48558"/>
                    <a:pt x="16672" y="48610"/>
                  </a:cubicBezTo>
                  <a:cubicBezTo>
                    <a:pt x="16627" y="48676"/>
                    <a:pt x="16582" y="48746"/>
                    <a:pt x="16540" y="48816"/>
                  </a:cubicBezTo>
                  <a:cubicBezTo>
                    <a:pt x="16509" y="48828"/>
                    <a:pt x="16487" y="48852"/>
                    <a:pt x="16477" y="48882"/>
                  </a:cubicBezTo>
                  <a:cubicBezTo>
                    <a:pt x="16477" y="48894"/>
                    <a:pt x="16479" y="48903"/>
                    <a:pt x="16479" y="48912"/>
                  </a:cubicBezTo>
                  <a:cubicBezTo>
                    <a:pt x="16310" y="49183"/>
                    <a:pt x="16134" y="49456"/>
                    <a:pt x="15879" y="49648"/>
                  </a:cubicBezTo>
                  <a:cubicBezTo>
                    <a:pt x="15778" y="49725"/>
                    <a:pt x="15674" y="49757"/>
                    <a:pt x="15569" y="49757"/>
                  </a:cubicBezTo>
                  <a:cubicBezTo>
                    <a:pt x="15287" y="49757"/>
                    <a:pt x="15006" y="49524"/>
                    <a:pt x="14793" y="49324"/>
                  </a:cubicBezTo>
                  <a:cubicBezTo>
                    <a:pt x="15165" y="48618"/>
                    <a:pt x="15612" y="47914"/>
                    <a:pt x="16220" y="47391"/>
                  </a:cubicBezTo>
                  <a:cubicBezTo>
                    <a:pt x="16243" y="47454"/>
                    <a:pt x="16309" y="47493"/>
                    <a:pt x="16373" y="47493"/>
                  </a:cubicBezTo>
                  <a:cubicBezTo>
                    <a:pt x="16431" y="47493"/>
                    <a:pt x="16487" y="47460"/>
                    <a:pt x="16506" y="47385"/>
                  </a:cubicBezTo>
                  <a:cubicBezTo>
                    <a:pt x="16512" y="47360"/>
                    <a:pt x="16522" y="47337"/>
                    <a:pt x="16526" y="47313"/>
                  </a:cubicBezTo>
                  <a:close/>
                  <a:moveTo>
                    <a:pt x="6713" y="44155"/>
                  </a:moveTo>
                  <a:cubicBezTo>
                    <a:pt x="6934" y="44155"/>
                    <a:pt x="7178" y="44278"/>
                    <a:pt x="7474" y="44413"/>
                  </a:cubicBezTo>
                  <a:cubicBezTo>
                    <a:pt x="8325" y="44798"/>
                    <a:pt x="9183" y="45172"/>
                    <a:pt x="10041" y="45548"/>
                  </a:cubicBezTo>
                  <a:cubicBezTo>
                    <a:pt x="11803" y="46321"/>
                    <a:pt x="13550" y="47113"/>
                    <a:pt x="15295" y="47924"/>
                  </a:cubicBezTo>
                  <a:cubicBezTo>
                    <a:pt x="14948" y="48334"/>
                    <a:pt x="14654" y="48795"/>
                    <a:pt x="14413" y="49269"/>
                  </a:cubicBezTo>
                  <a:cubicBezTo>
                    <a:pt x="14374" y="49341"/>
                    <a:pt x="14378" y="49430"/>
                    <a:pt x="14440" y="49488"/>
                  </a:cubicBezTo>
                  <a:cubicBezTo>
                    <a:pt x="14572" y="49615"/>
                    <a:pt x="14715" y="49745"/>
                    <a:pt x="14870" y="49852"/>
                  </a:cubicBezTo>
                  <a:cubicBezTo>
                    <a:pt x="12117" y="48307"/>
                    <a:pt x="9284" y="46892"/>
                    <a:pt x="6332" y="45817"/>
                  </a:cubicBezTo>
                  <a:cubicBezTo>
                    <a:pt x="6318" y="45812"/>
                    <a:pt x="6301" y="45809"/>
                    <a:pt x="6284" y="45809"/>
                  </a:cubicBezTo>
                  <a:cubicBezTo>
                    <a:pt x="6233" y="45809"/>
                    <a:pt x="6176" y="45830"/>
                    <a:pt x="6147" y="45866"/>
                  </a:cubicBezTo>
                  <a:cubicBezTo>
                    <a:pt x="5985" y="46068"/>
                    <a:pt x="5842" y="46281"/>
                    <a:pt x="5692" y="46491"/>
                  </a:cubicBezTo>
                  <a:cubicBezTo>
                    <a:pt x="5667" y="46478"/>
                    <a:pt x="5639" y="46469"/>
                    <a:pt x="5611" y="46466"/>
                  </a:cubicBezTo>
                  <a:cubicBezTo>
                    <a:pt x="5462" y="46446"/>
                    <a:pt x="5313" y="46417"/>
                    <a:pt x="5168" y="46377"/>
                  </a:cubicBezTo>
                  <a:cubicBezTo>
                    <a:pt x="5199" y="46211"/>
                    <a:pt x="5255" y="46050"/>
                    <a:pt x="5334" y="45900"/>
                  </a:cubicBezTo>
                  <a:cubicBezTo>
                    <a:pt x="5350" y="45905"/>
                    <a:pt x="5366" y="45908"/>
                    <a:pt x="5382" y="45908"/>
                  </a:cubicBezTo>
                  <a:cubicBezTo>
                    <a:pt x="5442" y="45908"/>
                    <a:pt x="5498" y="45872"/>
                    <a:pt x="5521" y="45815"/>
                  </a:cubicBezTo>
                  <a:cubicBezTo>
                    <a:pt x="5689" y="45405"/>
                    <a:pt x="5883" y="45007"/>
                    <a:pt x="6104" y="44623"/>
                  </a:cubicBezTo>
                  <a:cubicBezTo>
                    <a:pt x="6301" y="44275"/>
                    <a:pt x="6495" y="44155"/>
                    <a:pt x="6713" y="44155"/>
                  </a:cubicBezTo>
                  <a:close/>
                  <a:moveTo>
                    <a:pt x="3880" y="46280"/>
                  </a:moveTo>
                  <a:cubicBezTo>
                    <a:pt x="3912" y="46280"/>
                    <a:pt x="3967" y="46339"/>
                    <a:pt x="4158" y="46426"/>
                  </a:cubicBezTo>
                  <a:cubicBezTo>
                    <a:pt x="4343" y="46511"/>
                    <a:pt x="4543" y="46590"/>
                    <a:pt x="4745" y="46661"/>
                  </a:cubicBezTo>
                  <a:cubicBezTo>
                    <a:pt x="4745" y="46666"/>
                    <a:pt x="4742" y="46668"/>
                    <a:pt x="4742" y="46672"/>
                  </a:cubicBezTo>
                  <a:cubicBezTo>
                    <a:pt x="4737" y="46799"/>
                    <a:pt x="4832" y="46861"/>
                    <a:pt x="4930" y="46861"/>
                  </a:cubicBezTo>
                  <a:cubicBezTo>
                    <a:pt x="4997" y="46861"/>
                    <a:pt x="5065" y="46832"/>
                    <a:pt x="5103" y="46773"/>
                  </a:cubicBezTo>
                  <a:cubicBezTo>
                    <a:pt x="5177" y="46793"/>
                    <a:pt x="5253" y="46812"/>
                    <a:pt x="5327" y="46827"/>
                  </a:cubicBezTo>
                  <a:cubicBezTo>
                    <a:pt x="4895" y="47933"/>
                    <a:pt x="4399" y="48999"/>
                    <a:pt x="3795" y="50024"/>
                  </a:cubicBezTo>
                  <a:cubicBezTo>
                    <a:pt x="3555" y="50430"/>
                    <a:pt x="3166" y="51274"/>
                    <a:pt x="2655" y="51274"/>
                  </a:cubicBezTo>
                  <a:cubicBezTo>
                    <a:pt x="2602" y="51274"/>
                    <a:pt x="2549" y="51265"/>
                    <a:pt x="2494" y="51246"/>
                  </a:cubicBezTo>
                  <a:cubicBezTo>
                    <a:pt x="2413" y="51219"/>
                    <a:pt x="2330" y="51192"/>
                    <a:pt x="2247" y="51166"/>
                  </a:cubicBezTo>
                  <a:cubicBezTo>
                    <a:pt x="2255" y="51046"/>
                    <a:pt x="2130" y="50931"/>
                    <a:pt x="2011" y="50931"/>
                  </a:cubicBezTo>
                  <a:cubicBezTo>
                    <a:pt x="1961" y="50931"/>
                    <a:pt x="1911" y="50952"/>
                    <a:pt x="1873" y="51000"/>
                  </a:cubicBezTo>
                  <a:cubicBezTo>
                    <a:pt x="1865" y="51011"/>
                    <a:pt x="1853" y="51025"/>
                    <a:pt x="1844" y="51038"/>
                  </a:cubicBezTo>
                  <a:cubicBezTo>
                    <a:pt x="1616" y="50966"/>
                    <a:pt x="1389" y="50890"/>
                    <a:pt x="1167" y="50799"/>
                  </a:cubicBezTo>
                  <a:cubicBezTo>
                    <a:pt x="1166" y="50798"/>
                    <a:pt x="1165" y="50798"/>
                    <a:pt x="1164" y="50798"/>
                  </a:cubicBezTo>
                  <a:cubicBezTo>
                    <a:pt x="1163" y="50798"/>
                    <a:pt x="1162" y="50798"/>
                    <a:pt x="1161" y="50796"/>
                  </a:cubicBezTo>
                  <a:cubicBezTo>
                    <a:pt x="1715" y="49625"/>
                    <a:pt x="2413" y="48529"/>
                    <a:pt x="3118" y="47444"/>
                  </a:cubicBezTo>
                  <a:cubicBezTo>
                    <a:pt x="3320" y="47129"/>
                    <a:pt x="3528" y="46816"/>
                    <a:pt x="3734" y="46505"/>
                  </a:cubicBezTo>
                  <a:cubicBezTo>
                    <a:pt x="3841" y="46344"/>
                    <a:pt x="3847" y="46280"/>
                    <a:pt x="3880" y="46280"/>
                  </a:cubicBezTo>
                  <a:close/>
                  <a:moveTo>
                    <a:pt x="6500" y="46315"/>
                  </a:moveTo>
                  <a:cubicBezTo>
                    <a:pt x="6734" y="46315"/>
                    <a:pt x="6984" y="46479"/>
                    <a:pt x="7200" y="46566"/>
                  </a:cubicBezTo>
                  <a:cubicBezTo>
                    <a:pt x="8099" y="46921"/>
                    <a:pt x="8978" y="47322"/>
                    <a:pt x="9855" y="47732"/>
                  </a:cubicBezTo>
                  <a:cubicBezTo>
                    <a:pt x="11389" y="48451"/>
                    <a:pt x="12889" y="49242"/>
                    <a:pt x="14374" y="50057"/>
                  </a:cubicBezTo>
                  <a:cubicBezTo>
                    <a:pt x="15832" y="50857"/>
                    <a:pt x="17270" y="51696"/>
                    <a:pt x="18694" y="52552"/>
                  </a:cubicBezTo>
                  <a:cubicBezTo>
                    <a:pt x="18880" y="52663"/>
                    <a:pt x="19530" y="52896"/>
                    <a:pt x="19431" y="53230"/>
                  </a:cubicBezTo>
                  <a:cubicBezTo>
                    <a:pt x="19266" y="53803"/>
                    <a:pt x="19029" y="54359"/>
                    <a:pt x="18790" y="54905"/>
                  </a:cubicBezTo>
                  <a:cubicBezTo>
                    <a:pt x="18428" y="55751"/>
                    <a:pt x="18007" y="56573"/>
                    <a:pt x="17602" y="57399"/>
                  </a:cubicBezTo>
                  <a:cubicBezTo>
                    <a:pt x="17301" y="58015"/>
                    <a:pt x="17004" y="58633"/>
                    <a:pt x="16737" y="59265"/>
                  </a:cubicBezTo>
                  <a:cubicBezTo>
                    <a:pt x="16584" y="59630"/>
                    <a:pt x="16440" y="59993"/>
                    <a:pt x="16300" y="60363"/>
                  </a:cubicBezTo>
                  <a:cubicBezTo>
                    <a:pt x="16269" y="60444"/>
                    <a:pt x="16187" y="60475"/>
                    <a:pt x="16077" y="60475"/>
                  </a:cubicBezTo>
                  <a:cubicBezTo>
                    <a:pt x="15739" y="60475"/>
                    <a:pt x="15142" y="60178"/>
                    <a:pt x="14996" y="60128"/>
                  </a:cubicBezTo>
                  <a:cubicBezTo>
                    <a:pt x="13181" y="59498"/>
                    <a:pt x="11425" y="58697"/>
                    <a:pt x="9717" y="57814"/>
                  </a:cubicBezTo>
                  <a:cubicBezTo>
                    <a:pt x="8218" y="57040"/>
                    <a:pt x="6769" y="56164"/>
                    <a:pt x="5369" y="55226"/>
                  </a:cubicBezTo>
                  <a:cubicBezTo>
                    <a:pt x="4561" y="54684"/>
                    <a:pt x="3779" y="54103"/>
                    <a:pt x="3015" y="53499"/>
                  </a:cubicBezTo>
                  <a:cubicBezTo>
                    <a:pt x="2738" y="53277"/>
                    <a:pt x="2467" y="53049"/>
                    <a:pt x="2195" y="52818"/>
                  </a:cubicBezTo>
                  <a:cubicBezTo>
                    <a:pt x="1888" y="52560"/>
                    <a:pt x="2316" y="51983"/>
                    <a:pt x="2590" y="51654"/>
                  </a:cubicBezTo>
                  <a:cubicBezTo>
                    <a:pt x="2671" y="51689"/>
                    <a:pt x="2751" y="51724"/>
                    <a:pt x="2827" y="51763"/>
                  </a:cubicBezTo>
                  <a:cubicBezTo>
                    <a:pt x="2858" y="51779"/>
                    <a:pt x="2894" y="51788"/>
                    <a:pt x="2930" y="51788"/>
                  </a:cubicBezTo>
                  <a:cubicBezTo>
                    <a:pt x="2977" y="51788"/>
                    <a:pt x="3023" y="51772"/>
                    <a:pt x="3056" y="51734"/>
                  </a:cubicBezTo>
                  <a:cubicBezTo>
                    <a:pt x="4206" y="50348"/>
                    <a:pt x="5011" y="48738"/>
                    <a:pt x="5674" y="47073"/>
                  </a:cubicBezTo>
                  <a:cubicBezTo>
                    <a:pt x="5697" y="47063"/>
                    <a:pt x="5719" y="47046"/>
                    <a:pt x="5736" y="47024"/>
                  </a:cubicBezTo>
                  <a:cubicBezTo>
                    <a:pt x="5895" y="46838"/>
                    <a:pt x="5962" y="46747"/>
                    <a:pt x="6105" y="46543"/>
                  </a:cubicBezTo>
                  <a:cubicBezTo>
                    <a:pt x="6224" y="46374"/>
                    <a:pt x="6360" y="46315"/>
                    <a:pt x="6500" y="46315"/>
                  </a:cubicBezTo>
                  <a:close/>
                  <a:moveTo>
                    <a:pt x="17209" y="49181"/>
                  </a:moveTo>
                  <a:cubicBezTo>
                    <a:pt x="17692" y="49181"/>
                    <a:pt x="19303" y="50264"/>
                    <a:pt x="19548" y="50404"/>
                  </a:cubicBezTo>
                  <a:cubicBezTo>
                    <a:pt x="20067" y="50699"/>
                    <a:pt x="20580" y="51004"/>
                    <a:pt x="21097" y="51306"/>
                  </a:cubicBezTo>
                  <a:cubicBezTo>
                    <a:pt x="21462" y="51516"/>
                    <a:pt x="22244" y="51741"/>
                    <a:pt x="22071" y="52157"/>
                  </a:cubicBezTo>
                  <a:cubicBezTo>
                    <a:pt x="21644" y="53183"/>
                    <a:pt x="17635" y="63133"/>
                    <a:pt x="16956" y="63133"/>
                  </a:cubicBezTo>
                  <a:cubicBezTo>
                    <a:pt x="16948" y="63133"/>
                    <a:pt x="16941" y="63131"/>
                    <a:pt x="16934" y="63129"/>
                  </a:cubicBezTo>
                  <a:cubicBezTo>
                    <a:pt x="13456" y="61819"/>
                    <a:pt x="10180" y="60007"/>
                    <a:pt x="6948" y="58190"/>
                  </a:cubicBezTo>
                  <a:cubicBezTo>
                    <a:pt x="5329" y="57281"/>
                    <a:pt x="3719" y="56361"/>
                    <a:pt x="2093" y="55471"/>
                  </a:cubicBezTo>
                  <a:cubicBezTo>
                    <a:pt x="1746" y="55281"/>
                    <a:pt x="1396" y="55095"/>
                    <a:pt x="1047" y="54907"/>
                  </a:cubicBezTo>
                  <a:cubicBezTo>
                    <a:pt x="425" y="54575"/>
                    <a:pt x="530" y="54351"/>
                    <a:pt x="732" y="53741"/>
                  </a:cubicBezTo>
                  <a:cubicBezTo>
                    <a:pt x="1009" y="52898"/>
                    <a:pt x="1542" y="52145"/>
                    <a:pt x="2077" y="51442"/>
                  </a:cubicBezTo>
                  <a:cubicBezTo>
                    <a:pt x="2182" y="51481"/>
                    <a:pt x="2288" y="51523"/>
                    <a:pt x="2393" y="51566"/>
                  </a:cubicBezTo>
                  <a:cubicBezTo>
                    <a:pt x="2106" y="51893"/>
                    <a:pt x="1867" y="52242"/>
                    <a:pt x="1649" y="52629"/>
                  </a:cubicBezTo>
                  <a:cubicBezTo>
                    <a:pt x="1612" y="52697"/>
                    <a:pt x="1618" y="52793"/>
                    <a:pt x="1676" y="52847"/>
                  </a:cubicBezTo>
                  <a:cubicBezTo>
                    <a:pt x="5817" y="56562"/>
                    <a:pt x="11008" y="59323"/>
                    <a:pt x="16310" y="60969"/>
                  </a:cubicBezTo>
                  <a:cubicBezTo>
                    <a:pt x="16328" y="60975"/>
                    <a:pt x="16346" y="60978"/>
                    <a:pt x="16363" y="60978"/>
                  </a:cubicBezTo>
                  <a:cubicBezTo>
                    <a:pt x="16447" y="60978"/>
                    <a:pt x="16520" y="60914"/>
                    <a:pt x="16549" y="60833"/>
                  </a:cubicBezTo>
                  <a:cubicBezTo>
                    <a:pt x="17485" y="58143"/>
                    <a:pt x="19109" y="55736"/>
                    <a:pt x="19908" y="52994"/>
                  </a:cubicBezTo>
                  <a:cubicBezTo>
                    <a:pt x="19931" y="52909"/>
                    <a:pt x="19894" y="52819"/>
                    <a:pt x="19818" y="52775"/>
                  </a:cubicBezTo>
                  <a:cubicBezTo>
                    <a:pt x="18291" y="51844"/>
                    <a:pt x="16744" y="50915"/>
                    <a:pt x="15173" y="50025"/>
                  </a:cubicBezTo>
                  <a:lnTo>
                    <a:pt x="15173" y="50025"/>
                  </a:lnTo>
                  <a:cubicBezTo>
                    <a:pt x="15296" y="50076"/>
                    <a:pt x="15424" y="50107"/>
                    <a:pt x="15556" y="50107"/>
                  </a:cubicBezTo>
                  <a:cubicBezTo>
                    <a:pt x="15657" y="50107"/>
                    <a:pt x="15760" y="50089"/>
                    <a:pt x="15866" y="50050"/>
                  </a:cubicBezTo>
                  <a:cubicBezTo>
                    <a:pt x="16215" y="49920"/>
                    <a:pt x="16484" y="49566"/>
                    <a:pt x="16695" y="49215"/>
                  </a:cubicBezTo>
                  <a:cubicBezTo>
                    <a:pt x="16741" y="49248"/>
                    <a:pt x="16788" y="49279"/>
                    <a:pt x="16825" y="49302"/>
                  </a:cubicBezTo>
                  <a:cubicBezTo>
                    <a:pt x="16862" y="49326"/>
                    <a:pt x="16906" y="49339"/>
                    <a:pt x="16948" y="49339"/>
                  </a:cubicBezTo>
                  <a:cubicBezTo>
                    <a:pt x="17017" y="49339"/>
                    <a:pt x="17079" y="49302"/>
                    <a:pt x="17091" y="49219"/>
                  </a:cubicBezTo>
                  <a:cubicBezTo>
                    <a:pt x="17096" y="49217"/>
                    <a:pt x="17102" y="49214"/>
                    <a:pt x="17107" y="49210"/>
                  </a:cubicBezTo>
                  <a:cubicBezTo>
                    <a:pt x="17130" y="49190"/>
                    <a:pt x="17165" y="49181"/>
                    <a:pt x="17209" y="49181"/>
                  </a:cubicBezTo>
                  <a:close/>
                  <a:moveTo>
                    <a:pt x="27242" y="37184"/>
                  </a:moveTo>
                  <a:cubicBezTo>
                    <a:pt x="27242" y="37191"/>
                    <a:pt x="27240" y="37195"/>
                    <a:pt x="27240" y="37199"/>
                  </a:cubicBezTo>
                  <a:cubicBezTo>
                    <a:pt x="26820" y="38635"/>
                    <a:pt x="26558" y="40154"/>
                    <a:pt x="26303" y="41613"/>
                  </a:cubicBezTo>
                  <a:cubicBezTo>
                    <a:pt x="26276" y="41757"/>
                    <a:pt x="26361" y="41885"/>
                    <a:pt x="26513" y="41891"/>
                  </a:cubicBezTo>
                  <a:cubicBezTo>
                    <a:pt x="26889" y="41908"/>
                    <a:pt x="27254" y="41938"/>
                    <a:pt x="27621" y="41938"/>
                  </a:cubicBezTo>
                  <a:cubicBezTo>
                    <a:pt x="27757" y="41938"/>
                    <a:pt x="27893" y="41934"/>
                    <a:pt x="28030" y="41923"/>
                  </a:cubicBezTo>
                  <a:lnTo>
                    <a:pt x="28030" y="41923"/>
                  </a:lnTo>
                  <a:cubicBezTo>
                    <a:pt x="27799" y="43063"/>
                    <a:pt x="27570" y="44313"/>
                    <a:pt x="28245" y="45333"/>
                  </a:cubicBezTo>
                  <a:cubicBezTo>
                    <a:pt x="28993" y="46462"/>
                    <a:pt x="30773" y="47320"/>
                    <a:pt x="32103" y="47730"/>
                  </a:cubicBezTo>
                  <a:cubicBezTo>
                    <a:pt x="32125" y="47754"/>
                    <a:pt x="32155" y="47768"/>
                    <a:pt x="32186" y="47770"/>
                  </a:cubicBezTo>
                  <a:cubicBezTo>
                    <a:pt x="32220" y="47773"/>
                    <a:pt x="32255" y="47778"/>
                    <a:pt x="32289" y="47786"/>
                  </a:cubicBezTo>
                  <a:cubicBezTo>
                    <a:pt x="32338" y="47800"/>
                    <a:pt x="32388" y="47815"/>
                    <a:pt x="32435" y="47827"/>
                  </a:cubicBezTo>
                  <a:cubicBezTo>
                    <a:pt x="32450" y="47831"/>
                    <a:pt x="32467" y="47833"/>
                    <a:pt x="32483" y="47833"/>
                  </a:cubicBezTo>
                  <a:cubicBezTo>
                    <a:pt x="32486" y="47833"/>
                    <a:pt x="32490" y="47833"/>
                    <a:pt x="32493" y="47833"/>
                  </a:cubicBezTo>
                  <a:cubicBezTo>
                    <a:pt x="32789" y="47920"/>
                    <a:pt x="33075" y="48062"/>
                    <a:pt x="33382" y="48066"/>
                  </a:cubicBezTo>
                  <a:cubicBezTo>
                    <a:pt x="33384" y="48066"/>
                    <a:pt x="33386" y="48066"/>
                    <a:pt x="33387" y="48066"/>
                  </a:cubicBezTo>
                  <a:cubicBezTo>
                    <a:pt x="33412" y="48066"/>
                    <a:pt x="33437" y="48058"/>
                    <a:pt x="33458" y="48043"/>
                  </a:cubicBezTo>
                  <a:cubicBezTo>
                    <a:pt x="33547" y="48081"/>
                    <a:pt x="33638" y="48117"/>
                    <a:pt x="33731" y="48151"/>
                  </a:cubicBezTo>
                  <a:cubicBezTo>
                    <a:pt x="34320" y="48368"/>
                    <a:pt x="34896" y="48468"/>
                    <a:pt x="35456" y="48476"/>
                  </a:cubicBezTo>
                  <a:cubicBezTo>
                    <a:pt x="35606" y="51844"/>
                    <a:pt x="34976" y="55284"/>
                    <a:pt x="34641" y="58625"/>
                  </a:cubicBezTo>
                  <a:cubicBezTo>
                    <a:pt x="34231" y="62696"/>
                    <a:pt x="33841" y="66853"/>
                    <a:pt x="34303" y="70936"/>
                  </a:cubicBezTo>
                  <a:cubicBezTo>
                    <a:pt x="34484" y="72544"/>
                    <a:pt x="34863" y="74470"/>
                    <a:pt x="35794" y="75936"/>
                  </a:cubicBezTo>
                  <a:cubicBezTo>
                    <a:pt x="35762" y="75959"/>
                    <a:pt x="35734" y="75986"/>
                    <a:pt x="35712" y="76017"/>
                  </a:cubicBezTo>
                  <a:cubicBezTo>
                    <a:pt x="35702" y="76032"/>
                    <a:pt x="35693" y="76047"/>
                    <a:pt x="35687" y="76063"/>
                  </a:cubicBezTo>
                  <a:cubicBezTo>
                    <a:pt x="35664" y="76052"/>
                    <a:pt x="35640" y="76047"/>
                    <a:pt x="35616" y="76047"/>
                  </a:cubicBezTo>
                  <a:cubicBezTo>
                    <a:pt x="35584" y="76047"/>
                    <a:pt x="35553" y="76056"/>
                    <a:pt x="35526" y="76074"/>
                  </a:cubicBezTo>
                  <a:cubicBezTo>
                    <a:pt x="34106" y="76932"/>
                    <a:pt x="32276" y="77068"/>
                    <a:pt x="30657" y="77109"/>
                  </a:cubicBezTo>
                  <a:cubicBezTo>
                    <a:pt x="30492" y="77113"/>
                    <a:pt x="30326" y="77116"/>
                    <a:pt x="30160" y="77116"/>
                  </a:cubicBezTo>
                  <a:cubicBezTo>
                    <a:pt x="28377" y="77116"/>
                    <a:pt x="26496" y="76860"/>
                    <a:pt x="24908" y="76045"/>
                  </a:cubicBezTo>
                  <a:cubicBezTo>
                    <a:pt x="23271" y="75200"/>
                    <a:pt x="22884" y="73372"/>
                    <a:pt x="22736" y="71687"/>
                  </a:cubicBezTo>
                  <a:cubicBezTo>
                    <a:pt x="22550" y="69579"/>
                    <a:pt x="22789" y="67429"/>
                    <a:pt x="23038" y="65337"/>
                  </a:cubicBezTo>
                  <a:cubicBezTo>
                    <a:pt x="23613" y="60498"/>
                    <a:pt x="24120" y="55687"/>
                    <a:pt x="24467" y="50822"/>
                  </a:cubicBezTo>
                  <a:cubicBezTo>
                    <a:pt x="24688" y="47689"/>
                    <a:pt x="24820" y="44418"/>
                    <a:pt x="25681" y="41386"/>
                  </a:cubicBezTo>
                  <a:cubicBezTo>
                    <a:pt x="26091" y="39945"/>
                    <a:pt x="26664" y="38564"/>
                    <a:pt x="27242" y="37184"/>
                  </a:cubicBezTo>
                  <a:close/>
                  <a:moveTo>
                    <a:pt x="45233" y="40672"/>
                  </a:moveTo>
                  <a:lnTo>
                    <a:pt x="45233" y="40672"/>
                  </a:lnTo>
                  <a:cubicBezTo>
                    <a:pt x="46462" y="46373"/>
                    <a:pt x="46849" y="52173"/>
                    <a:pt x="47157" y="58029"/>
                  </a:cubicBezTo>
                  <a:cubicBezTo>
                    <a:pt x="47348" y="61715"/>
                    <a:pt x="47457" y="65401"/>
                    <a:pt x="47486" y="69090"/>
                  </a:cubicBezTo>
                  <a:cubicBezTo>
                    <a:pt x="47498" y="70546"/>
                    <a:pt x="47537" y="71995"/>
                    <a:pt x="47580" y="73450"/>
                  </a:cubicBezTo>
                  <a:cubicBezTo>
                    <a:pt x="47628" y="75036"/>
                    <a:pt x="47466" y="76662"/>
                    <a:pt x="46032" y="77609"/>
                  </a:cubicBezTo>
                  <a:cubicBezTo>
                    <a:pt x="45378" y="78043"/>
                    <a:pt x="44432" y="78104"/>
                    <a:pt x="43580" y="78104"/>
                  </a:cubicBezTo>
                  <a:cubicBezTo>
                    <a:pt x="43297" y="78104"/>
                    <a:pt x="43025" y="78097"/>
                    <a:pt x="42777" y="78095"/>
                  </a:cubicBezTo>
                  <a:cubicBezTo>
                    <a:pt x="41549" y="78086"/>
                    <a:pt x="40326" y="77958"/>
                    <a:pt x="39123" y="77718"/>
                  </a:cubicBezTo>
                  <a:cubicBezTo>
                    <a:pt x="37617" y="77415"/>
                    <a:pt x="36573" y="76480"/>
                    <a:pt x="35869" y="75139"/>
                  </a:cubicBezTo>
                  <a:cubicBezTo>
                    <a:pt x="34159" y="71872"/>
                    <a:pt x="34458" y="67525"/>
                    <a:pt x="34652" y="63969"/>
                  </a:cubicBezTo>
                  <a:cubicBezTo>
                    <a:pt x="34808" y="61051"/>
                    <a:pt x="35145" y="58146"/>
                    <a:pt x="35440" y="55241"/>
                  </a:cubicBezTo>
                  <a:cubicBezTo>
                    <a:pt x="35667" y="53006"/>
                    <a:pt x="35966" y="50715"/>
                    <a:pt x="35787" y="48466"/>
                  </a:cubicBezTo>
                  <a:cubicBezTo>
                    <a:pt x="35973" y="48453"/>
                    <a:pt x="36159" y="48431"/>
                    <a:pt x="36342" y="48397"/>
                  </a:cubicBezTo>
                  <a:cubicBezTo>
                    <a:pt x="36371" y="48398"/>
                    <a:pt x="36400" y="48398"/>
                    <a:pt x="36429" y="48398"/>
                  </a:cubicBezTo>
                  <a:cubicBezTo>
                    <a:pt x="39992" y="48398"/>
                    <a:pt x="43657" y="44856"/>
                    <a:pt x="44180" y="41428"/>
                  </a:cubicBezTo>
                  <a:cubicBezTo>
                    <a:pt x="44462" y="41385"/>
                    <a:pt x="44740" y="41327"/>
                    <a:pt x="45027" y="41298"/>
                  </a:cubicBezTo>
                  <a:cubicBezTo>
                    <a:pt x="45146" y="41286"/>
                    <a:pt x="45253" y="41206"/>
                    <a:pt x="45251" y="41074"/>
                  </a:cubicBezTo>
                  <a:cubicBezTo>
                    <a:pt x="45249" y="40939"/>
                    <a:pt x="45240" y="40806"/>
                    <a:pt x="45233" y="40672"/>
                  </a:cubicBezTo>
                  <a:close/>
                  <a:moveTo>
                    <a:pt x="38154" y="77907"/>
                  </a:moveTo>
                  <a:lnTo>
                    <a:pt x="38154" y="77907"/>
                  </a:lnTo>
                  <a:cubicBezTo>
                    <a:pt x="39185" y="78293"/>
                    <a:pt x="40355" y="78468"/>
                    <a:pt x="41520" y="78528"/>
                  </a:cubicBezTo>
                  <a:cubicBezTo>
                    <a:pt x="41415" y="79815"/>
                    <a:pt x="41535" y="83648"/>
                    <a:pt x="39957" y="83764"/>
                  </a:cubicBezTo>
                  <a:cubicBezTo>
                    <a:pt x="39939" y="83765"/>
                    <a:pt x="39920" y="83766"/>
                    <a:pt x="39902" y="83766"/>
                  </a:cubicBezTo>
                  <a:cubicBezTo>
                    <a:pt x="38435" y="83766"/>
                    <a:pt x="38227" y="79332"/>
                    <a:pt x="38154" y="77907"/>
                  </a:cubicBezTo>
                  <a:close/>
                  <a:moveTo>
                    <a:pt x="27805" y="77323"/>
                  </a:moveTo>
                  <a:lnTo>
                    <a:pt x="27805" y="77323"/>
                  </a:lnTo>
                  <a:cubicBezTo>
                    <a:pt x="28615" y="77442"/>
                    <a:pt x="29443" y="77484"/>
                    <a:pt x="30250" y="77484"/>
                  </a:cubicBezTo>
                  <a:cubicBezTo>
                    <a:pt x="30476" y="77484"/>
                    <a:pt x="30700" y="77481"/>
                    <a:pt x="30921" y="77475"/>
                  </a:cubicBezTo>
                  <a:cubicBezTo>
                    <a:pt x="31226" y="77469"/>
                    <a:pt x="31537" y="77455"/>
                    <a:pt x="31852" y="77430"/>
                  </a:cubicBezTo>
                  <a:lnTo>
                    <a:pt x="31852" y="77430"/>
                  </a:lnTo>
                  <a:cubicBezTo>
                    <a:pt x="31847" y="77436"/>
                    <a:pt x="31844" y="77443"/>
                    <a:pt x="31841" y="77450"/>
                  </a:cubicBezTo>
                  <a:lnTo>
                    <a:pt x="31840" y="77450"/>
                  </a:lnTo>
                  <a:cubicBezTo>
                    <a:pt x="31280" y="79359"/>
                    <a:pt x="32009" y="81658"/>
                    <a:pt x="30867" y="83415"/>
                  </a:cubicBezTo>
                  <a:cubicBezTo>
                    <a:pt x="30860" y="83423"/>
                    <a:pt x="30853" y="83432"/>
                    <a:pt x="30847" y="83442"/>
                  </a:cubicBezTo>
                  <a:cubicBezTo>
                    <a:pt x="30721" y="83442"/>
                    <a:pt x="30602" y="83540"/>
                    <a:pt x="30634" y="83661"/>
                  </a:cubicBezTo>
                  <a:cubicBezTo>
                    <a:pt x="30489" y="83765"/>
                    <a:pt x="30325" y="83807"/>
                    <a:pt x="30154" y="83807"/>
                  </a:cubicBezTo>
                  <a:cubicBezTo>
                    <a:pt x="29884" y="83807"/>
                    <a:pt x="29596" y="83702"/>
                    <a:pt x="29339" y="83569"/>
                  </a:cubicBezTo>
                  <a:cubicBezTo>
                    <a:pt x="28676" y="83228"/>
                    <a:pt x="28472" y="82288"/>
                    <a:pt x="28291" y="81632"/>
                  </a:cubicBezTo>
                  <a:cubicBezTo>
                    <a:pt x="27918" y="80288"/>
                    <a:pt x="27673" y="78729"/>
                    <a:pt x="27805" y="77323"/>
                  </a:cubicBezTo>
                  <a:close/>
                  <a:moveTo>
                    <a:pt x="39133" y="83842"/>
                  </a:moveTo>
                  <a:cubicBezTo>
                    <a:pt x="39319" y="84023"/>
                    <a:pt x="39541" y="84149"/>
                    <a:pt x="39809" y="84171"/>
                  </a:cubicBezTo>
                  <a:cubicBezTo>
                    <a:pt x="39851" y="84175"/>
                    <a:pt x="39892" y="84177"/>
                    <a:pt x="39933" y="84177"/>
                  </a:cubicBezTo>
                  <a:cubicBezTo>
                    <a:pt x="40171" y="84177"/>
                    <a:pt x="40380" y="84116"/>
                    <a:pt x="40561" y="84008"/>
                  </a:cubicBezTo>
                  <a:lnTo>
                    <a:pt x="40561" y="84008"/>
                  </a:lnTo>
                  <a:cubicBezTo>
                    <a:pt x="40848" y="84824"/>
                    <a:pt x="41088" y="86362"/>
                    <a:pt x="39876" y="86362"/>
                  </a:cubicBezTo>
                  <a:cubicBezTo>
                    <a:pt x="39864" y="86362"/>
                    <a:pt x="39852" y="86361"/>
                    <a:pt x="39840" y="86361"/>
                  </a:cubicBezTo>
                  <a:cubicBezTo>
                    <a:pt x="39433" y="86353"/>
                    <a:pt x="39097" y="86044"/>
                    <a:pt x="38952" y="85681"/>
                  </a:cubicBezTo>
                  <a:cubicBezTo>
                    <a:pt x="38716" y="85088"/>
                    <a:pt x="38909" y="84420"/>
                    <a:pt x="39133" y="83842"/>
                  </a:cubicBezTo>
                  <a:close/>
                  <a:moveTo>
                    <a:pt x="29114" y="83990"/>
                  </a:moveTo>
                  <a:cubicBezTo>
                    <a:pt x="29362" y="84151"/>
                    <a:pt x="29642" y="84243"/>
                    <a:pt x="29958" y="84243"/>
                  </a:cubicBezTo>
                  <a:cubicBezTo>
                    <a:pt x="30090" y="84243"/>
                    <a:pt x="30228" y="84227"/>
                    <a:pt x="30373" y="84194"/>
                  </a:cubicBezTo>
                  <a:cubicBezTo>
                    <a:pt x="30434" y="84177"/>
                    <a:pt x="30495" y="84156"/>
                    <a:pt x="30554" y="84132"/>
                  </a:cubicBezTo>
                  <a:cubicBezTo>
                    <a:pt x="30771" y="84691"/>
                    <a:pt x="30948" y="85302"/>
                    <a:pt x="30728" y="85889"/>
                  </a:cubicBezTo>
                  <a:cubicBezTo>
                    <a:pt x="30596" y="86248"/>
                    <a:pt x="30246" y="86470"/>
                    <a:pt x="29873" y="86470"/>
                  </a:cubicBezTo>
                  <a:cubicBezTo>
                    <a:pt x="29477" y="86467"/>
                    <a:pt x="29158" y="86189"/>
                    <a:pt x="28999" y="85846"/>
                  </a:cubicBezTo>
                  <a:cubicBezTo>
                    <a:pt x="28729" y="85271"/>
                    <a:pt x="28908" y="84556"/>
                    <a:pt x="29114" y="83990"/>
                  </a:cubicBezTo>
                  <a:close/>
                  <a:moveTo>
                    <a:pt x="28713" y="83638"/>
                  </a:moveTo>
                  <a:cubicBezTo>
                    <a:pt x="28793" y="83730"/>
                    <a:pt x="28882" y="83815"/>
                    <a:pt x="28979" y="83891"/>
                  </a:cubicBezTo>
                  <a:cubicBezTo>
                    <a:pt x="28639" y="84530"/>
                    <a:pt x="28379" y="85329"/>
                    <a:pt x="28676" y="86034"/>
                  </a:cubicBezTo>
                  <a:cubicBezTo>
                    <a:pt x="28886" y="86525"/>
                    <a:pt x="29339" y="86845"/>
                    <a:pt x="29873" y="86865"/>
                  </a:cubicBezTo>
                  <a:cubicBezTo>
                    <a:pt x="29890" y="86866"/>
                    <a:pt x="29907" y="86867"/>
                    <a:pt x="29924" y="86867"/>
                  </a:cubicBezTo>
                  <a:cubicBezTo>
                    <a:pt x="30412" y="86867"/>
                    <a:pt x="30852" y="86557"/>
                    <a:pt x="31064" y="86124"/>
                  </a:cubicBezTo>
                  <a:cubicBezTo>
                    <a:pt x="31324" y="85600"/>
                    <a:pt x="31271" y="84978"/>
                    <a:pt x="31098" y="84414"/>
                  </a:cubicBezTo>
                  <a:lnTo>
                    <a:pt x="31098" y="84414"/>
                  </a:lnTo>
                  <a:cubicBezTo>
                    <a:pt x="31877" y="85869"/>
                    <a:pt x="32491" y="88303"/>
                    <a:pt x="30443" y="88509"/>
                  </a:cubicBezTo>
                  <a:cubicBezTo>
                    <a:pt x="30343" y="88519"/>
                    <a:pt x="30246" y="88524"/>
                    <a:pt x="30153" y="88524"/>
                  </a:cubicBezTo>
                  <a:cubicBezTo>
                    <a:pt x="27783" y="88524"/>
                    <a:pt x="27973" y="85287"/>
                    <a:pt x="28713" y="83638"/>
                  </a:cubicBezTo>
                  <a:close/>
                  <a:moveTo>
                    <a:pt x="38622" y="84264"/>
                  </a:moveTo>
                  <a:lnTo>
                    <a:pt x="38622" y="84264"/>
                  </a:lnTo>
                  <a:cubicBezTo>
                    <a:pt x="38461" y="84776"/>
                    <a:pt x="38413" y="85325"/>
                    <a:pt x="38608" y="85833"/>
                  </a:cubicBezTo>
                  <a:cubicBezTo>
                    <a:pt x="38808" y="86344"/>
                    <a:pt x="39253" y="86688"/>
                    <a:pt x="39797" y="86748"/>
                  </a:cubicBezTo>
                  <a:cubicBezTo>
                    <a:pt x="39839" y="86753"/>
                    <a:pt x="39880" y="86755"/>
                    <a:pt x="39921" y="86755"/>
                  </a:cubicBezTo>
                  <a:cubicBezTo>
                    <a:pt x="40382" y="86755"/>
                    <a:pt x="40801" y="86470"/>
                    <a:pt x="41025" y="86075"/>
                  </a:cubicBezTo>
                  <a:cubicBezTo>
                    <a:pt x="41195" y="85774"/>
                    <a:pt x="41251" y="85436"/>
                    <a:pt x="41238" y="85094"/>
                  </a:cubicBezTo>
                  <a:lnTo>
                    <a:pt x="41238" y="85094"/>
                  </a:lnTo>
                  <a:cubicBezTo>
                    <a:pt x="41409" y="85479"/>
                    <a:pt x="41554" y="85873"/>
                    <a:pt x="41650" y="86290"/>
                  </a:cubicBezTo>
                  <a:cubicBezTo>
                    <a:pt x="41910" y="87426"/>
                    <a:pt x="41111" y="88639"/>
                    <a:pt x="40024" y="88937"/>
                  </a:cubicBezTo>
                  <a:cubicBezTo>
                    <a:pt x="39882" y="88976"/>
                    <a:pt x="39747" y="88994"/>
                    <a:pt x="39619" y="88994"/>
                  </a:cubicBezTo>
                  <a:cubicBezTo>
                    <a:pt x="38535" y="88994"/>
                    <a:pt x="37920" y="87705"/>
                    <a:pt x="37916" y="86742"/>
                  </a:cubicBezTo>
                  <a:cubicBezTo>
                    <a:pt x="37912" y="85887"/>
                    <a:pt x="38244" y="85036"/>
                    <a:pt x="38622" y="84264"/>
                  </a:cubicBezTo>
                  <a:close/>
                  <a:moveTo>
                    <a:pt x="37958" y="0"/>
                  </a:moveTo>
                  <a:cubicBezTo>
                    <a:pt x="35755" y="0"/>
                    <a:pt x="33635" y="365"/>
                    <a:pt x="31512" y="1065"/>
                  </a:cubicBezTo>
                  <a:cubicBezTo>
                    <a:pt x="29479" y="1734"/>
                    <a:pt x="27258" y="2608"/>
                    <a:pt x="25107" y="2608"/>
                  </a:cubicBezTo>
                  <a:cubicBezTo>
                    <a:pt x="23930" y="2608"/>
                    <a:pt x="22773" y="2347"/>
                    <a:pt x="21680" y="1647"/>
                  </a:cubicBezTo>
                  <a:cubicBezTo>
                    <a:pt x="21654" y="1631"/>
                    <a:pt x="21623" y="1624"/>
                    <a:pt x="21593" y="1624"/>
                  </a:cubicBezTo>
                  <a:cubicBezTo>
                    <a:pt x="21493" y="1624"/>
                    <a:pt x="21387" y="1700"/>
                    <a:pt x="21401" y="1808"/>
                  </a:cubicBezTo>
                  <a:cubicBezTo>
                    <a:pt x="21552" y="2968"/>
                    <a:pt x="22050" y="4019"/>
                    <a:pt x="22767" y="4914"/>
                  </a:cubicBezTo>
                  <a:cubicBezTo>
                    <a:pt x="21185" y="5602"/>
                    <a:pt x="20423" y="7234"/>
                    <a:pt x="19884" y="8793"/>
                  </a:cubicBezTo>
                  <a:cubicBezTo>
                    <a:pt x="19226" y="10694"/>
                    <a:pt x="18968" y="12748"/>
                    <a:pt x="18841" y="14748"/>
                  </a:cubicBezTo>
                  <a:cubicBezTo>
                    <a:pt x="18699" y="17014"/>
                    <a:pt x="19371" y="19325"/>
                    <a:pt x="19826" y="21525"/>
                  </a:cubicBezTo>
                  <a:cubicBezTo>
                    <a:pt x="20346" y="24042"/>
                    <a:pt x="21020" y="27065"/>
                    <a:pt x="19759" y="29469"/>
                  </a:cubicBezTo>
                  <a:cubicBezTo>
                    <a:pt x="19694" y="29594"/>
                    <a:pt x="19750" y="29747"/>
                    <a:pt x="19887" y="29786"/>
                  </a:cubicBezTo>
                  <a:cubicBezTo>
                    <a:pt x="20297" y="29905"/>
                    <a:pt x="20695" y="29968"/>
                    <a:pt x="21084" y="29968"/>
                  </a:cubicBezTo>
                  <a:cubicBezTo>
                    <a:pt x="21582" y="29968"/>
                    <a:pt x="22067" y="29865"/>
                    <a:pt x="22545" y="29644"/>
                  </a:cubicBezTo>
                  <a:lnTo>
                    <a:pt x="22545" y="29644"/>
                  </a:lnTo>
                  <a:cubicBezTo>
                    <a:pt x="22491" y="31083"/>
                    <a:pt x="22816" y="32546"/>
                    <a:pt x="24041" y="33411"/>
                  </a:cubicBezTo>
                  <a:cubicBezTo>
                    <a:pt x="23158" y="34393"/>
                    <a:pt x="22359" y="35457"/>
                    <a:pt x="21607" y="36530"/>
                  </a:cubicBezTo>
                  <a:cubicBezTo>
                    <a:pt x="19420" y="39634"/>
                    <a:pt x="17210" y="43289"/>
                    <a:pt x="16283" y="47028"/>
                  </a:cubicBezTo>
                  <a:cubicBezTo>
                    <a:pt x="16024" y="47203"/>
                    <a:pt x="15784" y="47405"/>
                    <a:pt x="15566" y="47629"/>
                  </a:cubicBezTo>
                  <a:cubicBezTo>
                    <a:pt x="15564" y="47629"/>
                    <a:pt x="15564" y="47627"/>
                    <a:pt x="15562" y="47627"/>
                  </a:cubicBezTo>
                  <a:cubicBezTo>
                    <a:pt x="12666" y="46103"/>
                    <a:pt x="9578" y="44952"/>
                    <a:pt x="6602" y="43598"/>
                  </a:cubicBezTo>
                  <a:cubicBezTo>
                    <a:pt x="6569" y="43583"/>
                    <a:pt x="6533" y="43574"/>
                    <a:pt x="6497" y="43574"/>
                  </a:cubicBezTo>
                  <a:cubicBezTo>
                    <a:pt x="6451" y="43574"/>
                    <a:pt x="6406" y="43589"/>
                    <a:pt x="6373" y="43627"/>
                  </a:cubicBezTo>
                  <a:cubicBezTo>
                    <a:pt x="5905" y="44165"/>
                    <a:pt x="5592" y="44778"/>
                    <a:pt x="5357" y="45438"/>
                  </a:cubicBezTo>
                  <a:cubicBezTo>
                    <a:pt x="5127" y="45679"/>
                    <a:pt x="4927" y="45959"/>
                    <a:pt x="4822" y="46272"/>
                  </a:cubicBezTo>
                  <a:cubicBezTo>
                    <a:pt x="4488" y="46155"/>
                    <a:pt x="4165" y="46000"/>
                    <a:pt x="3926" y="45821"/>
                  </a:cubicBezTo>
                  <a:cubicBezTo>
                    <a:pt x="3896" y="45799"/>
                    <a:pt x="3863" y="45790"/>
                    <a:pt x="3829" y="45790"/>
                  </a:cubicBezTo>
                  <a:cubicBezTo>
                    <a:pt x="3755" y="45790"/>
                    <a:pt x="3679" y="45837"/>
                    <a:pt x="3639" y="45895"/>
                  </a:cubicBezTo>
                  <a:cubicBezTo>
                    <a:pt x="3059" y="46764"/>
                    <a:pt x="2484" y="47638"/>
                    <a:pt x="1930" y="48524"/>
                  </a:cubicBezTo>
                  <a:cubicBezTo>
                    <a:pt x="1489" y="49232"/>
                    <a:pt x="878" y="50042"/>
                    <a:pt x="741" y="50882"/>
                  </a:cubicBezTo>
                  <a:cubicBezTo>
                    <a:pt x="721" y="51000"/>
                    <a:pt x="829" y="51104"/>
                    <a:pt x="929" y="51104"/>
                  </a:cubicBezTo>
                  <a:cubicBezTo>
                    <a:pt x="974" y="51104"/>
                    <a:pt x="1017" y="51083"/>
                    <a:pt x="1046" y="51033"/>
                  </a:cubicBezTo>
                  <a:cubicBezTo>
                    <a:pt x="1053" y="51037"/>
                    <a:pt x="1057" y="51041"/>
                    <a:pt x="1063" y="51046"/>
                  </a:cubicBezTo>
                  <a:cubicBezTo>
                    <a:pt x="1256" y="51136"/>
                    <a:pt x="1453" y="51212"/>
                    <a:pt x="1652" y="51286"/>
                  </a:cubicBezTo>
                  <a:cubicBezTo>
                    <a:pt x="878" y="52311"/>
                    <a:pt x="275" y="53391"/>
                    <a:pt x="20" y="54674"/>
                  </a:cubicBezTo>
                  <a:cubicBezTo>
                    <a:pt x="0" y="54770"/>
                    <a:pt x="29" y="54880"/>
                    <a:pt x="123" y="54929"/>
                  </a:cubicBezTo>
                  <a:cubicBezTo>
                    <a:pt x="5796" y="57894"/>
                    <a:pt x="11182" y="61412"/>
                    <a:pt x="17201" y="63667"/>
                  </a:cubicBezTo>
                  <a:cubicBezTo>
                    <a:pt x="17218" y="63673"/>
                    <a:pt x="17236" y="63676"/>
                    <a:pt x="17255" y="63676"/>
                  </a:cubicBezTo>
                  <a:cubicBezTo>
                    <a:pt x="17326" y="63676"/>
                    <a:pt x="17406" y="63635"/>
                    <a:pt x="17434" y="63574"/>
                  </a:cubicBezTo>
                  <a:cubicBezTo>
                    <a:pt x="19252" y="59717"/>
                    <a:pt x="20968" y="55816"/>
                    <a:pt x="22585" y="51873"/>
                  </a:cubicBezTo>
                  <a:cubicBezTo>
                    <a:pt x="22614" y="51801"/>
                    <a:pt x="22567" y="51698"/>
                    <a:pt x="22501" y="51663"/>
                  </a:cubicBezTo>
                  <a:cubicBezTo>
                    <a:pt x="21255" y="51029"/>
                    <a:pt x="20079" y="50265"/>
                    <a:pt x="18845" y="49612"/>
                  </a:cubicBezTo>
                  <a:cubicBezTo>
                    <a:pt x="18762" y="49567"/>
                    <a:pt x="18612" y="49478"/>
                    <a:pt x="18433" y="49375"/>
                  </a:cubicBezTo>
                  <a:cubicBezTo>
                    <a:pt x="18436" y="49372"/>
                    <a:pt x="18438" y="49368"/>
                    <a:pt x="18441" y="49365"/>
                  </a:cubicBezTo>
                  <a:cubicBezTo>
                    <a:pt x="19267" y="47650"/>
                    <a:pt x="20272" y="46024"/>
                    <a:pt x="21403" y="44492"/>
                  </a:cubicBezTo>
                  <a:cubicBezTo>
                    <a:pt x="22046" y="43621"/>
                    <a:pt x="22760" y="42797"/>
                    <a:pt x="23555" y="42061"/>
                  </a:cubicBezTo>
                  <a:cubicBezTo>
                    <a:pt x="24136" y="41523"/>
                    <a:pt x="24727" y="41233"/>
                    <a:pt x="25387" y="40929"/>
                  </a:cubicBezTo>
                  <a:lnTo>
                    <a:pt x="25387" y="40929"/>
                  </a:lnTo>
                  <a:cubicBezTo>
                    <a:pt x="25311" y="41171"/>
                    <a:pt x="25238" y="41410"/>
                    <a:pt x="25168" y="41655"/>
                  </a:cubicBezTo>
                  <a:cubicBezTo>
                    <a:pt x="24256" y="44852"/>
                    <a:pt x="24217" y="48405"/>
                    <a:pt x="23990" y="51706"/>
                  </a:cubicBezTo>
                  <a:cubicBezTo>
                    <a:pt x="23779" y="54761"/>
                    <a:pt x="23553" y="57814"/>
                    <a:pt x="23211" y="60859"/>
                  </a:cubicBezTo>
                  <a:cubicBezTo>
                    <a:pt x="22966" y="63045"/>
                    <a:pt x="22610" y="65215"/>
                    <a:pt x="22413" y="67408"/>
                  </a:cubicBezTo>
                  <a:cubicBezTo>
                    <a:pt x="22126" y="70632"/>
                    <a:pt x="21761" y="75125"/>
                    <a:pt x="25304" y="76646"/>
                  </a:cubicBezTo>
                  <a:cubicBezTo>
                    <a:pt x="26023" y="76955"/>
                    <a:pt x="26793" y="77159"/>
                    <a:pt x="27580" y="77286"/>
                  </a:cubicBezTo>
                  <a:cubicBezTo>
                    <a:pt x="27308" y="78527"/>
                    <a:pt x="27432" y="81882"/>
                    <a:pt x="28552" y="83433"/>
                  </a:cubicBezTo>
                  <a:cubicBezTo>
                    <a:pt x="27282" y="85303"/>
                    <a:pt x="27434" y="88759"/>
                    <a:pt x="30206" y="88920"/>
                  </a:cubicBezTo>
                  <a:cubicBezTo>
                    <a:pt x="30271" y="88924"/>
                    <a:pt x="30334" y="88926"/>
                    <a:pt x="30396" y="88926"/>
                  </a:cubicBezTo>
                  <a:cubicBezTo>
                    <a:pt x="33129" y="88926"/>
                    <a:pt x="32161" y="85222"/>
                    <a:pt x="31143" y="83698"/>
                  </a:cubicBezTo>
                  <a:cubicBezTo>
                    <a:pt x="31597" y="83142"/>
                    <a:pt x="31747" y="82267"/>
                    <a:pt x="31848" y="81616"/>
                  </a:cubicBezTo>
                  <a:cubicBezTo>
                    <a:pt x="32052" y="80298"/>
                    <a:pt x="31860" y="78836"/>
                    <a:pt x="32233" y="77557"/>
                  </a:cubicBezTo>
                  <a:cubicBezTo>
                    <a:pt x="32251" y="77494"/>
                    <a:pt x="32243" y="77441"/>
                    <a:pt x="32214" y="77400"/>
                  </a:cubicBezTo>
                  <a:cubicBezTo>
                    <a:pt x="33436" y="77284"/>
                    <a:pt x="34686" y="77013"/>
                    <a:pt x="35712" y="76399"/>
                  </a:cubicBezTo>
                  <a:cubicBezTo>
                    <a:pt x="35730" y="76410"/>
                    <a:pt x="35751" y="76415"/>
                    <a:pt x="35771" y="76415"/>
                  </a:cubicBezTo>
                  <a:cubicBezTo>
                    <a:pt x="35824" y="76415"/>
                    <a:pt x="35877" y="76381"/>
                    <a:pt x="35882" y="76310"/>
                  </a:cubicBezTo>
                  <a:cubicBezTo>
                    <a:pt x="35886" y="76277"/>
                    <a:pt x="35884" y="76215"/>
                    <a:pt x="35904" y="76189"/>
                  </a:cubicBezTo>
                  <a:cubicBezTo>
                    <a:pt x="35922" y="76166"/>
                    <a:pt x="35971" y="76171"/>
                    <a:pt x="35926" y="76164"/>
                  </a:cubicBezTo>
                  <a:cubicBezTo>
                    <a:pt x="35930" y="76163"/>
                    <a:pt x="35933" y="76163"/>
                    <a:pt x="35937" y="76163"/>
                  </a:cubicBezTo>
                  <a:cubicBezTo>
                    <a:pt x="35940" y="76163"/>
                    <a:pt x="35943" y="76163"/>
                    <a:pt x="35947" y="76164"/>
                  </a:cubicBezTo>
                  <a:cubicBezTo>
                    <a:pt x="36437" y="76860"/>
                    <a:pt x="37067" y="77434"/>
                    <a:pt x="37877" y="77793"/>
                  </a:cubicBezTo>
                  <a:cubicBezTo>
                    <a:pt x="37825" y="79109"/>
                    <a:pt x="37978" y="80446"/>
                    <a:pt x="38249" y="81734"/>
                  </a:cubicBezTo>
                  <a:cubicBezTo>
                    <a:pt x="38352" y="82227"/>
                    <a:pt x="38533" y="83019"/>
                    <a:pt x="38905" y="83568"/>
                  </a:cubicBezTo>
                  <a:cubicBezTo>
                    <a:pt x="38871" y="83608"/>
                    <a:pt x="38838" y="83649"/>
                    <a:pt x="38804" y="83692"/>
                  </a:cubicBezTo>
                  <a:cubicBezTo>
                    <a:pt x="38787" y="83681"/>
                    <a:pt x="38768" y="83675"/>
                    <a:pt x="38750" y="83675"/>
                  </a:cubicBezTo>
                  <a:cubicBezTo>
                    <a:pt x="38720" y="83675"/>
                    <a:pt x="38691" y="83690"/>
                    <a:pt x="38670" y="83725"/>
                  </a:cubicBezTo>
                  <a:cubicBezTo>
                    <a:pt x="38032" y="84852"/>
                    <a:pt x="37425" y="86164"/>
                    <a:pt x="37566" y="87490"/>
                  </a:cubicBezTo>
                  <a:cubicBezTo>
                    <a:pt x="37687" y="88617"/>
                    <a:pt x="38723" y="89414"/>
                    <a:pt x="39814" y="89414"/>
                  </a:cubicBezTo>
                  <a:cubicBezTo>
                    <a:pt x="39832" y="89414"/>
                    <a:pt x="39850" y="89414"/>
                    <a:pt x="39868" y="89414"/>
                  </a:cubicBezTo>
                  <a:cubicBezTo>
                    <a:pt x="40943" y="89389"/>
                    <a:pt x="41711" y="88394"/>
                    <a:pt x="42018" y="87467"/>
                  </a:cubicBezTo>
                  <a:cubicBezTo>
                    <a:pt x="42453" y="86154"/>
                    <a:pt x="41611" y="84788"/>
                    <a:pt x="41042" y="83659"/>
                  </a:cubicBezTo>
                  <a:cubicBezTo>
                    <a:pt x="41033" y="83641"/>
                    <a:pt x="41020" y="83624"/>
                    <a:pt x="41003" y="83610"/>
                  </a:cubicBezTo>
                  <a:cubicBezTo>
                    <a:pt x="41897" y="82418"/>
                    <a:pt x="41846" y="79676"/>
                    <a:pt x="41940" y="78543"/>
                  </a:cubicBezTo>
                  <a:cubicBezTo>
                    <a:pt x="42158" y="78549"/>
                    <a:pt x="42376" y="78552"/>
                    <a:pt x="42592" y="78552"/>
                  </a:cubicBezTo>
                  <a:cubicBezTo>
                    <a:pt x="43044" y="78552"/>
                    <a:pt x="43490" y="78539"/>
                    <a:pt x="43917" y="78518"/>
                  </a:cubicBezTo>
                  <a:cubicBezTo>
                    <a:pt x="45888" y="78421"/>
                    <a:pt x="47396" y="77645"/>
                    <a:pt x="47882" y="75611"/>
                  </a:cubicBezTo>
                  <a:cubicBezTo>
                    <a:pt x="48148" y="74498"/>
                    <a:pt x="48027" y="73288"/>
                    <a:pt x="47973" y="72160"/>
                  </a:cubicBezTo>
                  <a:cubicBezTo>
                    <a:pt x="47899" y="70547"/>
                    <a:pt x="47933" y="68932"/>
                    <a:pt x="47911" y="67321"/>
                  </a:cubicBezTo>
                  <a:cubicBezTo>
                    <a:pt x="47864" y="63777"/>
                    <a:pt x="47726" y="60236"/>
                    <a:pt x="47526" y="56701"/>
                  </a:cubicBezTo>
                  <a:cubicBezTo>
                    <a:pt x="47161" y="50337"/>
                    <a:pt x="46652" y="44083"/>
                    <a:pt x="45015" y="37929"/>
                  </a:cubicBezTo>
                  <a:lnTo>
                    <a:pt x="45015" y="37929"/>
                  </a:lnTo>
                  <a:cubicBezTo>
                    <a:pt x="46049" y="39091"/>
                    <a:pt x="47919" y="39639"/>
                    <a:pt x="49301" y="40098"/>
                  </a:cubicBezTo>
                  <a:cubicBezTo>
                    <a:pt x="51328" y="40775"/>
                    <a:pt x="53444" y="41204"/>
                    <a:pt x="55427" y="42011"/>
                  </a:cubicBezTo>
                  <a:cubicBezTo>
                    <a:pt x="55443" y="42018"/>
                    <a:pt x="55460" y="42021"/>
                    <a:pt x="55478" y="42021"/>
                  </a:cubicBezTo>
                  <a:cubicBezTo>
                    <a:pt x="55562" y="42021"/>
                    <a:pt x="55651" y="41952"/>
                    <a:pt x="55668" y="41872"/>
                  </a:cubicBezTo>
                  <a:cubicBezTo>
                    <a:pt x="55956" y="40571"/>
                    <a:pt x="55976" y="39255"/>
                    <a:pt x="55922" y="37929"/>
                  </a:cubicBezTo>
                  <a:cubicBezTo>
                    <a:pt x="56068" y="37909"/>
                    <a:pt x="56223" y="37869"/>
                    <a:pt x="56408" y="37795"/>
                  </a:cubicBezTo>
                  <a:cubicBezTo>
                    <a:pt x="56900" y="37600"/>
                    <a:pt x="57274" y="37420"/>
                    <a:pt x="57767" y="37420"/>
                  </a:cubicBezTo>
                  <a:cubicBezTo>
                    <a:pt x="57862" y="37420"/>
                    <a:pt x="57962" y="37427"/>
                    <a:pt x="58068" y="37442"/>
                  </a:cubicBezTo>
                  <a:cubicBezTo>
                    <a:pt x="58470" y="37497"/>
                    <a:pt x="58915" y="37621"/>
                    <a:pt x="59208" y="37912"/>
                  </a:cubicBezTo>
                  <a:cubicBezTo>
                    <a:pt x="59564" y="38258"/>
                    <a:pt x="58281" y="38357"/>
                    <a:pt x="58126" y="38398"/>
                  </a:cubicBezTo>
                  <a:cubicBezTo>
                    <a:pt x="57994" y="38433"/>
                    <a:pt x="57988" y="38641"/>
                    <a:pt x="58126" y="38673"/>
                  </a:cubicBezTo>
                  <a:cubicBezTo>
                    <a:pt x="58208" y="38691"/>
                    <a:pt x="58301" y="38700"/>
                    <a:pt x="58400" y="38700"/>
                  </a:cubicBezTo>
                  <a:cubicBezTo>
                    <a:pt x="58471" y="38700"/>
                    <a:pt x="58546" y="38696"/>
                    <a:pt x="58621" y="38686"/>
                  </a:cubicBezTo>
                  <a:lnTo>
                    <a:pt x="58621" y="38686"/>
                  </a:lnTo>
                  <a:cubicBezTo>
                    <a:pt x="58493" y="39426"/>
                    <a:pt x="58239" y="40365"/>
                    <a:pt x="58546" y="41049"/>
                  </a:cubicBezTo>
                  <a:cubicBezTo>
                    <a:pt x="58594" y="41155"/>
                    <a:pt x="58654" y="41255"/>
                    <a:pt x="58727" y="41347"/>
                  </a:cubicBezTo>
                  <a:cubicBezTo>
                    <a:pt x="57922" y="41609"/>
                    <a:pt x="57055" y="41543"/>
                    <a:pt x="56223" y="41613"/>
                  </a:cubicBezTo>
                  <a:cubicBezTo>
                    <a:pt x="56089" y="41625"/>
                    <a:pt x="55488" y="41772"/>
                    <a:pt x="55724" y="42023"/>
                  </a:cubicBezTo>
                  <a:cubicBezTo>
                    <a:pt x="55739" y="42039"/>
                    <a:pt x="55756" y="42046"/>
                    <a:pt x="55773" y="42046"/>
                  </a:cubicBezTo>
                  <a:cubicBezTo>
                    <a:pt x="55825" y="42046"/>
                    <a:pt x="55874" y="41986"/>
                    <a:pt x="55842" y="41931"/>
                  </a:cubicBezTo>
                  <a:lnTo>
                    <a:pt x="55842" y="41931"/>
                  </a:lnTo>
                  <a:cubicBezTo>
                    <a:pt x="55871" y="41981"/>
                    <a:pt x="55913" y="42034"/>
                    <a:pt x="56089" y="42034"/>
                  </a:cubicBezTo>
                  <a:cubicBezTo>
                    <a:pt x="56100" y="42034"/>
                    <a:pt x="56112" y="42034"/>
                    <a:pt x="56124" y="42034"/>
                  </a:cubicBezTo>
                  <a:cubicBezTo>
                    <a:pt x="56451" y="42021"/>
                    <a:pt x="56778" y="42027"/>
                    <a:pt x="57105" y="42021"/>
                  </a:cubicBezTo>
                  <a:cubicBezTo>
                    <a:pt x="57727" y="42009"/>
                    <a:pt x="58460" y="42012"/>
                    <a:pt x="59024" y="41714"/>
                  </a:cubicBezTo>
                  <a:cubicBezTo>
                    <a:pt x="59040" y="41702"/>
                    <a:pt x="59056" y="41689"/>
                    <a:pt x="59071" y="41677"/>
                  </a:cubicBezTo>
                  <a:cubicBezTo>
                    <a:pt x="59564" y="42033"/>
                    <a:pt x="60246" y="42184"/>
                    <a:pt x="60811" y="42301"/>
                  </a:cubicBezTo>
                  <a:cubicBezTo>
                    <a:pt x="61040" y="42348"/>
                    <a:pt x="61264" y="42371"/>
                    <a:pt x="61480" y="42371"/>
                  </a:cubicBezTo>
                  <a:cubicBezTo>
                    <a:pt x="63000" y="42371"/>
                    <a:pt x="64133" y="41245"/>
                    <a:pt x="64020" y="39634"/>
                  </a:cubicBezTo>
                  <a:cubicBezTo>
                    <a:pt x="64157" y="39601"/>
                    <a:pt x="64290" y="39553"/>
                    <a:pt x="64417" y="39490"/>
                  </a:cubicBezTo>
                  <a:cubicBezTo>
                    <a:pt x="64793" y="39298"/>
                    <a:pt x="65151" y="38830"/>
                    <a:pt x="65004" y="38388"/>
                  </a:cubicBezTo>
                  <a:cubicBezTo>
                    <a:pt x="64973" y="38297"/>
                    <a:pt x="64922" y="38213"/>
                    <a:pt x="64855" y="38143"/>
                  </a:cubicBezTo>
                  <a:cubicBezTo>
                    <a:pt x="64978" y="37913"/>
                    <a:pt x="64852" y="37621"/>
                    <a:pt x="64673" y="37394"/>
                  </a:cubicBezTo>
                  <a:cubicBezTo>
                    <a:pt x="64920" y="36768"/>
                    <a:pt x="64749" y="36051"/>
                    <a:pt x="63997" y="35894"/>
                  </a:cubicBezTo>
                  <a:cubicBezTo>
                    <a:pt x="64134" y="35287"/>
                    <a:pt x="64057" y="34676"/>
                    <a:pt x="64049" y="34058"/>
                  </a:cubicBezTo>
                  <a:cubicBezTo>
                    <a:pt x="64047" y="33944"/>
                    <a:pt x="63954" y="33852"/>
                    <a:pt x="63841" y="33849"/>
                  </a:cubicBezTo>
                  <a:cubicBezTo>
                    <a:pt x="63576" y="33839"/>
                    <a:pt x="63331" y="33746"/>
                    <a:pt x="63077" y="33717"/>
                  </a:cubicBezTo>
                  <a:cubicBezTo>
                    <a:pt x="63083" y="33604"/>
                    <a:pt x="63091" y="33491"/>
                    <a:pt x="63099" y="33377"/>
                  </a:cubicBezTo>
                  <a:cubicBezTo>
                    <a:pt x="63108" y="33238"/>
                    <a:pt x="63153" y="33102"/>
                    <a:pt x="63085" y="32976"/>
                  </a:cubicBezTo>
                  <a:cubicBezTo>
                    <a:pt x="63468" y="32597"/>
                    <a:pt x="63870" y="31993"/>
                    <a:pt x="63536" y="31505"/>
                  </a:cubicBezTo>
                  <a:cubicBezTo>
                    <a:pt x="63265" y="31109"/>
                    <a:pt x="62701" y="31026"/>
                    <a:pt x="62236" y="31026"/>
                  </a:cubicBezTo>
                  <a:cubicBezTo>
                    <a:pt x="62171" y="31026"/>
                    <a:pt x="62109" y="31027"/>
                    <a:pt x="62049" y="31030"/>
                  </a:cubicBezTo>
                  <a:cubicBezTo>
                    <a:pt x="61503" y="31057"/>
                    <a:pt x="60853" y="31200"/>
                    <a:pt x="60461" y="31610"/>
                  </a:cubicBezTo>
                  <a:cubicBezTo>
                    <a:pt x="60044" y="32045"/>
                    <a:pt x="60301" y="32504"/>
                    <a:pt x="60663" y="32831"/>
                  </a:cubicBezTo>
                  <a:cubicBezTo>
                    <a:pt x="60559" y="32945"/>
                    <a:pt x="60559" y="33142"/>
                    <a:pt x="60579" y="33328"/>
                  </a:cubicBezTo>
                  <a:cubicBezTo>
                    <a:pt x="60571" y="33327"/>
                    <a:pt x="60564" y="33326"/>
                    <a:pt x="60556" y="33326"/>
                  </a:cubicBezTo>
                  <a:cubicBezTo>
                    <a:pt x="60495" y="33326"/>
                    <a:pt x="60436" y="33361"/>
                    <a:pt x="60420" y="33429"/>
                  </a:cubicBezTo>
                  <a:cubicBezTo>
                    <a:pt x="60416" y="33429"/>
                    <a:pt x="60412" y="33427"/>
                    <a:pt x="60404" y="33427"/>
                  </a:cubicBezTo>
                  <a:cubicBezTo>
                    <a:pt x="60365" y="33425"/>
                    <a:pt x="60327" y="33424"/>
                    <a:pt x="60291" y="33424"/>
                  </a:cubicBezTo>
                  <a:cubicBezTo>
                    <a:pt x="58426" y="33424"/>
                    <a:pt x="59026" y="35964"/>
                    <a:pt x="58499" y="37114"/>
                  </a:cubicBezTo>
                  <a:cubicBezTo>
                    <a:pt x="58201" y="37044"/>
                    <a:pt x="57892" y="37009"/>
                    <a:pt x="57605" y="36994"/>
                  </a:cubicBezTo>
                  <a:cubicBezTo>
                    <a:pt x="57579" y="36993"/>
                    <a:pt x="57554" y="36992"/>
                    <a:pt x="57529" y="36992"/>
                  </a:cubicBezTo>
                  <a:cubicBezTo>
                    <a:pt x="56768" y="36992"/>
                    <a:pt x="56104" y="37628"/>
                    <a:pt x="55343" y="37703"/>
                  </a:cubicBezTo>
                  <a:cubicBezTo>
                    <a:pt x="55325" y="37664"/>
                    <a:pt x="55289" y="37630"/>
                    <a:pt x="55227" y="37617"/>
                  </a:cubicBezTo>
                  <a:cubicBezTo>
                    <a:pt x="52832" y="37106"/>
                    <a:pt x="50746" y="36062"/>
                    <a:pt x="48992" y="34434"/>
                  </a:cubicBezTo>
                  <a:cubicBezTo>
                    <a:pt x="50622" y="33935"/>
                    <a:pt x="50748" y="32143"/>
                    <a:pt x="50873" y="30542"/>
                  </a:cubicBezTo>
                  <a:cubicBezTo>
                    <a:pt x="51202" y="30739"/>
                    <a:pt x="51551" y="30834"/>
                    <a:pt x="51895" y="30834"/>
                  </a:cubicBezTo>
                  <a:cubicBezTo>
                    <a:pt x="52532" y="30834"/>
                    <a:pt x="53154" y="30510"/>
                    <a:pt x="53598" y="29915"/>
                  </a:cubicBezTo>
                  <a:cubicBezTo>
                    <a:pt x="53841" y="29588"/>
                    <a:pt x="53697" y="29337"/>
                    <a:pt x="53588" y="28983"/>
                  </a:cubicBezTo>
                  <a:cubicBezTo>
                    <a:pt x="53361" y="28246"/>
                    <a:pt x="53131" y="27509"/>
                    <a:pt x="52951" y="26756"/>
                  </a:cubicBezTo>
                  <a:cubicBezTo>
                    <a:pt x="52463" y="24682"/>
                    <a:pt x="53757" y="22130"/>
                    <a:pt x="54425" y="20206"/>
                  </a:cubicBezTo>
                  <a:cubicBezTo>
                    <a:pt x="54996" y="18562"/>
                    <a:pt x="55489" y="16836"/>
                    <a:pt x="55392" y="15079"/>
                  </a:cubicBezTo>
                  <a:cubicBezTo>
                    <a:pt x="55280" y="13070"/>
                    <a:pt x="53383" y="5391"/>
                    <a:pt x="50398" y="5391"/>
                  </a:cubicBezTo>
                  <a:cubicBezTo>
                    <a:pt x="49845" y="5391"/>
                    <a:pt x="49256" y="5654"/>
                    <a:pt x="48633" y="6265"/>
                  </a:cubicBezTo>
                  <a:cubicBezTo>
                    <a:pt x="48192" y="1638"/>
                    <a:pt x="43068" y="258"/>
                    <a:pt x="39102" y="33"/>
                  </a:cubicBezTo>
                  <a:cubicBezTo>
                    <a:pt x="38718" y="11"/>
                    <a:pt x="38337" y="0"/>
                    <a:pt x="3795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4"/>
            <p:cNvSpPr/>
            <p:nvPr/>
          </p:nvSpPr>
          <p:spPr>
            <a:xfrm>
              <a:off x="2241600" y="3209300"/>
              <a:ext cx="1641050" cy="2246600"/>
            </a:xfrm>
            <a:custGeom>
              <a:avLst/>
              <a:gdLst/>
              <a:ahLst/>
              <a:cxnLst/>
              <a:rect l="l" t="t" r="r" b="b"/>
              <a:pathLst>
                <a:path w="65642" h="89864" extrusionOk="0">
                  <a:moveTo>
                    <a:pt x="50638" y="5839"/>
                  </a:moveTo>
                  <a:cubicBezTo>
                    <a:pt x="50833" y="5839"/>
                    <a:pt x="51028" y="5876"/>
                    <a:pt x="51222" y="5952"/>
                  </a:cubicBezTo>
                  <a:cubicBezTo>
                    <a:pt x="51525" y="6069"/>
                    <a:pt x="51816" y="6273"/>
                    <a:pt x="52093" y="6542"/>
                  </a:cubicBezTo>
                  <a:cubicBezTo>
                    <a:pt x="51919" y="6404"/>
                    <a:pt x="51732" y="6286"/>
                    <a:pt x="51532" y="6190"/>
                  </a:cubicBezTo>
                  <a:cubicBezTo>
                    <a:pt x="51202" y="6032"/>
                    <a:pt x="50864" y="5954"/>
                    <a:pt x="50517" y="5954"/>
                  </a:cubicBezTo>
                  <a:cubicBezTo>
                    <a:pt x="50277" y="5955"/>
                    <a:pt x="50040" y="5990"/>
                    <a:pt x="49810" y="6059"/>
                  </a:cubicBezTo>
                  <a:cubicBezTo>
                    <a:pt x="50090" y="5912"/>
                    <a:pt x="50365" y="5839"/>
                    <a:pt x="50638" y="5839"/>
                  </a:cubicBezTo>
                  <a:close/>
                  <a:moveTo>
                    <a:pt x="25144" y="6812"/>
                  </a:moveTo>
                  <a:cubicBezTo>
                    <a:pt x="27196" y="8248"/>
                    <a:pt x="29382" y="9334"/>
                    <a:pt x="31402" y="10147"/>
                  </a:cubicBezTo>
                  <a:cubicBezTo>
                    <a:pt x="29003" y="9189"/>
                    <a:pt x="26911" y="8074"/>
                    <a:pt x="25144" y="6812"/>
                  </a:cubicBezTo>
                  <a:close/>
                  <a:moveTo>
                    <a:pt x="19937" y="10460"/>
                  </a:moveTo>
                  <a:lnTo>
                    <a:pt x="19937" y="10460"/>
                  </a:lnTo>
                  <a:cubicBezTo>
                    <a:pt x="19916" y="10545"/>
                    <a:pt x="19898" y="10630"/>
                    <a:pt x="19880" y="10712"/>
                  </a:cubicBezTo>
                  <a:cubicBezTo>
                    <a:pt x="19814" y="11008"/>
                    <a:pt x="19749" y="11320"/>
                    <a:pt x="19687" y="11645"/>
                  </a:cubicBezTo>
                  <a:cubicBezTo>
                    <a:pt x="19760" y="11231"/>
                    <a:pt x="19843" y="10838"/>
                    <a:pt x="19937" y="10460"/>
                  </a:cubicBezTo>
                  <a:close/>
                  <a:moveTo>
                    <a:pt x="34393" y="11209"/>
                  </a:moveTo>
                  <a:cubicBezTo>
                    <a:pt x="34722" y="11311"/>
                    <a:pt x="35037" y="11404"/>
                    <a:pt x="35341" y="11490"/>
                  </a:cubicBezTo>
                  <a:cubicBezTo>
                    <a:pt x="37239" y="12027"/>
                    <a:pt x="39593" y="12573"/>
                    <a:pt x="41947" y="12573"/>
                  </a:cubicBezTo>
                  <a:cubicBezTo>
                    <a:pt x="42889" y="12573"/>
                    <a:pt x="43831" y="12486"/>
                    <a:pt x="44744" y="12276"/>
                  </a:cubicBezTo>
                  <a:lnTo>
                    <a:pt x="44744" y="12276"/>
                  </a:lnTo>
                  <a:cubicBezTo>
                    <a:pt x="43892" y="12497"/>
                    <a:pt x="42952" y="12607"/>
                    <a:pt x="41923" y="12607"/>
                  </a:cubicBezTo>
                  <a:cubicBezTo>
                    <a:pt x="40109" y="12607"/>
                    <a:pt x="38016" y="12264"/>
                    <a:pt x="35624" y="11579"/>
                  </a:cubicBezTo>
                  <a:cubicBezTo>
                    <a:pt x="35207" y="11460"/>
                    <a:pt x="34797" y="11337"/>
                    <a:pt x="34393" y="11209"/>
                  </a:cubicBezTo>
                  <a:close/>
                  <a:moveTo>
                    <a:pt x="47921" y="15304"/>
                  </a:moveTo>
                  <a:cubicBezTo>
                    <a:pt x="48378" y="16134"/>
                    <a:pt x="49115" y="16652"/>
                    <a:pt x="50059" y="16808"/>
                  </a:cubicBezTo>
                  <a:lnTo>
                    <a:pt x="50039" y="16813"/>
                  </a:lnTo>
                  <a:cubicBezTo>
                    <a:pt x="50025" y="16818"/>
                    <a:pt x="50019" y="16819"/>
                    <a:pt x="50019" y="16819"/>
                  </a:cubicBezTo>
                  <a:lnTo>
                    <a:pt x="50019" y="16819"/>
                  </a:lnTo>
                  <a:cubicBezTo>
                    <a:pt x="48852" y="16639"/>
                    <a:pt x="48235" y="15903"/>
                    <a:pt x="47921" y="15306"/>
                  </a:cubicBezTo>
                  <a:lnTo>
                    <a:pt x="47921" y="15304"/>
                  </a:lnTo>
                  <a:close/>
                  <a:moveTo>
                    <a:pt x="19308" y="16244"/>
                  </a:moveTo>
                  <a:cubicBezTo>
                    <a:pt x="19320" y="16431"/>
                    <a:pt x="19337" y="16617"/>
                    <a:pt x="19358" y="16802"/>
                  </a:cubicBezTo>
                  <a:cubicBezTo>
                    <a:pt x="19466" y="17701"/>
                    <a:pt x="19626" y="18599"/>
                    <a:pt x="19803" y="19485"/>
                  </a:cubicBezTo>
                  <a:cubicBezTo>
                    <a:pt x="19572" y="18412"/>
                    <a:pt x="19369" y="17324"/>
                    <a:pt x="19308" y="16245"/>
                  </a:cubicBezTo>
                  <a:lnTo>
                    <a:pt x="19308" y="16244"/>
                  </a:lnTo>
                  <a:close/>
                  <a:moveTo>
                    <a:pt x="22547" y="20738"/>
                  </a:moveTo>
                  <a:lnTo>
                    <a:pt x="22547" y="20738"/>
                  </a:lnTo>
                  <a:cubicBezTo>
                    <a:pt x="23585" y="25046"/>
                    <a:pt x="26161" y="28336"/>
                    <a:pt x="29614" y="29853"/>
                  </a:cubicBezTo>
                  <a:lnTo>
                    <a:pt x="29614" y="29853"/>
                  </a:lnTo>
                  <a:lnTo>
                    <a:pt x="29554" y="29828"/>
                  </a:lnTo>
                  <a:cubicBezTo>
                    <a:pt x="29391" y="29758"/>
                    <a:pt x="29218" y="29678"/>
                    <a:pt x="29009" y="29576"/>
                  </a:cubicBezTo>
                  <a:cubicBezTo>
                    <a:pt x="25347" y="27748"/>
                    <a:pt x="23371" y="24509"/>
                    <a:pt x="22547" y="20738"/>
                  </a:cubicBezTo>
                  <a:close/>
                  <a:moveTo>
                    <a:pt x="30919" y="30328"/>
                  </a:moveTo>
                  <a:cubicBezTo>
                    <a:pt x="30950" y="30337"/>
                    <a:pt x="30980" y="30346"/>
                    <a:pt x="31011" y="30355"/>
                  </a:cubicBezTo>
                  <a:lnTo>
                    <a:pt x="30975" y="30347"/>
                  </a:lnTo>
                  <a:lnTo>
                    <a:pt x="30919" y="30328"/>
                  </a:lnTo>
                  <a:close/>
                  <a:moveTo>
                    <a:pt x="23929" y="6456"/>
                  </a:moveTo>
                  <a:cubicBezTo>
                    <a:pt x="26827" y="8771"/>
                    <a:pt x="30719" y="10639"/>
                    <a:pt x="35501" y="12010"/>
                  </a:cubicBezTo>
                  <a:cubicBezTo>
                    <a:pt x="37931" y="12706"/>
                    <a:pt x="40067" y="13054"/>
                    <a:pt x="41925" y="13054"/>
                  </a:cubicBezTo>
                  <a:cubicBezTo>
                    <a:pt x="44061" y="13054"/>
                    <a:pt x="45832" y="12594"/>
                    <a:pt x="47264" y="11670"/>
                  </a:cubicBezTo>
                  <a:lnTo>
                    <a:pt x="47264" y="11670"/>
                  </a:lnTo>
                  <a:cubicBezTo>
                    <a:pt x="46865" y="12933"/>
                    <a:pt x="46945" y="14383"/>
                    <a:pt x="47508" y="15480"/>
                  </a:cubicBezTo>
                  <a:cubicBezTo>
                    <a:pt x="48020" y="16478"/>
                    <a:pt x="48865" y="17093"/>
                    <a:pt x="49952" y="17262"/>
                  </a:cubicBezTo>
                  <a:cubicBezTo>
                    <a:pt x="49973" y="17264"/>
                    <a:pt x="49995" y="17266"/>
                    <a:pt x="50017" y="17266"/>
                  </a:cubicBezTo>
                  <a:cubicBezTo>
                    <a:pt x="50039" y="17266"/>
                    <a:pt x="50060" y="17264"/>
                    <a:pt x="50082" y="17262"/>
                  </a:cubicBezTo>
                  <a:cubicBezTo>
                    <a:pt x="50118" y="17272"/>
                    <a:pt x="50156" y="17277"/>
                    <a:pt x="50194" y="17277"/>
                  </a:cubicBezTo>
                  <a:cubicBezTo>
                    <a:pt x="50200" y="17277"/>
                    <a:pt x="50206" y="17277"/>
                    <a:pt x="50213" y="17277"/>
                  </a:cubicBezTo>
                  <a:lnTo>
                    <a:pt x="50379" y="17265"/>
                  </a:lnTo>
                  <a:cubicBezTo>
                    <a:pt x="50539" y="17253"/>
                    <a:pt x="50685" y="17242"/>
                    <a:pt x="50822" y="17242"/>
                  </a:cubicBezTo>
                  <a:cubicBezTo>
                    <a:pt x="51134" y="17242"/>
                    <a:pt x="51399" y="17298"/>
                    <a:pt x="51672" y="17523"/>
                  </a:cubicBezTo>
                  <a:cubicBezTo>
                    <a:pt x="52012" y="17803"/>
                    <a:pt x="52226" y="18308"/>
                    <a:pt x="52259" y="18906"/>
                  </a:cubicBezTo>
                  <a:cubicBezTo>
                    <a:pt x="52291" y="19510"/>
                    <a:pt x="52109" y="20025"/>
                    <a:pt x="51731" y="20397"/>
                  </a:cubicBezTo>
                  <a:cubicBezTo>
                    <a:pt x="51358" y="20762"/>
                    <a:pt x="50807" y="20964"/>
                    <a:pt x="50196" y="20964"/>
                  </a:cubicBezTo>
                  <a:cubicBezTo>
                    <a:pt x="50128" y="20964"/>
                    <a:pt x="50060" y="20962"/>
                    <a:pt x="49991" y="20957"/>
                  </a:cubicBezTo>
                  <a:cubicBezTo>
                    <a:pt x="49981" y="20956"/>
                    <a:pt x="49971" y="20956"/>
                    <a:pt x="49961" y="20956"/>
                  </a:cubicBezTo>
                  <a:cubicBezTo>
                    <a:pt x="49835" y="20956"/>
                    <a:pt x="49724" y="21007"/>
                    <a:pt x="49653" y="21100"/>
                  </a:cubicBezTo>
                  <a:cubicBezTo>
                    <a:pt x="49627" y="21134"/>
                    <a:pt x="49607" y="21170"/>
                    <a:pt x="49594" y="21210"/>
                  </a:cubicBezTo>
                  <a:cubicBezTo>
                    <a:pt x="49555" y="21224"/>
                    <a:pt x="49519" y="21244"/>
                    <a:pt x="49486" y="21269"/>
                  </a:cubicBezTo>
                  <a:cubicBezTo>
                    <a:pt x="49385" y="21347"/>
                    <a:pt x="49330" y="21470"/>
                    <a:pt x="49336" y="21596"/>
                  </a:cubicBezTo>
                  <a:cubicBezTo>
                    <a:pt x="49399" y="24128"/>
                    <a:pt x="48439" y="26198"/>
                    <a:pt x="46480" y="27746"/>
                  </a:cubicBezTo>
                  <a:cubicBezTo>
                    <a:pt x="44429" y="29367"/>
                    <a:pt x="40624" y="30622"/>
                    <a:pt x="36422" y="30622"/>
                  </a:cubicBezTo>
                  <a:cubicBezTo>
                    <a:pt x="34752" y="30622"/>
                    <a:pt x="33019" y="30423"/>
                    <a:pt x="31309" y="29972"/>
                  </a:cubicBezTo>
                  <a:cubicBezTo>
                    <a:pt x="27147" y="28871"/>
                    <a:pt x="24010" y="25271"/>
                    <a:pt x="22915" y="20342"/>
                  </a:cubicBezTo>
                  <a:cubicBezTo>
                    <a:pt x="22064" y="16497"/>
                    <a:pt x="22386" y="12077"/>
                    <a:pt x="23929" y="6456"/>
                  </a:cubicBezTo>
                  <a:close/>
                  <a:moveTo>
                    <a:pt x="31200" y="30406"/>
                  </a:moveTo>
                  <a:lnTo>
                    <a:pt x="31200" y="30406"/>
                  </a:lnTo>
                  <a:cubicBezTo>
                    <a:pt x="32771" y="30821"/>
                    <a:pt x="34597" y="31034"/>
                    <a:pt x="36452" y="31034"/>
                  </a:cubicBezTo>
                  <a:cubicBezTo>
                    <a:pt x="36618" y="31034"/>
                    <a:pt x="36785" y="31032"/>
                    <a:pt x="36952" y="31028"/>
                  </a:cubicBezTo>
                  <a:lnTo>
                    <a:pt x="36952" y="31028"/>
                  </a:lnTo>
                  <a:cubicBezTo>
                    <a:pt x="36685" y="31038"/>
                    <a:pt x="36418" y="31043"/>
                    <a:pt x="36152" y="31043"/>
                  </a:cubicBezTo>
                  <a:cubicBezTo>
                    <a:pt x="35504" y="31043"/>
                    <a:pt x="34856" y="31014"/>
                    <a:pt x="34210" y="30956"/>
                  </a:cubicBezTo>
                  <a:lnTo>
                    <a:pt x="34178" y="30954"/>
                  </a:lnTo>
                  <a:lnTo>
                    <a:pt x="33989" y="30935"/>
                  </a:lnTo>
                  <a:cubicBezTo>
                    <a:pt x="33021" y="30836"/>
                    <a:pt x="32083" y="30658"/>
                    <a:pt x="31200" y="30406"/>
                  </a:cubicBezTo>
                  <a:close/>
                  <a:moveTo>
                    <a:pt x="41017" y="30581"/>
                  </a:moveTo>
                  <a:lnTo>
                    <a:pt x="41233" y="30689"/>
                  </a:lnTo>
                  <a:lnTo>
                    <a:pt x="41617" y="31563"/>
                  </a:lnTo>
                  <a:cubicBezTo>
                    <a:pt x="41634" y="31600"/>
                    <a:pt x="41650" y="31637"/>
                    <a:pt x="41665" y="31674"/>
                  </a:cubicBezTo>
                  <a:lnTo>
                    <a:pt x="41409" y="31768"/>
                  </a:lnTo>
                  <a:cubicBezTo>
                    <a:pt x="41306" y="31419"/>
                    <a:pt x="41188" y="31085"/>
                    <a:pt x="41070" y="30776"/>
                  </a:cubicBezTo>
                  <a:lnTo>
                    <a:pt x="41070" y="30720"/>
                  </a:lnTo>
                  <a:lnTo>
                    <a:pt x="40949" y="30594"/>
                  </a:lnTo>
                  <a:cubicBezTo>
                    <a:pt x="40972" y="30590"/>
                    <a:pt x="40994" y="30585"/>
                    <a:pt x="41017" y="30581"/>
                  </a:cubicBezTo>
                  <a:close/>
                  <a:moveTo>
                    <a:pt x="31694" y="31357"/>
                  </a:moveTo>
                  <a:lnTo>
                    <a:pt x="31694" y="31357"/>
                  </a:lnTo>
                  <a:cubicBezTo>
                    <a:pt x="31624" y="31538"/>
                    <a:pt x="31565" y="31724"/>
                    <a:pt x="31518" y="31912"/>
                  </a:cubicBezTo>
                  <a:lnTo>
                    <a:pt x="31387" y="31855"/>
                  </a:lnTo>
                  <a:cubicBezTo>
                    <a:pt x="31484" y="31685"/>
                    <a:pt x="31586" y="31520"/>
                    <a:pt x="31694" y="31357"/>
                  </a:cubicBezTo>
                  <a:close/>
                  <a:moveTo>
                    <a:pt x="62481" y="31815"/>
                  </a:moveTo>
                  <a:cubicBezTo>
                    <a:pt x="62863" y="31815"/>
                    <a:pt x="63133" y="31889"/>
                    <a:pt x="63285" y="32036"/>
                  </a:cubicBezTo>
                  <a:cubicBezTo>
                    <a:pt x="63389" y="32136"/>
                    <a:pt x="63308" y="32342"/>
                    <a:pt x="63043" y="32651"/>
                  </a:cubicBezTo>
                  <a:cubicBezTo>
                    <a:pt x="62813" y="32593"/>
                    <a:pt x="62574" y="32570"/>
                    <a:pt x="62335" y="32570"/>
                  </a:cubicBezTo>
                  <a:cubicBezTo>
                    <a:pt x="61938" y="32570"/>
                    <a:pt x="61542" y="32633"/>
                    <a:pt x="61192" y="32706"/>
                  </a:cubicBezTo>
                  <a:cubicBezTo>
                    <a:pt x="61062" y="32536"/>
                    <a:pt x="60977" y="32331"/>
                    <a:pt x="61135" y="32180"/>
                  </a:cubicBezTo>
                  <a:cubicBezTo>
                    <a:pt x="61347" y="31980"/>
                    <a:pt x="61724" y="31860"/>
                    <a:pt x="62259" y="31822"/>
                  </a:cubicBezTo>
                  <a:cubicBezTo>
                    <a:pt x="62337" y="31817"/>
                    <a:pt x="62410" y="31815"/>
                    <a:pt x="62481" y="31815"/>
                  </a:cubicBezTo>
                  <a:close/>
                  <a:moveTo>
                    <a:pt x="23103" y="5598"/>
                  </a:moveTo>
                  <a:cubicBezTo>
                    <a:pt x="23179" y="5685"/>
                    <a:pt x="23256" y="5766"/>
                    <a:pt x="23334" y="5845"/>
                  </a:cubicBezTo>
                  <a:lnTo>
                    <a:pt x="23337" y="5859"/>
                  </a:lnTo>
                  <a:cubicBezTo>
                    <a:pt x="21878" y="10368"/>
                    <a:pt x="21327" y="15201"/>
                    <a:pt x="21827" y="19131"/>
                  </a:cubicBezTo>
                  <a:cubicBezTo>
                    <a:pt x="22477" y="24255"/>
                    <a:pt x="24879" y="27997"/>
                    <a:pt x="28772" y="29957"/>
                  </a:cubicBezTo>
                  <a:cubicBezTo>
                    <a:pt x="27712" y="30281"/>
                    <a:pt x="26767" y="30994"/>
                    <a:pt x="25896" y="31737"/>
                  </a:cubicBezTo>
                  <a:cubicBezTo>
                    <a:pt x="25461" y="32107"/>
                    <a:pt x="25020" y="32527"/>
                    <a:pt x="24552" y="33020"/>
                  </a:cubicBezTo>
                  <a:cubicBezTo>
                    <a:pt x="23688" y="32349"/>
                    <a:pt x="23330" y="31202"/>
                    <a:pt x="23464" y="29520"/>
                  </a:cubicBezTo>
                  <a:cubicBezTo>
                    <a:pt x="23475" y="29364"/>
                    <a:pt x="23397" y="29216"/>
                    <a:pt x="23264" y="29137"/>
                  </a:cubicBezTo>
                  <a:cubicBezTo>
                    <a:pt x="23190" y="29091"/>
                    <a:pt x="23105" y="29067"/>
                    <a:pt x="23019" y="29067"/>
                  </a:cubicBezTo>
                  <a:cubicBezTo>
                    <a:pt x="23017" y="29067"/>
                    <a:pt x="23015" y="29067"/>
                    <a:pt x="23013" y="29067"/>
                  </a:cubicBezTo>
                  <a:cubicBezTo>
                    <a:pt x="22939" y="29067"/>
                    <a:pt x="22867" y="29086"/>
                    <a:pt x="22804" y="29123"/>
                  </a:cubicBezTo>
                  <a:cubicBezTo>
                    <a:pt x="22331" y="29399"/>
                    <a:pt x="21852" y="29535"/>
                    <a:pt x="21335" y="29535"/>
                  </a:cubicBezTo>
                  <a:cubicBezTo>
                    <a:pt x="21165" y="29535"/>
                    <a:pt x="20991" y="29520"/>
                    <a:pt x="20812" y="29491"/>
                  </a:cubicBezTo>
                  <a:cubicBezTo>
                    <a:pt x="21546" y="27702"/>
                    <a:pt x="21388" y="25710"/>
                    <a:pt x="21163" y="24153"/>
                  </a:cubicBezTo>
                  <a:cubicBezTo>
                    <a:pt x="20997" y="23010"/>
                    <a:pt x="20756" y="21866"/>
                    <a:pt x="20524" y="20757"/>
                  </a:cubicBezTo>
                  <a:cubicBezTo>
                    <a:pt x="20249" y="19448"/>
                    <a:pt x="19963" y="18095"/>
                    <a:pt x="19805" y="16749"/>
                  </a:cubicBezTo>
                  <a:cubicBezTo>
                    <a:pt x="19561" y="14668"/>
                    <a:pt x="19951" y="12481"/>
                    <a:pt x="20318" y="10807"/>
                  </a:cubicBezTo>
                  <a:cubicBezTo>
                    <a:pt x="20682" y="9139"/>
                    <a:pt x="21365" y="6810"/>
                    <a:pt x="23103" y="5598"/>
                  </a:cubicBezTo>
                  <a:close/>
                  <a:moveTo>
                    <a:pt x="39502" y="31263"/>
                  </a:moveTo>
                  <a:lnTo>
                    <a:pt x="39502" y="31263"/>
                  </a:lnTo>
                  <a:cubicBezTo>
                    <a:pt x="39438" y="32767"/>
                    <a:pt x="38480" y="33681"/>
                    <a:pt x="36898" y="33724"/>
                  </a:cubicBezTo>
                  <a:cubicBezTo>
                    <a:pt x="36867" y="33724"/>
                    <a:pt x="36836" y="33725"/>
                    <a:pt x="36805" y="33725"/>
                  </a:cubicBezTo>
                  <a:cubicBezTo>
                    <a:pt x="35972" y="33725"/>
                    <a:pt x="35193" y="33404"/>
                    <a:pt x="34754" y="32873"/>
                  </a:cubicBezTo>
                  <a:cubicBezTo>
                    <a:pt x="34426" y="32476"/>
                    <a:pt x="34301" y="31980"/>
                    <a:pt x="34392" y="31422"/>
                  </a:cubicBezTo>
                  <a:lnTo>
                    <a:pt x="34392" y="31422"/>
                  </a:lnTo>
                  <a:cubicBezTo>
                    <a:pt x="34967" y="31468"/>
                    <a:pt x="35554" y="31491"/>
                    <a:pt x="36153" y="31491"/>
                  </a:cubicBezTo>
                  <a:cubicBezTo>
                    <a:pt x="37190" y="31491"/>
                    <a:pt x="38260" y="31422"/>
                    <a:pt x="39349" y="31284"/>
                  </a:cubicBezTo>
                  <a:cubicBezTo>
                    <a:pt x="39400" y="31277"/>
                    <a:pt x="39450" y="31271"/>
                    <a:pt x="39502" y="31263"/>
                  </a:cubicBezTo>
                  <a:close/>
                  <a:moveTo>
                    <a:pt x="38177" y="859"/>
                  </a:moveTo>
                  <a:cubicBezTo>
                    <a:pt x="39798" y="859"/>
                    <a:pt x="42237" y="1030"/>
                    <a:pt x="44313" y="1886"/>
                  </a:cubicBezTo>
                  <a:cubicBezTo>
                    <a:pt x="46734" y="2884"/>
                    <a:pt x="48071" y="4547"/>
                    <a:pt x="48284" y="6830"/>
                  </a:cubicBezTo>
                  <a:cubicBezTo>
                    <a:pt x="48306" y="7083"/>
                    <a:pt x="48518" y="7224"/>
                    <a:pt x="48721" y="7224"/>
                  </a:cubicBezTo>
                  <a:cubicBezTo>
                    <a:pt x="48730" y="7224"/>
                    <a:pt x="48740" y="7224"/>
                    <a:pt x="48749" y="7223"/>
                  </a:cubicBezTo>
                  <a:cubicBezTo>
                    <a:pt x="48952" y="7210"/>
                    <a:pt x="49100" y="7068"/>
                    <a:pt x="49123" y="6881"/>
                  </a:cubicBezTo>
                  <a:cubicBezTo>
                    <a:pt x="49611" y="6561"/>
                    <a:pt x="50071" y="6402"/>
                    <a:pt x="50514" y="6402"/>
                  </a:cubicBezTo>
                  <a:cubicBezTo>
                    <a:pt x="50796" y="6402"/>
                    <a:pt x="51070" y="6466"/>
                    <a:pt x="51339" y="6595"/>
                  </a:cubicBezTo>
                  <a:cubicBezTo>
                    <a:pt x="52337" y="7074"/>
                    <a:pt x="53249" y="8455"/>
                    <a:pt x="53973" y="10587"/>
                  </a:cubicBezTo>
                  <a:cubicBezTo>
                    <a:pt x="54562" y="12319"/>
                    <a:pt x="54909" y="14212"/>
                    <a:pt x="54992" y="15322"/>
                  </a:cubicBezTo>
                  <a:cubicBezTo>
                    <a:pt x="55143" y="17369"/>
                    <a:pt x="54420" y="19364"/>
                    <a:pt x="53720" y="21296"/>
                  </a:cubicBezTo>
                  <a:cubicBezTo>
                    <a:pt x="53305" y="22444"/>
                    <a:pt x="52875" y="23630"/>
                    <a:pt x="52630" y="24820"/>
                  </a:cubicBezTo>
                  <a:cubicBezTo>
                    <a:pt x="52364" y="26125"/>
                    <a:pt x="52527" y="27123"/>
                    <a:pt x="52876" y="28312"/>
                  </a:cubicBezTo>
                  <a:cubicBezTo>
                    <a:pt x="52963" y="28607"/>
                    <a:pt x="53055" y="28901"/>
                    <a:pt x="53147" y="29194"/>
                  </a:cubicBezTo>
                  <a:cubicBezTo>
                    <a:pt x="53200" y="29360"/>
                    <a:pt x="53251" y="29526"/>
                    <a:pt x="53303" y="29692"/>
                  </a:cubicBezTo>
                  <a:cubicBezTo>
                    <a:pt x="53348" y="29838"/>
                    <a:pt x="53263" y="29930"/>
                    <a:pt x="52947" y="30166"/>
                  </a:cubicBezTo>
                  <a:lnTo>
                    <a:pt x="52878" y="30217"/>
                  </a:lnTo>
                  <a:cubicBezTo>
                    <a:pt x="52659" y="30383"/>
                    <a:pt x="52418" y="30452"/>
                    <a:pt x="52180" y="30452"/>
                  </a:cubicBezTo>
                  <a:cubicBezTo>
                    <a:pt x="51829" y="30452"/>
                    <a:pt x="51486" y="30301"/>
                    <a:pt x="51231" y="30086"/>
                  </a:cubicBezTo>
                  <a:cubicBezTo>
                    <a:pt x="51147" y="30015"/>
                    <a:pt x="51044" y="29978"/>
                    <a:pt x="50941" y="29978"/>
                  </a:cubicBezTo>
                  <a:cubicBezTo>
                    <a:pt x="50886" y="29978"/>
                    <a:pt x="50830" y="29989"/>
                    <a:pt x="50778" y="30011"/>
                  </a:cubicBezTo>
                  <a:cubicBezTo>
                    <a:pt x="50629" y="30077"/>
                    <a:pt x="50528" y="30220"/>
                    <a:pt x="50519" y="30384"/>
                  </a:cubicBezTo>
                  <a:cubicBezTo>
                    <a:pt x="50505" y="30562"/>
                    <a:pt x="50494" y="30747"/>
                    <a:pt x="50482" y="30937"/>
                  </a:cubicBezTo>
                  <a:cubicBezTo>
                    <a:pt x="50399" y="32330"/>
                    <a:pt x="50315" y="33769"/>
                    <a:pt x="48990" y="34112"/>
                  </a:cubicBezTo>
                  <a:cubicBezTo>
                    <a:pt x="48803" y="33923"/>
                    <a:pt x="48646" y="33757"/>
                    <a:pt x="48501" y="33596"/>
                  </a:cubicBezTo>
                  <a:cubicBezTo>
                    <a:pt x="48299" y="33367"/>
                    <a:pt x="48087" y="33117"/>
                    <a:pt x="47868" y="32858"/>
                  </a:cubicBezTo>
                  <a:cubicBezTo>
                    <a:pt x="46917" y="31732"/>
                    <a:pt x="45853" y="30474"/>
                    <a:pt x="44541" y="29889"/>
                  </a:cubicBezTo>
                  <a:cubicBezTo>
                    <a:pt x="46276" y="29111"/>
                    <a:pt x="47640" y="28072"/>
                    <a:pt x="48599" y="26799"/>
                  </a:cubicBezTo>
                  <a:cubicBezTo>
                    <a:pt x="49675" y="25366"/>
                    <a:pt x="50203" y="23689"/>
                    <a:pt x="50170" y="21796"/>
                  </a:cubicBezTo>
                  <a:lnTo>
                    <a:pt x="50170" y="21796"/>
                  </a:lnTo>
                  <a:cubicBezTo>
                    <a:pt x="50224" y="21798"/>
                    <a:pt x="50278" y="21800"/>
                    <a:pt x="50332" y="21800"/>
                  </a:cubicBezTo>
                  <a:cubicBezTo>
                    <a:pt x="51079" y="21800"/>
                    <a:pt x="51757" y="21549"/>
                    <a:pt x="52265" y="21078"/>
                  </a:cubicBezTo>
                  <a:cubicBezTo>
                    <a:pt x="52845" y="20540"/>
                    <a:pt x="53147" y="19763"/>
                    <a:pt x="53116" y="18887"/>
                  </a:cubicBezTo>
                  <a:cubicBezTo>
                    <a:pt x="53085" y="18019"/>
                    <a:pt x="52623" y="17160"/>
                    <a:pt x="51937" y="16698"/>
                  </a:cubicBezTo>
                  <a:cubicBezTo>
                    <a:pt x="51602" y="16473"/>
                    <a:pt x="51232" y="16359"/>
                    <a:pt x="50856" y="16359"/>
                  </a:cubicBezTo>
                  <a:cubicBezTo>
                    <a:pt x="50678" y="16359"/>
                    <a:pt x="50499" y="16384"/>
                    <a:pt x="50322" y="16435"/>
                  </a:cubicBezTo>
                  <a:cubicBezTo>
                    <a:pt x="50269" y="16401"/>
                    <a:pt x="50208" y="16377"/>
                    <a:pt x="50145" y="16368"/>
                  </a:cubicBezTo>
                  <a:cubicBezTo>
                    <a:pt x="49318" y="16237"/>
                    <a:pt x="48698" y="15800"/>
                    <a:pt x="48302" y="15068"/>
                  </a:cubicBezTo>
                  <a:cubicBezTo>
                    <a:pt x="47733" y="14017"/>
                    <a:pt x="47729" y="12410"/>
                    <a:pt x="48292" y="11161"/>
                  </a:cubicBezTo>
                  <a:cubicBezTo>
                    <a:pt x="48349" y="11037"/>
                    <a:pt x="48336" y="10893"/>
                    <a:pt x="48258" y="10782"/>
                  </a:cubicBezTo>
                  <a:cubicBezTo>
                    <a:pt x="48236" y="10752"/>
                    <a:pt x="48212" y="10725"/>
                    <a:pt x="48184" y="10703"/>
                  </a:cubicBezTo>
                  <a:lnTo>
                    <a:pt x="48433" y="10213"/>
                  </a:lnTo>
                  <a:lnTo>
                    <a:pt x="48006" y="10556"/>
                  </a:lnTo>
                  <a:cubicBezTo>
                    <a:pt x="47987" y="10543"/>
                    <a:pt x="47969" y="10531"/>
                    <a:pt x="47949" y="10521"/>
                  </a:cubicBezTo>
                  <a:cubicBezTo>
                    <a:pt x="47904" y="10500"/>
                    <a:pt x="47855" y="10489"/>
                    <a:pt x="47806" y="10489"/>
                  </a:cubicBezTo>
                  <a:cubicBezTo>
                    <a:pt x="47740" y="10489"/>
                    <a:pt x="47674" y="10509"/>
                    <a:pt x="47617" y="10548"/>
                  </a:cubicBezTo>
                  <a:cubicBezTo>
                    <a:pt x="45937" y="11720"/>
                    <a:pt x="43945" y="12126"/>
                    <a:pt x="41944" y="12126"/>
                  </a:cubicBezTo>
                  <a:cubicBezTo>
                    <a:pt x="39642" y="12126"/>
                    <a:pt x="37327" y="11589"/>
                    <a:pt x="35462" y="11061"/>
                  </a:cubicBezTo>
                  <a:cubicBezTo>
                    <a:pt x="32339" y="10175"/>
                    <a:pt x="27826" y="8481"/>
                    <a:pt x="24060" y="5439"/>
                  </a:cubicBezTo>
                  <a:cubicBezTo>
                    <a:pt x="24028" y="5413"/>
                    <a:pt x="23992" y="5393"/>
                    <a:pt x="23955" y="5377"/>
                  </a:cubicBezTo>
                  <a:cubicBezTo>
                    <a:pt x="23316" y="4592"/>
                    <a:pt x="22725" y="3798"/>
                    <a:pt x="22416" y="2814"/>
                  </a:cubicBezTo>
                  <a:lnTo>
                    <a:pt x="22416" y="2814"/>
                  </a:lnTo>
                  <a:cubicBezTo>
                    <a:pt x="23364" y="3246"/>
                    <a:pt x="24349" y="3411"/>
                    <a:pt x="25330" y="3411"/>
                  </a:cubicBezTo>
                  <a:cubicBezTo>
                    <a:pt x="26706" y="3411"/>
                    <a:pt x="28076" y="3086"/>
                    <a:pt x="29333" y="2713"/>
                  </a:cubicBezTo>
                  <a:cubicBezTo>
                    <a:pt x="29786" y="2577"/>
                    <a:pt x="30233" y="2439"/>
                    <a:pt x="30677" y="2302"/>
                  </a:cubicBezTo>
                  <a:cubicBezTo>
                    <a:pt x="32923" y="1607"/>
                    <a:pt x="35046" y="951"/>
                    <a:pt x="37418" y="871"/>
                  </a:cubicBezTo>
                  <a:cubicBezTo>
                    <a:pt x="37643" y="864"/>
                    <a:pt x="37897" y="859"/>
                    <a:pt x="38177" y="859"/>
                  </a:cubicBezTo>
                  <a:close/>
                  <a:moveTo>
                    <a:pt x="48773" y="34528"/>
                  </a:moveTo>
                  <a:lnTo>
                    <a:pt x="48775" y="34533"/>
                  </a:lnTo>
                  <a:lnTo>
                    <a:pt x="48771" y="34533"/>
                  </a:lnTo>
                  <a:lnTo>
                    <a:pt x="48773" y="34528"/>
                  </a:lnTo>
                  <a:close/>
                  <a:moveTo>
                    <a:pt x="61867" y="33387"/>
                  </a:moveTo>
                  <a:cubicBezTo>
                    <a:pt x="62144" y="33387"/>
                    <a:pt x="62419" y="33405"/>
                    <a:pt x="62701" y="33427"/>
                  </a:cubicBezTo>
                  <a:cubicBezTo>
                    <a:pt x="62726" y="33471"/>
                    <a:pt x="62761" y="33511"/>
                    <a:pt x="62803" y="33542"/>
                  </a:cubicBezTo>
                  <a:lnTo>
                    <a:pt x="62805" y="33568"/>
                  </a:lnTo>
                  <a:cubicBezTo>
                    <a:pt x="62813" y="33680"/>
                    <a:pt x="62821" y="33790"/>
                    <a:pt x="62828" y="33903"/>
                  </a:cubicBezTo>
                  <a:cubicBezTo>
                    <a:pt x="62665" y="34177"/>
                    <a:pt x="62844" y="34528"/>
                    <a:pt x="63162" y="34558"/>
                  </a:cubicBezTo>
                  <a:cubicBezTo>
                    <a:pt x="63286" y="34576"/>
                    <a:pt x="63409" y="34598"/>
                    <a:pt x="63531" y="34627"/>
                  </a:cubicBezTo>
                  <a:cubicBezTo>
                    <a:pt x="63577" y="34638"/>
                    <a:pt x="63623" y="34647"/>
                    <a:pt x="63671" y="34657"/>
                  </a:cubicBezTo>
                  <a:cubicBezTo>
                    <a:pt x="63680" y="34778"/>
                    <a:pt x="63693" y="34901"/>
                    <a:pt x="63706" y="35021"/>
                  </a:cubicBezTo>
                  <a:lnTo>
                    <a:pt x="63713" y="35091"/>
                  </a:lnTo>
                  <a:cubicBezTo>
                    <a:pt x="63290" y="35134"/>
                    <a:pt x="62871" y="35156"/>
                    <a:pt x="62452" y="35156"/>
                  </a:cubicBezTo>
                  <a:cubicBezTo>
                    <a:pt x="61590" y="35156"/>
                    <a:pt x="60725" y="35063"/>
                    <a:pt x="59811" y="34874"/>
                  </a:cubicBezTo>
                  <a:lnTo>
                    <a:pt x="59811" y="34873"/>
                  </a:lnTo>
                  <a:cubicBezTo>
                    <a:pt x="59986" y="34431"/>
                    <a:pt x="60234" y="34242"/>
                    <a:pt x="60617" y="34242"/>
                  </a:cubicBezTo>
                  <a:cubicBezTo>
                    <a:pt x="60624" y="34242"/>
                    <a:pt x="60632" y="34242"/>
                    <a:pt x="60639" y="34242"/>
                  </a:cubicBezTo>
                  <a:cubicBezTo>
                    <a:pt x="60646" y="34242"/>
                    <a:pt x="60653" y="34242"/>
                    <a:pt x="60659" y="34242"/>
                  </a:cubicBezTo>
                  <a:cubicBezTo>
                    <a:pt x="60734" y="34242"/>
                    <a:pt x="60809" y="34220"/>
                    <a:pt x="60872" y="34180"/>
                  </a:cubicBezTo>
                  <a:cubicBezTo>
                    <a:pt x="60908" y="34172"/>
                    <a:pt x="60942" y="34159"/>
                    <a:pt x="60974" y="34142"/>
                  </a:cubicBezTo>
                  <a:cubicBezTo>
                    <a:pt x="61124" y="34129"/>
                    <a:pt x="61245" y="34010"/>
                    <a:pt x="61258" y="33859"/>
                  </a:cubicBezTo>
                  <a:cubicBezTo>
                    <a:pt x="61269" y="33747"/>
                    <a:pt x="61297" y="33644"/>
                    <a:pt x="61327" y="33525"/>
                  </a:cubicBezTo>
                  <a:lnTo>
                    <a:pt x="61339" y="33482"/>
                  </a:lnTo>
                  <a:cubicBezTo>
                    <a:pt x="61345" y="33458"/>
                    <a:pt x="61354" y="33434"/>
                    <a:pt x="61365" y="33410"/>
                  </a:cubicBezTo>
                  <a:cubicBezTo>
                    <a:pt x="61534" y="33393"/>
                    <a:pt x="61701" y="33387"/>
                    <a:pt x="61867" y="33387"/>
                  </a:cubicBezTo>
                  <a:close/>
                  <a:moveTo>
                    <a:pt x="61448" y="35564"/>
                  </a:moveTo>
                  <a:lnTo>
                    <a:pt x="61448" y="35564"/>
                  </a:lnTo>
                  <a:cubicBezTo>
                    <a:pt x="61784" y="35590"/>
                    <a:pt x="62119" y="35604"/>
                    <a:pt x="62455" y="35604"/>
                  </a:cubicBezTo>
                  <a:cubicBezTo>
                    <a:pt x="62766" y="35604"/>
                    <a:pt x="63077" y="35592"/>
                    <a:pt x="63387" y="35569"/>
                  </a:cubicBezTo>
                  <a:lnTo>
                    <a:pt x="63387" y="35569"/>
                  </a:lnTo>
                  <a:cubicBezTo>
                    <a:pt x="63083" y="35606"/>
                    <a:pt x="62772" y="35625"/>
                    <a:pt x="62456" y="35625"/>
                  </a:cubicBezTo>
                  <a:cubicBezTo>
                    <a:pt x="62124" y="35625"/>
                    <a:pt x="61788" y="35604"/>
                    <a:pt x="61448" y="35564"/>
                  </a:cubicBezTo>
                  <a:close/>
                  <a:moveTo>
                    <a:pt x="40702" y="31068"/>
                  </a:moveTo>
                  <a:cubicBezTo>
                    <a:pt x="41214" y="32440"/>
                    <a:pt x="41705" y="34316"/>
                    <a:pt x="40650" y="35501"/>
                  </a:cubicBezTo>
                  <a:cubicBezTo>
                    <a:pt x="40378" y="35805"/>
                    <a:pt x="40058" y="35957"/>
                    <a:pt x="39673" y="35966"/>
                  </a:cubicBezTo>
                  <a:cubicBezTo>
                    <a:pt x="39661" y="35966"/>
                    <a:pt x="39649" y="35966"/>
                    <a:pt x="39636" y="35966"/>
                  </a:cubicBezTo>
                  <a:cubicBezTo>
                    <a:pt x="38678" y="35966"/>
                    <a:pt x="37582" y="35106"/>
                    <a:pt x="36918" y="34489"/>
                  </a:cubicBezTo>
                  <a:lnTo>
                    <a:pt x="36918" y="34488"/>
                  </a:lnTo>
                  <a:cubicBezTo>
                    <a:pt x="37574" y="34477"/>
                    <a:pt x="38231" y="34323"/>
                    <a:pt x="38792" y="34020"/>
                  </a:cubicBezTo>
                  <a:cubicBezTo>
                    <a:pt x="39867" y="33440"/>
                    <a:pt x="40399" y="32424"/>
                    <a:pt x="40301" y="31142"/>
                  </a:cubicBezTo>
                  <a:cubicBezTo>
                    <a:pt x="40431" y="31120"/>
                    <a:pt x="40565" y="31095"/>
                    <a:pt x="40702" y="31068"/>
                  </a:cubicBezTo>
                  <a:close/>
                  <a:moveTo>
                    <a:pt x="32312" y="31137"/>
                  </a:moveTo>
                  <a:cubicBezTo>
                    <a:pt x="32756" y="31225"/>
                    <a:pt x="33209" y="31297"/>
                    <a:pt x="33669" y="31351"/>
                  </a:cubicBezTo>
                  <a:cubicBezTo>
                    <a:pt x="33438" y="32272"/>
                    <a:pt x="33692" y="33094"/>
                    <a:pt x="34396" y="33685"/>
                  </a:cubicBezTo>
                  <a:cubicBezTo>
                    <a:pt x="34781" y="34009"/>
                    <a:pt x="35268" y="34238"/>
                    <a:pt x="35797" y="34366"/>
                  </a:cubicBezTo>
                  <a:cubicBezTo>
                    <a:pt x="35591" y="34539"/>
                    <a:pt x="35390" y="34716"/>
                    <a:pt x="35195" y="34891"/>
                  </a:cubicBezTo>
                  <a:cubicBezTo>
                    <a:pt x="34805" y="35238"/>
                    <a:pt x="34402" y="35596"/>
                    <a:pt x="33964" y="35896"/>
                  </a:cubicBezTo>
                  <a:cubicBezTo>
                    <a:pt x="33564" y="36172"/>
                    <a:pt x="33011" y="36379"/>
                    <a:pt x="32522" y="36379"/>
                  </a:cubicBezTo>
                  <a:cubicBezTo>
                    <a:pt x="32326" y="36379"/>
                    <a:pt x="32140" y="36346"/>
                    <a:pt x="31979" y="36270"/>
                  </a:cubicBezTo>
                  <a:cubicBezTo>
                    <a:pt x="31660" y="36119"/>
                    <a:pt x="31477" y="35809"/>
                    <a:pt x="31436" y="35349"/>
                  </a:cubicBezTo>
                  <a:cubicBezTo>
                    <a:pt x="31372" y="34616"/>
                    <a:pt x="31546" y="33847"/>
                    <a:pt x="31714" y="33102"/>
                  </a:cubicBezTo>
                  <a:lnTo>
                    <a:pt x="31729" y="33035"/>
                  </a:lnTo>
                  <a:cubicBezTo>
                    <a:pt x="31752" y="32937"/>
                    <a:pt x="31774" y="32828"/>
                    <a:pt x="31798" y="32711"/>
                  </a:cubicBezTo>
                  <a:cubicBezTo>
                    <a:pt x="31902" y="32208"/>
                    <a:pt x="32045" y="31516"/>
                    <a:pt x="32296" y="31161"/>
                  </a:cubicBezTo>
                  <a:cubicBezTo>
                    <a:pt x="32301" y="31153"/>
                    <a:pt x="32307" y="31144"/>
                    <a:pt x="32312" y="31137"/>
                  </a:cubicBezTo>
                  <a:close/>
                  <a:moveTo>
                    <a:pt x="64019" y="36661"/>
                  </a:moveTo>
                  <a:cubicBezTo>
                    <a:pt x="64033" y="36661"/>
                    <a:pt x="64048" y="36662"/>
                    <a:pt x="64063" y="36662"/>
                  </a:cubicBezTo>
                  <a:cubicBezTo>
                    <a:pt x="64208" y="36670"/>
                    <a:pt x="64307" y="36713"/>
                    <a:pt x="64367" y="36793"/>
                  </a:cubicBezTo>
                  <a:cubicBezTo>
                    <a:pt x="64403" y="36842"/>
                    <a:pt x="64426" y="36909"/>
                    <a:pt x="64436" y="36986"/>
                  </a:cubicBezTo>
                  <a:cubicBezTo>
                    <a:pt x="64262" y="36928"/>
                    <a:pt x="64081" y="36898"/>
                    <a:pt x="63899" y="36898"/>
                  </a:cubicBezTo>
                  <a:cubicBezTo>
                    <a:pt x="63892" y="36898"/>
                    <a:pt x="63886" y="36898"/>
                    <a:pt x="63880" y="36898"/>
                  </a:cubicBezTo>
                  <a:lnTo>
                    <a:pt x="63881" y="36898"/>
                  </a:lnTo>
                  <a:cubicBezTo>
                    <a:pt x="63742" y="36898"/>
                    <a:pt x="63605" y="36911"/>
                    <a:pt x="63470" y="36937"/>
                  </a:cubicBezTo>
                  <a:lnTo>
                    <a:pt x="63461" y="36938"/>
                  </a:lnTo>
                  <a:cubicBezTo>
                    <a:pt x="63577" y="36786"/>
                    <a:pt x="63756" y="36661"/>
                    <a:pt x="64019" y="36661"/>
                  </a:cubicBezTo>
                  <a:close/>
                  <a:moveTo>
                    <a:pt x="30704" y="30653"/>
                  </a:moveTo>
                  <a:lnTo>
                    <a:pt x="30704" y="30653"/>
                  </a:lnTo>
                  <a:cubicBezTo>
                    <a:pt x="29478" y="32631"/>
                    <a:pt x="28230" y="34675"/>
                    <a:pt x="27708" y="37030"/>
                  </a:cubicBezTo>
                  <a:lnTo>
                    <a:pt x="27708" y="36406"/>
                  </a:lnTo>
                  <a:lnTo>
                    <a:pt x="27711" y="36400"/>
                  </a:lnTo>
                  <a:lnTo>
                    <a:pt x="27928" y="35888"/>
                  </a:lnTo>
                  <a:lnTo>
                    <a:pt x="27939" y="35857"/>
                  </a:lnTo>
                  <a:cubicBezTo>
                    <a:pt x="28149" y="35043"/>
                    <a:pt x="28488" y="34213"/>
                    <a:pt x="28980" y="33312"/>
                  </a:cubicBezTo>
                  <a:lnTo>
                    <a:pt x="29032" y="33216"/>
                  </a:lnTo>
                  <a:cubicBezTo>
                    <a:pt x="29047" y="33190"/>
                    <a:pt x="29060" y="33166"/>
                    <a:pt x="29074" y="33141"/>
                  </a:cubicBezTo>
                  <a:lnTo>
                    <a:pt x="29095" y="33080"/>
                  </a:lnTo>
                  <a:cubicBezTo>
                    <a:pt x="29151" y="32790"/>
                    <a:pt x="29406" y="32421"/>
                    <a:pt x="29594" y="32151"/>
                  </a:cubicBezTo>
                  <a:cubicBezTo>
                    <a:pt x="29651" y="32069"/>
                    <a:pt x="29701" y="31996"/>
                    <a:pt x="29740" y="31935"/>
                  </a:cubicBezTo>
                  <a:cubicBezTo>
                    <a:pt x="29772" y="31885"/>
                    <a:pt x="29815" y="31811"/>
                    <a:pt x="29867" y="31724"/>
                  </a:cubicBezTo>
                  <a:cubicBezTo>
                    <a:pt x="30056" y="31401"/>
                    <a:pt x="30407" y="30798"/>
                    <a:pt x="30694" y="30658"/>
                  </a:cubicBezTo>
                  <a:lnTo>
                    <a:pt x="30704" y="30653"/>
                  </a:lnTo>
                  <a:close/>
                  <a:moveTo>
                    <a:pt x="57709" y="37441"/>
                  </a:moveTo>
                  <a:cubicBezTo>
                    <a:pt x="57479" y="37474"/>
                    <a:pt x="57266" y="37539"/>
                    <a:pt x="57053" y="37619"/>
                  </a:cubicBezTo>
                  <a:cubicBezTo>
                    <a:pt x="57274" y="37525"/>
                    <a:pt x="57489" y="37454"/>
                    <a:pt x="57709" y="37441"/>
                  </a:cubicBezTo>
                  <a:close/>
                  <a:moveTo>
                    <a:pt x="63854" y="37700"/>
                  </a:moveTo>
                  <a:cubicBezTo>
                    <a:pt x="64012" y="37700"/>
                    <a:pt x="64166" y="37742"/>
                    <a:pt x="64301" y="37822"/>
                  </a:cubicBezTo>
                  <a:cubicBezTo>
                    <a:pt x="64308" y="37844"/>
                    <a:pt x="64315" y="37865"/>
                    <a:pt x="64325" y="37886"/>
                  </a:cubicBezTo>
                  <a:cubicBezTo>
                    <a:pt x="64131" y="37887"/>
                    <a:pt x="63938" y="37909"/>
                    <a:pt x="63749" y="37954"/>
                  </a:cubicBezTo>
                  <a:cubicBezTo>
                    <a:pt x="63530" y="38005"/>
                    <a:pt x="63341" y="38074"/>
                    <a:pt x="63180" y="38163"/>
                  </a:cubicBezTo>
                  <a:cubicBezTo>
                    <a:pt x="63167" y="38115"/>
                    <a:pt x="63171" y="38065"/>
                    <a:pt x="63188" y="38017"/>
                  </a:cubicBezTo>
                  <a:cubicBezTo>
                    <a:pt x="63242" y="37880"/>
                    <a:pt x="63444" y="37761"/>
                    <a:pt x="63703" y="37714"/>
                  </a:cubicBezTo>
                  <a:cubicBezTo>
                    <a:pt x="63753" y="37705"/>
                    <a:pt x="63804" y="37701"/>
                    <a:pt x="63855" y="37701"/>
                  </a:cubicBezTo>
                  <a:lnTo>
                    <a:pt x="63854" y="37700"/>
                  </a:lnTo>
                  <a:close/>
                  <a:moveTo>
                    <a:pt x="64317" y="38730"/>
                  </a:moveTo>
                  <a:cubicBezTo>
                    <a:pt x="64494" y="38730"/>
                    <a:pt x="64624" y="38766"/>
                    <a:pt x="64642" y="38832"/>
                  </a:cubicBezTo>
                  <a:cubicBezTo>
                    <a:pt x="64658" y="38899"/>
                    <a:pt x="64502" y="39066"/>
                    <a:pt x="64269" y="39188"/>
                  </a:cubicBezTo>
                  <a:cubicBezTo>
                    <a:pt x="64113" y="39269"/>
                    <a:pt x="63947" y="39300"/>
                    <a:pt x="63780" y="39300"/>
                  </a:cubicBezTo>
                  <a:cubicBezTo>
                    <a:pt x="63624" y="39300"/>
                    <a:pt x="63468" y="39273"/>
                    <a:pt x="63318" y="39236"/>
                  </a:cubicBezTo>
                  <a:lnTo>
                    <a:pt x="63316" y="39235"/>
                  </a:lnTo>
                  <a:cubicBezTo>
                    <a:pt x="63342" y="39113"/>
                    <a:pt x="63384" y="39028"/>
                    <a:pt x="63451" y="38964"/>
                  </a:cubicBezTo>
                  <a:cubicBezTo>
                    <a:pt x="63550" y="38862"/>
                    <a:pt x="63747" y="38818"/>
                    <a:pt x="63919" y="38779"/>
                  </a:cubicBezTo>
                  <a:lnTo>
                    <a:pt x="63953" y="38772"/>
                  </a:lnTo>
                  <a:cubicBezTo>
                    <a:pt x="64082" y="38743"/>
                    <a:pt x="64208" y="38730"/>
                    <a:pt x="64317" y="38730"/>
                  </a:cubicBezTo>
                  <a:close/>
                  <a:moveTo>
                    <a:pt x="45675" y="38258"/>
                  </a:moveTo>
                  <a:lnTo>
                    <a:pt x="45675" y="38258"/>
                  </a:lnTo>
                  <a:cubicBezTo>
                    <a:pt x="46267" y="38710"/>
                    <a:pt x="46904" y="39078"/>
                    <a:pt x="47570" y="39388"/>
                  </a:cubicBezTo>
                  <a:cubicBezTo>
                    <a:pt x="46868" y="39095"/>
                    <a:pt x="46192" y="38734"/>
                    <a:pt x="45675" y="38258"/>
                  </a:cubicBezTo>
                  <a:close/>
                  <a:moveTo>
                    <a:pt x="36074" y="36226"/>
                  </a:moveTo>
                  <a:lnTo>
                    <a:pt x="36074" y="36226"/>
                  </a:lnTo>
                  <a:cubicBezTo>
                    <a:pt x="36012" y="37269"/>
                    <a:pt x="35844" y="38329"/>
                    <a:pt x="35679" y="39366"/>
                  </a:cubicBezTo>
                  <a:cubicBezTo>
                    <a:pt x="35649" y="39556"/>
                    <a:pt x="35619" y="39746"/>
                    <a:pt x="35589" y="39937"/>
                  </a:cubicBezTo>
                  <a:cubicBezTo>
                    <a:pt x="35658" y="39391"/>
                    <a:pt x="35731" y="38847"/>
                    <a:pt x="35803" y="38310"/>
                  </a:cubicBezTo>
                  <a:cubicBezTo>
                    <a:pt x="35894" y="37626"/>
                    <a:pt x="35987" y="36927"/>
                    <a:pt x="36074" y="36226"/>
                  </a:cubicBezTo>
                  <a:close/>
                  <a:moveTo>
                    <a:pt x="59617" y="35624"/>
                  </a:moveTo>
                  <a:cubicBezTo>
                    <a:pt x="60571" y="35922"/>
                    <a:pt x="61528" y="36073"/>
                    <a:pt x="62452" y="36073"/>
                  </a:cubicBezTo>
                  <a:cubicBezTo>
                    <a:pt x="62758" y="36073"/>
                    <a:pt x="63060" y="36056"/>
                    <a:pt x="63357" y="36023"/>
                  </a:cubicBezTo>
                  <a:lnTo>
                    <a:pt x="63357" y="36023"/>
                  </a:lnTo>
                  <a:cubicBezTo>
                    <a:pt x="62892" y="36270"/>
                    <a:pt x="62563" y="36784"/>
                    <a:pt x="62527" y="37401"/>
                  </a:cubicBezTo>
                  <a:cubicBezTo>
                    <a:pt x="62524" y="37446"/>
                    <a:pt x="62529" y="37492"/>
                    <a:pt x="62543" y="37535"/>
                  </a:cubicBezTo>
                  <a:cubicBezTo>
                    <a:pt x="62318" y="37903"/>
                    <a:pt x="62354" y="38338"/>
                    <a:pt x="62641" y="38693"/>
                  </a:cubicBezTo>
                  <a:cubicBezTo>
                    <a:pt x="62531" y="38917"/>
                    <a:pt x="62481" y="39191"/>
                    <a:pt x="62491" y="39512"/>
                  </a:cubicBezTo>
                  <a:cubicBezTo>
                    <a:pt x="62495" y="39703"/>
                    <a:pt x="62623" y="39854"/>
                    <a:pt x="62805" y="39890"/>
                  </a:cubicBezTo>
                  <a:cubicBezTo>
                    <a:pt x="62971" y="39976"/>
                    <a:pt x="63147" y="40040"/>
                    <a:pt x="63329" y="40081"/>
                  </a:cubicBezTo>
                  <a:cubicBezTo>
                    <a:pt x="62977" y="40228"/>
                    <a:pt x="62590" y="40291"/>
                    <a:pt x="62191" y="40291"/>
                  </a:cubicBezTo>
                  <a:cubicBezTo>
                    <a:pt x="61226" y="40291"/>
                    <a:pt x="60185" y="39919"/>
                    <a:pt x="59359" y="39452"/>
                  </a:cubicBezTo>
                  <a:cubicBezTo>
                    <a:pt x="59343" y="39442"/>
                    <a:pt x="59326" y="39435"/>
                    <a:pt x="59310" y="39427"/>
                  </a:cubicBezTo>
                  <a:lnTo>
                    <a:pt x="59309" y="39427"/>
                  </a:lnTo>
                  <a:cubicBezTo>
                    <a:pt x="59319" y="39298"/>
                    <a:pt x="59327" y="39168"/>
                    <a:pt x="59335" y="39039"/>
                  </a:cubicBezTo>
                  <a:cubicBezTo>
                    <a:pt x="59617" y="38948"/>
                    <a:pt x="60028" y="38754"/>
                    <a:pt x="60116" y="38377"/>
                  </a:cubicBezTo>
                  <a:cubicBezTo>
                    <a:pt x="60160" y="38188"/>
                    <a:pt x="60131" y="37895"/>
                    <a:pt x="59740" y="37568"/>
                  </a:cubicBezTo>
                  <a:cubicBezTo>
                    <a:pt x="59607" y="37458"/>
                    <a:pt x="59460" y="37367"/>
                    <a:pt x="59303" y="37296"/>
                  </a:cubicBezTo>
                  <a:cubicBezTo>
                    <a:pt x="59414" y="36970"/>
                    <a:pt x="59472" y="36573"/>
                    <a:pt x="59533" y="36158"/>
                  </a:cubicBezTo>
                  <a:cubicBezTo>
                    <a:pt x="59559" y="35981"/>
                    <a:pt x="59586" y="35800"/>
                    <a:pt x="59617" y="35624"/>
                  </a:cubicBezTo>
                  <a:close/>
                  <a:moveTo>
                    <a:pt x="41612" y="30899"/>
                  </a:moveTo>
                  <a:lnTo>
                    <a:pt x="41612" y="30899"/>
                  </a:lnTo>
                  <a:cubicBezTo>
                    <a:pt x="42950" y="31982"/>
                    <a:pt x="43676" y="33801"/>
                    <a:pt x="44160" y="35277"/>
                  </a:cubicBezTo>
                  <a:cubicBezTo>
                    <a:pt x="44285" y="35655"/>
                    <a:pt x="44406" y="36058"/>
                    <a:pt x="44532" y="36508"/>
                  </a:cubicBezTo>
                  <a:lnTo>
                    <a:pt x="44543" y="36559"/>
                  </a:lnTo>
                  <a:lnTo>
                    <a:pt x="44591" y="36603"/>
                  </a:lnTo>
                  <a:cubicBezTo>
                    <a:pt x="44690" y="36942"/>
                    <a:pt x="44787" y="37281"/>
                    <a:pt x="44881" y="37621"/>
                  </a:cubicBezTo>
                  <a:lnTo>
                    <a:pt x="44935" y="37818"/>
                  </a:lnTo>
                  <a:lnTo>
                    <a:pt x="44937" y="37818"/>
                  </a:lnTo>
                  <a:lnTo>
                    <a:pt x="45041" y="38212"/>
                  </a:lnTo>
                  <a:cubicBezTo>
                    <a:pt x="45274" y="39093"/>
                    <a:pt x="45486" y="39972"/>
                    <a:pt x="45676" y="40853"/>
                  </a:cubicBezTo>
                  <a:lnTo>
                    <a:pt x="45260" y="40908"/>
                  </a:lnTo>
                  <a:cubicBezTo>
                    <a:pt x="45262" y="40873"/>
                    <a:pt x="45262" y="40837"/>
                    <a:pt x="45260" y="40801"/>
                  </a:cubicBezTo>
                  <a:cubicBezTo>
                    <a:pt x="45226" y="40178"/>
                    <a:pt x="45175" y="39671"/>
                    <a:pt x="45101" y="39206"/>
                  </a:cubicBezTo>
                  <a:cubicBezTo>
                    <a:pt x="44923" y="38075"/>
                    <a:pt x="44701" y="37082"/>
                    <a:pt x="44420" y="36170"/>
                  </a:cubicBezTo>
                  <a:cubicBezTo>
                    <a:pt x="43929" y="34573"/>
                    <a:pt x="43257" y="32749"/>
                    <a:pt x="41990" y="31326"/>
                  </a:cubicBezTo>
                  <a:lnTo>
                    <a:pt x="41612" y="30899"/>
                  </a:lnTo>
                  <a:close/>
                  <a:moveTo>
                    <a:pt x="27516" y="38152"/>
                  </a:moveTo>
                  <a:lnTo>
                    <a:pt x="27516" y="38152"/>
                  </a:lnTo>
                  <a:cubicBezTo>
                    <a:pt x="27411" y="38830"/>
                    <a:pt x="27259" y="39512"/>
                    <a:pt x="27110" y="40176"/>
                  </a:cubicBezTo>
                  <a:cubicBezTo>
                    <a:pt x="27035" y="40509"/>
                    <a:pt x="26959" y="40849"/>
                    <a:pt x="26888" y="41188"/>
                  </a:cubicBezTo>
                  <a:cubicBezTo>
                    <a:pt x="27067" y="40177"/>
                    <a:pt x="27260" y="39149"/>
                    <a:pt x="27516" y="38152"/>
                  </a:cubicBezTo>
                  <a:close/>
                  <a:moveTo>
                    <a:pt x="45256" y="40950"/>
                  </a:moveTo>
                  <a:lnTo>
                    <a:pt x="45259" y="41011"/>
                  </a:lnTo>
                  <a:cubicBezTo>
                    <a:pt x="45264" y="41109"/>
                    <a:pt x="45270" y="41205"/>
                    <a:pt x="45277" y="41291"/>
                  </a:cubicBezTo>
                  <a:cubicBezTo>
                    <a:pt x="45269" y="41296"/>
                    <a:pt x="45259" y="41300"/>
                    <a:pt x="45249" y="41301"/>
                  </a:cubicBezTo>
                  <a:cubicBezTo>
                    <a:pt x="45173" y="41308"/>
                    <a:pt x="45099" y="41318"/>
                    <a:pt x="45026" y="41328"/>
                  </a:cubicBezTo>
                  <a:cubicBezTo>
                    <a:pt x="45064" y="41305"/>
                    <a:pt x="45099" y="41276"/>
                    <a:pt x="45129" y="41244"/>
                  </a:cubicBezTo>
                  <a:cubicBezTo>
                    <a:pt x="45199" y="41168"/>
                    <a:pt x="45242" y="41069"/>
                    <a:pt x="45256" y="40950"/>
                  </a:cubicBezTo>
                  <a:close/>
                  <a:moveTo>
                    <a:pt x="43470" y="30320"/>
                  </a:moveTo>
                  <a:cubicBezTo>
                    <a:pt x="45013" y="30573"/>
                    <a:pt x="46269" y="32130"/>
                    <a:pt x="47379" y="33506"/>
                  </a:cubicBezTo>
                  <a:cubicBezTo>
                    <a:pt x="47699" y="33903"/>
                    <a:pt x="48001" y="34278"/>
                    <a:pt x="48302" y="34614"/>
                  </a:cubicBezTo>
                  <a:cubicBezTo>
                    <a:pt x="48303" y="34706"/>
                    <a:pt x="48336" y="34795"/>
                    <a:pt x="48394" y="34866"/>
                  </a:cubicBezTo>
                  <a:cubicBezTo>
                    <a:pt x="48458" y="34941"/>
                    <a:pt x="48549" y="34985"/>
                    <a:pt x="48658" y="34992"/>
                  </a:cubicBezTo>
                  <a:cubicBezTo>
                    <a:pt x="50411" y="36759"/>
                    <a:pt x="52840" y="38002"/>
                    <a:pt x="55336" y="38409"/>
                  </a:cubicBezTo>
                  <a:cubicBezTo>
                    <a:pt x="55360" y="38413"/>
                    <a:pt x="55384" y="38416"/>
                    <a:pt x="55408" y="38416"/>
                  </a:cubicBezTo>
                  <a:cubicBezTo>
                    <a:pt x="55480" y="38416"/>
                    <a:pt x="55551" y="38397"/>
                    <a:pt x="55614" y="38360"/>
                  </a:cubicBezTo>
                  <a:lnTo>
                    <a:pt x="55641" y="38363"/>
                  </a:lnTo>
                  <a:lnTo>
                    <a:pt x="55624" y="38748"/>
                  </a:lnTo>
                  <a:cubicBezTo>
                    <a:pt x="55602" y="39252"/>
                    <a:pt x="55580" y="39757"/>
                    <a:pt x="55553" y="40261"/>
                  </a:cubicBezTo>
                  <a:cubicBezTo>
                    <a:pt x="55527" y="40674"/>
                    <a:pt x="55479" y="41085"/>
                    <a:pt x="55408" y="41493"/>
                  </a:cubicBezTo>
                  <a:lnTo>
                    <a:pt x="55360" y="41468"/>
                  </a:lnTo>
                  <a:cubicBezTo>
                    <a:pt x="55312" y="41441"/>
                    <a:pt x="55263" y="41418"/>
                    <a:pt x="55214" y="41398"/>
                  </a:cubicBezTo>
                  <a:cubicBezTo>
                    <a:pt x="54340" y="41078"/>
                    <a:pt x="53434" y="40822"/>
                    <a:pt x="52557" y="40575"/>
                  </a:cubicBezTo>
                  <a:cubicBezTo>
                    <a:pt x="52286" y="40499"/>
                    <a:pt x="52015" y="40423"/>
                    <a:pt x="51745" y="40345"/>
                  </a:cubicBezTo>
                  <a:lnTo>
                    <a:pt x="51602" y="40304"/>
                  </a:lnTo>
                  <a:cubicBezTo>
                    <a:pt x="49390" y="39669"/>
                    <a:pt x="47102" y="39013"/>
                    <a:pt x="45391" y="37436"/>
                  </a:cubicBezTo>
                  <a:cubicBezTo>
                    <a:pt x="45357" y="37404"/>
                    <a:pt x="45317" y="37379"/>
                    <a:pt x="45273" y="37361"/>
                  </a:cubicBezTo>
                  <a:cubicBezTo>
                    <a:pt x="45191" y="37066"/>
                    <a:pt x="45107" y="36770"/>
                    <a:pt x="45017" y="36469"/>
                  </a:cubicBezTo>
                  <a:cubicBezTo>
                    <a:pt x="45000" y="36422"/>
                    <a:pt x="44978" y="36378"/>
                    <a:pt x="44947" y="36337"/>
                  </a:cubicBezTo>
                  <a:cubicBezTo>
                    <a:pt x="44826" y="35902"/>
                    <a:pt x="44706" y="35509"/>
                    <a:pt x="44585" y="35138"/>
                  </a:cubicBezTo>
                  <a:cubicBezTo>
                    <a:pt x="44109" y="33686"/>
                    <a:pt x="43403" y="31910"/>
                    <a:pt x="42115" y="30742"/>
                  </a:cubicBezTo>
                  <a:cubicBezTo>
                    <a:pt x="42593" y="30614"/>
                    <a:pt x="43047" y="30473"/>
                    <a:pt x="43470" y="30320"/>
                  </a:cubicBezTo>
                  <a:close/>
                  <a:moveTo>
                    <a:pt x="58011" y="37869"/>
                  </a:moveTo>
                  <a:cubicBezTo>
                    <a:pt x="58097" y="37869"/>
                    <a:pt x="58186" y="37876"/>
                    <a:pt x="58281" y="37889"/>
                  </a:cubicBezTo>
                  <a:cubicBezTo>
                    <a:pt x="58689" y="37946"/>
                    <a:pt x="59000" y="38057"/>
                    <a:pt x="59217" y="38230"/>
                  </a:cubicBezTo>
                  <a:cubicBezTo>
                    <a:pt x="59088" y="38276"/>
                    <a:pt x="58852" y="38324"/>
                    <a:pt x="58510" y="38374"/>
                  </a:cubicBezTo>
                  <a:cubicBezTo>
                    <a:pt x="58415" y="38387"/>
                    <a:pt x="58344" y="38398"/>
                    <a:pt x="58311" y="38407"/>
                  </a:cubicBezTo>
                  <a:cubicBezTo>
                    <a:pt x="58149" y="38453"/>
                    <a:pt x="58039" y="38604"/>
                    <a:pt x="58044" y="38773"/>
                  </a:cubicBezTo>
                  <a:cubicBezTo>
                    <a:pt x="58048" y="38942"/>
                    <a:pt x="58159" y="39081"/>
                    <a:pt x="58321" y="39117"/>
                  </a:cubicBezTo>
                  <a:cubicBezTo>
                    <a:pt x="58411" y="39137"/>
                    <a:pt x="58502" y="39147"/>
                    <a:pt x="58593" y="39149"/>
                  </a:cubicBezTo>
                  <a:cubicBezTo>
                    <a:pt x="58590" y="39170"/>
                    <a:pt x="58586" y="39189"/>
                    <a:pt x="58583" y="39210"/>
                  </a:cubicBezTo>
                  <a:cubicBezTo>
                    <a:pt x="58447" y="39918"/>
                    <a:pt x="58294" y="40720"/>
                    <a:pt x="58585" y="41366"/>
                  </a:cubicBezTo>
                  <a:cubicBezTo>
                    <a:pt x="58596" y="41390"/>
                    <a:pt x="58606" y="41413"/>
                    <a:pt x="58619" y="41437"/>
                  </a:cubicBezTo>
                  <a:cubicBezTo>
                    <a:pt x="58164" y="41542"/>
                    <a:pt x="57690" y="41559"/>
                    <a:pt x="57193" y="41578"/>
                  </a:cubicBezTo>
                  <a:cubicBezTo>
                    <a:pt x="56949" y="41586"/>
                    <a:pt x="56696" y="41595"/>
                    <a:pt x="56448" y="41616"/>
                  </a:cubicBezTo>
                  <a:cubicBezTo>
                    <a:pt x="56372" y="41626"/>
                    <a:pt x="56298" y="41641"/>
                    <a:pt x="56225" y="41661"/>
                  </a:cubicBezTo>
                  <a:cubicBezTo>
                    <a:pt x="56429" y="40486"/>
                    <a:pt x="56433" y="39340"/>
                    <a:pt x="56397" y="38338"/>
                  </a:cubicBezTo>
                  <a:cubicBezTo>
                    <a:pt x="56512" y="38309"/>
                    <a:pt x="56625" y="38273"/>
                    <a:pt x="56734" y="38229"/>
                  </a:cubicBezTo>
                  <a:lnTo>
                    <a:pt x="56913" y="38157"/>
                  </a:lnTo>
                  <a:cubicBezTo>
                    <a:pt x="57313" y="37995"/>
                    <a:pt x="57622" y="37869"/>
                    <a:pt x="58011" y="37869"/>
                  </a:cubicBezTo>
                  <a:close/>
                  <a:moveTo>
                    <a:pt x="25472" y="40982"/>
                  </a:moveTo>
                  <a:lnTo>
                    <a:pt x="25472" y="40982"/>
                  </a:lnTo>
                  <a:cubicBezTo>
                    <a:pt x="24898" y="41248"/>
                    <a:pt x="24400" y="41498"/>
                    <a:pt x="23912" y="41892"/>
                  </a:cubicBezTo>
                  <a:cubicBezTo>
                    <a:pt x="24415" y="41447"/>
                    <a:pt x="24950" y="41094"/>
                    <a:pt x="25472" y="40982"/>
                  </a:cubicBezTo>
                  <a:close/>
                  <a:moveTo>
                    <a:pt x="59263" y="40340"/>
                  </a:moveTo>
                  <a:lnTo>
                    <a:pt x="59263" y="40340"/>
                  </a:lnTo>
                  <a:cubicBezTo>
                    <a:pt x="60145" y="40819"/>
                    <a:pt x="61223" y="41154"/>
                    <a:pt x="62239" y="41154"/>
                  </a:cubicBezTo>
                  <a:cubicBezTo>
                    <a:pt x="62674" y="41154"/>
                    <a:pt x="63098" y="41093"/>
                    <a:pt x="63490" y="40955"/>
                  </a:cubicBezTo>
                  <a:lnTo>
                    <a:pt x="63490" y="40955"/>
                  </a:lnTo>
                  <a:cubicBezTo>
                    <a:pt x="63410" y="41163"/>
                    <a:pt x="63291" y="41355"/>
                    <a:pt x="63139" y="41520"/>
                  </a:cubicBezTo>
                  <a:cubicBezTo>
                    <a:pt x="62856" y="41832"/>
                    <a:pt x="62440" y="41987"/>
                    <a:pt x="61880" y="41987"/>
                  </a:cubicBezTo>
                  <a:cubicBezTo>
                    <a:pt x="61518" y="41987"/>
                    <a:pt x="61095" y="41922"/>
                    <a:pt x="60609" y="41792"/>
                  </a:cubicBezTo>
                  <a:cubicBezTo>
                    <a:pt x="59861" y="41591"/>
                    <a:pt x="59349" y="41331"/>
                    <a:pt x="59282" y="40711"/>
                  </a:cubicBezTo>
                  <a:cubicBezTo>
                    <a:pt x="59270" y="40596"/>
                    <a:pt x="59264" y="40475"/>
                    <a:pt x="59263" y="40340"/>
                  </a:cubicBezTo>
                  <a:close/>
                  <a:moveTo>
                    <a:pt x="55724" y="41898"/>
                  </a:moveTo>
                  <a:cubicBezTo>
                    <a:pt x="55717" y="41935"/>
                    <a:pt x="55709" y="41971"/>
                    <a:pt x="55701" y="42009"/>
                  </a:cubicBezTo>
                  <a:lnTo>
                    <a:pt x="55603" y="41969"/>
                  </a:lnTo>
                  <a:cubicBezTo>
                    <a:pt x="55618" y="41965"/>
                    <a:pt x="55633" y="41958"/>
                    <a:pt x="55647" y="41952"/>
                  </a:cubicBezTo>
                  <a:cubicBezTo>
                    <a:pt x="55675" y="41938"/>
                    <a:pt x="55702" y="41920"/>
                    <a:pt x="55724" y="41898"/>
                  </a:cubicBezTo>
                  <a:close/>
                  <a:moveTo>
                    <a:pt x="59147" y="41750"/>
                  </a:moveTo>
                  <a:cubicBezTo>
                    <a:pt x="58659" y="42000"/>
                    <a:pt x="58009" y="42011"/>
                    <a:pt x="57435" y="42021"/>
                  </a:cubicBezTo>
                  <a:lnTo>
                    <a:pt x="57343" y="42022"/>
                  </a:lnTo>
                  <a:cubicBezTo>
                    <a:pt x="57302" y="42023"/>
                    <a:pt x="57259" y="42024"/>
                    <a:pt x="57216" y="42024"/>
                  </a:cubicBezTo>
                  <a:cubicBezTo>
                    <a:pt x="57819" y="42002"/>
                    <a:pt x="58442" y="41980"/>
                    <a:pt x="59039" y="41785"/>
                  </a:cubicBezTo>
                  <a:lnTo>
                    <a:pt x="59146" y="41750"/>
                  </a:lnTo>
                  <a:close/>
                  <a:moveTo>
                    <a:pt x="56135" y="42118"/>
                  </a:moveTo>
                  <a:cubicBezTo>
                    <a:pt x="56136" y="42120"/>
                    <a:pt x="56136" y="42124"/>
                    <a:pt x="56136" y="42126"/>
                  </a:cubicBezTo>
                  <a:lnTo>
                    <a:pt x="56133" y="42128"/>
                  </a:lnTo>
                  <a:lnTo>
                    <a:pt x="56135" y="42118"/>
                  </a:lnTo>
                  <a:close/>
                  <a:moveTo>
                    <a:pt x="6759" y="44029"/>
                  </a:moveTo>
                  <a:cubicBezTo>
                    <a:pt x="6858" y="44074"/>
                    <a:pt x="6955" y="44118"/>
                    <a:pt x="7054" y="44163"/>
                  </a:cubicBezTo>
                  <a:cubicBezTo>
                    <a:pt x="7019" y="44159"/>
                    <a:pt x="6984" y="44157"/>
                    <a:pt x="6949" y="44157"/>
                  </a:cubicBezTo>
                  <a:cubicBezTo>
                    <a:pt x="6822" y="44157"/>
                    <a:pt x="6697" y="44187"/>
                    <a:pt x="6574" y="44261"/>
                  </a:cubicBezTo>
                  <a:cubicBezTo>
                    <a:pt x="6633" y="44182"/>
                    <a:pt x="6695" y="44104"/>
                    <a:pt x="6759" y="44029"/>
                  </a:cubicBezTo>
                  <a:close/>
                  <a:moveTo>
                    <a:pt x="4070" y="46251"/>
                  </a:moveTo>
                  <a:cubicBezTo>
                    <a:pt x="4084" y="46262"/>
                    <a:pt x="4098" y="46272"/>
                    <a:pt x="4112" y="46281"/>
                  </a:cubicBezTo>
                  <a:cubicBezTo>
                    <a:pt x="4094" y="46282"/>
                    <a:pt x="4075" y="46286"/>
                    <a:pt x="4058" y="46290"/>
                  </a:cubicBezTo>
                  <a:cubicBezTo>
                    <a:pt x="4052" y="46292"/>
                    <a:pt x="4045" y="46294"/>
                    <a:pt x="4040" y="46296"/>
                  </a:cubicBezTo>
                  <a:lnTo>
                    <a:pt x="4070" y="46252"/>
                  </a:lnTo>
                  <a:lnTo>
                    <a:pt x="4070" y="46251"/>
                  </a:lnTo>
                  <a:close/>
                  <a:moveTo>
                    <a:pt x="6538" y="46266"/>
                  </a:moveTo>
                  <a:lnTo>
                    <a:pt x="6678" y="46318"/>
                  </a:lnTo>
                  <a:cubicBezTo>
                    <a:pt x="6599" y="46324"/>
                    <a:pt x="6521" y="46346"/>
                    <a:pt x="6449" y="46382"/>
                  </a:cubicBezTo>
                  <a:cubicBezTo>
                    <a:pt x="6478" y="46343"/>
                    <a:pt x="6508" y="46305"/>
                    <a:pt x="6538" y="46266"/>
                  </a:cubicBezTo>
                  <a:close/>
                  <a:moveTo>
                    <a:pt x="42490" y="32752"/>
                  </a:moveTo>
                  <a:lnTo>
                    <a:pt x="42490" y="32752"/>
                  </a:lnTo>
                  <a:cubicBezTo>
                    <a:pt x="43189" y="33885"/>
                    <a:pt x="43638" y="35153"/>
                    <a:pt x="43991" y="36301"/>
                  </a:cubicBezTo>
                  <a:cubicBezTo>
                    <a:pt x="44265" y="37192"/>
                    <a:pt x="44483" y="38166"/>
                    <a:pt x="44658" y="39276"/>
                  </a:cubicBezTo>
                  <a:cubicBezTo>
                    <a:pt x="44730" y="39726"/>
                    <a:pt x="44778" y="40217"/>
                    <a:pt x="44813" y="40825"/>
                  </a:cubicBezTo>
                  <a:cubicBezTo>
                    <a:pt x="44817" y="40903"/>
                    <a:pt x="44804" y="40934"/>
                    <a:pt x="44799" y="40940"/>
                  </a:cubicBezTo>
                  <a:cubicBezTo>
                    <a:pt x="44767" y="40975"/>
                    <a:pt x="44580" y="40980"/>
                    <a:pt x="44468" y="40983"/>
                  </a:cubicBezTo>
                  <a:cubicBezTo>
                    <a:pt x="44385" y="40986"/>
                    <a:pt x="44295" y="40988"/>
                    <a:pt x="44206" y="40997"/>
                  </a:cubicBezTo>
                  <a:cubicBezTo>
                    <a:pt x="43968" y="41016"/>
                    <a:pt x="43803" y="41179"/>
                    <a:pt x="43774" y="41421"/>
                  </a:cubicBezTo>
                  <a:cubicBezTo>
                    <a:pt x="43530" y="43373"/>
                    <a:pt x="42097" y="45422"/>
                    <a:pt x="40193" y="46735"/>
                  </a:cubicBezTo>
                  <a:cubicBezTo>
                    <a:pt x="40690" y="46174"/>
                    <a:pt x="41111" y="45550"/>
                    <a:pt x="41445" y="44879"/>
                  </a:cubicBezTo>
                  <a:cubicBezTo>
                    <a:pt x="43317" y="41111"/>
                    <a:pt x="43102" y="36744"/>
                    <a:pt x="42807" y="34477"/>
                  </a:cubicBezTo>
                  <a:cubicBezTo>
                    <a:pt x="42724" y="33834"/>
                    <a:pt x="42620" y="33265"/>
                    <a:pt x="42490" y="32752"/>
                  </a:cubicBezTo>
                  <a:close/>
                  <a:moveTo>
                    <a:pt x="5213" y="46781"/>
                  </a:moveTo>
                  <a:lnTo>
                    <a:pt x="5219" y="46782"/>
                  </a:lnTo>
                  <a:lnTo>
                    <a:pt x="5213" y="46793"/>
                  </a:lnTo>
                  <a:lnTo>
                    <a:pt x="5213" y="46781"/>
                  </a:lnTo>
                  <a:close/>
                  <a:moveTo>
                    <a:pt x="31111" y="30847"/>
                  </a:moveTo>
                  <a:cubicBezTo>
                    <a:pt x="31220" y="30878"/>
                    <a:pt x="31329" y="30907"/>
                    <a:pt x="31439" y="30936"/>
                  </a:cubicBezTo>
                  <a:cubicBezTo>
                    <a:pt x="29434" y="33786"/>
                    <a:pt x="29220" y="37769"/>
                    <a:pt x="29398" y="40630"/>
                  </a:cubicBezTo>
                  <a:cubicBezTo>
                    <a:pt x="29497" y="42218"/>
                    <a:pt x="29902" y="44919"/>
                    <a:pt x="31445" y="46815"/>
                  </a:cubicBezTo>
                  <a:cubicBezTo>
                    <a:pt x="30641" y="46429"/>
                    <a:pt x="29859" y="45999"/>
                    <a:pt x="29245" y="45398"/>
                  </a:cubicBezTo>
                  <a:cubicBezTo>
                    <a:pt x="28458" y="44629"/>
                    <a:pt x="28718" y="43326"/>
                    <a:pt x="28926" y="42280"/>
                  </a:cubicBezTo>
                  <a:lnTo>
                    <a:pt x="28981" y="41997"/>
                  </a:lnTo>
                  <a:cubicBezTo>
                    <a:pt x="29010" y="41844"/>
                    <a:pt x="28969" y="41694"/>
                    <a:pt x="28866" y="41589"/>
                  </a:cubicBezTo>
                  <a:cubicBezTo>
                    <a:pt x="28781" y="41503"/>
                    <a:pt x="28665" y="41455"/>
                    <a:pt x="28545" y="41455"/>
                  </a:cubicBezTo>
                  <a:cubicBezTo>
                    <a:pt x="28543" y="41455"/>
                    <a:pt x="28542" y="41455"/>
                    <a:pt x="28541" y="41455"/>
                  </a:cubicBezTo>
                  <a:cubicBezTo>
                    <a:pt x="28510" y="41455"/>
                    <a:pt x="28482" y="41457"/>
                    <a:pt x="28454" y="41463"/>
                  </a:cubicBezTo>
                  <a:cubicBezTo>
                    <a:pt x="28257" y="41495"/>
                    <a:pt x="28062" y="41507"/>
                    <a:pt x="27866" y="41507"/>
                  </a:cubicBezTo>
                  <a:cubicBezTo>
                    <a:pt x="27674" y="41507"/>
                    <a:pt x="27481" y="41496"/>
                    <a:pt x="27284" y="41483"/>
                  </a:cubicBezTo>
                  <a:cubicBezTo>
                    <a:pt x="27365" y="41080"/>
                    <a:pt x="27457" y="40671"/>
                    <a:pt x="27546" y="40274"/>
                  </a:cubicBezTo>
                  <a:cubicBezTo>
                    <a:pt x="27735" y="39434"/>
                    <a:pt x="27930" y="38566"/>
                    <a:pt x="28030" y="37699"/>
                  </a:cubicBezTo>
                  <a:cubicBezTo>
                    <a:pt x="28035" y="37683"/>
                    <a:pt x="28039" y="37667"/>
                    <a:pt x="28044" y="37651"/>
                  </a:cubicBezTo>
                  <a:cubicBezTo>
                    <a:pt x="28472" y="35127"/>
                    <a:pt x="29809" y="32949"/>
                    <a:pt x="31111" y="30847"/>
                  </a:cubicBezTo>
                  <a:close/>
                  <a:moveTo>
                    <a:pt x="5860" y="46929"/>
                  </a:moveTo>
                  <a:lnTo>
                    <a:pt x="5926" y="46966"/>
                  </a:lnTo>
                  <a:cubicBezTo>
                    <a:pt x="5894" y="47005"/>
                    <a:pt x="5860" y="47048"/>
                    <a:pt x="5818" y="47098"/>
                  </a:cubicBezTo>
                  <a:lnTo>
                    <a:pt x="5787" y="47114"/>
                  </a:lnTo>
                  <a:lnTo>
                    <a:pt x="5860" y="46929"/>
                  </a:lnTo>
                  <a:close/>
                  <a:moveTo>
                    <a:pt x="44361" y="41436"/>
                  </a:moveTo>
                  <a:lnTo>
                    <a:pt x="44228" y="41455"/>
                  </a:lnTo>
                  <a:lnTo>
                    <a:pt x="44203" y="41618"/>
                  </a:lnTo>
                  <a:cubicBezTo>
                    <a:pt x="43866" y="43819"/>
                    <a:pt x="42231" y="45972"/>
                    <a:pt x="40237" y="47243"/>
                  </a:cubicBezTo>
                  <a:cubicBezTo>
                    <a:pt x="42346" y="45866"/>
                    <a:pt x="43951" y="43617"/>
                    <a:pt x="44219" y="41476"/>
                  </a:cubicBezTo>
                  <a:cubicBezTo>
                    <a:pt x="44221" y="41466"/>
                    <a:pt x="44224" y="41457"/>
                    <a:pt x="44225" y="41448"/>
                  </a:cubicBezTo>
                  <a:lnTo>
                    <a:pt x="44224" y="41447"/>
                  </a:lnTo>
                  <a:cubicBezTo>
                    <a:pt x="44230" y="41444"/>
                    <a:pt x="44236" y="41443"/>
                    <a:pt x="44243" y="41443"/>
                  </a:cubicBezTo>
                  <a:lnTo>
                    <a:pt x="44246" y="41443"/>
                  </a:lnTo>
                  <a:cubicBezTo>
                    <a:pt x="44285" y="41439"/>
                    <a:pt x="44322" y="41437"/>
                    <a:pt x="44361" y="41436"/>
                  </a:cubicBezTo>
                  <a:close/>
                  <a:moveTo>
                    <a:pt x="16535" y="47553"/>
                  </a:moveTo>
                  <a:lnTo>
                    <a:pt x="16534" y="47555"/>
                  </a:lnTo>
                  <a:cubicBezTo>
                    <a:pt x="16534" y="47554"/>
                    <a:pt x="16534" y="47553"/>
                    <a:pt x="16535" y="47553"/>
                  </a:cubicBezTo>
                  <a:close/>
                  <a:moveTo>
                    <a:pt x="25239" y="43569"/>
                  </a:moveTo>
                  <a:cubicBezTo>
                    <a:pt x="24987" y="44919"/>
                    <a:pt x="24837" y="46296"/>
                    <a:pt x="24724" y="47670"/>
                  </a:cubicBezTo>
                  <a:cubicBezTo>
                    <a:pt x="24829" y="46287"/>
                    <a:pt x="24977" y="44906"/>
                    <a:pt x="25239" y="43569"/>
                  </a:cubicBezTo>
                  <a:close/>
                  <a:moveTo>
                    <a:pt x="28491" y="45096"/>
                  </a:moveTo>
                  <a:lnTo>
                    <a:pt x="28491" y="45096"/>
                  </a:lnTo>
                  <a:cubicBezTo>
                    <a:pt x="28599" y="45328"/>
                    <a:pt x="28748" y="45539"/>
                    <a:pt x="28932" y="45718"/>
                  </a:cubicBezTo>
                  <a:cubicBezTo>
                    <a:pt x="29780" y="46547"/>
                    <a:pt x="30890" y="47056"/>
                    <a:pt x="31963" y="47548"/>
                  </a:cubicBezTo>
                  <a:cubicBezTo>
                    <a:pt x="32078" y="47601"/>
                    <a:pt x="32193" y="47654"/>
                    <a:pt x="32308" y="47707"/>
                  </a:cubicBezTo>
                  <a:cubicBezTo>
                    <a:pt x="31038" y="47299"/>
                    <a:pt x="29366" y="46475"/>
                    <a:pt x="28675" y="45435"/>
                  </a:cubicBezTo>
                  <a:cubicBezTo>
                    <a:pt x="28604" y="45327"/>
                    <a:pt x="28543" y="45214"/>
                    <a:pt x="28491" y="45096"/>
                  </a:cubicBezTo>
                  <a:close/>
                  <a:moveTo>
                    <a:pt x="29843" y="30428"/>
                  </a:moveTo>
                  <a:cubicBezTo>
                    <a:pt x="29937" y="30464"/>
                    <a:pt x="30035" y="30501"/>
                    <a:pt x="30139" y="30537"/>
                  </a:cubicBezTo>
                  <a:cubicBezTo>
                    <a:pt x="29904" y="30788"/>
                    <a:pt x="29686" y="31144"/>
                    <a:pt x="29479" y="31498"/>
                  </a:cubicBezTo>
                  <a:cubicBezTo>
                    <a:pt x="29433" y="31578"/>
                    <a:pt x="29394" y="31645"/>
                    <a:pt x="29362" y="31694"/>
                  </a:cubicBezTo>
                  <a:cubicBezTo>
                    <a:pt x="29326" y="31750"/>
                    <a:pt x="29279" y="31819"/>
                    <a:pt x="29226" y="31895"/>
                  </a:cubicBezTo>
                  <a:cubicBezTo>
                    <a:pt x="29022" y="32188"/>
                    <a:pt x="28747" y="32586"/>
                    <a:pt x="28663" y="32958"/>
                  </a:cubicBezTo>
                  <a:lnTo>
                    <a:pt x="28641" y="32996"/>
                  </a:lnTo>
                  <a:cubicBezTo>
                    <a:pt x="28630" y="33015"/>
                    <a:pt x="28619" y="33036"/>
                    <a:pt x="28608" y="33056"/>
                  </a:cubicBezTo>
                  <a:cubicBezTo>
                    <a:pt x="28595" y="33073"/>
                    <a:pt x="28585" y="33093"/>
                    <a:pt x="28577" y="33114"/>
                  </a:cubicBezTo>
                  <a:cubicBezTo>
                    <a:pt x="28077" y="34033"/>
                    <a:pt x="27727" y="34888"/>
                    <a:pt x="27509" y="35728"/>
                  </a:cubicBezTo>
                  <a:lnTo>
                    <a:pt x="27299" y="36224"/>
                  </a:lnTo>
                  <a:cubicBezTo>
                    <a:pt x="26709" y="37613"/>
                    <a:pt x="26101" y="39049"/>
                    <a:pt x="25607" y="40506"/>
                  </a:cubicBezTo>
                  <a:cubicBezTo>
                    <a:pt x="24086" y="40663"/>
                    <a:pt x="22605" y="42542"/>
                    <a:pt x="21708" y="43680"/>
                  </a:cubicBezTo>
                  <a:lnTo>
                    <a:pt x="21533" y="43901"/>
                  </a:lnTo>
                  <a:cubicBezTo>
                    <a:pt x="20424" y="45297"/>
                    <a:pt x="19509" y="46691"/>
                    <a:pt x="18811" y="48046"/>
                  </a:cubicBezTo>
                  <a:cubicBezTo>
                    <a:pt x="18698" y="48009"/>
                    <a:pt x="18586" y="47977"/>
                    <a:pt x="18476" y="47944"/>
                  </a:cubicBezTo>
                  <a:cubicBezTo>
                    <a:pt x="18264" y="47883"/>
                    <a:pt x="18064" y="47825"/>
                    <a:pt x="17873" y="47739"/>
                  </a:cubicBezTo>
                  <a:cubicBezTo>
                    <a:pt x="17602" y="47620"/>
                    <a:pt x="17384" y="47424"/>
                    <a:pt x="17153" y="47216"/>
                  </a:cubicBezTo>
                  <a:lnTo>
                    <a:pt x="17108" y="47175"/>
                  </a:lnTo>
                  <a:lnTo>
                    <a:pt x="17107" y="47176"/>
                  </a:lnTo>
                  <a:cubicBezTo>
                    <a:pt x="18145" y="43636"/>
                    <a:pt x="20208" y="40303"/>
                    <a:pt x="21897" y="37786"/>
                  </a:cubicBezTo>
                  <a:cubicBezTo>
                    <a:pt x="24087" y="34523"/>
                    <a:pt x="26564" y="31375"/>
                    <a:pt x="29843" y="30428"/>
                  </a:cubicBezTo>
                  <a:close/>
                  <a:moveTo>
                    <a:pt x="30593" y="34944"/>
                  </a:moveTo>
                  <a:cubicBezTo>
                    <a:pt x="30569" y="35393"/>
                    <a:pt x="30619" y="35823"/>
                    <a:pt x="30829" y="36133"/>
                  </a:cubicBezTo>
                  <a:cubicBezTo>
                    <a:pt x="31261" y="36775"/>
                    <a:pt x="31814" y="37123"/>
                    <a:pt x="32472" y="37166"/>
                  </a:cubicBezTo>
                  <a:cubicBezTo>
                    <a:pt x="32518" y="37169"/>
                    <a:pt x="32564" y="37170"/>
                    <a:pt x="32610" y="37170"/>
                  </a:cubicBezTo>
                  <a:cubicBezTo>
                    <a:pt x="33796" y="37170"/>
                    <a:pt x="34980" y="36227"/>
                    <a:pt x="35709" y="35508"/>
                  </a:cubicBezTo>
                  <a:lnTo>
                    <a:pt x="35709" y="35508"/>
                  </a:lnTo>
                  <a:cubicBezTo>
                    <a:pt x="35602" y="36427"/>
                    <a:pt x="35478" y="37351"/>
                    <a:pt x="35359" y="38250"/>
                  </a:cubicBezTo>
                  <a:cubicBezTo>
                    <a:pt x="35176" y="39619"/>
                    <a:pt x="34988" y="41035"/>
                    <a:pt x="34854" y="42435"/>
                  </a:cubicBezTo>
                  <a:cubicBezTo>
                    <a:pt x="34728" y="43752"/>
                    <a:pt x="34632" y="45168"/>
                    <a:pt x="34771" y="46587"/>
                  </a:cubicBezTo>
                  <a:cubicBezTo>
                    <a:pt x="34805" y="46946"/>
                    <a:pt x="34863" y="47548"/>
                    <a:pt x="35078" y="48052"/>
                  </a:cubicBezTo>
                  <a:cubicBezTo>
                    <a:pt x="32083" y="47663"/>
                    <a:pt x="30621" y="44216"/>
                    <a:pt x="30279" y="41277"/>
                  </a:cubicBezTo>
                  <a:cubicBezTo>
                    <a:pt x="30024" y="39086"/>
                    <a:pt x="30143" y="36876"/>
                    <a:pt x="30593" y="34944"/>
                  </a:cubicBezTo>
                  <a:close/>
                  <a:moveTo>
                    <a:pt x="33369" y="47948"/>
                  </a:moveTo>
                  <a:lnTo>
                    <a:pt x="33369" y="47948"/>
                  </a:lnTo>
                  <a:cubicBezTo>
                    <a:pt x="33442" y="47988"/>
                    <a:pt x="33516" y="48028"/>
                    <a:pt x="33591" y="48066"/>
                  </a:cubicBezTo>
                  <a:cubicBezTo>
                    <a:pt x="33563" y="48063"/>
                    <a:pt x="33534" y="48060"/>
                    <a:pt x="33506" y="48056"/>
                  </a:cubicBezTo>
                  <a:lnTo>
                    <a:pt x="33369" y="47948"/>
                  </a:lnTo>
                  <a:close/>
                  <a:moveTo>
                    <a:pt x="42028" y="34332"/>
                  </a:moveTo>
                  <a:lnTo>
                    <a:pt x="42028" y="34332"/>
                  </a:lnTo>
                  <a:cubicBezTo>
                    <a:pt x="42286" y="35995"/>
                    <a:pt x="42254" y="37976"/>
                    <a:pt x="41932" y="40250"/>
                  </a:cubicBezTo>
                  <a:cubicBezTo>
                    <a:pt x="41565" y="42862"/>
                    <a:pt x="40376" y="47342"/>
                    <a:pt x="36548" y="48009"/>
                  </a:cubicBezTo>
                  <a:cubicBezTo>
                    <a:pt x="36395" y="48034"/>
                    <a:pt x="36248" y="48053"/>
                    <a:pt x="36100" y="48066"/>
                  </a:cubicBezTo>
                  <a:cubicBezTo>
                    <a:pt x="35312" y="46232"/>
                    <a:pt x="35538" y="44136"/>
                    <a:pt x="35758" y="42106"/>
                  </a:cubicBezTo>
                  <a:lnTo>
                    <a:pt x="35805" y="41667"/>
                  </a:lnTo>
                  <a:cubicBezTo>
                    <a:pt x="35883" y="40939"/>
                    <a:pt x="36004" y="40175"/>
                    <a:pt x="36122" y="39437"/>
                  </a:cubicBezTo>
                  <a:cubicBezTo>
                    <a:pt x="36349" y="38005"/>
                    <a:pt x="36583" y="36530"/>
                    <a:pt x="36539" y="35083"/>
                  </a:cubicBezTo>
                  <a:lnTo>
                    <a:pt x="36539" y="35083"/>
                  </a:lnTo>
                  <a:cubicBezTo>
                    <a:pt x="37254" y="35798"/>
                    <a:pt x="38400" y="36706"/>
                    <a:pt x="39604" y="36706"/>
                  </a:cubicBezTo>
                  <a:cubicBezTo>
                    <a:pt x="40038" y="36706"/>
                    <a:pt x="40480" y="36588"/>
                    <a:pt x="40911" y="36301"/>
                  </a:cubicBezTo>
                  <a:cubicBezTo>
                    <a:pt x="41620" y="35831"/>
                    <a:pt x="41932" y="35104"/>
                    <a:pt x="42028" y="34332"/>
                  </a:cubicBezTo>
                  <a:close/>
                  <a:moveTo>
                    <a:pt x="35226" y="46637"/>
                  </a:moveTo>
                  <a:cubicBezTo>
                    <a:pt x="35314" y="47166"/>
                    <a:pt x="35455" y="47685"/>
                    <a:pt x="35666" y="48189"/>
                  </a:cubicBezTo>
                  <a:lnTo>
                    <a:pt x="35656" y="48175"/>
                  </a:lnTo>
                  <a:cubicBezTo>
                    <a:pt x="35354" y="47766"/>
                    <a:pt x="35269" y="47069"/>
                    <a:pt x="35226" y="46637"/>
                  </a:cubicBezTo>
                  <a:close/>
                  <a:moveTo>
                    <a:pt x="38418" y="47807"/>
                  </a:moveTo>
                  <a:lnTo>
                    <a:pt x="38546" y="48067"/>
                  </a:lnTo>
                  <a:cubicBezTo>
                    <a:pt x="38003" y="48253"/>
                    <a:pt x="37453" y="48366"/>
                    <a:pt x="36912" y="48393"/>
                  </a:cubicBezTo>
                  <a:cubicBezTo>
                    <a:pt x="37441" y="48274"/>
                    <a:pt x="37948" y="48076"/>
                    <a:pt x="38418" y="47807"/>
                  </a:cubicBezTo>
                  <a:close/>
                  <a:moveTo>
                    <a:pt x="17233" y="49216"/>
                  </a:moveTo>
                  <a:lnTo>
                    <a:pt x="17235" y="49218"/>
                  </a:lnTo>
                  <a:lnTo>
                    <a:pt x="17190" y="49265"/>
                  </a:lnTo>
                  <a:lnTo>
                    <a:pt x="17129" y="49296"/>
                  </a:lnTo>
                  <a:lnTo>
                    <a:pt x="17129" y="49297"/>
                  </a:lnTo>
                  <a:cubicBezTo>
                    <a:pt x="17126" y="49295"/>
                    <a:pt x="17121" y="49292"/>
                    <a:pt x="17117" y="49290"/>
                  </a:cubicBezTo>
                  <a:lnTo>
                    <a:pt x="17233" y="49216"/>
                  </a:lnTo>
                  <a:close/>
                  <a:moveTo>
                    <a:pt x="6966" y="44603"/>
                  </a:moveTo>
                  <a:cubicBezTo>
                    <a:pt x="7111" y="44603"/>
                    <a:pt x="7288" y="44685"/>
                    <a:pt x="7546" y="44804"/>
                  </a:cubicBezTo>
                  <a:lnTo>
                    <a:pt x="7627" y="44840"/>
                  </a:lnTo>
                  <a:cubicBezTo>
                    <a:pt x="8360" y="45173"/>
                    <a:pt x="9097" y="45496"/>
                    <a:pt x="9836" y="45820"/>
                  </a:cubicBezTo>
                  <a:lnTo>
                    <a:pt x="10195" y="45978"/>
                  </a:lnTo>
                  <a:cubicBezTo>
                    <a:pt x="11789" y="46676"/>
                    <a:pt x="13424" y="47414"/>
                    <a:pt x="15185" y="48231"/>
                  </a:cubicBezTo>
                  <a:cubicBezTo>
                    <a:pt x="14908" y="48593"/>
                    <a:pt x="14665" y="48980"/>
                    <a:pt x="14459" y="49387"/>
                  </a:cubicBezTo>
                  <a:cubicBezTo>
                    <a:pt x="14450" y="49405"/>
                    <a:pt x="14441" y="49424"/>
                    <a:pt x="14434" y="49443"/>
                  </a:cubicBezTo>
                  <a:cubicBezTo>
                    <a:pt x="11557" y="47865"/>
                    <a:pt x="9067" y="46709"/>
                    <a:pt x="6653" y="45831"/>
                  </a:cubicBezTo>
                  <a:cubicBezTo>
                    <a:pt x="6614" y="45817"/>
                    <a:pt x="6575" y="45809"/>
                    <a:pt x="6535" y="45809"/>
                  </a:cubicBezTo>
                  <a:cubicBezTo>
                    <a:pt x="6533" y="45809"/>
                    <a:pt x="6530" y="45809"/>
                    <a:pt x="6527" y="45809"/>
                  </a:cubicBezTo>
                  <a:lnTo>
                    <a:pt x="6526" y="45810"/>
                  </a:lnTo>
                  <a:cubicBezTo>
                    <a:pt x="6409" y="45810"/>
                    <a:pt x="6289" y="45862"/>
                    <a:pt x="6217" y="45951"/>
                  </a:cubicBezTo>
                  <a:cubicBezTo>
                    <a:pt x="6090" y="46109"/>
                    <a:pt x="5975" y="46273"/>
                    <a:pt x="5862" y="46433"/>
                  </a:cubicBezTo>
                  <a:lnTo>
                    <a:pt x="5842" y="46463"/>
                  </a:lnTo>
                  <a:cubicBezTo>
                    <a:pt x="5792" y="46455"/>
                    <a:pt x="5742" y="46446"/>
                    <a:pt x="5688" y="46436"/>
                  </a:cubicBezTo>
                  <a:cubicBezTo>
                    <a:pt x="5699" y="46404"/>
                    <a:pt x="5711" y="46374"/>
                    <a:pt x="5722" y="46343"/>
                  </a:cubicBezTo>
                  <a:cubicBezTo>
                    <a:pt x="5836" y="46312"/>
                    <a:pt x="5930" y="46231"/>
                    <a:pt x="5975" y="46122"/>
                  </a:cubicBezTo>
                  <a:cubicBezTo>
                    <a:pt x="6129" y="45737"/>
                    <a:pt x="6310" y="45368"/>
                    <a:pt x="6543" y="44957"/>
                  </a:cubicBezTo>
                  <a:cubicBezTo>
                    <a:pt x="6688" y="44702"/>
                    <a:pt x="6808" y="44603"/>
                    <a:pt x="6966" y="44603"/>
                  </a:cubicBezTo>
                  <a:close/>
                  <a:moveTo>
                    <a:pt x="16469" y="47912"/>
                  </a:moveTo>
                  <a:cubicBezTo>
                    <a:pt x="16516" y="47931"/>
                    <a:pt x="16565" y="47941"/>
                    <a:pt x="16616" y="47941"/>
                  </a:cubicBezTo>
                  <a:cubicBezTo>
                    <a:pt x="16623" y="47941"/>
                    <a:pt x="16630" y="47940"/>
                    <a:pt x="16637" y="47940"/>
                  </a:cubicBezTo>
                  <a:cubicBezTo>
                    <a:pt x="16676" y="47938"/>
                    <a:pt x="16715" y="47930"/>
                    <a:pt x="16751" y="47915"/>
                  </a:cubicBezTo>
                  <a:cubicBezTo>
                    <a:pt x="17147" y="48416"/>
                    <a:pt x="17818" y="48724"/>
                    <a:pt x="18431" y="48818"/>
                  </a:cubicBezTo>
                  <a:cubicBezTo>
                    <a:pt x="18379" y="48929"/>
                    <a:pt x="18329" y="49040"/>
                    <a:pt x="18282" y="49148"/>
                  </a:cubicBezTo>
                  <a:cubicBezTo>
                    <a:pt x="17973" y="49010"/>
                    <a:pt x="17719" y="48941"/>
                    <a:pt x="17513" y="48941"/>
                  </a:cubicBezTo>
                  <a:cubicBezTo>
                    <a:pt x="17485" y="48941"/>
                    <a:pt x="17457" y="48943"/>
                    <a:pt x="17430" y="48945"/>
                  </a:cubicBezTo>
                  <a:cubicBezTo>
                    <a:pt x="17443" y="48803"/>
                    <a:pt x="17372" y="48665"/>
                    <a:pt x="17249" y="48591"/>
                  </a:cubicBezTo>
                  <a:cubicBezTo>
                    <a:pt x="17186" y="48554"/>
                    <a:pt x="17118" y="48536"/>
                    <a:pt x="17050" y="48536"/>
                  </a:cubicBezTo>
                  <a:cubicBezTo>
                    <a:pt x="16927" y="48536"/>
                    <a:pt x="16807" y="48596"/>
                    <a:pt x="16730" y="48709"/>
                  </a:cubicBezTo>
                  <a:cubicBezTo>
                    <a:pt x="16693" y="48764"/>
                    <a:pt x="16657" y="48820"/>
                    <a:pt x="16621" y="48877"/>
                  </a:cubicBezTo>
                  <a:cubicBezTo>
                    <a:pt x="16562" y="48921"/>
                    <a:pt x="16520" y="48984"/>
                    <a:pt x="16503" y="49056"/>
                  </a:cubicBezTo>
                  <a:lnTo>
                    <a:pt x="16500" y="49071"/>
                  </a:lnTo>
                  <a:cubicBezTo>
                    <a:pt x="16354" y="49303"/>
                    <a:pt x="16200" y="49534"/>
                    <a:pt x="15988" y="49694"/>
                  </a:cubicBezTo>
                  <a:cubicBezTo>
                    <a:pt x="15935" y="49734"/>
                    <a:pt x="15877" y="49755"/>
                    <a:pt x="15812" y="49755"/>
                  </a:cubicBezTo>
                  <a:cubicBezTo>
                    <a:pt x="15681" y="49755"/>
                    <a:pt x="15523" y="49672"/>
                    <a:pt x="15318" y="49499"/>
                  </a:cubicBezTo>
                  <a:lnTo>
                    <a:pt x="15318" y="49499"/>
                  </a:lnTo>
                  <a:cubicBezTo>
                    <a:pt x="15580" y="49016"/>
                    <a:pt x="15960" y="48398"/>
                    <a:pt x="16469" y="47912"/>
                  </a:cubicBezTo>
                  <a:close/>
                  <a:moveTo>
                    <a:pt x="15192" y="49971"/>
                  </a:moveTo>
                  <a:cubicBezTo>
                    <a:pt x="15277" y="50032"/>
                    <a:pt x="15368" y="50084"/>
                    <a:pt x="15463" y="50127"/>
                  </a:cubicBezTo>
                  <a:lnTo>
                    <a:pt x="15322" y="50413"/>
                  </a:lnTo>
                  <a:cubicBezTo>
                    <a:pt x="15221" y="50357"/>
                    <a:pt x="15120" y="50300"/>
                    <a:pt x="15020" y="50246"/>
                  </a:cubicBezTo>
                  <a:lnTo>
                    <a:pt x="15192" y="49971"/>
                  </a:lnTo>
                  <a:close/>
                  <a:moveTo>
                    <a:pt x="1941" y="49525"/>
                  </a:moveTo>
                  <a:lnTo>
                    <a:pt x="1941" y="49526"/>
                  </a:lnTo>
                  <a:cubicBezTo>
                    <a:pt x="1738" y="49878"/>
                    <a:pt x="1544" y="50232"/>
                    <a:pt x="1363" y="50593"/>
                  </a:cubicBezTo>
                  <a:cubicBezTo>
                    <a:pt x="1509" y="50229"/>
                    <a:pt x="1724" y="49866"/>
                    <a:pt x="1941" y="49525"/>
                  </a:cubicBezTo>
                  <a:close/>
                  <a:moveTo>
                    <a:pt x="4199" y="46799"/>
                  </a:moveTo>
                  <a:cubicBezTo>
                    <a:pt x="4230" y="46817"/>
                    <a:pt x="4266" y="46834"/>
                    <a:pt x="4308" y="46853"/>
                  </a:cubicBezTo>
                  <a:cubicBezTo>
                    <a:pt x="4453" y="46920"/>
                    <a:pt x="4613" y="46985"/>
                    <a:pt x="4787" y="47051"/>
                  </a:cubicBezTo>
                  <a:cubicBezTo>
                    <a:pt x="4830" y="47165"/>
                    <a:pt x="4923" y="47253"/>
                    <a:pt x="5041" y="47289"/>
                  </a:cubicBezTo>
                  <a:cubicBezTo>
                    <a:pt x="5083" y="47302"/>
                    <a:pt x="5128" y="47309"/>
                    <a:pt x="5173" y="47309"/>
                  </a:cubicBezTo>
                  <a:cubicBezTo>
                    <a:pt x="5191" y="47309"/>
                    <a:pt x="5210" y="47307"/>
                    <a:pt x="5229" y="47305"/>
                  </a:cubicBezTo>
                  <a:lnTo>
                    <a:pt x="5229" y="47305"/>
                  </a:lnTo>
                  <a:cubicBezTo>
                    <a:pt x="4803" y="48353"/>
                    <a:pt x="4349" y="49281"/>
                    <a:pt x="3846" y="50133"/>
                  </a:cubicBezTo>
                  <a:cubicBezTo>
                    <a:pt x="3812" y="50190"/>
                    <a:pt x="3776" y="50256"/>
                    <a:pt x="3735" y="50328"/>
                  </a:cubicBezTo>
                  <a:cubicBezTo>
                    <a:pt x="3534" y="50688"/>
                    <a:pt x="3210" y="51271"/>
                    <a:pt x="2893" y="51271"/>
                  </a:cubicBezTo>
                  <a:cubicBezTo>
                    <a:pt x="2865" y="51271"/>
                    <a:pt x="2836" y="51266"/>
                    <a:pt x="2808" y="51256"/>
                  </a:cubicBezTo>
                  <a:lnTo>
                    <a:pt x="2682" y="51216"/>
                  </a:lnTo>
                  <a:lnTo>
                    <a:pt x="2682" y="51217"/>
                  </a:lnTo>
                  <a:cubicBezTo>
                    <a:pt x="2629" y="51098"/>
                    <a:pt x="2532" y="51005"/>
                    <a:pt x="2410" y="50960"/>
                  </a:cubicBezTo>
                  <a:cubicBezTo>
                    <a:pt x="2361" y="50940"/>
                    <a:pt x="2310" y="50930"/>
                    <a:pt x="2258" y="50930"/>
                  </a:cubicBezTo>
                  <a:cubicBezTo>
                    <a:pt x="2176" y="50930"/>
                    <a:pt x="2093" y="50956"/>
                    <a:pt x="2024" y="51005"/>
                  </a:cubicBezTo>
                  <a:cubicBezTo>
                    <a:pt x="1927" y="50974"/>
                    <a:pt x="1821" y="50939"/>
                    <a:pt x="1712" y="50898"/>
                  </a:cubicBezTo>
                  <a:cubicBezTo>
                    <a:pt x="2229" y="49846"/>
                    <a:pt x="2852" y="48863"/>
                    <a:pt x="3551" y="47788"/>
                  </a:cubicBezTo>
                  <a:cubicBezTo>
                    <a:pt x="3730" y="47510"/>
                    <a:pt x="3913" y="47233"/>
                    <a:pt x="4096" y="46956"/>
                  </a:cubicBezTo>
                  <a:lnTo>
                    <a:pt x="4165" y="46852"/>
                  </a:lnTo>
                  <a:cubicBezTo>
                    <a:pt x="4177" y="46834"/>
                    <a:pt x="4188" y="46817"/>
                    <a:pt x="4199" y="46799"/>
                  </a:cubicBezTo>
                  <a:close/>
                  <a:moveTo>
                    <a:pt x="2265" y="51402"/>
                  </a:moveTo>
                  <a:lnTo>
                    <a:pt x="2265" y="51408"/>
                  </a:lnTo>
                  <a:lnTo>
                    <a:pt x="2262" y="51407"/>
                  </a:lnTo>
                  <a:lnTo>
                    <a:pt x="2265" y="51402"/>
                  </a:lnTo>
                  <a:close/>
                  <a:moveTo>
                    <a:pt x="3301" y="51601"/>
                  </a:moveTo>
                  <a:cubicBezTo>
                    <a:pt x="3254" y="51661"/>
                    <a:pt x="3205" y="51720"/>
                    <a:pt x="3157" y="51779"/>
                  </a:cubicBezTo>
                  <a:cubicBezTo>
                    <a:pt x="3112" y="51756"/>
                    <a:pt x="3067" y="51735"/>
                    <a:pt x="3021" y="51714"/>
                  </a:cubicBezTo>
                  <a:lnTo>
                    <a:pt x="3021" y="51714"/>
                  </a:lnTo>
                  <a:cubicBezTo>
                    <a:pt x="3121" y="51694"/>
                    <a:pt x="3216" y="51656"/>
                    <a:pt x="3301" y="51601"/>
                  </a:cubicBezTo>
                  <a:close/>
                  <a:moveTo>
                    <a:pt x="22501" y="52017"/>
                  </a:moveTo>
                  <a:cubicBezTo>
                    <a:pt x="22534" y="52034"/>
                    <a:pt x="22566" y="52051"/>
                    <a:pt x="22599" y="52065"/>
                  </a:cubicBezTo>
                  <a:cubicBezTo>
                    <a:pt x="22586" y="52099"/>
                    <a:pt x="22572" y="52132"/>
                    <a:pt x="22559" y="52164"/>
                  </a:cubicBezTo>
                  <a:cubicBezTo>
                    <a:pt x="22547" y="52112"/>
                    <a:pt x="22527" y="52062"/>
                    <a:pt x="22501" y="52017"/>
                  </a:cubicBezTo>
                  <a:close/>
                  <a:moveTo>
                    <a:pt x="2116" y="52914"/>
                  </a:moveTo>
                  <a:cubicBezTo>
                    <a:pt x="2118" y="52927"/>
                    <a:pt x="2122" y="52940"/>
                    <a:pt x="2125" y="52954"/>
                  </a:cubicBezTo>
                  <a:lnTo>
                    <a:pt x="2105" y="52935"/>
                  </a:lnTo>
                  <a:lnTo>
                    <a:pt x="2105" y="52935"/>
                  </a:lnTo>
                  <a:cubicBezTo>
                    <a:pt x="2109" y="52928"/>
                    <a:pt x="2112" y="52922"/>
                    <a:pt x="2116" y="52914"/>
                  </a:cubicBezTo>
                  <a:close/>
                  <a:moveTo>
                    <a:pt x="19827" y="53118"/>
                  </a:moveTo>
                  <a:lnTo>
                    <a:pt x="19930" y="53180"/>
                  </a:lnTo>
                  <a:cubicBezTo>
                    <a:pt x="19921" y="53215"/>
                    <a:pt x="19910" y="53249"/>
                    <a:pt x="19900" y="53282"/>
                  </a:cubicBezTo>
                  <a:cubicBezTo>
                    <a:pt x="19886" y="53224"/>
                    <a:pt x="19862" y="53168"/>
                    <a:pt x="19827" y="53118"/>
                  </a:cubicBezTo>
                  <a:close/>
                  <a:moveTo>
                    <a:pt x="613" y="54406"/>
                  </a:moveTo>
                  <a:lnTo>
                    <a:pt x="613" y="54406"/>
                  </a:lnTo>
                  <a:cubicBezTo>
                    <a:pt x="551" y="54750"/>
                    <a:pt x="638" y="55039"/>
                    <a:pt x="1185" y="55328"/>
                  </a:cubicBezTo>
                  <a:lnTo>
                    <a:pt x="1476" y="55484"/>
                  </a:lnTo>
                  <a:cubicBezTo>
                    <a:pt x="1727" y="55620"/>
                    <a:pt x="1979" y="55754"/>
                    <a:pt x="2229" y="55893"/>
                  </a:cubicBezTo>
                  <a:cubicBezTo>
                    <a:pt x="2646" y="56120"/>
                    <a:pt x="3063" y="56351"/>
                    <a:pt x="3480" y="56583"/>
                  </a:cubicBezTo>
                  <a:cubicBezTo>
                    <a:pt x="2485" y="56032"/>
                    <a:pt x="1482" y="55486"/>
                    <a:pt x="482" y="54968"/>
                  </a:cubicBezTo>
                  <a:cubicBezTo>
                    <a:pt x="480" y="54959"/>
                    <a:pt x="480" y="54951"/>
                    <a:pt x="482" y="54942"/>
                  </a:cubicBezTo>
                  <a:cubicBezTo>
                    <a:pt x="519" y="54762"/>
                    <a:pt x="562" y="54584"/>
                    <a:pt x="613" y="54406"/>
                  </a:cubicBezTo>
                  <a:close/>
                  <a:moveTo>
                    <a:pt x="6746" y="46761"/>
                  </a:moveTo>
                  <a:cubicBezTo>
                    <a:pt x="6840" y="46761"/>
                    <a:pt x="6965" y="46811"/>
                    <a:pt x="7158" y="46904"/>
                  </a:cubicBezTo>
                  <a:cubicBezTo>
                    <a:pt x="7229" y="46938"/>
                    <a:pt x="7296" y="46970"/>
                    <a:pt x="7363" y="46997"/>
                  </a:cubicBezTo>
                  <a:cubicBezTo>
                    <a:pt x="8282" y="47361"/>
                    <a:pt x="9176" y="47770"/>
                    <a:pt x="10005" y="48158"/>
                  </a:cubicBezTo>
                  <a:cubicBezTo>
                    <a:pt x="11329" y="48779"/>
                    <a:pt x="12760" y="49515"/>
                    <a:pt x="14511" y="50476"/>
                  </a:cubicBezTo>
                  <a:cubicBezTo>
                    <a:pt x="15812" y="51190"/>
                    <a:pt x="17182" y="51982"/>
                    <a:pt x="18823" y="52967"/>
                  </a:cubicBezTo>
                  <a:cubicBezTo>
                    <a:pt x="18862" y="52990"/>
                    <a:pt x="18917" y="53018"/>
                    <a:pt x="18984" y="53051"/>
                  </a:cubicBezTo>
                  <a:cubicBezTo>
                    <a:pt x="19451" y="53281"/>
                    <a:pt x="19467" y="53369"/>
                    <a:pt x="19460" y="53389"/>
                  </a:cubicBezTo>
                  <a:lnTo>
                    <a:pt x="19460" y="53392"/>
                  </a:lnTo>
                  <a:cubicBezTo>
                    <a:pt x="19304" y="53933"/>
                    <a:pt x="19082" y="54459"/>
                    <a:pt x="18829" y="55041"/>
                  </a:cubicBezTo>
                  <a:cubicBezTo>
                    <a:pt x="18542" y="55710"/>
                    <a:pt x="18211" y="56378"/>
                    <a:pt x="17892" y="57024"/>
                  </a:cubicBezTo>
                  <a:lnTo>
                    <a:pt x="17644" y="57526"/>
                  </a:lnTo>
                  <a:cubicBezTo>
                    <a:pt x="17339" y="58152"/>
                    <a:pt x="17043" y="58768"/>
                    <a:pt x="16775" y="59403"/>
                  </a:cubicBezTo>
                  <a:cubicBezTo>
                    <a:pt x="16614" y="59788"/>
                    <a:pt x="16473" y="60140"/>
                    <a:pt x="16347" y="60476"/>
                  </a:cubicBezTo>
                  <a:cubicBezTo>
                    <a:pt x="16337" y="60478"/>
                    <a:pt x="16326" y="60479"/>
                    <a:pt x="16313" y="60479"/>
                  </a:cubicBezTo>
                  <a:cubicBezTo>
                    <a:pt x="16209" y="60479"/>
                    <a:pt x="15979" y="60422"/>
                    <a:pt x="15484" y="60210"/>
                  </a:cubicBezTo>
                  <a:cubicBezTo>
                    <a:pt x="15409" y="60178"/>
                    <a:pt x="15350" y="60153"/>
                    <a:pt x="15314" y="60140"/>
                  </a:cubicBezTo>
                  <a:cubicBezTo>
                    <a:pt x="13687" y="59577"/>
                    <a:pt x="11969" y="58824"/>
                    <a:pt x="10064" y="57840"/>
                  </a:cubicBezTo>
                  <a:cubicBezTo>
                    <a:pt x="8661" y="57115"/>
                    <a:pt x="7207" y="56249"/>
                    <a:pt x="5737" y="55264"/>
                  </a:cubicBezTo>
                  <a:cubicBezTo>
                    <a:pt x="4984" y="54759"/>
                    <a:pt x="4218" y="54196"/>
                    <a:pt x="3400" y="53548"/>
                  </a:cubicBezTo>
                  <a:cubicBezTo>
                    <a:pt x="3119" y="53324"/>
                    <a:pt x="2843" y="53091"/>
                    <a:pt x="2584" y="52870"/>
                  </a:cubicBezTo>
                  <a:cubicBezTo>
                    <a:pt x="2578" y="52866"/>
                    <a:pt x="2444" y="52740"/>
                    <a:pt x="2901" y="52152"/>
                  </a:cubicBezTo>
                  <a:cubicBezTo>
                    <a:pt x="2923" y="52164"/>
                    <a:pt x="2947" y="52176"/>
                    <a:pt x="2971" y="52187"/>
                  </a:cubicBezTo>
                  <a:cubicBezTo>
                    <a:pt x="3037" y="52220"/>
                    <a:pt x="3107" y="52235"/>
                    <a:pt x="3174" y="52235"/>
                  </a:cubicBezTo>
                  <a:cubicBezTo>
                    <a:pt x="3289" y="52235"/>
                    <a:pt x="3399" y="52189"/>
                    <a:pt x="3472" y="52101"/>
                  </a:cubicBezTo>
                  <a:cubicBezTo>
                    <a:pt x="4476" y="50893"/>
                    <a:pt x="5311" y="49412"/>
                    <a:pt x="6100" y="47444"/>
                  </a:cubicBezTo>
                  <a:cubicBezTo>
                    <a:pt x="6119" y="47429"/>
                    <a:pt x="6136" y="47412"/>
                    <a:pt x="6151" y="47393"/>
                  </a:cubicBezTo>
                  <a:cubicBezTo>
                    <a:pt x="6317" y="47200"/>
                    <a:pt x="6388" y="47102"/>
                    <a:pt x="6534" y="46895"/>
                  </a:cubicBezTo>
                  <a:cubicBezTo>
                    <a:pt x="6598" y="46804"/>
                    <a:pt x="6659" y="46761"/>
                    <a:pt x="6746" y="46761"/>
                  </a:cubicBezTo>
                  <a:close/>
                  <a:moveTo>
                    <a:pt x="16635" y="60830"/>
                  </a:moveTo>
                  <a:lnTo>
                    <a:pt x="16635" y="60830"/>
                  </a:lnTo>
                  <a:cubicBezTo>
                    <a:pt x="16618" y="60876"/>
                    <a:pt x="16602" y="60924"/>
                    <a:pt x="16585" y="60971"/>
                  </a:cubicBezTo>
                  <a:lnTo>
                    <a:pt x="16417" y="60918"/>
                  </a:lnTo>
                  <a:lnTo>
                    <a:pt x="16417" y="60917"/>
                  </a:lnTo>
                  <a:cubicBezTo>
                    <a:pt x="16460" y="60912"/>
                    <a:pt x="16502" y="60900"/>
                    <a:pt x="16543" y="60884"/>
                  </a:cubicBezTo>
                  <a:cubicBezTo>
                    <a:pt x="16576" y="60870"/>
                    <a:pt x="16607" y="60852"/>
                    <a:pt x="16635" y="60830"/>
                  </a:cubicBezTo>
                  <a:close/>
                  <a:moveTo>
                    <a:pt x="17498" y="49632"/>
                  </a:moveTo>
                  <a:cubicBezTo>
                    <a:pt x="17678" y="49657"/>
                    <a:pt x="18168" y="49871"/>
                    <a:pt x="19425" y="50664"/>
                  </a:cubicBezTo>
                  <a:cubicBezTo>
                    <a:pt x="19545" y="50740"/>
                    <a:pt x="19636" y="50797"/>
                    <a:pt x="19681" y="50823"/>
                  </a:cubicBezTo>
                  <a:cubicBezTo>
                    <a:pt x="20059" y="51039"/>
                    <a:pt x="20432" y="51258"/>
                    <a:pt x="20808" y="51477"/>
                  </a:cubicBezTo>
                  <a:lnTo>
                    <a:pt x="21230" y="51725"/>
                  </a:lnTo>
                  <a:cubicBezTo>
                    <a:pt x="21315" y="51775"/>
                    <a:pt x="21423" y="51825"/>
                    <a:pt x="21535" y="51878"/>
                  </a:cubicBezTo>
                  <a:cubicBezTo>
                    <a:pt x="21769" y="51987"/>
                    <a:pt x="22161" y="52170"/>
                    <a:pt x="22108" y="52296"/>
                  </a:cubicBezTo>
                  <a:cubicBezTo>
                    <a:pt x="22070" y="52392"/>
                    <a:pt x="21999" y="52562"/>
                    <a:pt x="21904" y="52794"/>
                  </a:cubicBezTo>
                  <a:cubicBezTo>
                    <a:pt x="18515" y="61062"/>
                    <a:pt x="17490" y="62842"/>
                    <a:pt x="17184" y="63116"/>
                  </a:cubicBezTo>
                  <a:cubicBezTo>
                    <a:pt x="13862" y="61858"/>
                    <a:pt x="10742" y="60154"/>
                    <a:pt x="7302" y="58221"/>
                  </a:cubicBezTo>
                  <a:cubicBezTo>
                    <a:pt x="6836" y="57959"/>
                    <a:pt x="6370" y="57696"/>
                    <a:pt x="5905" y="57434"/>
                  </a:cubicBezTo>
                  <a:cubicBezTo>
                    <a:pt x="4774" y="56795"/>
                    <a:pt x="3603" y="56135"/>
                    <a:pt x="2445" y="55501"/>
                  </a:cubicBezTo>
                  <a:cubicBezTo>
                    <a:pt x="2192" y="55363"/>
                    <a:pt x="1940" y="55227"/>
                    <a:pt x="1687" y="55091"/>
                  </a:cubicBezTo>
                  <a:lnTo>
                    <a:pt x="1396" y="54936"/>
                  </a:lnTo>
                  <a:cubicBezTo>
                    <a:pt x="966" y="54706"/>
                    <a:pt x="980" y="54661"/>
                    <a:pt x="1164" y="54109"/>
                  </a:cubicBezTo>
                  <a:lnTo>
                    <a:pt x="1188" y="54036"/>
                  </a:lnTo>
                  <a:cubicBezTo>
                    <a:pt x="1303" y="53688"/>
                    <a:pt x="1466" y="53351"/>
                    <a:pt x="1654" y="53030"/>
                  </a:cubicBezTo>
                  <a:cubicBezTo>
                    <a:pt x="1670" y="53109"/>
                    <a:pt x="1711" y="53182"/>
                    <a:pt x="1771" y="53238"/>
                  </a:cubicBezTo>
                  <a:cubicBezTo>
                    <a:pt x="5785" y="56840"/>
                    <a:pt x="10874" y="59665"/>
                    <a:pt x="16485" y="61408"/>
                  </a:cubicBezTo>
                  <a:cubicBezTo>
                    <a:pt x="16525" y="61420"/>
                    <a:pt x="16565" y="61426"/>
                    <a:pt x="16605" y="61426"/>
                  </a:cubicBezTo>
                  <a:cubicBezTo>
                    <a:pt x="16777" y="61426"/>
                    <a:pt x="16939" y="61313"/>
                    <a:pt x="17004" y="61131"/>
                  </a:cubicBezTo>
                  <a:cubicBezTo>
                    <a:pt x="17427" y="59918"/>
                    <a:pt x="18002" y="58739"/>
                    <a:pt x="18558" y="57599"/>
                  </a:cubicBezTo>
                  <a:cubicBezTo>
                    <a:pt x="19231" y="56219"/>
                    <a:pt x="19927" y="54793"/>
                    <a:pt x="20368" y="53281"/>
                  </a:cubicBezTo>
                  <a:cubicBezTo>
                    <a:pt x="20418" y="53100"/>
                    <a:pt x="20342" y="52906"/>
                    <a:pt x="20180" y="52808"/>
                  </a:cubicBezTo>
                  <a:cubicBezTo>
                    <a:pt x="19016" y="52099"/>
                    <a:pt x="17664" y="51280"/>
                    <a:pt x="16243" y="50462"/>
                  </a:cubicBezTo>
                  <a:cubicBezTo>
                    <a:pt x="16575" y="50318"/>
                    <a:pt x="16827" y="50018"/>
                    <a:pt x="17009" y="49748"/>
                  </a:cubicBezTo>
                  <a:cubicBezTo>
                    <a:pt x="17067" y="49774"/>
                    <a:pt x="17130" y="49787"/>
                    <a:pt x="17191" y="49787"/>
                  </a:cubicBezTo>
                  <a:cubicBezTo>
                    <a:pt x="17248" y="49787"/>
                    <a:pt x="17304" y="49776"/>
                    <a:pt x="17355" y="49752"/>
                  </a:cubicBezTo>
                  <a:cubicBezTo>
                    <a:pt x="17413" y="49726"/>
                    <a:pt x="17462" y="49685"/>
                    <a:pt x="17498" y="49632"/>
                  </a:cubicBezTo>
                  <a:close/>
                  <a:moveTo>
                    <a:pt x="17783" y="63044"/>
                  </a:moveTo>
                  <a:lnTo>
                    <a:pt x="17783" y="63044"/>
                  </a:lnTo>
                  <a:cubicBezTo>
                    <a:pt x="17687" y="63253"/>
                    <a:pt x="17589" y="63462"/>
                    <a:pt x="17490" y="63671"/>
                  </a:cubicBezTo>
                  <a:cubicBezTo>
                    <a:pt x="17415" y="63644"/>
                    <a:pt x="17340" y="63615"/>
                    <a:pt x="17265" y="63587"/>
                  </a:cubicBezTo>
                  <a:cubicBezTo>
                    <a:pt x="17377" y="63561"/>
                    <a:pt x="17529" y="63436"/>
                    <a:pt x="17783" y="63044"/>
                  </a:cubicBezTo>
                  <a:close/>
                  <a:moveTo>
                    <a:pt x="35050" y="59444"/>
                  </a:moveTo>
                  <a:cubicBezTo>
                    <a:pt x="34895" y="61015"/>
                    <a:pt x="34757" y="62604"/>
                    <a:pt x="34671" y="64182"/>
                  </a:cubicBezTo>
                  <a:lnTo>
                    <a:pt x="34653" y="64523"/>
                  </a:lnTo>
                  <a:cubicBezTo>
                    <a:pt x="34625" y="65027"/>
                    <a:pt x="34597" y="65548"/>
                    <a:pt x="34574" y="66081"/>
                  </a:cubicBezTo>
                  <a:cubicBezTo>
                    <a:pt x="34629" y="63792"/>
                    <a:pt x="34839" y="61547"/>
                    <a:pt x="35050" y="59444"/>
                  </a:cubicBezTo>
                  <a:close/>
                  <a:moveTo>
                    <a:pt x="35647" y="74913"/>
                  </a:moveTo>
                  <a:lnTo>
                    <a:pt x="35647" y="74913"/>
                  </a:lnTo>
                  <a:cubicBezTo>
                    <a:pt x="35730" y="75101"/>
                    <a:pt x="35819" y="75287"/>
                    <a:pt x="35915" y="75468"/>
                  </a:cubicBezTo>
                  <a:cubicBezTo>
                    <a:pt x="36046" y="75719"/>
                    <a:pt x="36193" y="75961"/>
                    <a:pt x="36355" y="76192"/>
                  </a:cubicBezTo>
                  <a:lnTo>
                    <a:pt x="36318" y="76186"/>
                  </a:lnTo>
                  <a:lnTo>
                    <a:pt x="36226" y="76042"/>
                  </a:lnTo>
                  <a:cubicBezTo>
                    <a:pt x="36001" y="75683"/>
                    <a:pt x="35806" y="75305"/>
                    <a:pt x="35647" y="74913"/>
                  </a:cubicBezTo>
                  <a:close/>
                  <a:moveTo>
                    <a:pt x="48034" y="73159"/>
                  </a:moveTo>
                  <a:cubicBezTo>
                    <a:pt x="48080" y="74045"/>
                    <a:pt x="48107" y="74949"/>
                    <a:pt x="47906" y="75785"/>
                  </a:cubicBezTo>
                  <a:cubicBezTo>
                    <a:pt x="47809" y="76190"/>
                    <a:pt x="47668" y="76551"/>
                    <a:pt x="47481" y="76865"/>
                  </a:cubicBezTo>
                  <a:cubicBezTo>
                    <a:pt x="48015" y="75914"/>
                    <a:pt x="48080" y="74752"/>
                    <a:pt x="48048" y="73669"/>
                  </a:cubicBezTo>
                  <a:cubicBezTo>
                    <a:pt x="48043" y="73500"/>
                    <a:pt x="48038" y="73329"/>
                    <a:pt x="48033" y="73159"/>
                  </a:cubicBezTo>
                  <a:close/>
                  <a:moveTo>
                    <a:pt x="26608" y="40219"/>
                  </a:moveTo>
                  <a:cubicBezTo>
                    <a:pt x="26515" y="40719"/>
                    <a:pt x="26427" y="41218"/>
                    <a:pt x="26340" y="41712"/>
                  </a:cubicBezTo>
                  <a:lnTo>
                    <a:pt x="26325" y="41797"/>
                  </a:lnTo>
                  <a:cubicBezTo>
                    <a:pt x="26298" y="41929"/>
                    <a:pt x="26330" y="42068"/>
                    <a:pt x="26413" y="42174"/>
                  </a:cubicBezTo>
                  <a:cubicBezTo>
                    <a:pt x="26494" y="42276"/>
                    <a:pt x="26616" y="42336"/>
                    <a:pt x="26746" y="42340"/>
                  </a:cubicBezTo>
                  <a:cubicBezTo>
                    <a:pt x="26867" y="42346"/>
                    <a:pt x="26987" y="42352"/>
                    <a:pt x="27106" y="42359"/>
                  </a:cubicBezTo>
                  <a:cubicBezTo>
                    <a:pt x="27353" y="42372"/>
                    <a:pt x="27606" y="42387"/>
                    <a:pt x="27862" y="42387"/>
                  </a:cubicBezTo>
                  <a:cubicBezTo>
                    <a:pt x="27906" y="42387"/>
                    <a:pt x="27951" y="42386"/>
                    <a:pt x="27995" y="42385"/>
                  </a:cubicBezTo>
                  <a:lnTo>
                    <a:pt x="27995" y="42385"/>
                  </a:lnTo>
                  <a:cubicBezTo>
                    <a:pt x="27792" y="43424"/>
                    <a:pt x="27619" y="44650"/>
                    <a:pt x="28300" y="45683"/>
                  </a:cubicBezTo>
                  <a:cubicBezTo>
                    <a:pt x="29066" y="46838"/>
                    <a:pt x="30827" y="47715"/>
                    <a:pt x="32237" y="48156"/>
                  </a:cubicBezTo>
                  <a:cubicBezTo>
                    <a:pt x="32289" y="48191"/>
                    <a:pt x="32351" y="48213"/>
                    <a:pt x="32414" y="48219"/>
                  </a:cubicBezTo>
                  <a:cubicBezTo>
                    <a:pt x="32433" y="48220"/>
                    <a:pt x="32452" y="48223"/>
                    <a:pt x="32472" y="48226"/>
                  </a:cubicBezTo>
                  <a:lnTo>
                    <a:pt x="32523" y="48242"/>
                  </a:lnTo>
                  <a:cubicBezTo>
                    <a:pt x="32558" y="48251"/>
                    <a:pt x="32592" y="48261"/>
                    <a:pt x="32606" y="48263"/>
                  </a:cubicBezTo>
                  <a:cubicBezTo>
                    <a:pt x="32636" y="48274"/>
                    <a:pt x="32667" y="48279"/>
                    <a:pt x="32699" y="48281"/>
                  </a:cubicBezTo>
                  <a:cubicBezTo>
                    <a:pt x="32771" y="48303"/>
                    <a:pt x="32841" y="48327"/>
                    <a:pt x="32912" y="48352"/>
                  </a:cubicBezTo>
                  <a:cubicBezTo>
                    <a:pt x="33135" y="48430"/>
                    <a:pt x="33366" y="48511"/>
                    <a:pt x="33608" y="48514"/>
                  </a:cubicBezTo>
                  <a:cubicBezTo>
                    <a:pt x="33615" y="48515"/>
                    <a:pt x="33623" y="48515"/>
                    <a:pt x="33631" y="48515"/>
                  </a:cubicBezTo>
                  <a:cubicBezTo>
                    <a:pt x="33652" y="48515"/>
                    <a:pt x="33674" y="48513"/>
                    <a:pt x="33696" y="48509"/>
                  </a:cubicBezTo>
                  <a:cubicBezTo>
                    <a:pt x="33762" y="48536"/>
                    <a:pt x="33829" y="48561"/>
                    <a:pt x="33897" y="48586"/>
                  </a:cubicBezTo>
                  <a:cubicBezTo>
                    <a:pt x="34406" y="48776"/>
                    <a:pt x="34941" y="48887"/>
                    <a:pt x="35483" y="48917"/>
                  </a:cubicBezTo>
                  <a:cubicBezTo>
                    <a:pt x="35567" y="51302"/>
                    <a:pt x="35266" y="53752"/>
                    <a:pt x="34974" y="56124"/>
                  </a:cubicBezTo>
                  <a:cubicBezTo>
                    <a:pt x="34864" y="57013"/>
                    <a:pt x="34751" y="57932"/>
                    <a:pt x="34661" y="58828"/>
                  </a:cubicBezTo>
                  <a:cubicBezTo>
                    <a:pt x="34278" y="62633"/>
                    <a:pt x="33844" y="66945"/>
                    <a:pt x="34324" y="71186"/>
                  </a:cubicBezTo>
                  <a:cubicBezTo>
                    <a:pt x="34558" y="73268"/>
                    <a:pt x="35016" y="74871"/>
                    <a:pt x="35721" y="76074"/>
                  </a:cubicBezTo>
                  <a:cubicBezTo>
                    <a:pt x="35697" y="76082"/>
                    <a:pt x="35674" y="76094"/>
                    <a:pt x="35653" y="76107"/>
                  </a:cubicBezTo>
                  <a:cubicBezTo>
                    <a:pt x="34312" y="76917"/>
                    <a:pt x="32573" y="77067"/>
                    <a:pt x="30895" y="77109"/>
                  </a:cubicBezTo>
                  <a:cubicBezTo>
                    <a:pt x="30732" y="77113"/>
                    <a:pt x="30571" y="77115"/>
                    <a:pt x="30412" y="77115"/>
                  </a:cubicBezTo>
                  <a:cubicBezTo>
                    <a:pt x="28340" y="77115"/>
                    <a:pt x="26606" y="76765"/>
                    <a:pt x="25253" y="76070"/>
                  </a:cubicBezTo>
                  <a:cubicBezTo>
                    <a:pt x="23697" y="75268"/>
                    <a:pt x="23343" y="73508"/>
                    <a:pt x="23202" y="71891"/>
                  </a:cubicBezTo>
                  <a:cubicBezTo>
                    <a:pt x="23011" y="69730"/>
                    <a:pt x="23284" y="67433"/>
                    <a:pt x="23503" y="65588"/>
                  </a:cubicBezTo>
                  <a:cubicBezTo>
                    <a:pt x="24174" y="59948"/>
                    <a:pt x="24629" y="55334"/>
                    <a:pt x="24933" y="51063"/>
                  </a:cubicBezTo>
                  <a:cubicBezTo>
                    <a:pt x="24959" y="50695"/>
                    <a:pt x="24984" y="50325"/>
                    <a:pt x="25008" y="49955"/>
                  </a:cubicBezTo>
                  <a:cubicBezTo>
                    <a:pt x="25194" y="47187"/>
                    <a:pt x="25386" y="44325"/>
                    <a:pt x="26139" y="41671"/>
                  </a:cubicBezTo>
                  <a:cubicBezTo>
                    <a:pt x="26278" y="41183"/>
                    <a:pt x="26438" y="40697"/>
                    <a:pt x="26608" y="40219"/>
                  </a:cubicBezTo>
                  <a:close/>
                  <a:moveTo>
                    <a:pt x="45420" y="41718"/>
                  </a:moveTo>
                  <a:cubicBezTo>
                    <a:pt x="46521" y="47161"/>
                    <a:pt x="46881" y="52653"/>
                    <a:pt x="47176" y="58266"/>
                  </a:cubicBezTo>
                  <a:cubicBezTo>
                    <a:pt x="47365" y="61832"/>
                    <a:pt x="47477" y="65551"/>
                    <a:pt x="47506" y="69317"/>
                  </a:cubicBezTo>
                  <a:cubicBezTo>
                    <a:pt x="47516" y="70759"/>
                    <a:pt x="47556" y="72204"/>
                    <a:pt x="47600" y="73683"/>
                  </a:cubicBezTo>
                  <a:cubicBezTo>
                    <a:pt x="47645" y="75215"/>
                    <a:pt x="47501" y="76757"/>
                    <a:pt x="46153" y="77648"/>
                  </a:cubicBezTo>
                  <a:cubicBezTo>
                    <a:pt x="45548" y="78049"/>
                    <a:pt x="44641" y="78105"/>
                    <a:pt x="43815" y="78105"/>
                  </a:cubicBezTo>
                  <a:cubicBezTo>
                    <a:pt x="43650" y="78105"/>
                    <a:pt x="43488" y="78102"/>
                    <a:pt x="43332" y="78100"/>
                  </a:cubicBezTo>
                  <a:cubicBezTo>
                    <a:pt x="43226" y="78098"/>
                    <a:pt x="43122" y="78096"/>
                    <a:pt x="43022" y="78096"/>
                  </a:cubicBezTo>
                  <a:cubicBezTo>
                    <a:pt x="41810" y="78086"/>
                    <a:pt x="40600" y="77961"/>
                    <a:pt x="39411" y="77723"/>
                  </a:cubicBezTo>
                  <a:cubicBezTo>
                    <a:pt x="38051" y="77449"/>
                    <a:pt x="37037" y="76644"/>
                    <a:pt x="36312" y="75260"/>
                  </a:cubicBezTo>
                  <a:cubicBezTo>
                    <a:pt x="34683" y="72152"/>
                    <a:pt x="34915" y="67935"/>
                    <a:pt x="35100" y="64547"/>
                  </a:cubicBezTo>
                  <a:lnTo>
                    <a:pt x="35119" y="64206"/>
                  </a:lnTo>
                  <a:cubicBezTo>
                    <a:pt x="35246" y="61825"/>
                    <a:pt x="35498" y="59411"/>
                    <a:pt x="35742" y="57077"/>
                  </a:cubicBezTo>
                  <a:cubicBezTo>
                    <a:pt x="35798" y="56548"/>
                    <a:pt x="35853" y="56018"/>
                    <a:pt x="35906" y="55488"/>
                  </a:cubicBezTo>
                  <a:cubicBezTo>
                    <a:pt x="35935" y="55208"/>
                    <a:pt x="35964" y="54928"/>
                    <a:pt x="35993" y="54646"/>
                  </a:cubicBezTo>
                  <a:cubicBezTo>
                    <a:pt x="36192" y="52760"/>
                    <a:pt x="36397" y="50811"/>
                    <a:pt x="36270" y="48895"/>
                  </a:cubicBezTo>
                  <a:cubicBezTo>
                    <a:pt x="36392" y="48880"/>
                    <a:pt x="36507" y="48863"/>
                    <a:pt x="36605" y="48847"/>
                  </a:cubicBezTo>
                  <a:lnTo>
                    <a:pt x="36671" y="48847"/>
                  </a:lnTo>
                  <a:cubicBezTo>
                    <a:pt x="40169" y="48847"/>
                    <a:pt x="43967" y="45494"/>
                    <a:pt x="44620" y="41848"/>
                  </a:cubicBezTo>
                  <a:lnTo>
                    <a:pt x="44758" y="41825"/>
                  </a:lnTo>
                  <a:cubicBezTo>
                    <a:pt x="44941" y="41793"/>
                    <a:pt x="45115" y="41763"/>
                    <a:pt x="45292" y="41746"/>
                  </a:cubicBezTo>
                  <a:cubicBezTo>
                    <a:pt x="45336" y="41742"/>
                    <a:pt x="45379" y="41732"/>
                    <a:pt x="45420" y="41718"/>
                  </a:cubicBezTo>
                  <a:close/>
                  <a:moveTo>
                    <a:pt x="36389" y="76240"/>
                  </a:moveTo>
                  <a:lnTo>
                    <a:pt x="36389" y="76240"/>
                  </a:lnTo>
                  <a:cubicBezTo>
                    <a:pt x="37135" y="77275"/>
                    <a:pt x="38119" y="77920"/>
                    <a:pt x="39324" y="78161"/>
                  </a:cubicBezTo>
                  <a:cubicBezTo>
                    <a:pt x="40540" y="78406"/>
                    <a:pt x="41777" y="78534"/>
                    <a:pt x="43019" y="78544"/>
                  </a:cubicBezTo>
                  <a:cubicBezTo>
                    <a:pt x="43117" y="78546"/>
                    <a:pt x="43220" y="78547"/>
                    <a:pt x="43327" y="78549"/>
                  </a:cubicBezTo>
                  <a:lnTo>
                    <a:pt x="43351" y="78549"/>
                  </a:lnTo>
                  <a:cubicBezTo>
                    <a:pt x="43179" y="78552"/>
                    <a:pt x="43010" y="78554"/>
                    <a:pt x="42844" y="78554"/>
                  </a:cubicBezTo>
                  <a:cubicBezTo>
                    <a:pt x="42620" y="78554"/>
                    <a:pt x="42402" y="78551"/>
                    <a:pt x="42189" y="78544"/>
                  </a:cubicBezTo>
                  <a:lnTo>
                    <a:pt x="41977" y="78538"/>
                  </a:lnTo>
                  <a:lnTo>
                    <a:pt x="41977" y="78540"/>
                  </a:lnTo>
                  <a:lnTo>
                    <a:pt x="41775" y="78529"/>
                  </a:lnTo>
                  <a:cubicBezTo>
                    <a:pt x="40482" y="78462"/>
                    <a:pt x="39373" y="78258"/>
                    <a:pt x="38476" y="77923"/>
                  </a:cubicBezTo>
                  <a:lnTo>
                    <a:pt x="38211" y="77814"/>
                  </a:lnTo>
                  <a:cubicBezTo>
                    <a:pt x="37505" y="77502"/>
                    <a:pt x="36895" y="76992"/>
                    <a:pt x="36398" y="76297"/>
                  </a:cubicBezTo>
                  <a:lnTo>
                    <a:pt x="36389" y="76240"/>
                  </a:lnTo>
                  <a:close/>
                  <a:moveTo>
                    <a:pt x="28083" y="80959"/>
                  </a:moveTo>
                  <a:lnTo>
                    <a:pt x="28083" y="80959"/>
                  </a:lnTo>
                  <a:cubicBezTo>
                    <a:pt x="28157" y="81307"/>
                    <a:pt x="28239" y="81630"/>
                    <a:pt x="28318" y="81917"/>
                  </a:cubicBezTo>
                  <a:lnTo>
                    <a:pt x="28362" y="82079"/>
                  </a:lnTo>
                  <a:cubicBezTo>
                    <a:pt x="28428" y="82317"/>
                    <a:pt x="28501" y="82588"/>
                    <a:pt x="28601" y="82853"/>
                  </a:cubicBezTo>
                  <a:cubicBezTo>
                    <a:pt x="28360" y="82302"/>
                    <a:pt x="28192" y="81637"/>
                    <a:pt x="28083" y="80959"/>
                  </a:cubicBezTo>
                  <a:close/>
                  <a:moveTo>
                    <a:pt x="38639" y="78454"/>
                  </a:moveTo>
                  <a:cubicBezTo>
                    <a:pt x="39465" y="78724"/>
                    <a:pt x="40415" y="78891"/>
                    <a:pt x="41525" y="78964"/>
                  </a:cubicBezTo>
                  <a:cubicBezTo>
                    <a:pt x="41516" y="79119"/>
                    <a:pt x="41509" y="79294"/>
                    <a:pt x="41500" y="79488"/>
                  </a:cubicBezTo>
                  <a:cubicBezTo>
                    <a:pt x="41438" y="80952"/>
                    <a:pt x="41323" y="83682"/>
                    <a:pt x="40184" y="83765"/>
                  </a:cubicBezTo>
                  <a:cubicBezTo>
                    <a:pt x="40172" y="83766"/>
                    <a:pt x="40161" y="83767"/>
                    <a:pt x="40149" y="83767"/>
                  </a:cubicBezTo>
                  <a:cubicBezTo>
                    <a:pt x="40020" y="83767"/>
                    <a:pt x="39900" y="83718"/>
                    <a:pt x="39785" y="83616"/>
                  </a:cubicBezTo>
                  <a:cubicBezTo>
                    <a:pt x="38927" y="82859"/>
                    <a:pt x="38712" y="79803"/>
                    <a:pt x="38638" y="78454"/>
                  </a:cubicBezTo>
                  <a:close/>
                  <a:moveTo>
                    <a:pt x="28253" y="77802"/>
                  </a:moveTo>
                  <a:lnTo>
                    <a:pt x="28253" y="77802"/>
                  </a:lnTo>
                  <a:cubicBezTo>
                    <a:pt x="28935" y="77890"/>
                    <a:pt x="29675" y="77933"/>
                    <a:pt x="30497" y="77933"/>
                  </a:cubicBezTo>
                  <a:cubicBezTo>
                    <a:pt x="30715" y="77933"/>
                    <a:pt x="30939" y="77930"/>
                    <a:pt x="31169" y="77924"/>
                  </a:cubicBezTo>
                  <a:cubicBezTo>
                    <a:pt x="31389" y="77919"/>
                    <a:pt x="31595" y="77911"/>
                    <a:pt x="31795" y="77900"/>
                  </a:cubicBezTo>
                  <a:lnTo>
                    <a:pt x="31795" y="77900"/>
                  </a:lnTo>
                  <a:cubicBezTo>
                    <a:pt x="31628" y="78625"/>
                    <a:pt x="31616" y="79393"/>
                    <a:pt x="31604" y="80139"/>
                  </a:cubicBezTo>
                  <a:cubicBezTo>
                    <a:pt x="31583" y="81350"/>
                    <a:pt x="31564" y="82495"/>
                    <a:pt x="30959" y="83461"/>
                  </a:cubicBezTo>
                  <a:cubicBezTo>
                    <a:pt x="30868" y="83486"/>
                    <a:pt x="30787" y="83540"/>
                    <a:pt x="30728" y="83614"/>
                  </a:cubicBezTo>
                  <a:cubicBezTo>
                    <a:pt x="30696" y="83656"/>
                    <a:pt x="30674" y="83703"/>
                    <a:pt x="30660" y="83755"/>
                  </a:cubicBezTo>
                  <a:cubicBezTo>
                    <a:pt x="30581" y="83791"/>
                    <a:pt x="30493" y="83809"/>
                    <a:pt x="30394" y="83809"/>
                  </a:cubicBezTo>
                  <a:cubicBezTo>
                    <a:pt x="30197" y="83809"/>
                    <a:pt x="29961" y="83738"/>
                    <a:pt x="29685" y="83595"/>
                  </a:cubicBezTo>
                  <a:cubicBezTo>
                    <a:pt x="29164" y="83327"/>
                    <a:pt x="28959" y="82570"/>
                    <a:pt x="28795" y="81962"/>
                  </a:cubicBezTo>
                  <a:lnTo>
                    <a:pt x="28750" y="81797"/>
                  </a:lnTo>
                  <a:cubicBezTo>
                    <a:pt x="28466" y="80777"/>
                    <a:pt x="28159" y="79278"/>
                    <a:pt x="28253" y="77802"/>
                  </a:cubicBezTo>
                  <a:close/>
                  <a:moveTo>
                    <a:pt x="31110" y="83892"/>
                  </a:moveTo>
                  <a:lnTo>
                    <a:pt x="31121" y="83893"/>
                  </a:lnTo>
                  <a:lnTo>
                    <a:pt x="31112" y="83903"/>
                  </a:lnTo>
                  <a:lnTo>
                    <a:pt x="31110" y="83892"/>
                  </a:lnTo>
                  <a:close/>
                  <a:moveTo>
                    <a:pt x="41084" y="83986"/>
                  </a:moveTo>
                  <a:lnTo>
                    <a:pt x="41086" y="83991"/>
                  </a:lnTo>
                  <a:cubicBezTo>
                    <a:pt x="41085" y="83990"/>
                    <a:pt x="41084" y="83989"/>
                    <a:pt x="41084" y="83986"/>
                  </a:cubicBezTo>
                  <a:close/>
                  <a:moveTo>
                    <a:pt x="29236" y="83833"/>
                  </a:moveTo>
                  <a:cubicBezTo>
                    <a:pt x="29311" y="83894"/>
                    <a:pt x="29392" y="83948"/>
                    <a:pt x="29479" y="83993"/>
                  </a:cubicBezTo>
                  <a:cubicBezTo>
                    <a:pt x="29744" y="84130"/>
                    <a:pt x="29988" y="84214"/>
                    <a:pt x="30211" y="84245"/>
                  </a:cubicBezTo>
                  <a:cubicBezTo>
                    <a:pt x="30201" y="84245"/>
                    <a:pt x="30190" y="84245"/>
                    <a:pt x="30180" y="84245"/>
                  </a:cubicBezTo>
                  <a:cubicBezTo>
                    <a:pt x="29928" y="84245"/>
                    <a:pt x="29697" y="84169"/>
                    <a:pt x="29478" y="84027"/>
                  </a:cubicBezTo>
                  <a:lnTo>
                    <a:pt x="29424" y="83992"/>
                  </a:lnTo>
                  <a:lnTo>
                    <a:pt x="29362" y="83942"/>
                  </a:lnTo>
                  <a:cubicBezTo>
                    <a:pt x="29315" y="83904"/>
                    <a:pt x="29273" y="83868"/>
                    <a:pt x="29236" y="83833"/>
                  </a:cubicBezTo>
                  <a:close/>
                  <a:moveTo>
                    <a:pt x="39041" y="84178"/>
                  </a:moveTo>
                  <a:lnTo>
                    <a:pt x="39085" y="84206"/>
                  </a:lnTo>
                  <a:cubicBezTo>
                    <a:pt x="39050" y="84308"/>
                    <a:pt x="39016" y="84412"/>
                    <a:pt x="38986" y="84519"/>
                  </a:cubicBezTo>
                  <a:lnTo>
                    <a:pt x="38879" y="84476"/>
                  </a:lnTo>
                  <a:cubicBezTo>
                    <a:pt x="38933" y="84375"/>
                    <a:pt x="38988" y="84276"/>
                    <a:pt x="39041" y="84178"/>
                  </a:cubicBezTo>
                  <a:close/>
                  <a:moveTo>
                    <a:pt x="31120" y="83930"/>
                  </a:moveTo>
                  <a:lnTo>
                    <a:pt x="31199" y="84049"/>
                  </a:lnTo>
                  <a:cubicBezTo>
                    <a:pt x="31307" y="84211"/>
                    <a:pt x="31404" y="84378"/>
                    <a:pt x="31492" y="84552"/>
                  </a:cubicBezTo>
                  <a:lnTo>
                    <a:pt x="31153" y="84692"/>
                  </a:lnTo>
                  <a:cubicBezTo>
                    <a:pt x="31109" y="84552"/>
                    <a:pt x="31059" y="84412"/>
                    <a:pt x="31005" y="84275"/>
                  </a:cubicBezTo>
                  <a:lnTo>
                    <a:pt x="30942" y="84112"/>
                  </a:lnTo>
                  <a:cubicBezTo>
                    <a:pt x="30964" y="84098"/>
                    <a:pt x="30987" y="84083"/>
                    <a:pt x="31008" y="84068"/>
                  </a:cubicBezTo>
                  <a:lnTo>
                    <a:pt x="31133" y="83978"/>
                  </a:lnTo>
                  <a:lnTo>
                    <a:pt x="31120" y="83930"/>
                  </a:lnTo>
                  <a:close/>
                  <a:moveTo>
                    <a:pt x="40985" y="83839"/>
                  </a:moveTo>
                  <a:lnTo>
                    <a:pt x="40967" y="83868"/>
                  </a:lnTo>
                  <a:lnTo>
                    <a:pt x="41088" y="83995"/>
                  </a:lnTo>
                  <a:cubicBezTo>
                    <a:pt x="41129" y="84077"/>
                    <a:pt x="41171" y="84158"/>
                    <a:pt x="41214" y="84242"/>
                  </a:cubicBezTo>
                  <a:lnTo>
                    <a:pt x="41258" y="85328"/>
                  </a:lnTo>
                  <a:cubicBezTo>
                    <a:pt x="41259" y="85355"/>
                    <a:pt x="41259" y="85383"/>
                    <a:pt x="41259" y="85410"/>
                  </a:cubicBezTo>
                  <a:cubicBezTo>
                    <a:pt x="41246" y="84853"/>
                    <a:pt x="41070" y="84313"/>
                    <a:pt x="41017" y="84159"/>
                  </a:cubicBezTo>
                  <a:lnTo>
                    <a:pt x="40926" y="83902"/>
                  </a:lnTo>
                  <a:lnTo>
                    <a:pt x="40913" y="83910"/>
                  </a:lnTo>
                  <a:cubicBezTo>
                    <a:pt x="40937" y="83888"/>
                    <a:pt x="40962" y="83864"/>
                    <a:pt x="40985" y="83839"/>
                  </a:cubicBezTo>
                  <a:close/>
                  <a:moveTo>
                    <a:pt x="39481" y="84434"/>
                  </a:moveTo>
                  <a:lnTo>
                    <a:pt x="39481" y="84435"/>
                  </a:lnTo>
                  <a:cubicBezTo>
                    <a:pt x="39648" y="84539"/>
                    <a:pt x="39837" y="84602"/>
                    <a:pt x="40033" y="84619"/>
                  </a:cubicBezTo>
                  <a:cubicBezTo>
                    <a:pt x="40080" y="84624"/>
                    <a:pt x="40128" y="84626"/>
                    <a:pt x="40175" y="84626"/>
                  </a:cubicBezTo>
                  <a:cubicBezTo>
                    <a:pt x="40342" y="84626"/>
                    <a:pt x="40509" y="84598"/>
                    <a:pt x="40668" y="84542"/>
                  </a:cubicBezTo>
                  <a:lnTo>
                    <a:pt x="40668" y="84542"/>
                  </a:lnTo>
                  <a:cubicBezTo>
                    <a:pt x="40837" y="85136"/>
                    <a:pt x="40890" y="85806"/>
                    <a:pt x="40651" y="86136"/>
                  </a:cubicBezTo>
                  <a:cubicBezTo>
                    <a:pt x="40538" y="86290"/>
                    <a:pt x="40362" y="86363"/>
                    <a:pt x="40110" y="86363"/>
                  </a:cubicBezTo>
                  <a:cubicBezTo>
                    <a:pt x="40103" y="86363"/>
                    <a:pt x="40096" y="86363"/>
                    <a:pt x="40089" y="86363"/>
                  </a:cubicBezTo>
                  <a:cubicBezTo>
                    <a:pt x="39761" y="86355"/>
                    <a:pt x="39508" y="86086"/>
                    <a:pt x="39403" y="85823"/>
                  </a:cubicBezTo>
                  <a:cubicBezTo>
                    <a:pt x="39231" y="85390"/>
                    <a:pt x="39326" y="84894"/>
                    <a:pt x="39481" y="84434"/>
                  </a:cubicBezTo>
                  <a:close/>
                  <a:moveTo>
                    <a:pt x="29483" y="84539"/>
                  </a:moveTo>
                  <a:cubicBezTo>
                    <a:pt x="29709" y="84641"/>
                    <a:pt x="29949" y="84692"/>
                    <a:pt x="30201" y="84692"/>
                  </a:cubicBezTo>
                  <a:cubicBezTo>
                    <a:pt x="30351" y="84692"/>
                    <a:pt x="30504" y="84674"/>
                    <a:pt x="30662" y="84638"/>
                  </a:cubicBezTo>
                  <a:cubicBezTo>
                    <a:pt x="30827" y="85103"/>
                    <a:pt x="30930" y="85585"/>
                    <a:pt x="30761" y="86036"/>
                  </a:cubicBezTo>
                  <a:lnTo>
                    <a:pt x="30761" y="86037"/>
                  </a:lnTo>
                  <a:cubicBezTo>
                    <a:pt x="30665" y="86295"/>
                    <a:pt x="30406" y="86470"/>
                    <a:pt x="30117" y="86470"/>
                  </a:cubicBezTo>
                  <a:cubicBezTo>
                    <a:pt x="29789" y="86468"/>
                    <a:pt x="29556" y="86215"/>
                    <a:pt x="29445" y="85977"/>
                  </a:cubicBezTo>
                  <a:cubicBezTo>
                    <a:pt x="29237" y="85536"/>
                    <a:pt x="29342" y="84983"/>
                    <a:pt x="29483" y="84539"/>
                  </a:cubicBezTo>
                  <a:close/>
                  <a:moveTo>
                    <a:pt x="41464" y="84724"/>
                  </a:moveTo>
                  <a:cubicBezTo>
                    <a:pt x="41759" y="85307"/>
                    <a:pt x="42039" y="85924"/>
                    <a:pt x="42127" y="86540"/>
                  </a:cubicBezTo>
                  <a:cubicBezTo>
                    <a:pt x="42123" y="86514"/>
                    <a:pt x="42117" y="86490"/>
                    <a:pt x="42112" y="86465"/>
                  </a:cubicBezTo>
                  <a:cubicBezTo>
                    <a:pt x="42022" y="86073"/>
                    <a:pt x="41886" y="85682"/>
                    <a:pt x="41686" y="85229"/>
                  </a:cubicBezTo>
                  <a:lnTo>
                    <a:pt x="41463" y="84724"/>
                  </a:lnTo>
                  <a:close/>
                  <a:moveTo>
                    <a:pt x="31662" y="85999"/>
                  </a:moveTo>
                  <a:cubicBezTo>
                    <a:pt x="31877" y="86730"/>
                    <a:pt x="31934" y="87452"/>
                    <a:pt x="31683" y="87924"/>
                  </a:cubicBezTo>
                  <a:cubicBezTo>
                    <a:pt x="31499" y="88269"/>
                    <a:pt x="31166" y="88462"/>
                    <a:pt x="30664" y="88512"/>
                  </a:cubicBezTo>
                  <a:cubicBezTo>
                    <a:pt x="30573" y="88521"/>
                    <a:pt x="30485" y="88526"/>
                    <a:pt x="30400" y="88526"/>
                  </a:cubicBezTo>
                  <a:cubicBezTo>
                    <a:pt x="29836" y="88526"/>
                    <a:pt x="29406" y="88324"/>
                    <a:pt x="29117" y="87925"/>
                  </a:cubicBezTo>
                  <a:cubicBezTo>
                    <a:pt x="28822" y="87515"/>
                    <a:pt x="28692" y="86919"/>
                    <a:pt x="28686" y="86278"/>
                  </a:cubicBezTo>
                  <a:lnTo>
                    <a:pt x="28686" y="86278"/>
                  </a:lnTo>
                  <a:cubicBezTo>
                    <a:pt x="28695" y="86302"/>
                    <a:pt x="28705" y="86324"/>
                    <a:pt x="28713" y="86347"/>
                  </a:cubicBezTo>
                  <a:cubicBezTo>
                    <a:pt x="28957" y="86921"/>
                    <a:pt x="29491" y="87291"/>
                    <a:pt x="30106" y="87315"/>
                  </a:cubicBezTo>
                  <a:cubicBezTo>
                    <a:pt x="30127" y="87316"/>
                    <a:pt x="30149" y="87316"/>
                    <a:pt x="30170" y="87316"/>
                  </a:cubicBezTo>
                  <a:cubicBezTo>
                    <a:pt x="30730" y="87316"/>
                    <a:pt x="31248" y="86980"/>
                    <a:pt x="31507" y="86449"/>
                  </a:cubicBezTo>
                  <a:cubicBezTo>
                    <a:pt x="31578" y="86306"/>
                    <a:pt x="31629" y="86155"/>
                    <a:pt x="31662" y="85999"/>
                  </a:cubicBezTo>
                  <a:close/>
                  <a:moveTo>
                    <a:pt x="38029" y="87662"/>
                  </a:moveTo>
                  <a:lnTo>
                    <a:pt x="38029" y="87662"/>
                  </a:lnTo>
                  <a:cubicBezTo>
                    <a:pt x="38133" y="88076"/>
                    <a:pt x="38326" y="88505"/>
                    <a:pt x="38618" y="88838"/>
                  </a:cubicBezTo>
                  <a:cubicBezTo>
                    <a:pt x="38297" y="88535"/>
                    <a:pt x="38080" y="88133"/>
                    <a:pt x="38032" y="87691"/>
                  </a:cubicBezTo>
                  <a:cubicBezTo>
                    <a:pt x="38031" y="87681"/>
                    <a:pt x="38030" y="87672"/>
                    <a:pt x="38029" y="87662"/>
                  </a:cubicBezTo>
                  <a:close/>
                  <a:moveTo>
                    <a:pt x="31774" y="88528"/>
                  </a:moveTo>
                  <a:lnTo>
                    <a:pt x="31774" y="88529"/>
                  </a:lnTo>
                  <a:cubicBezTo>
                    <a:pt x="31618" y="88689"/>
                    <a:pt x="31418" y="88801"/>
                    <a:pt x="31175" y="88864"/>
                  </a:cubicBezTo>
                  <a:cubicBezTo>
                    <a:pt x="31411" y="88790"/>
                    <a:pt x="31611" y="88678"/>
                    <a:pt x="31774" y="88528"/>
                  </a:cubicBezTo>
                  <a:close/>
                  <a:moveTo>
                    <a:pt x="38557" y="85851"/>
                  </a:moveTo>
                  <a:cubicBezTo>
                    <a:pt x="38579" y="85950"/>
                    <a:pt x="38608" y="86045"/>
                    <a:pt x="38644" y="86140"/>
                  </a:cubicBezTo>
                  <a:cubicBezTo>
                    <a:pt x="38875" y="86732"/>
                    <a:pt x="39389" y="87127"/>
                    <a:pt x="40018" y="87197"/>
                  </a:cubicBezTo>
                  <a:cubicBezTo>
                    <a:pt x="40066" y="87202"/>
                    <a:pt x="40115" y="87205"/>
                    <a:pt x="40164" y="87205"/>
                  </a:cubicBezTo>
                  <a:cubicBezTo>
                    <a:pt x="40683" y="87205"/>
                    <a:pt x="41183" y="86906"/>
                    <a:pt x="41464" y="86411"/>
                  </a:cubicBezTo>
                  <a:cubicBezTo>
                    <a:pt x="41506" y="86337"/>
                    <a:pt x="41541" y="86261"/>
                    <a:pt x="41572" y="86183"/>
                  </a:cubicBezTo>
                  <a:cubicBezTo>
                    <a:pt x="41612" y="86313"/>
                    <a:pt x="41646" y="86439"/>
                    <a:pt x="41675" y="86565"/>
                  </a:cubicBezTo>
                  <a:cubicBezTo>
                    <a:pt x="41903" y="87556"/>
                    <a:pt x="41217" y="88670"/>
                    <a:pt x="40209" y="88946"/>
                  </a:cubicBezTo>
                  <a:cubicBezTo>
                    <a:pt x="40090" y="88978"/>
                    <a:pt x="39975" y="88995"/>
                    <a:pt x="39864" y="88995"/>
                  </a:cubicBezTo>
                  <a:cubicBezTo>
                    <a:pt x="39618" y="88995"/>
                    <a:pt x="39390" y="88915"/>
                    <a:pt x="39182" y="88758"/>
                  </a:cubicBezTo>
                  <a:cubicBezTo>
                    <a:pt x="38638" y="88345"/>
                    <a:pt x="38387" y="87539"/>
                    <a:pt x="38385" y="86966"/>
                  </a:cubicBezTo>
                  <a:cubicBezTo>
                    <a:pt x="38383" y="86587"/>
                    <a:pt x="38452" y="86211"/>
                    <a:pt x="38556" y="85851"/>
                  </a:cubicBezTo>
                  <a:close/>
                  <a:moveTo>
                    <a:pt x="41535" y="88595"/>
                  </a:moveTo>
                  <a:lnTo>
                    <a:pt x="41535" y="88595"/>
                  </a:lnTo>
                  <a:cubicBezTo>
                    <a:pt x="41190" y="89039"/>
                    <a:pt x="40727" y="89370"/>
                    <a:pt x="40185" y="89411"/>
                  </a:cubicBezTo>
                  <a:cubicBezTo>
                    <a:pt x="40232" y="89403"/>
                    <a:pt x="40279" y="89392"/>
                    <a:pt x="40327" y="89378"/>
                  </a:cubicBezTo>
                  <a:lnTo>
                    <a:pt x="40328" y="89378"/>
                  </a:lnTo>
                  <a:cubicBezTo>
                    <a:pt x="40803" y="89248"/>
                    <a:pt x="41218" y="88964"/>
                    <a:pt x="41535" y="88595"/>
                  </a:cubicBezTo>
                  <a:close/>
                  <a:moveTo>
                    <a:pt x="38203" y="1"/>
                  </a:moveTo>
                  <a:cubicBezTo>
                    <a:pt x="36018" y="1"/>
                    <a:pt x="33876" y="355"/>
                    <a:pt x="31686" y="1077"/>
                  </a:cubicBezTo>
                  <a:cubicBezTo>
                    <a:pt x="31396" y="1172"/>
                    <a:pt x="31102" y="1272"/>
                    <a:pt x="30804" y="1372"/>
                  </a:cubicBezTo>
                  <a:cubicBezTo>
                    <a:pt x="29064" y="1963"/>
                    <a:pt x="27180" y="2601"/>
                    <a:pt x="25354" y="2601"/>
                  </a:cubicBezTo>
                  <a:cubicBezTo>
                    <a:pt x="24210" y="2601"/>
                    <a:pt x="23089" y="2351"/>
                    <a:pt x="22041" y="1680"/>
                  </a:cubicBezTo>
                  <a:cubicBezTo>
                    <a:pt x="21980" y="1643"/>
                    <a:pt x="21909" y="1624"/>
                    <a:pt x="21837" y="1624"/>
                  </a:cubicBezTo>
                  <a:cubicBezTo>
                    <a:pt x="21756" y="1624"/>
                    <a:pt x="21673" y="1648"/>
                    <a:pt x="21600" y="1695"/>
                  </a:cubicBezTo>
                  <a:cubicBezTo>
                    <a:pt x="21472" y="1778"/>
                    <a:pt x="21404" y="1917"/>
                    <a:pt x="21423" y="2062"/>
                  </a:cubicBezTo>
                  <a:cubicBezTo>
                    <a:pt x="21562" y="3127"/>
                    <a:pt x="21980" y="4133"/>
                    <a:pt x="22664" y="5057"/>
                  </a:cubicBezTo>
                  <a:cubicBezTo>
                    <a:pt x="21164" y="5841"/>
                    <a:pt x="20433" y="7453"/>
                    <a:pt x="19916" y="8945"/>
                  </a:cubicBezTo>
                  <a:cubicBezTo>
                    <a:pt x="19347" y="10589"/>
                    <a:pt x="19023" y="12444"/>
                    <a:pt x="18862" y="14959"/>
                  </a:cubicBezTo>
                  <a:cubicBezTo>
                    <a:pt x="18746" y="16819"/>
                    <a:pt x="19165" y="18697"/>
                    <a:pt x="19571" y="20513"/>
                  </a:cubicBezTo>
                  <a:cubicBezTo>
                    <a:pt x="19667" y="20944"/>
                    <a:pt x="19763" y="21372"/>
                    <a:pt x="19851" y="21795"/>
                  </a:cubicBezTo>
                  <a:lnTo>
                    <a:pt x="19893" y="22000"/>
                  </a:lnTo>
                  <a:cubicBezTo>
                    <a:pt x="20409" y="24494"/>
                    <a:pt x="20995" y="27321"/>
                    <a:pt x="19804" y="29591"/>
                  </a:cubicBezTo>
                  <a:cubicBezTo>
                    <a:pt x="19740" y="29711"/>
                    <a:pt x="19735" y="29852"/>
                    <a:pt x="19788" y="29978"/>
                  </a:cubicBezTo>
                  <a:cubicBezTo>
                    <a:pt x="19839" y="30098"/>
                    <a:pt x="19942" y="30189"/>
                    <a:pt x="20069" y="30226"/>
                  </a:cubicBezTo>
                  <a:cubicBezTo>
                    <a:pt x="20506" y="30353"/>
                    <a:pt x="20924" y="30416"/>
                    <a:pt x="21328" y="30416"/>
                  </a:cubicBezTo>
                  <a:cubicBezTo>
                    <a:pt x="21753" y="30416"/>
                    <a:pt x="22162" y="30345"/>
                    <a:pt x="22559" y="30203"/>
                  </a:cubicBezTo>
                  <a:cubicBezTo>
                    <a:pt x="22566" y="31753"/>
                    <a:pt x="23035" y="32916"/>
                    <a:pt x="23957" y="33667"/>
                  </a:cubicBezTo>
                  <a:cubicBezTo>
                    <a:pt x="23235" y="34489"/>
                    <a:pt x="22502" y="35435"/>
                    <a:pt x="21667" y="36626"/>
                  </a:cubicBezTo>
                  <a:cubicBezTo>
                    <a:pt x="19867" y="39183"/>
                    <a:pt x="17361" y="43044"/>
                    <a:pt x="16331" y="47116"/>
                  </a:cubicBezTo>
                  <a:cubicBezTo>
                    <a:pt x="16132" y="47255"/>
                    <a:pt x="15944" y="47411"/>
                    <a:pt x="15769" y="47580"/>
                  </a:cubicBezTo>
                  <a:cubicBezTo>
                    <a:pt x="13940" y="46627"/>
                    <a:pt x="12012" y="45807"/>
                    <a:pt x="10146" y="45014"/>
                  </a:cubicBezTo>
                  <a:cubicBezTo>
                    <a:pt x="9089" y="44565"/>
                    <a:pt x="7997" y="44101"/>
                    <a:pt x="6938" y="43618"/>
                  </a:cubicBezTo>
                  <a:cubicBezTo>
                    <a:pt x="6872" y="43589"/>
                    <a:pt x="6805" y="43574"/>
                    <a:pt x="6740" y="43574"/>
                  </a:cubicBezTo>
                  <a:cubicBezTo>
                    <a:pt x="6627" y="43574"/>
                    <a:pt x="6523" y="43619"/>
                    <a:pt x="6449" y="43704"/>
                  </a:cubicBezTo>
                  <a:cubicBezTo>
                    <a:pt x="6015" y="44202"/>
                    <a:pt x="5674" y="44804"/>
                    <a:pt x="5406" y="45543"/>
                  </a:cubicBezTo>
                  <a:cubicBezTo>
                    <a:pt x="5203" y="45760"/>
                    <a:pt x="5048" y="45982"/>
                    <a:pt x="4940" y="46210"/>
                  </a:cubicBezTo>
                  <a:cubicBezTo>
                    <a:pt x="4688" y="46109"/>
                    <a:pt x="4466" y="45988"/>
                    <a:pt x="4303" y="45867"/>
                  </a:cubicBezTo>
                  <a:cubicBezTo>
                    <a:pt x="4235" y="45817"/>
                    <a:pt x="4155" y="45790"/>
                    <a:pt x="4072" y="45790"/>
                  </a:cubicBezTo>
                  <a:cubicBezTo>
                    <a:pt x="4050" y="45790"/>
                    <a:pt x="4027" y="45792"/>
                    <a:pt x="4005" y="45796"/>
                  </a:cubicBezTo>
                  <a:cubicBezTo>
                    <a:pt x="3879" y="45819"/>
                    <a:pt x="3768" y="45891"/>
                    <a:pt x="3696" y="45996"/>
                  </a:cubicBezTo>
                  <a:cubicBezTo>
                    <a:pt x="3177" y="46774"/>
                    <a:pt x="2567" y="47695"/>
                    <a:pt x="1983" y="48631"/>
                  </a:cubicBezTo>
                  <a:cubicBezTo>
                    <a:pt x="1908" y="48752"/>
                    <a:pt x="1827" y="48877"/>
                    <a:pt x="1744" y="49004"/>
                  </a:cubicBezTo>
                  <a:cubicBezTo>
                    <a:pt x="1341" y="49627"/>
                    <a:pt x="885" y="50331"/>
                    <a:pt x="763" y="51070"/>
                  </a:cubicBezTo>
                  <a:cubicBezTo>
                    <a:pt x="730" y="51264"/>
                    <a:pt x="850" y="51461"/>
                    <a:pt x="1041" y="51530"/>
                  </a:cubicBezTo>
                  <a:cubicBezTo>
                    <a:pt x="1083" y="51546"/>
                    <a:pt x="1127" y="51554"/>
                    <a:pt x="1170" y="51554"/>
                  </a:cubicBezTo>
                  <a:cubicBezTo>
                    <a:pt x="1221" y="51554"/>
                    <a:pt x="1271" y="51543"/>
                    <a:pt x="1318" y="51523"/>
                  </a:cubicBezTo>
                  <a:cubicBezTo>
                    <a:pt x="1393" y="51555"/>
                    <a:pt x="1467" y="51586"/>
                    <a:pt x="1541" y="51615"/>
                  </a:cubicBezTo>
                  <a:cubicBezTo>
                    <a:pt x="739" y="52726"/>
                    <a:pt x="261" y="53763"/>
                    <a:pt x="44" y="54853"/>
                  </a:cubicBezTo>
                  <a:cubicBezTo>
                    <a:pt x="0" y="55061"/>
                    <a:pt x="88" y="55262"/>
                    <a:pt x="262" y="55353"/>
                  </a:cubicBezTo>
                  <a:cubicBezTo>
                    <a:pt x="1996" y="56259"/>
                    <a:pt x="3733" y="57234"/>
                    <a:pt x="5412" y="58176"/>
                  </a:cubicBezTo>
                  <a:cubicBezTo>
                    <a:pt x="9229" y="60318"/>
                    <a:pt x="13174" y="62532"/>
                    <a:pt x="17369" y="64104"/>
                  </a:cubicBezTo>
                  <a:cubicBezTo>
                    <a:pt x="17410" y="64119"/>
                    <a:pt x="17453" y="64126"/>
                    <a:pt x="17497" y="64126"/>
                  </a:cubicBezTo>
                  <a:cubicBezTo>
                    <a:pt x="17654" y="64126"/>
                    <a:pt x="17815" y="64035"/>
                    <a:pt x="17881" y="63895"/>
                  </a:cubicBezTo>
                  <a:cubicBezTo>
                    <a:pt x="19755" y="59895"/>
                    <a:pt x="21490" y="55955"/>
                    <a:pt x="23036" y="52182"/>
                  </a:cubicBezTo>
                  <a:cubicBezTo>
                    <a:pt x="23108" y="52006"/>
                    <a:pt x="23018" y="51776"/>
                    <a:pt x="22845" y="51690"/>
                  </a:cubicBezTo>
                  <a:cubicBezTo>
                    <a:pt x="22176" y="51349"/>
                    <a:pt x="21513" y="50962"/>
                    <a:pt x="20871" y="50588"/>
                  </a:cubicBezTo>
                  <a:cubicBezTo>
                    <a:pt x="20326" y="50270"/>
                    <a:pt x="19762" y="49941"/>
                    <a:pt x="19195" y="49641"/>
                  </a:cubicBezTo>
                  <a:cubicBezTo>
                    <a:pt x="19146" y="49615"/>
                    <a:pt x="19072" y="49571"/>
                    <a:pt x="18982" y="49519"/>
                  </a:cubicBezTo>
                  <a:lnTo>
                    <a:pt x="18971" y="49513"/>
                  </a:lnTo>
                  <a:cubicBezTo>
                    <a:pt x="19742" y="47941"/>
                    <a:pt x="20702" y="46375"/>
                    <a:pt x="21826" y="44851"/>
                  </a:cubicBezTo>
                  <a:cubicBezTo>
                    <a:pt x="22496" y="43944"/>
                    <a:pt x="23210" y="43136"/>
                    <a:pt x="23951" y="42451"/>
                  </a:cubicBezTo>
                  <a:cubicBezTo>
                    <a:pt x="24368" y="42065"/>
                    <a:pt x="24791" y="41811"/>
                    <a:pt x="25267" y="41576"/>
                  </a:cubicBezTo>
                  <a:lnTo>
                    <a:pt x="25267" y="41576"/>
                  </a:lnTo>
                  <a:cubicBezTo>
                    <a:pt x="25242" y="41657"/>
                    <a:pt x="25219" y="41738"/>
                    <a:pt x="25195" y="41820"/>
                  </a:cubicBezTo>
                  <a:cubicBezTo>
                    <a:pt x="24447" y="44444"/>
                    <a:pt x="24283" y="47295"/>
                    <a:pt x="24124" y="50050"/>
                  </a:cubicBezTo>
                  <a:cubicBezTo>
                    <a:pt x="24088" y="50679"/>
                    <a:pt x="24052" y="51303"/>
                    <a:pt x="24010" y="51916"/>
                  </a:cubicBezTo>
                  <a:cubicBezTo>
                    <a:pt x="23819" y="54694"/>
                    <a:pt x="23585" y="57920"/>
                    <a:pt x="23231" y="61061"/>
                  </a:cubicBezTo>
                  <a:cubicBezTo>
                    <a:pt x="23131" y="61961"/>
                    <a:pt x="23008" y="62875"/>
                    <a:pt x="22890" y="63760"/>
                  </a:cubicBezTo>
                  <a:cubicBezTo>
                    <a:pt x="22723" y="65020"/>
                    <a:pt x="22549" y="66323"/>
                    <a:pt x="22433" y="67613"/>
                  </a:cubicBezTo>
                  <a:cubicBezTo>
                    <a:pt x="22154" y="70745"/>
                    <a:pt x="21734" y="75479"/>
                    <a:pt x="25459" y="77078"/>
                  </a:cubicBezTo>
                  <a:cubicBezTo>
                    <a:pt x="26087" y="77347"/>
                    <a:pt x="26794" y="77554"/>
                    <a:pt x="27562" y="77695"/>
                  </a:cubicBezTo>
                  <a:cubicBezTo>
                    <a:pt x="27339" y="79116"/>
                    <a:pt x="27524" y="82124"/>
                    <a:pt x="28526" y="83662"/>
                  </a:cubicBezTo>
                  <a:cubicBezTo>
                    <a:pt x="27723" y="84942"/>
                    <a:pt x="27567" y="86705"/>
                    <a:pt x="28163" y="87916"/>
                  </a:cubicBezTo>
                  <a:cubicBezTo>
                    <a:pt x="28470" y="88537"/>
                    <a:pt x="29112" y="89293"/>
                    <a:pt x="30436" y="89370"/>
                  </a:cubicBezTo>
                  <a:cubicBezTo>
                    <a:pt x="30504" y="89374"/>
                    <a:pt x="30570" y="89376"/>
                    <a:pt x="30634" y="89376"/>
                  </a:cubicBezTo>
                  <a:cubicBezTo>
                    <a:pt x="31632" y="89376"/>
                    <a:pt x="32115" y="88911"/>
                    <a:pt x="32347" y="88507"/>
                  </a:cubicBezTo>
                  <a:cubicBezTo>
                    <a:pt x="33034" y="87306"/>
                    <a:pt x="32405" y="85140"/>
                    <a:pt x="31658" y="83934"/>
                  </a:cubicBezTo>
                  <a:cubicBezTo>
                    <a:pt x="32054" y="83364"/>
                    <a:pt x="32204" y="82577"/>
                    <a:pt x="32312" y="81875"/>
                  </a:cubicBezTo>
                  <a:cubicBezTo>
                    <a:pt x="32399" y="81319"/>
                    <a:pt x="32416" y="80734"/>
                    <a:pt x="32432" y="80169"/>
                  </a:cubicBezTo>
                  <a:cubicBezTo>
                    <a:pt x="32456" y="79384"/>
                    <a:pt x="32479" y="78570"/>
                    <a:pt x="32692" y="77845"/>
                  </a:cubicBezTo>
                  <a:cubicBezTo>
                    <a:pt x="32693" y="77838"/>
                    <a:pt x="32695" y="77833"/>
                    <a:pt x="32696" y="77827"/>
                  </a:cubicBezTo>
                  <a:cubicBezTo>
                    <a:pt x="34045" y="77678"/>
                    <a:pt x="35125" y="77362"/>
                    <a:pt x="35989" y="76864"/>
                  </a:cubicBezTo>
                  <a:cubicBezTo>
                    <a:pt x="35997" y="76865"/>
                    <a:pt x="36005" y="76865"/>
                    <a:pt x="36012" y="76865"/>
                  </a:cubicBezTo>
                  <a:cubicBezTo>
                    <a:pt x="36067" y="76865"/>
                    <a:pt x="36121" y="76852"/>
                    <a:pt x="36170" y="76828"/>
                  </a:cubicBezTo>
                  <a:cubicBezTo>
                    <a:pt x="36185" y="76819"/>
                    <a:pt x="36201" y="76810"/>
                    <a:pt x="36215" y="76799"/>
                  </a:cubicBezTo>
                  <a:cubicBezTo>
                    <a:pt x="36692" y="77394"/>
                    <a:pt x="37253" y="77850"/>
                    <a:pt x="37891" y="78159"/>
                  </a:cubicBezTo>
                  <a:cubicBezTo>
                    <a:pt x="37858" y="79353"/>
                    <a:pt x="37987" y="80646"/>
                    <a:pt x="38272" y="82006"/>
                  </a:cubicBezTo>
                  <a:cubicBezTo>
                    <a:pt x="38345" y="82353"/>
                    <a:pt x="38505" y="83117"/>
                    <a:pt x="38839" y="83717"/>
                  </a:cubicBezTo>
                  <a:cubicBezTo>
                    <a:pt x="38788" y="83747"/>
                    <a:pt x="38746" y="83789"/>
                    <a:pt x="38717" y="83841"/>
                  </a:cubicBezTo>
                  <a:cubicBezTo>
                    <a:pt x="38074" y="84977"/>
                    <a:pt x="37436" y="86329"/>
                    <a:pt x="37586" y="87740"/>
                  </a:cubicBezTo>
                  <a:cubicBezTo>
                    <a:pt x="37715" y="88941"/>
                    <a:pt x="38793" y="89864"/>
                    <a:pt x="40054" y="89864"/>
                  </a:cubicBezTo>
                  <a:cubicBezTo>
                    <a:pt x="40075" y="89864"/>
                    <a:pt x="40095" y="89864"/>
                    <a:pt x="40115" y="89863"/>
                  </a:cubicBezTo>
                  <a:cubicBezTo>
                    <a:pt x="41352" y="89835"/>
                    <a:pt x="42158" y="88714"/>
                    <a:pt x="42474" y="87763"/>
                  </a:cubicBezTo>
                  <a:cubicBezTo>
                    <a:pt x="42891" y="86502"/>
                    <a:pt x="42244" y="85255"/>
                    <a:pt x="41673" y="84154"/>
                  </a:cubicBezTo>
                  <a:cubicBezTo>
                    <a:pt x="41617" y="84045"/>
                    <a:pt x="41562" y="83938"/>
                    <a:pt x="41513" y="83845"/>
                  </a:cubicBezTo>
                  <a:cubicBezTo>
                    <a:pt x="42208" y="82778"/>
                    <a:pt x="42301" y="80832"/>
                    <a:pt x="42363" y="79526"/>
                  </a:cubicBezTo>
                  <a:cubicBezTo>
                    <a:pt x="42372" y="79333"/>
                    <a:pt x="42380" y="79155"/>
                    <a:pt x="42390" y="78998"/>
                  </a:cubicBezTo>
                  <a:cubicBezTo>
                    <a:pt x="42536" y="79001"/>
                    <a:pt x="42685" y="79003"/>
                    <a:pt x="42836" y="79003"/>
                  </a:cubicBezTo>
                  <a:cubicBezTo>
                    <a:pt x="43264" y="79003"/>
                    <a:pt x="43710" y="78991"/>
                    <a:pt x="44170" y="78968"/>
                  </a:cubicBezTo>
                  <a:cubicBezTo>
                    <a:pt x="46477" y="78856"/>
                    <a:pt x="47880" y="77819"/>
                    <a:pt x="48342" y="75890"/>
                  </a:cubicBezTo>
                  <a:cubicBezTo>
                    <a:pt x="48578" y="74902"/>
                    <a:pt x="48520" y="73861"/>
                    <a:pt x="48464" y="72855"/>
                  </a:cubicBezTo>
                  <a:cubicBezTo>
                    <a:pt x="48455" y="72694"/>
                    <a:pt x="48447" y="72534"/>
                    <a:pt x="48439" y="72376"/>
                  </a:cubicBezTo>
                  <a:cubicBezTo>
                    <a:pt x="48390" y="71319"/>
                    <a:pt x="48389" y="70242"/>
                    <a:pt x="48387" y="69200"/>
                  </a:cubicBezTo>
                  <a:cubicBezTo>
                    <a:pt x="48386" y="68648"/>
                    <a:pt x="48384" y="68095"/>
                    <a:pt x="48376" y="67544"/>
                  </a:cubicBezTo>
                  <a:cubicBezTo>
                    <a:pt x="48331" y="64155"/>
                    <a:pt x="48205" y="60678"/>
                    <a:pt x="47991" y="56914"/>
                  </a:cubicBezTo>
                  <a:cubicBezTo>
                    <a:pt x="47658" y="51115"/>
                    <a:pt x="47202" y="44955"/>
                    <a:pt x="45665" y="38837"/>
                  </a:cubicBezTo>
                  <a:lnTo>
                    <a:pt x="45665" y="38837"/>
                  </a:lnTo>
                  <a:cubicBezTo>
                    <a:pt x="46667" y="39615"/>
                    <a:pt x="48027" y="40063"/>
                    <a:pt x="49160" y="40435"/>
                  </a:cubicBezTo>
                  <a:lnTo>
                    <a:pt x="49472" y="40538"/>
                  </a:lnTo>
                  <a:cubicBezTo>
                    <a:pt x="50280" y="40807"/>
                    <a:pt x="51113" y="41041"/>
                    <a:pt x="51920" y="41267"/>
                  </a:cubicBezTo>
                  <a:cubicBezTo>
                    <a:pt x="53139" y="41609"/>
                    <a:pt x="54398" y="41963"/>
                    <a:pt x="55586" y="42446"/>
                  </a:cubicBezTo>
                  <a:cubicBezTo>
                    <a:pt x="55630" y="42462"/>
                    <a:pt x="55676" y="42471"/>
                    <a:pt x="55723" y="42471"/>
                  </a:cubicBezTo>
                  <a:cubicBezTo>
                    <a:pt x="55768" y="42471"/>
                    <a:pt x="55813" y="42463"/>
                    <a:pt x="55855" y="42447"/>
                  </a:cubicBezTo>
                  <a:cubicBezTo>
                    <a:pt x="55904" y="42479"/>
                    <a:pt x="55961" y="42496"/>
                    <a:pt x="56017" y="42496"/>
                  </a:cubicBezTo>
                  <a:cubicBezTo>
                    <a:pt x="56062" y="42496"/>
                    <a:pt x="56108" y="42485"/>
                    <a:pt x="56149" y="42464"/>
                  </a:cubicBezTo>
                  <a:cubicBezTo>
                    <a:pt x="56211" y="42478"/>
                    <a:pt x="56274" y="42485"/>
                    <a:pt x="56338" y="42485"/>
                  </a:cubicBezTo>
                  <a:cubicBezTo>
                    <a:pt x="56350" y="42485"/>
                    <a:pt x="56363" y="42485"/>
                    <a:pt x="56376" y="42484"/>
                  </a:cubicBezTo>
                  <a:cubicBezTo>
                    <a:pt x="56570" y="42476"/>
                    <a:pt x="56764" y="42474"/>
                    <a:pt x="56957" y="42474"/>
                  </a:cubicBezTo>
                  <a:cubicBezTo>
                    <a:pt x="57089" y="42473"/>
                    <a:pt x="57221" y="42473"/>
                    <a:pt x="57352" y="42470"/>
                  </a:cubicBezTo>
                  <a:lnTo>
                    <a:pt x="57441" y="42469"/>
                  </a:lnTo>
                  <a:cubicBezTo>
                    <a:pt x="58045" y="42458"/>
                    <a:pt x="58726" y="42448"/>
                    <a:pt x="59309" y="42169"/>
                  </a:cubicBezTo>
                  <a:cubicBezTo>
                    <a:pt x="59802" y="42478"/>
                    <a:pt x="60417" y="42624"/>
                    <a:pt x="61009" y="42746"/>
                  </a:cubicBezTo>
                  <a:cubicBezTo>
                    <a:pt x="61249" y="42795"/>
                    <a:pt x="61486" y="42820"/>
                    <a:pt x="61718" y="42820"/>
                  </a:cubicBezTo>
                  <a:cubicBezTo>
                    <a:pt x="62434" y="42820"/>
                    <a:pt x="63094" y="42589"/>
                    <a:pt x="63597" y="42150"/>
                  </a:cubicBezTo>
                  <a:cubicBezTo>
                    <a:pt x="64194" y="41629"/>
                    <a:pt x="64508" y="40880"/>
                    <a:pt x="64496" y="40026"/>
                  </a:cubicBezTo>
                  <a:cubicBezTo>
                    <a:pt x="64587" y="39996"/>
                    <a:pt x="64676" y="39958"/>
                    <a:pt x="64763" y="39916"/>
                  </a:cubicBezTo>
                  <a:cubicBezTo>
                    <a:pt x="65248" y="39667"/>
                    <a:pt x="65642" y="39085"/>
                    <a:pt x="65460" y="38543"/>
                  </a:cubicBezTo>
                  <a:lnTo>
                    <a:pt x="65460" y="38541"/>
                  </a:lnTo>
                  <a:cubicBezTo>
                    <a:pt x="65433" y="38465"/>
                    <a:pt x="65398" y="38392"/>
                    <a:pt x="65352" y="38325"/>
                  </a:cubicBezTo>
                  <a:cubicBezTo>
                    <a:pt x="65407" y="38101"/>
                    <a:pt x="65342" y="37842"/>
                    <a:pt x="65167" y="37583"/>
                  </a:cubicBezTo>
                  <a:cubicBezTo>
                    <a:pt x="65293" y="37187"/>
                    <a:pt x="65269" y="36790"/>
                    <a:pt x="65100" y="36477"/>
                  </a:cubicBezTo>
                  <a:cubicBezTo>
                    <a:pt x="64970" y="36236"/>
                    <a:pt x="64765" y="36062"/>
                    <a:pt x="64498" y="35961"/>
                  </a:cubicBezTo>
                  <a:cubicBezTo>
                    <a:pt x="64563" y="35542"/>
                    <a:pt x="64546" y="35125"/>
                    <a:pt x="64530" y="34720"/>
                  </a:cubicBezTo>
                  <a:cubicBezTo>
                    <a:pt x="64524" y="34574"/>
                    <a:pt x="64518" y="34426"/>
                    <a:pt x="64516" y="34278"/>
                  </a:cubicBezTo>
                  <a:cubicBezTo>
                    <a:pt x="64513" y="34045"/>
                    <a:pt x="64326" y="33857"/>
                    <a:pt x="64093" y="33850"/>
                  </a:cubicBezTo>
                  <a:cubicBezTo>
                    <a:pt x="63963" y="33845"/>
                    <a:pt x="63835" y="33816"/>
                    <a:pt x="63697" y="33786"/>
                  </a:cubicBezTo>
                  <a:cubicBezTo>
                    <a:pt x="63651" y="33775"/>
                    <a:pt x="63604" y="33764"/>
                    <a:pt x="63556" y="33755"/>
                  </a:cubicBezTo>
                  <a:cubicBezTo>
                    <a:pt x="63559" y="33709"/>
                    <a:pt x="63562" y="33664"/>
                    <a:pt x="63565" y="33616"/>
                  </a:cubicBezTo>
                  <a:cubicBezTo>
                    <a:pt x="63568" y="33587"/>
                    <a:pt x="63572" y="33557"/>
                    <a:pt x="63575" y="33528"/>
                  </a:cubicBezTo>
                  <a:cubicBezTo>
                    <a:pt x="63586" y="33450"/>
                    <a:pt x="63598" y="33359"/>
                    <a:pt x="63583" y="33262"/>
                  </a:cubicBezTo>
                  <a:cubicBezTo>
                    <a:pt x="64131" y="32671"/>
                    <a:pt x="64275" y="32058"/>
                    <a:pt x="63963" y="31602"/>
                  </a:cubicBezTo>
                  <a:cubicBezTo>
                    <a:pt x="63701" y="31221"/>
                    <a:pt x="63202" y="31027"/>
                    <a:pt x="62483" y="31027"/>
                  </a:cubicBezTo>
                  <a:cubicBezTo>
                    <a:pt x="62418" y="31027"/>
                    <a:pt x="62350" y="31028"/>
                    <a:pt x="62281" y="31032"/>
                  </a:cubicBezTo>
                  <a:cubicBezTo>
                    <a:pt x="61746" y="31057"/>
                    <a:pt x="61010" y="31191"/>
                    <a:pt x="60543" y="31680"/>
                  </a:cubicBezTo>
                  <a:cubicBezTo>
                    <a:pt x="60351" y="31879"/>
                    <a:pt x="60258" y="32102"/>
                    <a:pt x="60266" y="32343"/>
                  </a:cubicBezTo>
                  <a:cubicBezTo>
                    <a:pt x="60275" y="32594"/>
                    <a:pt x="60400" y="32852"/>
                    <a:pt x="60629" y="33097"/>
                  </a:cubicBezTo>
                  <a:cubicBezTo>
                    <a:pt x="60600" y="33193"/>
                    <a:pt x="60586" y="33292"/>
                    <a:pt x="60589" y="33392"/>
                  </a:cubicBezTo>
                  <a:cubicBezTo>
                    <a:pt x="60575" y="33402"/>
                    <a:pt x="60561" y="33412"/>
                    <a:pt x="60548" y="33424"/>
                  </a:cubicBezTo>
                  <a:lnTo>
                    <a:pt x="60532" y="33424"/>
                  </a:lnTo>
                  <a:cubicBezTo>
                    <a:pt x="59062" y="33424"/>
                    <a:pt x="58915" y="34807"/>
                    <a:pt x="58797" y="35924"/>
                  </a:cubicBezTo>
                  <a:cubicBezTo>
                    <a:pt x="58751" y="36353"/>
                    <a:pt x="58707" y="36763"/>
                    <a:pt x="58603" y="37081"/>
                  </a:cubicBezTo>
                  <a:cubicBezTo>
                    <a:pt x="58358" y="37036"/>
                    <a:pt x="58111" y="37007"/>
                    <a:pt x="57862" y="36995"/>
                  </a:cubicBezTo>
                  <a:cubicBezTo>
                    <a:pt x="57833" y="36993"/>
                    <a:pt x="57804" y="36993"/>
                    <a:pt x="57775" y="36993"/>
                  </a:cubicBezTo>
                  <a:cubicBezTo>
                    <a:pt x="57322" y="36993"/>
                    <a:pt x="56915" y="37185"/>
                    <a:pt x="56522" y="37372"/>
                  </a:cubicBezTo>
                  <a:cubicBezTo>
                    <a:pt x="56232" y="37510"/>
                    <a:pt x="55955" y="37641"/>
                    <a:pt x="55674" y="37690"/>
                  </a:cubicBezTo>
                  <a:cubicBezTo>
                    <a:pt x="55627" y="37657"/>
                    <a:pt x="55574" y="37633"/>
                    <a:pt x="55517" y="37623"/>
                  </a:cubicBezTo>
                  <a:cubicBezTo>
                    <a:pt x="53264" y="37142"/>
                    <a:pt x="51294" y="36172"/>
                    <a:pt x="49657" y="34738"/>
                  </a:cubicBezTo>
                  <a:cubicBezTo>
                    <a:pt x="50995" y="34109"/>
                    <a:pt x="51196" y="32564"/>
                    <a:pt x="51315" y="31116"/>
                  </a:cubicBezTo>
                  <a:cubicBezTo>
                    <a:pt x="51582" y="31226"/>
                    <a:pt x="51860" y="31280"/>
                    <a:pt x="52135" y="31280"/>
                  </a:cubicBezTo>
                  <a:cubicBezTo>
                    <a:pt x="52839" y="31280"/>
                    <a:pt x="53533" y="30930"/>
                    <a:pt x="54023" y="30273"/>
                  </a:cubicBezTo>
                  <a:cubicBezTo>
                    <a:pt x="54300" y="29899"/>
                    <a:pt x="54189" y="29571"/>
                    <a:pt x="54091" y="29282"/>
                  </a:cubicBezTo>
                  <a:cubicBezTo>
                    <a:pt x="54076" y="29237"/>
                    <a:pt x="54060" y="29190"/>
                    <a:pt x="54045" y="29142"/>
                  </a:cubicBezTo>
                  <a:lnTo>
                    <a:pt x="53996" y="28981"/>
                  </a:lnTo>
                  <a:cubicBezTo>
                    <a:pt x="53791" y="28313"/>
                    <a:pt x="53577" y="27621"/>
                    <a:pt x="53413" y="26931"/>
                  </a:cubicBezTo>
                  <a:cubicBezTo>
                    <a:pt x="53036" y="25327"/>
                    <a:pt x="53780" y="23397"/>
                    <a:pt x="54437" y="21695"/>
                  </a:cubicBezTo>
                  <a:cubicBezTo>
                    <a:pt x="54598" y="21276"/>
                    <a:pt x="54750" y="20882"/>
                    <a:pt x="54881" y="20505"/>
                  </a:cubicBezTo>
                  <a:cubicBezTo>
                    <a:pt x="55448" y="18871"/>
                    <a:pt x="55959" y="17109"/>
                    <a:pt x="55860" y="15293"/>
                  </a:cubicBezTo>
                  <a:cubicBezTo>
                    <a:pt x="55804" y="14279"/>
                    <a:pt x="55349" y="12125"/>
                    <a:pt x="54617" y="10130"/>
                  </a:cubicBezTo>
                  <a:cubicBezTo>
                    <a:pt x="53966" y="8353"/>
                    <a:pt x="52877" y="6113"/>
                    <a:pt x="51385" y="5535"/>
                  </a:cubicBezTo>
                  <a:cubicBezTo>
                    <a:pt x="51137" y="5439"/>
                    <a:pt x="50888" y="5391"/>
                    <a:pt x="50638" y="5391"/>
                  </a:cubicBezTo>
                  <a:cubicBezTo>
                    <a:pt x="50108" y="5391"/>
                    <a:pt x="49576" y="5608"/>
                    <a:pt x="49045" y="6039"/>
                  </a:cubicBezTo>
                  <a:cubicBezTo>
                    <a:pt x="48239" y="1082"/>
                    <a:pt x="42042" y="187"/>
                    <a:pt x="39358" y="33"/>
                  </a:cubicBezTo>
                  <a:cubicBezTo>
                    <a:pt x="38971" y="12"/>
                    <a:pt x="38586" y="1"/>
                    <a:pt x="38203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4"/>
            <p:cNvSpPr/>
            <p:nvPr/>
          </p:nvSpPr>
          <p:spPr>
            <a:xfrm>
              <a:off x="3490500" y="3655125"/>
              <a:ext cx="32600" cy="58775"/>
            </a:xfrm>
            <a:custGeom>
              <a:avLst/>
              <a:gdLst/>
              <a:ahLst/>
              <a:cxnLst/>
              <a:rect l="l" t="t" r="r" b="b"/>
              <a:pathLst>
                <a:path w="1304" h="2351" extrusionOk="0">
                  <a:moveTo>
                    <a:pt x="240" y="0"/>
                  </a:moveTo>
                  <a:cubicBezTo>
                    <a:pt x="93" y="0"/>
                    <a:pt x="0" y="222"/>
                    <a:pt x="155" y="321"/>
                  </a:cubicBezTo>
                  <a:cubicBezTo>
                    <a:pt x="478" y="532"/>
                    <a:pt x="903" y="797"/>
                    <a:pt x="941" y="1221"/>
                  </a:cubicBezTo>
                  <a:cubicBezTo>
                    <a:pt x="972" y="1579"/>
                    <a:pt x="600" y="1883"/>
                    <a:pt x="357" y="2080"/>
                  </a:cubicBezTo>
                  <a:cubicBezTo>
                    <a:pt x="243" y="2173"/>
                    <a:pt x="348" y="2351"/>
                    <a:pt x="468" y="2351"/>
                  </a:cubicBezTo>
                  <a:cubicBezTo>
                    <a:pt x="494" y="2351"/>
                    <a:pt x="520" y="2343"/>
                    <a:pt x="544" y="2324"/>
                  </a:cubicBezTo>
                  <a:cubicBezTo>
                    <a:pt x="917" y="2044"/>
                    <a:pt x="1263" y="1717"/>
                    <a:pt x="1281" y="1222"/>
                  </a:cubicBezTo>
                  <a:cubicBezTo>
                    <a:pt x="1304" y="681"/>
                    <a:pt x="732" y="271"/>
                    <a:pt x="328" y="26"/>
                  </a:cubicBezTo>
                  <a:cubicBezTo>
                    <a:pt x="297" y="8"/>
                    <a:pt x="268" y="0"/>
                    <a:pt x="24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4"/>
            <p:cNvSpPr/>
            <p:nvPr/>
          </p:nvSpPr>
          <p:spPr>
            <a:xfrm>
              <a:off x="3161775" y="4471775"/>
              <a:ext cx="63450" cy="54675"/>
            </a:xfrm>
            <a:custGeom>
              <a:avLst/>
              <a:gdLst/>
              <a:ahLst/>
              <a:cxnLst/>
              <a:rect l="l" t="t" r="r" b="b"/>
              <a:pathLst>
                <a:path w="2538" h="2187" extrusionOk="0">
                  <a:moveTo>
                    <a:pt x="1277" y="463"/>
                  </a:moveTo>
                  <a:cubicBezTo>
                    <a:pt x="1617" y="584"/>
                    <a:pt x="1994" y="835"/>
                    <a:pt x="1934" y="1222"/>
                  </a:cubicBezTo>
                  <a:cubicBezTo>
                    <a:pt x="1930" y="1247"/>
                    <a:pt x="1923" y="1270"/>
                    <a:pt x="1914" y="1293"/>
                  </a:cubicBezTo>
                  <a:cubicBezTo>
                    <a:pt x="1819" y="1204"/>
                    <a:pt x="1691" y="1152"/>
                    <a:pt x="1570" y="1097"/>
                  </a:cubicBezTo>
                  <a:cubicBezTo>
                    <a:pt x="1626" y="1027"/>
                    <a:pt x="1673" y="951"/>
                    <a:pt x="1712" y="870"/>
                  </a:cubicBezTo>
                  <a:cubicBezTo>
                    <a:pt x="1761" y="764"/>
                    <a:pt x="1675" y="668"/>
                    <a:pt x="1587" y="668"/>
                  </a:cubicBezTo>
                  <a:cubicBezTo>
                    <a:pt x="1547" y="668"/>
                    <a:pt x="1507" y="688"/>
                    <a:pt x="1479" y="736"/>
                  </a:cubicBezTo>
                  <a:cubicBezTo>
                    <a:pt x="1432" y="816"/>
                    <a:pt x="1380" y="895"/>
                    <a:pt x="1329" y="969"/>
                  </a:cubicBezTo>
                  <a:cubicBezTo>
                    <a:pt x="1176" y="888"/>
                    <a:pt x="1024" y="808"/>
                    <a:pt x="865" y="741"/>
                  </a:cubicBezTo>
                  <a:cubicBezTo>
                    <a:pt x="859" y="739"/>
                    <a:pt x="853" y="737"/>
                    <a:pt x="847" y="737"/>
                  </a:cubicBezTo>
                  <a:cubicBezTo>
                    <a:pt x="841" y="737"/>
                    <a:pt x="835" y="739"/>
                    <a:pt x="830" y="741"/>
                  </a:cubicBezTo>
                  <a:cubicBezTo>
                    <a:pt x="924" y="638"/>
                    <a:pt x="1058" y="566"/>
                    <a:pt x="1193" y="521"/>
                  </a:cubicBezTo>
                  <a:cubicBezTo>
                    <a:pt x="1226" y="512"/>
                    <a:pt x="1256" y="491"/>
                    <a:pt x="1277" y="463"/>
                  </a:cubicBezTo>
                  <a:close/>
                  <a:moveTo>
                    <a:pt x="789" y="797"/>
                  </a:moveTo>
                  <a:lnTo>
                    <a:pt x="789" y="797"/>
                  </a:lnTo>
                  <a:cubicBezTo>
                    <a:pt x="786" y="821"/>
                    <a:pt x="796" y="844"/>
                    <a:pt x="816" y="857"/>
                  </a:cubicBezTo>
                  <a:cubicBezTo>
                    <a:pt x="952" y="943"/>
                    <a:pt x="1085" y="1030"/>
                    <a:pt x="1217" y="1117"/>
                  </a:cubicBezTo>
                  <a:cubicBezTo>
                    <a:pt x="1115" y="1245"/>
                    <a:pt x="994" y="1356"/>
                    <a:pt x="859" y="1446"/>
                  </a:cubicBezTo>
                  <a:cubicBezTo>
                    <a:pt x="796" y="1352"/>
                    <a:pt x="749" y="1246"/>
                    <a:pt x="725" y="1135"/>
                  </a:cubicBezTo>
                  <a:cubicBezTo>
                    <a:pt x="695" y="1018"/>
                    <a:pt x="718" y="895"/>
                    <a:pt x="789" y="797"/>
                  </a:cubicBezTo>
                  <a:close/>
                  <a:moveTo>
                    <a:pt x="1425" y="1256"/>
                  </a:moveTo>
                  <a:cubicBezTo>
                    <a:pt x="1546" y="1343"/>
                    <a:pt x="1676" y="1458"/>
                    <a:pt x="1821" y="1487"/>
                  </a:cubicBezTo>
                  <a:cubicBezTo>
                    <a:pt x="1711" y="1642"/>
                    <a:pt x="1532" y="1750"/>
                    <a:pt x="1347" y="1750"/>
                  </a:cubicBezTo>
                  <a:cubicBezTo>
                    <a:pt x="1280" y="1750"/>
                    <a:pt x="1211" y="1736"/>
                    <a:pt x="1145" y="1704"/>
                  </a:cubicBezTo>
                  <a:cubicBezTo>
                    <a:pt x="1080" y="1671"/>
                    <a:pt x="1021" y="1629"/>
                    <a:pt x="968" y="1578"/>
                  </a:cubicBezTo>
                  <a:cubicBezTo>
                    <a:pt x="1136" y="1494"/>
                    <a:pt x="1289" y="1385"/>
                    <a:pt x="1425" y="1256"/>
                  </a:cubicBezTo>
                  <a:close/>
                  <a:moveTo>
                    <a:pt x="1152" y="1"/>
                  </a:moveTo>
                  <a:cubicBezTo>
                    <a:pt x="1021" y="1"/>
                    <a:pt x="940" y="121"/>
                    <a:pt x="944" y="230"/>
                  </a:cubicBezTo>
                  <a:cubicBezTo>
                    <a:pt x="0" y="534"/>
                    <a:pt x="198" y="1783"/>
                    <a:pt x="1076" y="2132"/>
                  </a:cubicBezTo>
                  <a:cubicBezTo>
                    <a:pt x="1171" y="2170"/>
                    <a:pt x="1266" y="2187"/>
                    <a:pt x="1358" y="2187"/>
                  </a:cubicBezTo>
                  <a:cubicBezTo>
                    <a:pt x="1817" y="2187"/>
                    <a:pt x="2222" y="1765"/>
                    <a:pt x="2344" y="1334"/>
                  </a:cubicBezTo>
                  <a:cubicBezTo>
                    <a:pt x="2538" y="641"/>
                    <a:pt x="1772" y="134"/>
                    <a:pt x="1203" y="6"/>
                  </a:cubicBezTo>
                  <a:cubicBezTo>
                    <a:pt x="1186" y="3"/>
                    <a:pt x="1169" y="1"/>
                    <a:pt x="115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4"/>
            <p:cNvSpPr/>
            <p:nvPr/>
          </p:nvSpPr>
          <p:spPr>
            <a:xfrm>
              <a:off x="2992600" y="3777975"/>
              <a:ext cx="226400" cy="64400"/>
            </a:xfrm>
            <a:custGeom>
              <a:avLst/>
              <a:gdLst/>
              <a:ahLst/>
              <a:cxnLst/>
              <a:rect l="l" t="t" r="r" b="b"/>
              <a:pathLst>
                <a:path w="9056" h="2576" extrusionOk="0">
                  <a:moveTo>
                    <a:pt x="8802" y="1"/>
                  </a:moveTo>
                  <a:cubicBezTo>
                    <a:pt x="8746" y="1"/>
                    <a:pt x="8688" y="27"/>
                    <a:pt x="8647" y="91"/>
                  </a:cubicBezTo>
                  <a:cubicBezTo>
                    <a:pt x="7734" y="1517"/>
                    <a:pt x="6160" y="2162"/>
                    <a:pt x="4543" y="2162"/>
                  </a:cubicBezTo>
                  <a:cubicBezTo>
                    <a:pt x="2948" y="2162"/>
                    <a:pt x="1311" y="1535"/>
                    <a:pt x="226" y="411"/>
                  </a:cubicBezTo>
                  <a:cubicBezTo>
                    <a:pt x="206" y="390"/>
                    <a:pt x="181" y="381"/>
                    <a:pt x="156" y="381"/>
                  </a:cubicBezTo>
                  <a:cubicBezTo>
                    <a:pt x="79" y="381"/>
                    <a:pt x="1" y="467"/>
                    <a:pt x="58" y="541"/>
                  </a:cubicBezTo>
                  <a:cubicBezTo>
                    <a:pt x="1075" y="1859"/>
                    <a:pt x="2867" y="2576"/>
                    <a:pt x="4622" y="2576"/>
                  </a:cubicBezTo>
                  <a:cubicBezTo>
                    <a:pt x="6385" y="2576"/>
                    <a:pt x="8111" y="1851"/>
                    <a:pt x="8973" y="284"/>
                  </a:cubicBezTo>
                  <a:cubicBezTo>
                    <a:pt x="9056" y="135"/>
                    <a:pt x="8931" y="1"/>
                    <a:pt x="880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4"/>
            <p:cNvSpPr/>
            <p:nvPr/>
          </p:nvSpPr>
          <p:spPr>
            <a:xfrm>
              <a:off x="3151875" y="4667275"/>
              <a:ext cx="51150" cy="48825"/>
            </a:xfrm>
            <a:custGeom>
              <a:avLst/>
              <a:gdLst/>
              <a:ahLst/>
              <a:cxnLst/>
              <a:rect l="l" t="t" r="r" b="b"/>
              <a:pathLst>
                <a:path w="2046" h="1953" extrusionOk="0">
                  <a:moveTo>
                    <a:pt x="1158" y="298"/>
                  </a:moveTo>
                  <a:cubicBezTo>
                    <a:pt x="1212" y="380"/>
                    <a:pt x="1282" y="450"/>
                    <a:pt x="1346" y="523"/>
                  </a:cubicBezTo>
                  <a:lnTo>
                    <a:pt x="1346" y="524"/>
                  </a:lnTo>
                  <a:cubicBezTo>
                    <a:pt x="1243" y="569"/>
                    <a:pt x="1145" y="627"/>
                    <a:pt x="1057" y="698"/>
                  </a:cubicBezTo>
                  <a:lnTo>
                    <a:pt x="870" y="523"/>
                  </a:lnTo>
                  <a:cubicBezTo>
                    <a:pt x="850" y="506"/>
                    <a:pt x="826" y="496"/>
                    <a:pt x="800" y="496"/>
                  </a:cubicBezTo>
                  <a:cubicBezTo>
                    <a:pt x="910" y="416"/>
                    <a:pt x="1031" y="348"/>
                    <a:pt x="1158" y="298"/>
                  </a:cubicBezTo>
                  <a:close/>
                  <a:moveTo>
                    <a:pt x="1508" y="757"/>
                  </a:moveTo>
                  <a:cubicBezTo>
                    <a:pt x="1556" y="862"/>
                    <a:pt x="1572" y="980"/>
                    <a:pt x="1554" y="1095"/>
                  </a:cubicBezTo>
                  <a:cubicBezTo>
                    <a:pt x="1494" y="1057"/>
                    <a:pt x="1434" y="1022"/>
                    <a:pt x="1381" y="981"/>
                  </a:cubicBezTo>
                  <a:cubicBezTo>
                    <a:pt x="1340" y="949"/>
                    <a:pt x="1301" y="912"/>
                    <a:pt x="1261" y="878"/>
                  </a:cubicBezTo>
                  <a:cubicBezTo>
                    <a:pt x="1341" y="832"/>
                    <a:pt x="1422" y="791"/>
                    <a:pt x="1508" y="757"/>
                  </a:cubicBezTo>
                  <a:close/>
                  <a:moveTo>
                    <a:pt x="699" y="577"/>
                  </a:moveTo>
                  <a:lnTo>
                    <a:pt x="699" y="577"/>
                  </a:lnTo>
                  <a:cubicBezTo>
                    <a:pt x="690" y="610"/>
                    <a:pt x="700" y="645"/>
                    <a:pt x="724" y="669"/>
                  </a:cubicBezTo>
                  <a:cubicBezTo>
                    <a:pt x="782" y="730"/>
                    <a:pt x="837" y="790"/>
                    <a:pt x="896" y="850"/>
                  </a:cubicBezTo>
                  <a:lnTo>
                    <a:pt x="896" y="851"/>
                  </a:lnTo>
                  <a:cubicBezTo>
                    <a:pt x="738" y="1028"/>
                    <a:pt x="620" y="1239"/>
                    <a:pt x="551" y="1466"/>
                  </a:cubicBezTo>
                  <a:lnTo>
                    <a:pt x="551" y="1478"/>
                  </a:lnTo>
                  <a:lnTo>
                    <a:pt x="518" y="1471"/>
                  </a:lnTo>
                  <a:cubicBezTo>
                    <a:pt x="450" y="1211"/>
                    <a:pt x="439" y="965"/>
                    <a:pt x="582" y="721"/>
                  </a:cubicBezTo>
                  <a:cubicBezTo>
                    <a:pt x="615" y="668"/>
                    <a:pt x="655" y="621"/>
                    <a:pt x="699" y="577"/>
                  </a:cubicBezTo>
                  <a:close/>
                  <a:moveTo>
                    <a:pt x="1067" y="1024"/>
                  </a:moveTo>
                  <a:cubicBezTo>
                    <a:pt x="1114" y="1068"/>
                    <a:pt x="1158" y="1115"/>
                    <a:pt x="1208" y="1158"/>
                  </a:cubicBezTo>
                  <a:cubicBezTo>
                    <a:pt x="1272" y="1218"/>
                    <a:pt x="1350" y="1295"/>
                    <a:pt x="1436" y="1355"/>
                  </a:cubicBezTo>
                  <a:cubicBezTo>
                    <a:pt x="1316" y="1482"/>
                    <a:pt x="1129" y="1525"/>
                    <a:pt x="935" y="1525"/>
                  </a:cubicBezTo>
                  <a:cubicBezTo>
                    <a:pt x="872" y="1525"/>
                    <a:pt x="808" y="1520"/>
                    <a:pt x="746" y="1512"/>
                  </a:cubicBezTo>
                  <a:cubicBezTo>
                    <a:pt x="826" y="1328"/>
                    <a:pt x="925" y="1163"/>
                    <a:pt x="1067" y="1024"/>
                  </a:cubicBezTo>
                  <a:close/>
                  <a:moveTo>
                    <a:pt x="1242" y="1"/>
                  </a:moveTo>
                  <a:cubicBezTo>
                    <a:pt x="1198" y="1"/>
                    <a:pt x="1155" y="22"/>
                    <a:pt x="1129" y="57"/>
                  </a:cubicBezTo>
                  <a:cubicBezTo>
                    <a:pt x="648" y="123"/>
                    <a:pt x="227" y="318"/>
                    <a:pt x="81" y="835"/>
                  </a:cubicBezTo>
                  <a:cubicBezTo>
                    <a:pt x="1" y="1118"/>
                    <a:pt x="61" y="1427"/>
                    <a:pt x="145" y="1700"/>
                  </a:cubicBezTo>
                  <a:cubicBezTo>
                    <a:pt x="216" y="1922"/>
                    <a:pt x="622" y="1953"/>
                    <a:pt x="872" y="1953"/>
                  </a:cubicBezTo>
                  <a:cubicBezTo>
                    <a:pt x="912" y="1953"/>
                    <a:pt x="947" y="1952"/>
                    <a:pt x="977" y="1951"/>
                  </a:cubicBezTo>
                  <a:cubicBezTo>
                    <a:pt x="1445" y="1935"/>
                    <a:pt x="1893" y="1642"/>
                    <a:pt x="1974" y="1163"/>
                  </a:cubicBezTo>
                  <a:cubicBezTo>
                    <a:pt x="2046" y="732"/>
                    <a:pt x="1729" y="30"/>
                    <a:pt x="1245" y="1"/>
                  </a:cubicBezTo>
                  <a:cubicBezTo>
                    <a:pt x="1244" y="1"/>
                    <a:pt x="1243" y="1"/>
                    <a:pt x="124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4"/>
            <p:cNvSpPr/>
            <p:nvPr/>
          </p:nvSpPr>
          <p:spPr>
            <a:xfrm>
              <a:off x="3148175" y="5024450"/>
              <a:ext cx="50125" cy="49425"/>
            </a:xfrm>
            <a:custGeom>
              <a:avLst/>
              <a:gdLst/>
              <a:ahLst/>
              <a:cxnLst/>
              <a:rect l="l" t="t" r="r" b="b"/>
              <a:pathLst>
                <a:path w="2005" h="1977" extrusionOk="0">
                  <a:moveTo>
                    <a:pt x="787" y="409"/>
                  </a:moveTo>
                  <a:cubicBezTo>
                    <a:pt x="908" y="427"/>
                    <a:pt x="1061" y="456"/>
                    <a:pt x="1197" y="505"/>
                  </a:cubicBezTo>
                  <a:cubicBezTo>
                    <a:pt x="1116" y="616"/>
                    <a:pt x="1029" y="721"/>
                    <a:pt x="951" y="830"/>
                  </a:cubicBezTo>
                  <a:lnTo>
                    <a:pt x="946" y="835"/>
                  </a:lnTo>
                  <a:cubicBezTo>
                    <a:pt x="818" y="757"/>
                    <a:pt x="696" y="668"/>
                    <a:pt x="583" y="570"/>
                  </a:cubicBezTo>
                  <a:cubicBezTo>
                    <a:pt x="644" y="508"/>
                    <a:pt x="713" y="454"/>
                    <a:pt x="787" y="409"/>
                  </a:cubicBezTo>
                  <a:close/>
                  <a:moveTo>
                    <a:pt x="1448" y="645"/>
                  </a:moveTo>
                  <a:cubicBezTo>
                    <a:pt x="1515" y="707"/>
                    <a:pt x="1551" y="785"/>
                    <a:pt x="1531" y="882"/>
                  </a:cubicBezTo>
                  <a:cubicBezTo>
                    <a:pt x="1517" y="965"/>
                    <a:pt x="1476" y="1038"/>
                    <a:pt x="1428" y="1108"/>
                  </a:cubicBezTo>
                  <a:cubicBezTo>
                    <a:pt x="1363" y="1054"/>
                    <a:pt x="1291" y="1022"/>
                    <a:pt x="1203" y="980"/>
                  </a:cubicBezTo>
                  <a:cubicBezTo>
                    <a:pt x="1190" y="973"/>
                    <a:pt x="1174" y="964"/>
                    <a:pt x="1161" y="958"/>
                  </a:cubicBezTo>
                  <a:cubicBezTo>
                    <a:pt x="1246" y="843"/>
                    <a:pt x="1338" y="727"/>
                    <a:pt x="1448" y="645"/>
                  </a:cubicBezTo>
                  <a:close/>
                  <a:moveTo>
                    <a:pt x="472" y="771"/>
                  </a:moveTo>
                  <a:lnTo>
                    <a:pt x="472" y="771"/>
                  </a:lnTo>
                  <a:cubicBezTo>
                    <a:pt x="570" y="870"/>
                    <a:pt x="682" y="956"/>
                    <a:pt x="797" y="1038"/>
                  </a:cubicBezTo>
                  <a:cubicBezTo>
                    <a:pt x="726" y="1134"/>
                    <a:pt x="651" y="1226"/>
                    <a:pt x="570" y="1314"/>
                  </a:cubicBezTo>
                  <a:cubicBezTo>
                    <a:pt x="499" y="1393"/>
                    <a:pt x="569" y="1498"/>
                    <a:pt x="651" y="1498"/>
                  </a:cubicBezTo>
                  <a:cubicBezTo>
                    <a:pt x="675" y="1498"/>
                    <a:pt x="700" y="1488"/>
                    <a:pt x="723" y="1466"/>
                  </a:cubicBezTo>
                  <a:cubicBezTo>
                    <a:pt x="817" y="1374"/>
                    <a:pt x="906" y="1275"/>
                    <a:pt x="989" y="1172"/>
                  </a:cubicBezTo>
                  <a:cubicBezTo>
                    <a:pt x="1067" y="1222"/>
                    <a:pt x="1141" y="1278"/>
                    <a:pt x="1222" y="1316"/>
                  </a:cubicBezTo>
                  <a:cubicBezTo>
                    <a:pt x="1138" y="1381"/>
                    <a:pt x="1049" y="1436"/>
                    <a:pt x="955" y="1484"/>
                  </a:cubicBezTo>
                  <a:cubicBezTo>
                    <a:pt x="855" y="1537"/>
                    <a:pt x="743" y="1576"/>
                    <a:pt x="628" y="1576"/>
                  </a:cubicBezTo>
                  <a:cubicBezTo>
                    <a:pt x="622" y="1576"/>
                    <a:pt x="616" y="1576"/>
                    <a:pt x="610" y="1576"/>
                  </a:cubicBezTo>
                  <a:cubicBezTo>
                    <a:pt x="525" y="1573"/>
                    <a:pt x="532" y="1455"/>
                    <a:pt x="511" y="1331"/>
                  </a:cubicBezTo>
                  <a:cubicBezTo>
                    <a:pt x="487" y="1172"/>
                    <a:pt x="431" y="948"/>
                    <a:pt x="472" y="771"/>
                  </a:cubicBezTo>
                  <a:close/>
                  <a:moveTo>
                    <a:pt x="619" y="0"/>
                  </a:moveTo>
                  <a:cubicBezTo>
                    <a:pt x="487" y="0"/>
                    <a:pt x="439" y="131"/>
                    <a:pt x="473" y="241"/>
                  </a:cubicBezTo>
                  <a:cubicBezTo>
                    <a:pt x="355" y="299"/>
                    <a:pt x="247" y="380"/>
                    <a:pt x="171" y="499"/>
                  </a:cubicBezTo>
                  <a:cubicBezTo>
                    <a:pt x="1" y="768"/>
                    <a:pt x="87" y="1149"/>
                    <a:pt x="132" y="1438"/>
                  </a:cubicBezTo>
                  <a:cubicBezTo>
                    <a:pt x="169" y="1675"/>
                    <a:pt x="227" y="1850"/>
                    <a:pt x="464" y="1946"/>
                  </a:cubicBezTo>
                  <a:cubicBezTo>
                    <a:pt x="518" y="1967"/>
                    <a:pt x="577" y="1976"/>
                    <a:pt x="637" y="1976"/>
                  </a:cubicBezTo>
                  <a:cubicBezTo>
                    <a:pt x="783" y="1976"/>
                    <a:pt x="938" y="1924"/>
                    <a:pt x="1059" y="1872"/>
                  </a:cubicBezTo>
                  <a:cubicBezTo>
                    <a:pt x="1450" y="1704"/>
                    <a:pt x="1871" y="1350"/>
                    <a:pt x="1924" y="906"/>
                  </a:cubicBezTo>
                  <a:cubicBezTo>
                    <a:pt x="2005" y="235"/>
                    <a:pt x="1129" y="62"/>
                    <a:pt x="645" y="2"/>
                  </a:cubicBezTo>
                  <a:cubicBezTo>
                    <a:pt x="636" y="1"/>
                    <a:pt x="628" y="0"/>
                    <a:pt x="61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4"/>
            <p:cNvSpPr/>
            <p:nvPr/>
          </p:nvSpPr>
          <p:spPr>
            <a:xfrm>
              <a:off x="3131550" y="4856800"/>
              <a:ext cx="62000" cy="55025"/>
            </a:xfrm>
            <a:custGeom>
              <a:avLst/>
              <a:gdLst/>
              <a:ahLst/>
              <a:cxnLst/>
              <a:rect l="l" t="t" r="r" b="b"/>
              <a:pathLst>
                <a:path w="2480" h="2201" extrusionOk="0">
                  <a:moveTo>
                    <a:pt x="1192" y="378"/>
                  </a:moveTo>
                  <a:cubicBezTo>
                    <a:pt x="1312" y="433"/>
                    <a:pt x="1456" y="458"/>
                    <a:pt x="1593" y="496"/>
                  </a:cubicBezTo>
                  <a:cubicBezTo>
                    <a:pt x="1551" y="584"/>
                    <a:pt x="1508" y="671"/>
                    <a:pt x="1463" y="753"/>
                  </a:cubicBezTo>
                  <a:cubicBezTo>
                    <a:pt x="1333" y="678"/>
                    <a:pt x="1201" y="604"/>
                    <a:pt x="1067" y="539"/>
                  </a:cubicBezTo>
                  <a:cubicBezTo>
                    <a:pt x="1050" y="531"/>
                    <a:pt x="1033" y="527"/>
                    <a:pt x="1017" y="527"/>
                  </a:cubicBezTo>
                  <a:cubicBezTo>
                    <a:pt x="919" y="527"/>
                    <a:pt x="855" y="665"/>
                    <a:pt x="959" y="722"/>
                  </a:cubicBezTo>
                  <a:cubicBezTo>
                    <a:pt x="1089" y="794"/>
                    <a:pt x="1213" y="884"/>
                    <a:pt x="1336" y="971"/>
                  </a:cubicBezTo>
                  <a:cubicBezTo>
                    <a:pt x="1261" y="1088"/>
                    <a:pt x="1178" y="1198"/>
                    <a:pt x="1087" y="1302"/>
                  </a:cubicBezTo>
                  <a:cubicBezTo>
                    <a:pt x="1017" y="1380"/>
                    <a:pt x="1086" y="1483"/>
                    <a:pt x="1166" y="1483"/>
                  </a:cubicBezTo>
                  <a:cubicBezTo>
                    <a:pt x="1190" y="1483"/>
                    <a:pt x="1215" y="1474"/>
                    <a:pt x="1237" y="1453"/>
                  </a:cubicBezTo>
                  <a:cubicBezTo>
                    <a:pt x="1347" y="1345"/>
                    <a:pt x="1449" y="1228"/>
                    <a:pt x="1539" y="1104"/>
                  </a:cubicBezTo>
                  <a:cubicBezTo>
                    <a:pt x="1590" y="1133"/>
                    <a:pt x="1642" y="1162"/>
                    <a:pt x="1696" y="1187"/>
                  </a:cubicBezTo>
                  <a:cubicBezTo>
                    <a:pt x="1715" y="1195"/>
                    <a:pt x="1734" y="1198"/>
                    <a:pt x="1752" y="1198"/>
                  </a:cubicBezTo>
                  <a:cubicBezTo>
                    <a:pt x="1868" y="1198"/>
                    <a:pt x="1944" y="1045"/>
                    <a:pt x="1821" y="972"/>
                  </a:cubicBezTo>
                  <a:cubicBezTo>
                    <a:pt x="1777" y="945"/>
                    <a:pt x="1732" y="916"/>
                    <a:pt x="1685" y="889"/>
                  </a:cubicBezTo>
                  <a:cubicBezTo>
                    <a:pt x="1744" y="799"/>
                    <a:pt x="1797" y="708"/>
                    <a:pt x="1851" y="616"/>
                  </a:cubicBezTo>
                  <a:cubicBezTo>
                    <a:pt x="1962" y="690"/>
                    <a:pt x="2039" y="805"/>
                    <a:pt x="2066" y="937"/>
                  </a:cubicBezTo>
                  <a:cubicBezTo>
                    <a:pt x="2128" y="1248"/>
                    <a:pt x="1810" y="1561"/>
                    <a:pt x="1572" y="1699"/>
                  </a:cubicBezTo>
                  <a:cubicBezTo>
                    <a:pt x="1453" y="1769"/>
                    <a:pt x="1330" y="1803"/>
                    <a:pt x="1212" y="1803"/>
                  </a:cubicBezTo>
                  <a:cubicBezTo>
                    <a:pt x="1005" y="1803"/>
                    <a:pt x="813" y="1698"/>
                    <a:pt x="684" y="1492"/>
                  </a:cubicBezTo>
                  <a:cubicBezTo>
                    <a:pt x="367" y="991"/>
                    <a:pt x="766" y="603"/>
                    <a:pt x="1192" y="378"/>
                  </a:cubicBezTo>
                  <a:close/>
                  <a:moveTo>
                    <a:pt x="1316" y="1"/>
                  </a:moveTo>
                  <a:cubicBezTo>
                    <a:pt x="1232" y="1"/>
                    <a:pt x="1153" y="16"/>
                    <a:pt x="1084" y="51"/>
                  </a:cubicBezTo>
                  <a:cubicBezTo>
                    <a:pt x="1049" y="72"/>
                    <a:pt x="1024" y="107"/>
                    <a:pt x="1017" y="148"/>
                  </a:cubicBezTo>
                  <a:cubicBezTo>
                    <a:pt x="455" y="372"/>
                    <a:pt x="0" y="820"/>
                    <a:pt x="245" y="1489"/>
                  </a:cubicBezTo>
                  <a:cubicBezTo>
                    <a:pt x="408" y="1934"/>
                    <a:pt x="791" y="2201"/>
                    <a:pt x="1216" y="2201"/>
                  </a:cubicBezTo>
                  <a:cubicBezTo>
                    <a:pt x="1362" y="2201"/>
                    <a:pt x="1513" y="2169"/>
                    <a:pt x="1662" y="2103"/>
                  </a:cubicBezTo>
                  <a:cubicBezTo>
                    <a:pt x="2101" y="1905"/>
                    <a:pt x="2480" y="1456"/>
                    <a:pt x="2468" y="956"/>
                  </a:cubicBezTo>
                  <a:cubicBezTo>
                    <a:pt x="2464" y="692"/>
                    <a:pt x="2314" y="455"/>
                    <a:pt x="2105" y="302"/>
                  </a:cubicBezTo>
                  <a:cubicBezTo>
                    <a:pt x="1915" y="162"/>
                    <a:pt x="1590" y="1"/>
                    <a:pt x="1316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4"/>
            <p:cNvSpPr/>
            <p:nvPr/>
          </p:nvSpPr>
          <p:spPr>
            <a:xfrm>
              <a:off x="3161500" y="4120025"/>
              <a:ext cx="30200" cy="33450"/>
            </a:xfrm>
            <a:custGeom>
              <a:avLst/>
              <a:gdLst/>
              <a:ahLst/>
              <a:cxnLst/>
              <a:rect l="l" t="t" r="r" b="b"/>
              <a:pathLst>
                <a:path w="1208" h="1338" extrusionOk="0">
                  <a:moveTo>
                    <a:pt x="480" y="369"/>
                  </a:moveTo>
                  <a:cubicBezTo>
                    <a:pt x="574" y="489"/>
                    <a:pt x="697" y="587"/>
                    <a:pt x="780" y="722"/>
                  </a:cubicBezTo>
                  <a:cubicBezTo>
                    <a:pt x="797" y="748"/>
                    <a:pt x="812" y="776"/>
                    <a:pt x="825" y="805"/>
                  </a:cubicBezTo>
                  <a:cubicBezTo>
                    <a:pt x="827" y="807"/>
                    <a:pt x="827" y="807"/>
                    <a:pt x="827" y="810"/>
                  </a:cubicBezTo>
                  <a:cubicBezTo>
                    <a:pt x="828" y="813"/>
                    <a:pt x="829" y="816"/>
                    <a:pt x="831" y="818"/>
                  </a:cubicBezTo>
                  <a:cubicBezTo>
                    <a:pt x="835" y="830"/>
                    <a:pt x="838" y="843"/>
                    <a:pt x="843" y="855"/>
                  </a:cubicBezTo>
                  <a:lnTo>
                    <a:pt x="849" y="888"/>
                  </a:lnTo>
                  <a:lnTo>
                    <a:pt x="849" y="933"/>
                  </a:lnTo>
                  <a:lnTo>
                    <a:pt x="842" y="952"/>
                  </a:lnTo>
                  <a:cubicBezTo>
                    <a:pt x="840" y="958"/>
                    <a:pt x="837" y="962"/>
                    <a:pt x="833" y="966"/>
                  </a:cubicBezTo>
                  <a:cubicBezTo>
                    <a:pt x="830" y="970"/>
                    <a:pt x="827" y="976"/>
                    <a:pt x="823" y="979"/>
                  </a:cubicBezTo>
                  <a:cubicBezTo>
                    <a:pt x="813" y="987"/>
                    <a:pt x="802" y="993"/>
                    <a:pt x="790" y="997"/>
                  </a:cubicBezTo>
                  <a:cubicBezTo>
                    <a:pt x="786" y="999"/>
                    <a:pt x="788" y="999"/>
                    <a:pt x="786" y="1002"/>
                  </a:cubicBezTo>
                  <a:cubicBezTo>
                    <a:pt x="781" y="1002"/>
                    <a:pt x="775" y="1004"/>
                    <a:pt x="771" y="1006"/>
                  </a:cubicBezTo>
                  <a:cubicBezTo>
                    <a:pt x="754" y="1011"/>
                    <a:pt x="737" y="1014"/>
                    <a:pt x="720" y="1018"/>
                  </a:cubicBezTo>
                  <a:cubicBezTo>
                    <a:pt x="710" y="1020"/>
                    <a:pt x="701" y="1020"/>
                    <a:pt x="693" y="1020"/>
                  </a:cubicBezTo>
                  <a:cubicBezTo>
                    <a:pt x="669" y="1020"/>
                    <a:pt x="646" y="1020"/>
                    <a:pt x="623" y="1018"/>
                  </a:cubicBezTo>
                  <a:lnTo>
                    <a:pt x="621" y="1018"/>
                  </a:lnTo>
                  <a:cubicBezTo>
                    <a:pt x="612" y="1014"/>
                    <a:pt x="603" y="1013"/>
                    <a:pt x="594" y="1013"/>
                  </a:cubicBezTo>
                  <a:cubicBezTo>
                    <a:pt x="574" y="1008"/>
                    <a:pt x="553" y="1002"/>
                    <a:pt x="533" y="995"/>
                  </a:cubicBezTo>
                  <a:cubicBezTo>
                    <a:pt x="522" y="993"/>
                    <a:pt x="520" y="991"/>
                    <a:pt x="516" y="991"/>
                  </a:cubicBezTo>
                  <a:cubicBezTo>
                    <a:pt x="516" y="989"/>
                    <a:pt x="514" y="989"/>
                    <a:pt x="504" y="983"/>
                  </a:cubicBezTo>
                  <a:cubicBezTo>
                    <a:pt x="487" y="975"/>
                    <a:pt x="469" y="964"/>
                    <a:pt x="450" y="952"/>
                  </a:cubicBezTo>
                  <a:cubicBezTo>
                    <a:pt x="448" y="950"/>
                    <a:pt x="444" y="948"/>
                    <a:pt x="442" y="946"/>
                  </a:cubicBezTo>
                  <a:cubicBezTo>
                    <a:pt x="437" y="944"/>
                    <a:pt x="431" y="937"/>
                    <a:pt x="426" y="935"/>
                  </a:cubicBezTo>
                  <a:cubicBezTo>
                    <a:pt x="415" y="924"/>
                    <a:pt x="404" y="913"/>
                    <a:pt x="395" y="901"/>
                  </a:cubicBezTo>
                  <a:cubicBezTo>
                    <a:pt x="392" y="896"/>
                    <a:pt x="374" y="870"/>
                    <a:pt x="370" y="863"/>
                  </a:cubicBezTo>
                  <a:cubicBezTo>
                    <a:pt x="368" y="859"/>
                    <a:pt x="366" y="855"/>
                    <a:pt x="363" y="849"/>
                  </a:cubicBezTo>
                  <a:cubicBezTo>
                    <a:pt x="360" y="844"/>
                    <a:pt x="358" y="837"/>
                    <a:pt x="357" y="832"/>
                  </a:cubicBezTo>
                  <a:cubicBezTo>
                    <a:pt x="355" y="822"/>
                    <a:pt x="347" y="789"/>
                    <a:pt x="347" y="785"/>
                  </a:cubicBezTo>
                  <a:cubicBezTo>
                    <a:pt x="345" y="766"/>
                    <a:pt x="344" y="746"/>
                    <a:pt x="343" y="727"/>
                  </a:cubicBezTo>
                  <a:cubicBezTo>
                    <a:pt x="343" y="717"/>
                    <a:pt x="345" y="709"/>
                    <a:pt x="345" y="700"/>
                  </a:cubicBezTo>
                  <a:cubicBezTo>
                    <a:pt x="346" y="692"/>
                    <a:pt x="347" y="683"/>
                    <a:pt x="349" y="675"/>
                  </a:cubicBezTo>
                  <a:cubicBezTo>
                    <a:pt x="355" y="645"/>
                    <a:pt x="363" y="615"/>
                    <a:pt x="374" y="587"/>
                  </a:cubicBezTo>
                  <a:cubicBezTo>
                    <a:pt x="400" y="510"/>
                    <a:pt x="435" y="436"/>
                    <a:pt x="480" y="369"/>
                  </a:cubicBezTo>
                  <a:close/>
                  <a:moveTo>
                    <a:pt x="559" y="1"/>
                  </a:moveTo>
                  <a:cubicBezTo>
                    <a:pt x="539" y="1"/>
                    <a:pt x="516" y="8"/>
                    <a:pt x="495" y="25"/>
                  </a:cubicBezTo>
                  <a:cubicBezTo>
                    <a:pt x="269" y="214"/>
                    <a:pt x="1" y="488"/>
                    <a:pt x="34" y="810"/>
                  </a:cubicBezTo>
                  <a:cubicBezTo>
                    <a:pt x="59" y="1047"/>
                    <a:pt x="222" y="1215"/>
                    <a:pt x="440" y="1296"/>
                  </a:cubicBezTo>
                  <a:cubicBezTo>
                    <a:pt x="512" y="1323"/>
                    <a:pt x="595" y="1338"/>
                    <a:pt x="678" y="1338"/>
                  </a:cubicBezTo>
                  <a:cubicBezTo>
                    <a:pt x="793" y="1338"/>
                    <a:pt x="908" y="1309"/>
                    <a:pt x="995" y="1244"/>
                  </a:cubicBezTo>
                  <a:cubicBezTo>
                    <a:pt x="1208" y="1087"/>
                    <a:pt x="1192" y="833"/>
                    <a:pt x="1082" y="619"/>
                  </a:cubicBezTo>
                  <a:cubicBezTo>
                    <a:pt x="1037" y="534"/>
                    <a:pt x="975" y="455"/>
                    <a:pt x="912" y="379"/>
                  </a:cubicBezTo>
                  <a:cubicBezTo>
                    <a:pt x="838" y="292"/>
                    <a:pt x="749" y="184"/>
                    <a:pt x="646" y="126"/>
                  </a:cubicBezTo>
                  <a:cubicBezTo>
                    <a:pt x="669" y="63"/>
                    <a:pt x="620" y="1"/>
                    <a:pt x="55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4"/>
            <p:cNvSpPr/>
            <p:nvPr/>
          </p:nvSpPr>
          <p:spPr>
            <a:xfrm>
              <a:off x="3146300" y="4303100"/>
              <a:ext cx="35475" cy="34650"/>
            </a:xfrm>
            <a:custGeom>
              <a:avLst/>
              <a:gdLst/>
              <a:ahLst/>
              <a:cxnLst/>
              <a:rect l="l" t="t" r="r" b="b"/>
              <a:pathLst>
                <a:path w="1419" h="1386" extrusionOk="0">
                  <a:moveTo>
                    <a:pt x="702" y="249"/>
                  </a:moveTo>
                  <a:cubicBezTo>
                    <a:pt x="705" y="274"/>
                    <a:pt x="715" y="298"/>
                    <a:pt x="729" y="317"/>
                  </a:cubicBezTo>
                  <a:cubicBezTo>
                    <a:pt x="837" y="467"/>
                    <a:pt x="940" y="622"/>
                    <a:pt x="1019" y="789"/>
                  </a:cubicBezTo>
                  <a:cubicBezTo>
                    <a:pt x="1028" y="809"/>
                    <a:pt x="1038" y="831"/>
                    <a:pt x="1045" y="852"/>
                  </a:cubicBezTo>
                  <a:cubicBezTo>
                    <a:pt x="1054" y="879"/>
                    <a:pt x="1064" y="904"/>
                    <a:pt x="1070" y="931"/>
                  </a:cubicBezTo>
                  <a:cubicBezTo>
                    <a:pt x="1074" y="948"/>
                    <a:pt x="1079" y="965"/>
                    <a:pt x="1081" y="982"/>
                  </a:cubicBezTo>
                  <a:cubicBezTo>
                    <a:pt x="1081" y="986"/>
                    <a:pt x="1085" y="1022"/>
                    <a:pt x="1085" y="1034"/>
                  </a:cubicBezTo>
                  <a:lnTo>
                    <a:pt x="1085" y="1040"/>
                  </a:lnTo>
                  <a:cubicBezTo>
                    <a:pt x="1083" y="1042"/>
                    <a:pt x="1083" y="1042"/>
                    <a:pt x="1083" y="1048"/>
                  </a:cubicBezTo>
                  <a:cubicBezTo>
                    <a:pt x="1081" y="1052"/>
                    <a:pt x="1083" y="1052"/>
                    <a:pt x="1081" y="1054"/>
                  </a:cubicBezTo>
                  <a:lnTo>
                    <a:pt x="1081" y="1056"/>
                  </a:lnTo>
                  <a:cubicBezTo>
                    <a:pt x="1079" y="1058"/>
                    <a:pt x="1079" y="1058"/>
                    <a:pt x="1077" y="1058"/>
                  </a:cubicBezTo>
                  <a:lnTo>
                    <a:pt x="1077" y="1060"/>
                  </a:lnTo>
                  <a:cubicBezTo>
                    <a:pt x="1071" y="1060"/>
                    <a:pt x="1066" y="1061"/>
                    <a:pt x="1060" y="1063"/>
                  </a:cubicBezTo>
                  <a:cubicBezTo>
                    <a:pt x="1056" y="1065"/>
                    <a:pt x="1056" y="1065"/>
                    <a:pt x="1054" y="1065"/>
                  </a:cubicBezTo>
                  <a:lnTo>
                    <a:pt x="1052" y="1065"/>
                  </a:lnTo>
                  <a:cubicBezTo>
                    <a:pt x="1044" y="1066"/>
                    <a:pt x="1036" y="1066"/>
                    <a:pt x="1027" y="1066"/>
                  </a:cubicBezTo>
                  <a:cubicBezTo>
                    <a:pt x="1019" y="1066"/>
                    <a:pt x="1011" y="1066"/>
                    <a:pt x="1003" y="1065"/>
                  </a:cubicBezTo>
                  <a:lnTo>
                    <a:pt x="984" y="1065"/>
                  </a:lnTo>
                  <a:cubicBezTo>
                    <a:pt x="981" y="1065"/>
                    <a:pt x="979" y="1064"/>
                    <a:pt x="976" y="1063"/>
                  </a:cubicBezTo>
                  <a:cubicBezTo>
                    <a:pt x="937" y="1056"/>
                    <a:pt x="900" y="1046"/>
                    <a:pt x="863" y="1034"/>
                  </a:cubicBezTo>
                  <a:cubicBezTo>
                    <a:pt x="845" y="1028"/>
                    <a:pt x="825" y="1022"/>
                    <a:pt x="807" y="1013"/>
                  </a:cubicBezTo>
                  <a:lnTo>
                    <a:pt x="805" y="1013"/>
                  </a:lnTo>
                  <a:lnTo>
                    <a:pt x="765" y="993"/>
                  </a:lnTo>
                  <a:cubicBezTo>
                    <a:pt x="726" y="975"/>
                    <a:pt x="687" y="953"/>
                    <a:pt x="651" y="928"/>
                  </a:cubicBezTo>
                  <a:cubicBezTo>
                    <a:pt x="630" y="917"/>
                    <a:pt x="613" y="904"/>
                    <a:pt x="595" y="893"/>
                  </a:cubicBezTo>
                  <a:cubicBezTo>
                    <a:pt x="581" y="884"/>
                    <a:pt x="569" y="874"/>
                    <a:pt x="557" y="863"/>
                  </a:cubicBezTo>
                  <a:cubicBezTo>
                    <a:pt x="524" y="835"/>
                    <a:pt x="493" y="805"/>
                    <a:pt x="463" y="774"/>
                  </a:cubicBezTo>
                  <a:cubicBezTo>
                    <a:pt x="452" y="762"/>
                    <a:pt x="441" y="750"/>
                    <a:pt x="432" y="737"/>
                  </a:cubicBezTo>
                  <a:cubicBezTo>
                    <a:pt x="432" y="735"/>
                    <a:pt x="407" y="702"/>
                    <a:pt x="403" y="693"/>
                  </a:cubicBezTo>
                  <a:cubicBezTo>
                    <a:pt x="391" y="677"/>
                    <a:pt x="381" y="661"/>
                    <a:pt x="374" y="644"/>
                  </a:cubicBezTo>
                  <a:cubicBezTo>
                    <a:pt x="371" y="640"/>
                    <a:pt x="371" y="640"/>
                    <a:pt x="371" y="638"/>
                  </a:cubicBezTo>
                  <a:cubicBezTo>
                    <a:pt x="371" y="634"/>
                    <a:pt x="368" y="632"/>
                    <a:pt x="366" y="622"/>
                  </a:cubicBezTo>
                  <a:cubicBezTo>
                    <a:pt x="361" y="607"/>
                    <a:pt x="357" y="592"/>
                    <a:pt x="353" y="577"/>
                  </a:cubicBezTo>
                  <a:lnTo>
                    <a:pt x="353" y="541"/>
                  </a:lnTo>
                  <a:cubicBezTo>
                    <a:pt x="356" y="535"/>
                    <a:pt x="358" y="525"/>
                    <a:pt x="360" y="519"/>
                  </a:cubicBezTo>
                  <a:cubicBezTo>
                    <a:pt x="362" y="513"/>
                    <a:pt x="362" y="508"/>
                    <a:pt x="362" y="502"/>
                  </a:cubicBezTo>
                  <a:cubicBezTo>
                    <a:pt x="364" y="502"/>
                    <a:pt x="366" y="498"/>
                    <a:pt x="372" y="487"/>
                  </a:cubicBezTo>
                  <a:cubicBezTo>
                    <a:pt x="378" y="480"/>
                    <a:pt x="383" y="471"/>
                    <a:pt x="387" y="463"/>
                  </a:cubicBezTo>
                  <a:lnTo>
                    <a:pt x="393" y="455"/>
                  </a:lnTo>
                  <a:cubicBezTo>
                    <a:pt x="393" y="454"/>
                    <a:pt x="393" y="454"/>
                    <a:pt x="393" y="454"/>
                  </a:cubicBezTo>
                  <a:cubicBezTo>
                    <a:pt x="394" y="454"/>
                    <a:pt x="395" y="454"/>
                    <a:pt x="396" y="453"/>
                  </a:cubicBezTo>
                  <a:cubicBezTo>
                    <a:pt x="415" y="430"/>
                    <a:pt x="436" y="407"/>
                    <a:pt x="461" y="389"/>
                  </a:cubicBezTo>
                  <a:cubicBezTo>
                    <a:pt x="463" y="387"/>
                    <a:pt x="492" y="366"/>
                    <a:pt x="519" y="348"/>
                  </a:cubicBezTo>
                  <a:cubicBezTo>
                    <a:pt x="555" y="325"/>
                    <a:pt x="591" y="304"/>
                    <a:pt x="629" y="284"/>
                  </a:cubicBezTo>
                  <a:cubicBezTo>
                    <a:pt x="651" y="270"/>
                    <a:pt x="678" y="263"/>
                    <a:pt x="702" y="249"/>
                  </a:cubicBezTo>
                  <a:close/>
                  <a:moveTo>
                    <a:pt x="882" y="1"/>
                  </a:moveTo>
                  <a:cubicBezTo>
                    <a:pt x="878" y="1"/>
                    <a:pt x="874" y="1"/>
                    <a:pt x="871" y="1"/>
                  </a:cubicBezTo>
                  <a:cubicBezTo>
                    <a:pt x="594" y="30"/>
                    <a:pt x="295" y="75"/>
                    <a:pt x="118" y="317"/>
                  </a:cubicBezTo>
                  <a:cubicBezTo>
                    <a:pt x="0" y="480"/>
                    <a:pt x="32" y="700"/>
                    <a:pt x="135" y="861"/>
                  </a:cubicBezTo>
                  <a:cubicBezTo>
                    <a:pt x="308" y="1143"/>
                    <a:pt x="681" y="1385"/>
                    <a:pt x="1025" y="1385"/>
                  </a:cubicBezTo>
                  <a:cubicBezTo>
                    <a:pt x="1058" y="1385"/>
                    <a:pt x="1091" y="1383"/>
                    <a:pt x="1124" y="1378"/>
                  </a:cubicBezTo>
                  <a:cubicBezTo>
                    <a:pt x="1314" y="1349"/>
                    <a:pt x="1419" y="1168"/>
                    <a:pt x="1406" y="986"/>
                  </a:cubicBezTo>
                  <a:cubicBezTo>
                    <a:pt x="1381" y="682"/>
                    <a:pt x="1182" y="395"/>
                    <a:pt x="1012" y="151"/>
                  </a:cubicBezTo>
                  <a:cubicBezTo>
                    <a:pt x="996" y="129"/>
                    <a:pt x="975" y="112"/>
                    <a:pt x="949" y="99"/>
                  </a:cubicBezTo>
                  <a:cubicBezTo>
                    <a:pt x="958" y="54"/>
                    <a:pt x="937" y="1"/>
                    <a:pt x="88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4"/>
            <p:cNvSpPr/>
            <p:nvPr/>
          </p:nvSpPr>
          <p:spPr>
            <a:xfrm>
              <a:off x="3151075" y="4204300"/>
              <a:ext cx="36775" cy="32575"/>
            </a:xfrm>
            <a:custGeom>
              <a:avLst/>
              <a:gdLst/>
              <a:ahLst/>
              <a:cxnLst/>
              <a:rect l="l" t="t" r="r" b="b"/>
              <a:pathLst>
                <a:path w="1471" h="1303" extrusionOk="0">
                  <a:moveTo>
                    <a:pt x="778" y="354"/>
                  </a:moveTo>
                  <a:cubicBezTo>
                    <a:pt x="848" y="457"/>
                    <a:pt x="912" y="567"/>
                    <a:pt x="947" y="652"/>
                  </a:cubicBezTo>
                  <a:cubicBezTo>
                    <a:pt x="966" y="703"/>
                    <a:pt x="982" y="757"/>
                    <a:pt x="993" y="811"/>
                  </a:cubicBezTo>
                  <a:cubicBezTo>
                    <a:pt x="993" y="813"/>
                    <a:pt x="991" y="811"/>
                    <a:pt x="993" y="815"/>
                  </a:cubicBezTo>
                  <a:lnTo>
                    <a:pt x="993" y="878"/>
                  </a:lnTo>
                  <a:cubicBezTo>
                    <a:pt x="993" y="881"/>
                    <a:pt x="993" y="878"/>
                    <a:pt x="991" y="882"/>
                  </a:cubicBezTo>
                  <a:cubicBezTo>
                    <a:pt x="991" y="889"/>
                    <a:pt x="984" y="902"/>
                    <a:pt x="982" y="914"/>
                  </a:cubicBezTo>
                  <a:cubicBezTo>
                    <a:pt x="980" y="918"/>
                    <a:pt x="976" y="922"/>
                    <a:pt x="974" y="927"/>
                  </a:cubicBezTo>
                  <a:cubicBezTo>
                    <a:pt x="967" y="934"/>
                    <a:pt x="961" y="942"/>
                    <a:pt x="953" y="947"/>
                  </a:cubicBezTo>
                  <a:cubicBezTo>
                    <a:pt x="946" y="952"/>
                    <a:pt x="938" y="958"/>
                    <a:pt x="931" y="963"/>
                  </a:cubicBezTo>
                  <a:cubicBezTo>
                    <a:pt x="924" y="965"/>
                    <a:pt x="924" y="965"/>
                    <a:pt x="922" y="967"/>
                  </a:cubicBezTo>
                  <a:lnTo>
                    <a:pt x="915" y="970"/>
                  </a:lnTo>
                  <a:cubicBezTo>
                    <a:pt x="899" y="974"/>
                    <a:pt x="881" y="978"/>
                    <a:pt x="865" y="982"/>
                  </a:cubicBezTo>
                  <a:cubicBezTo>
                    <a:pt x="857" y="982"/>
                    <a:pt x="857" y="985"/>
                    <a:pt x="854" y="985"/>
                  </a:cubicBezTo>
                  <a:lnTo>
                    <a:pt x="846" y="985"/>
                  </a:lnTo>
                  <a:cubicBezTo>
                    <a:pt x="823" y="987"/>
                    <a:pt x="802" y="988"/>
                    <a:pt x="780" y="988"/>
                  </a:cubicBezTo>
                  <a:cubicBezTo>
                    <a:pt x="762" y="987"/>
                    <a:pt x="743" y="986"/>
                    <a:pt x="725" y="982"/>
                  </a:cubicBezTo>
                  <a:cubicBezTo>
                    <a:pt x="715" y="980"/>
                    <a:pt x="704" y="980"/>
                    <a:pt x="696" y="978"/>
                  </a:cubicBezTo>
                  <a:cubicBezTo>
                    <a:pt x="654" y="970"/>
                    <a:pt x="612" y="958"/>
                    <a:pt x="572" y="943"/>
                  </a:cubicBezTo>
                  <a:cubicBezTo>
                    <a:pt x="564" y="941"/>
                    <a:pt x="562" y="938"/>
                    <a:pt x="556" y="938"/>
                  </a:cubicBezTo>
                  <a:cubicBezTo>
                    <a:pt x="556" y="936"/>
                    <a:pt x="554" y="936"/>
                    <a:pt x="545" y="931"/>
                  </a:cubicBezTo>
                  <a:cubicBezTo>
                    <a:pt x="527" y="923"/>
                    <a:pt x="510" y="914"/>
                    <a:pt x="494" y="904"/>
                  </a:cubicBezTo>
                  <a:cubicBezTo>
                    <a:pt x="478" y="896"/>
                    <a:pt x="463" y="885"/>
                    <a:pt x="447" y="875"/>
                  </a:cubicBezTo>
                  <a:cubicBezTo>
                    <a:pt x="445" y="873"/>
                    <a:pt x="442" y="873"/>
                    <a:pt x="440" y="871"/>
                  </a:cubicBezTo>
                  <a:cubicBezTo>
                    <a:pt x="434" y="866"/>
                    <a:pt x="427" y="859"/>
                    <a:pt x="422" y="853"/>
                  </a:cubicBezTo>
                  <a:cubicBezTo>
                    <a:pt x="408" y="842"/>
                    <a:pt x="395" y="830"/>
                    <a:pt x="384" y="817"/>
                  </a:cubicBezTo>
                  <a:cubicBezTo>
                    <a:pt x="381" y="813"/>
                    <a:pt x="381" y="815"/>
                    <a:pt x="381" y="813"/>
                  </a:cubicBezTo>
                  <a:cubicBezTo>
                    <a:pt x="379" y="811"/>
                    <a:pt x="379" y="809"/>
                    <a:pt x="375" y="801"/>
                  </a:cubicBezTo>
                  <a:cubicBezTo>
                    <a:pt x="371" y="794"/>
                    <a:pt x="365" y="785"/>
                    <a:pt x="362" y="776"/>
                  </a:cubicBezTo>
                  <a:lnTo>
                    <a:pt x="354" y="750"/>
                  </a:lnTo>
                  <a:cubicBezTo>
                    <a:pt x="353" y="741"/>
                    <a:pt x="352" y="732"/>
                    <a:pt x="352" y="723"/>
                  </a:cubicBezTo>
                  <a:cubicBezTo>
                    <a:pt x="354" y="716"/>
                    <a:pt x="354" y="712"/>
                    <a:pt x="357" y="706"/>
                  </a:cubicBezTo>
                  <a:cubicBezTo>
                    <a:pt x="359" y="701"/>
                    <a:pt x="360" y="696"/>
                    <a:pt x="360" y="692"/>
                  </a:cubicBezTo>
                  <a:cubicBezTo>
                    <a:pt x="362" y="690"/>
                    <a:pt x="362" y="690"/>
                    <a:pt x="366" y="681"/>
                  </a:cubicBezTo>
                  <a:cubicBezTo>
                    <a:pt x="371" y="671"/>
                    <a:pt x="391" y="642"/>
                    <a:pt x="395" y="636"/>
                  </a:cubicBezTo>
                  <a:cubicBezTo>
                    <a:pt x="490" y="522"/>
                    <a:pt x="631" y="430"/>
                    <a:pt x="778" y="354"/>
                  </a:cubicBezTo>
                  <a:close/>
                  <a:moveTo>
                    <a:pt x="824" y="0"/>
                  </a:moveTo>
                  <a:cubicBezTo>
                    <a:pt x="800" y="0"/>
                    <a:pt x="775" y="7"/>
                    <a:pt x="751" y="21"/>
                  </a:cubicBezTo>
                  <a:cubicBezTo>
                    <a:pt x="709" y="49"/>
                    <a:pt x="681" y="94"/>
                    <a:pt x="675" y="144"/>
                  </a:cubicBezTo>
                  <a:cubicBezTo>
                    <a:pt x="465" y="214"/>
                    <a:pt x="265" y="315"/>
                    <a:pt x="128" y="496"/>
                  </a:cubicBezTo>
                  <a:cubicBezTo>
                    <a:pt x="0" y="666"/>
                    <a:pt x="33" y="874"/>
                    <a:pt x="158" y="1031"/>
                  </a:cubicBezTo>
                  <a:cubicBezTo>
                    <a:pt x="295" y="1201"/>
                    <a:pt x="540" y="1302"/>
                    <a:pt x="775" y="1302"/>
                  </a:cubicBezTo>
                  <a:cubicBezTo>
                    <a:pt x="919" y="1302"/>
                    <a:pt x="1060" y="1264"/>
                    <a:pt x="1168" y="1179"/>
                  </a:cubicBezTo>
                  <a:cubicBezTo>
                    <a:pt x="1470" y="941"/>
                    <a:pt x="1250" y="494"/>
                    <a:pt x="1060" y="213"/>
                  </a:cubicBezTo>
                  <a:cubicBezTo>
                    <a:pt x="1101" y="159"/>
                    <a:pt x="1051" y="61"/>
                    <a:pt x="977" y="61"/>
                  </a:cubicBezTo>
                  <a:cubicBezTo>
                    <a:pt x="969" y="61"/>
                    <a:pt x="961" y="62"/>
                    <a:pt x="953" y="64"/>
                  </a:cubicBezTo>
                  <a:lnTo>
                    <a:pt x="950" y="64"/>
                  </a:lnTo>
                  <a:cubicBezTo>
                    <a:pt x="916" y="25"/>
                    <a:pt x="871" y="0"/>
                    <a:pt x="824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4"/>
            <p:cNvSpPr/>
            <p:nvPr/>
          </p:nvSpPr>
          <p:spPr>
            <a:xfrm>
              <a:off x="2817500" y="3501525"/>
              <a:ext cx="3100" cy="2375"/>
            </a:xfrm>
            <a:custGeom>
              <a:avLst/>
              <a:gdLst/>
              <a:ahLst/>
              <a:cxnLst/>
              <a:rect l="l" t="t" r="r" b="b"/>
              <a:pathLst>
                <a:path w="124" h="95" extrusionOk="0">
                  <a:moveTo>
                    <a:pt x="64" y="1"/>
                  </a:moveTo>
                  <a:cubicBezTo>
                    <a:pt x="0" y="1"/>
                    <a:pt x="0" y="94"/>
                    <a:pt x="64" y="94"/>
                  </a:cubicBezTo>
                  <a:cubicBezTo>
                    <a:pt x="124" y="94"/>
                    <a:pt x="124" y="1"/>
                    <a:pt x="64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4"/>
            <p:cNvSpPr/>
            <p:nvPr/>
          </p:nvSpPr>
          <p:spPr>
            <a:xfrm>
              <a:off x="2847375" y="3554750"/>
              <a:ext cx="550575" cy="241375"/>
            </a:xfrm>
            <a:custGeom>
              <a:avLst/>
              <a:gdLst/>
              <a:ahLst/>
              <a:cxnLst/>
              <a:rect l="l" t="t" r="r" b="b"/>
              <a:pathLst>
                <a:path w="22023" h="9655" extrusionOk="0">
                  <a:moveTo>
                    <a:pt x="1" y="0"/>
                  </a:moveTo>
                  <a:lnTo>
                    <a:pt x="1" y="9655"/>
                  </a:lnTo>
                  <a:lnTo>
                    <a:pt x="22023" y="9655"/>
                  </a:lnTo>
                  <a:lnTo>
                    <a:pt x="22023" y="0"/>
                  </a:lnTo>
                  <a:close/>
                </a:path>
              </a:pathLst>
            </a:custGeom>
            <a:solidFill>
              <a:srgbClr val="FFD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4"/>
            <p:cNvSpPr/>
            <p:nvPr/>
          </p:nvSpPr>
          <p:spPr>
            <a:xfrm>
              <a:off x="2966025" y="3736925"/>
              <a:ext cx="447100" cy="130425"/>
            </a:xfrm>
            <a:custGeom>
              <a:avLst/>
              <a:gdLst/>
              <a:ahLst/>
              <a:cxnLst/>
              <a:rect l="l" t="t" r="r" b="b"/>
              <a:pathLst>
                <a:path w="17884" h="5217" extrusionOk="0">
                  <a:moveTo>
                    <a:pt x="0" y="1"/>
                  </a:moveTo>
                  <a:lnTo>
                    <a:pt x="0" y="5216"/>
                  </a:lnTo>
                  <a:lnTo>
                    <a:pt x="17884" y="5216"/>
                  </a:lnTo>
                  <a:lnTo>
                    <a:pt x="17884" y="1"/>
                  </a:lnTo>
                  <a:close/>
                </a:path>
              </a:pathLst>
            </a:custGeom>
            <a:solidFill>
              <a:srgbClr val="FFD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4"/>
            <p:cNvSpPr/>
            <p:nvPr/>
          </p:nvSpPr>
          <p:spPr>
            <a:xfrm>
              <a:off x="2966450" y="3752200"/>
              <a:ext cx="337225" cy="145075"/>
            </a:xfrm>
            <a:custGeom>
              <a:avLst/>
              <a:gdLst/>
              <a:ahLst/>
              <a:cxnLst/>
              <a:rect l="l" t="t" r="r" b="b"/>
              <a:pathLst>
                <a:path w="13489" h="5803" extrusionOk="0">
                  <a:moveTo>
                    <a:pt x="358" y="1"/>
                  </a:moveTo>
                  <a:cubicBezTo>
                    <a:pt x="339" y="1"/>
                    <a:pt x="320" y="2"/>
                    <a:pt x="301" y="6"/>
                  </a:cubicBezTo>
                  <a:cubicBezTo>
                    <a:pt x="122" y="36"/>
                    <a:pt x="0" y="203"/>
                    <a:pt x="27" y="383"/>
                  </a:cubicBezTo>
                  <a:cubicBezTo>
                    <a:pt x="36" y="431"/>
                    <a:pt x="819" y="4774"/>
                    <a:pt x="5281" y="5649"/>
                  </a:cubicBezTo>
                  <a:cubicBezTo>
                    <a:pt x="5672" y="5726"/>
                    <a:pt x="6068" y="5773"/>
                    <a:pt x="6466" y="5791"/>
                  </a:cubicBezTo>
                  <a:cubicBezTo>
                    <a:pt x="6631" y="5799"/>
                    <a:pt x="6792" y="5803"/>
                    <a:pt x="6949" y="5803"/>
                  </a:cubicBezTo>
                  <a:cubicBezTo>
                    <a:pt x="12052" y="5803"/>
                    <a:pt x="13422" y="1717"/>
                    <a:pt x="13436" y="1675"/>
                  </a:cubicBezTo>
                  <a:cubicBezTo>
                    <a:pt x="13488" y="1500"/>
                    <a:pt x="13393" y="1316"/>
                    <a:pt x="13219" y="1260"/>
                  </a:cubicBezTo>
                  <a:cubicBezTo>
                    <a:pt x="13186" y="1249"/>
                    <a:pt x="13152" y="1244"/>
                    <a:pt x="13118" y="1244"/>
                  </a:cubicBezTo>
                  <a:cubicBezTo>
                    <a:pt x="12979" y="1244"/>
                    <a:pt x="12849" y="1332"/>
                    <a:pt x="12802" y="1471"/>
                  </a:cubicBezTo>
                  <a:cubicBezTo>
                    <a:pt x="12752" y="1625"/>
                    <a:pt x="11554" y="5137"/>
                    <a:pt x="6956" y="5137"/>
                  </a:cubicBezTo>
                  <a:cubicBezTo>
                    <a:pt x="6807" y="5137"/>
                    <a:pt x="6654" y="5133"/>
                    <a:pt x="6498" y="5126"/>
                  </a:cubicBezTo>
                  <a:cubicBezTo>
                    <a:pt x="1533" y="4885"/>
                    <a:pt x="716" y="460"/>
                    <a:pt x="684" y="272"/>
                  </a:cubicBezTo>
                  <a:cubicBezTo>
                    <a:pt x="654" y="113"/>
                    <a:pt x="515" y="1"/>
                    <a:pt x="358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4"/>
            <p:cNvSpPr/>
            <p:nvPr/>
          </p:nvSpPr>
          <p:spPr>
            <a:xfrm>
              <a:off x="3074875" y="3703550"/>
              <a:ext cx="96300" cy="34350"/>
            </a:xfrm>
            <a:custGeom>
              <a:avLst/>
              <a:gdLst/>
              <a:ahLst/>
              <a:cxnLst/>
              <a:rect l="l" t="t" r="r" b="b"/>
              <a:pathLst>
                <a:path w="3852" h="1374" extrusionOk="0">
                  <a:moveTo>
                    <a:pt x="1728" y="1"/>
                  </a:moveTo>
                  <a:cubicBezTo>
                    <a:pt x="1209" y="1"/>
                    <a:pt x="690" y="138"/>
                    <a:pt x="251" y="422"/>
                  </a:cubicBezTo>
                  <a:cubicBezTo>
                    <a:pt x="0" y="585"/>
                    <a:pt x="74" y="970"/>
                    <a:pt x="368" y="1028"/>
                  </a:cubicBezTo>
                  <a:cubicBezTo>
                    <a:pt x="390" y="1032"/>
                    <a:pt x="411" y="1034"/>
                    <a:pt x="433" y="1034"/>
                  </a:cubicBezTo>
                  <a:cubicBezTo>
                    <a:pt x="497" y="1034"/>
                    <a:pt x="559" y="1016"/>
                    <a:pt x="613" y="981"/>
                  </a:cubicBezTo>
                  <a:cubicBezTo>
                    <a:pt x="939" y="770"/>
                    <a:pt x="1331" y="668"/>
                    <a:pt x="1725" y="668"/>
                  </a:cubicBezTo>
                  <a:cubicBezTo>
                    <a:pt x="2290" y="668"/>
                    <a:pt x="2860" y="877"/>
                    <a:pt x="3249" y="1274"/>
                  </a:cubicBezTo>
                  <a:cubicBezTo>
                    <a:pt x="3314" y="1340"/>
                    <a:pt x="3400" y="1373"/>
                    <a:pt x="3486" y="1373"/>
                  </a:cubicBezTo>
                  <a:cubicBezTo>
                    <a:pt x="3570" y="1373"/>
                    <a:pt x="3654" y="1342"/>
                    <a:pt x="3719" y="1278"/>
                  </a:cubicBezTo>
                  <a:cubicBezTo>
                    <a:pt x="3851" y="1149"/>
                    <a:pt x="3852" y="939"/>
                    <a:pt x="3723" y="807"/>
                  </a:cubicBezTo>
                  <a:cubicBezTo>
                    <a:pt x="3204" y="278"/>
                    <a:pt x="2465" y="1"/>
                    <a:pt x="1728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4"/>
            <p:cNvSpPr/>
            <p:nvPr/>
          </p:nvSpPr>
          <p:spPr>
            <a:xfrm>
              <a:off x="3260825" y="3632050"/>
              <a:ext cx="53850" cy="49375"/>
            </a:xfrm>
            <a:custGeom>
              <a:avLst/>
              <a:gdLst/>
              <a:ahLst/>
              <a:cxnLst/>
              <a:rect l="l" t="t" r="r" b="b"/>
              <a:pathLst>
                <a:path w="2154" h="1975" extrusionOk="0">
                  <a:moveTo>
                    <a:pt x="1056" y="1"/>
                  </a:moveTo>
                  <a:cubicBezTo>
                    <a:pt x="757" y="1"/>
                    <a:pt x="468" y="137"/>
                    <a:pt x="279" y="380"/>
                  </a:cubicBezTo>
                  <a:cubicBezTo>
                    <a:pt x="33" y="695"/>
                    <a:pt x="1" y="1126"/>
                    <a:pt x="197" y="1474"/>
                  </a:cubicBezTo>
                  <a:cubicBezTo>
                    <a:pt x="374" y="1786"/>
                    <a:pt x="703" y="1975"/>
                    <a:pt x="1055" y="1975"/>
                  </a:cubicBezTo>
                  <a:cubicBezTo>
                    <a:pt x="1095" y="1975"/>
                    <a:pt x="1136" y="1972"/>
                    <a:pt x="1177" y="1967"/>
                  </a:cubicBezTo>
                  <a:cubicBezTo>
                    <a:pt x="1573" y="1919"/>
                    <a:pt x="1901" y="1637"/>
                    <a:pt x="2008" y="1252"/>
                  </a:cubicBezTo>
                  <a:cubicBezTo>
                    <a:pt x="2153" y="727"/>
                    <a:pt x="1846" y="183"/>
                    <a:pt x="1321" y="37"/>
                  </a:cubicBezTo>
                  <a:cubicBezTo>
                    <a:pt x="1233" y="13"/>
                    <a:pt x="1144" y="1"/>
                    <a:pt x="1056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4"/>
            <p:cNvSpPr/>
            <p:nvPr/>
          </p:nvSpPr>
          <p:spPr>
            <a:xfrm>
              <a:off x="2935875" y="3603325"/>
              <a:ext cx="53850" cy="49375"/>
            </a:xfrm>
            <a:custGeom>
              <a:avLst/>
              <a:gdLst/>
              <a:ahLst/>
              <a:cxnLst/>
              <a:rect l="l" t="t" r="r" b="b"/>
              <a:pathLst>
                <a:path w="2154" h="1975" extrusionOk="0">
                  <a:moveTo>
                    <a:pt x="1055" y="1"/>
                  </a:moveTo>
                  <a:cubicBezTo>
                    <a:pt x="757" y="1"/>
                    <a:pt x="469" y="137"/>
                    <a:pt x="278" y="379"/>
                  </a:cubicBezTo>
                  <a:cubicBezTo>
                    <a:pt x="32" y="695"/>
                    <a:pt x="0" y="1126"/>
                    <a:pt x="197" y="1474"/>
                  </a:cubicBezTo>
                  <a:cubicBezTo>
                    <a:pt x="373" y="1786"/>
                    <a:pt x="704" y="1975"/>
                    <a:pt x="1056" y="1975"/>
                  </a:cubicBezTo>
                  <a:cubicBezTo>
                    <a:pt x="1096" y="1975"/>
                    <a:pt x="1136" y="1972"/>
                    <a:pt x="1176" y="1967"/>
                  </a:cubicBezTo>
                  <a:cubicBezTo>
                    <a:pt x="1572" y="1919"/>
                    <a:pt x="1900" y="1637"/>
                    <a:pt x="2008" y="1252"/>
                  </a:cubicBezTo>
                  <a:cubicBezTo>
                    <a:pt x="2154" y="727"/>
                    <a:pt x="1846" y="182"/>
                    <a:pt x="1320" y="37"/>
                  </a:cubicBezTo>
                  <a:cubicBezTo>
                    <a:pt x="1232" y="13"/>
                    <a:pt x="1143" y="1"/>
                    <a:pt x="1055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4"/>
            <p:cNvSpPr/>
            <p:nvPr/>
          </p:nvSpPr>
          <p:spPr>
            <a:xfrm>
              <a:off x="2845400" y="3687500"/>
              <a:ext cx="104800" cy="95475"/>
            </a:xfrm>
            <a:custGeom>
              <a:avLst/>
              <a:gdLst/>
              <a:ahLst/>
              <a:cxnLst/>
              <a:rect l="l" t="t" r="r" b="b"/>
              <a:pathLst>
                <a:path w="4192" h="3819" extrusionOk="0">
                  <a:moveTo>
                    <a:pt x="2096" y="0"/>
                  </a:moveTo>
                  <a:cubicBezTo>
                    <a:pt x="1607" y="0"/>
                    <a:pt x="1119" y="187"/>
                    <a:pt x="746" y="559"/>
                  </a:cubicBezTo>
                  <a:cubicBezTo>
                    <a:pt x="0" y="1305"/>
                    <a:pt x="0" y="2513"/>
                    <a:pt x="746" y="3259"/>
                  </a:cubicBezTo>
                  <a:cubicBezTo>
                    <a:pt x="1119" y="3632"/>
                    <a:pt x="1607" y="3818"/>
                    <a:pt x="2096" y="3818"/>
                  </a:cubicBezTo>
                  <a:cubicBezTo>
                    <a:pt x="2584" y="3818"/>
                    <a:pt x="3073" y="3632"/>
                    <a:pt x="3445" y="3259"/>
                  </a:cubicBezTo>
                  <a:cubicBezTo>
                    <a:pt x="4191" y="2513"/>
                    <a:pt x="4191" y="1305"/>
                    <a:pt x="3445" y="559"/>
                  </a:cubicBezTo>
                  <a:cubicBezTo>
                    <a:pt x="3073" y="187"/>
                    <a:pt x="2584" y="0"/>
                    <a:pt x="2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4"/>
            <p:cNvSpPr/>
            <p:nvPr/>
          </p:nvSpPr>
          <p:spPr>
            <a:xfrm>
              <a:off x="3314975" y="3706325"/>
              <a:ext cx="105025" cy="95500"/>
            </a:xfrm>
            <a:custGeom>
              <a:avLst/>
              <a:gdLst/>
              <a:ahLst/>
              <a:cxnLst/>
              <a:rect l="l" t="t" r="r" b="b"/>
              <a:pathLst>
                <a:path w="4201" h="3820" extrusionOk="0">
                  <a:moveTo>
                    <a:pt x="2098" y="1"/>
                  </a:moveTo>
                  <a:cubicBezTo>
                    <a:pt x="1233" y="1"/>
                    <a:pt x="449" y="593"/>
                    <a:pt x="241" y="1472"/>
                  </a:cubicBezTo>
                  <a:cubicBezTo>
                    <a:pt x="0" y="2497"/>
                    <a:pt x="635" y="3526"/>
                    <a:pt x="1661" y="3768"/>
                  </a:cubicBezTo>
                  <a:cubicBezTo>
                    <a:pt x="1809" y="3803"/>
                    <a:pt x="1956" y="3819"/>
                    <a:pt x="2102" y="3819"/>
                  </a:cubicBezTo>
                  <a:cubicBezTo>
                    <a:pt x="2967" y="3819"/>
                    <a:pt x="3750" y="3227"/>
                    <a:pt x="3958" y="2349"/>
                  </a:cubicBezTo>
                  <a:cubicBezTo>
                    <a:pt x="4201" y="1323"/>
                    <a:pt x="3564" y="295"/>
                    <a:pt x="2539" y="52"/>
                  </a:cubicBezTo>
                  <a:cubicBezTo>
                    <a:pt x="2391" y="17"/>
                    <a:pt x="2243" y="1"/>
                    <a:pt x="2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1" name="Google Shape;441;p34"/>
          <p:cNvSpPr/>
          <p:nvPr/>
        </p:nvSpPr>
        <p:spPr>
          <a:xfrm>
            <a:off x="2940610" y="848522"/>
            <a:ext cx="6203390" cy="1568525"/>
          </a:xfrm>
          <a:custGeom>
            <a:avLst/>
            <a:gdLst/>
            <a:ahLst/>
            <a:cxnLst/>
            <a:rect l="l" t="t" r="r" b="b"/>
            <a:pathLst>
              <a:path w="217170" h="62741" extrusionOk="0">
                <a:moveTo>
                  <a:pt x="217170" y="62741"/>
                </a:moveTo>
                <a:cubicBezTo>
                  <a:pt x="185918" y="56788"/>
                  <a:pt x="138718" y="36739"/>
                  <a:pt x="141160" y="5019"/>
                </a:cubicBezTo>
                <a:cubicBezTo>
                  <a:pt x="141588" y="-542"/>
                  <a:pt x="154105" y="-1502"/>
                  <a:pt x="157734" y="2733"/>
                </a:cubicBezTo>
                <a:cubicBezTo>
                  <a:pt x="163566" y="9538"/>
                  <a:pt x="162328" y="22709"/>
                  <a:pt x="156591" y="29594"/>
                </a:cubicBezTo>
                <a:cubicBezTo>
                  <a:pt x="152809" y="34133"/>
                  <a:pt x="145838" y="34868"/>
                  <a:pt x="140017" y="35880"/>
                </a:cubicBezTo>
                <a:cubicBezTo>
                  <a:pt x="125940" y="38328"/>
                  <a:pt x="111339" y="38181"/>
                  <a:pt x="97155" y="36452"/>
                </a:cubicBezTo>
                <a:cubicBezTo>
                  <a:pt x="64994" y="32531"/>
                  <a:pt x="28984" y="24830"/>
                  <a:pt x="0" y="39309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442" name="Google Shape;442;p34"/>
          <p:cNvGrpSpPr/>
          <p:nvPr/>
        </p:nvGrpSpPr>
        <p:grpSpPr>
          <a:xfrm rot="6275339">
            <a:off x="5676660" y="1383001"/>
            <a:ext cx="361066" cy="288581"/>
            <a:chOff x="2880863" y="2702700"/>
            <a:chExt cx="160825" cy="128475"/>
          </a:xfrm>
        </p:grpSpPr>
        <p:sp>
          <p:nvSpPr>
            <p:cNvPr id="443" name="Google Shape;443;p34"/>
            <p:cNvSpPr/>
            <p:nvPr/>
          </p:nvSpPr>
          <p:spPr>
            <a:xfrm>
              <a:off x="2912688" y="2747900"/>
              <a:ext cx="85900" cy="83275"/>
            </a:xfrm>
            <a:custGeom>
              <a:avLst/>
              <a:gdLst/>
              <a:ahLst/>
              <a:cxnLst/>
              <a:rect l="l" t="t" r="r" b="b"/>
              <a:pathLst>
                <a:path w="3436" h="3331" extrusionOk="0">
                  <a:moveTo>
                    <a:pt x="1528" y="488"/>
                  </a:moveTo>
                  <a:cubicBezTo>
                    <a:pt x="1725" y="488"/>
                    <a:pt x="1928" y="576"/>
                    <a:pt x="2108" y="714"/>
                  </a:cubicBezTo>
                  <a:cubicBezTo>
                    <a:pt x="2005" y="669"/>
                    <a:pt x="1897" y="639"/>
                    <a:pt x="1786" y="624"/>
                  </a:cubicBezTo>
                  <a:cubicBezTo>
                    <a:pt x="1719" y="587"/>
                    <a:pt x="1647" y="567"/>
                    <a:pt x="1568" y="567"/>
                  </a:cubicBezTo>
                  <a:cubicBezTo>
                    <a:pt x="1441" y="567"/>
                    <a:pt x="1298" y="621"/>
                    <a:pt x="1140" y="750"/>
                  </a:cubicBezTo>
                  <a:cubicBezTo>
                    <a:pt x="1132" y="757"/>
                    <a:pt x="1125" y="764"/>
                    <a:pt x="1117" y="772"/>
                  </a:cubicBezTo>
                  <a:cubicBezTo>
                    <a:pt x="999" y="853"/>
                    <a:pt x="897" y="956"/>
                    <a:pt x="816" y="1077"/>
                  </a:cubicBezTo>
                  <a:cubicBezTo>
                    <a:pt x="830" y="1042"/>
                    <a:pt x="844" y="1009"/>
                    <a:pt x="860" y="977"/>
                  </a:cubicBezTo>
                  <a:cubicBezTo>
                    <a:pt x="1038" y="627"/>
                    <a:pt x="1279" y="488"/>
                    <a:pt x="1528" y="488"/>
                  </a:cubicBezTo>
                  <a:close/>
                  <a:moveTo>
                    <a:pt x="1696" y="1216"/>
                  </a:moveTo>
                  <a:lnTo>
                    <a:pt x="1696" y="1216"/>
                  </a:lnTo>
                  <a:cubicBezTo>
                    <a:pt x="1715" y="1218"/>
                    <a:pt x="1733" y="1223"/>
                    <a:pt x="1752" y="1228"/>
                  </a:cubicBezTo>
                  <a:cubicBezTo>
                    <a:pt x="1773" y="1235"/>
                    <a:pt x="1794" y="1245"/>
                    <a:pt x="1813" y="1258"/>
                  </a:cubicBezTo>
                  <a:cubicBezTo>
                    <a:pt x="1844" y="1347"/>
                    <a:pt x="1867" y="1439"/>
                    <a:pt x="1880" y="1533"/>
                  </a:cubicBezTo>
                  <a:cubicBezTo>
                    <a:pt x="1831" y="1420"/>
                    <a:pt x="1770" y="1314"/>
                    <a:pt x="1696" y="1216"/>
                  </a:cubicBezTo>
                  <a:close/>
                  <a:moveTo>
                    <a:pt x="1811" y="0"/>
                  </a:moveTo>
                  <a:cubicBezTo>
                    <a:pt x="1360" y="0"/>
                    <a:pt x="909" y="181"/>
                    <a:pt x="602" y="532"/>
                  </a:cubicBezTo>
                  <a:cubicBezTo>
                    <a:pt x="23" y="1190"/>
                    <a:pt x="1" y="2260"/>
                    <a:pt x="614" y="2904"/>
                  </a:cubicBezTo>
                  <a:cubicBezTo>
                    <a:pt x="889" y="3193"/>
                    <a:pt x="1258" y="3331"/>
                    <a:pt x="1630" y="3331"/>
                  </a:cubicBezTo>
                  <a:cubicBezTo>
                    <a:pt x="2068" y="3331"/>
                    <a:pt x="2510" y="3138"/>
                    <a:pt x="2803" y="2775"/>
                  </a:cubicBezTo>
                  <a:cubicBezTo>
                    <a:pt x="2902" y="2650"/>
                    <a:pt x="2975" y="2507"/>
                    <a:pt x="3019" y="2353"/>
                  </a:cubicBezTo>
                  <a:cubicBezTo>
                    <a:pt x="3427" y="1761"/>
                    <a:pt x="3435" y="914"/>
                    <a:pt x="2873" y="401"/>
                  </a:cubicBezTo>
                  <a:cubicBezTo>
                    <a:pt x="2578" y="132"/>
                    <a:pt x="2194" y="0"/>
                    <a:pt x="1811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4"/>
            <p:cNvSpPr/>
            <p:nvPr/>
          </p:nvSpPr>
          <p:spPr>
            <a:xfrm>
              <a:off x="2979638" y="2702700"/>
              <a:ext cx="42750" cy="44800"/>
            </a:xfrm>
            <a:custGeom>
              <a:avLst/>
              <a:gdLst/>
              <a:ahLst/>
              <a:cxnLst/>
              <a:rect l="l" t="t" r="r" b="b"/>
              <a:pathLst>
                <a:path w="1710" h="1792" extrusionOk="0">
                  <a:moveTo>
                    <a:pt x="590" y="448"/>
                  </a:moveTo>
                  <a:cubicBezTo>
                    <a:pt x="667" y="459"/>
                    <a:pt x="741" y="489"/>
                    <a:pt x="803" y="537"/>
                  </a:cubicBezTo>
                  <a:cubicBezTo>
                    <a:pt x="755" y="540"/>
                    <a:pt x="708" y="550"/>
                    <a:pt x="663" y="567"/>
                  </a:cubicBezTo>
                  <a:cubicBezTo>
                    <a:pt x="636" y="553"/>
                    <a:pt x="608" y="547"/>
                    <a:pt x="579" y="547"/>
                  </a:cubicBezTo>
                  <a:cubicBezTo>
                    <a:pt x="547" y="547"/>
                    <a:pt x="515" y="555"/>
                    <a:pt x="487" y="571"/>
                  </a:cubicBezTo>
                  <a:cubicBezTo>
                    <a:pt x="513" y="524"/>
                    <a:pt x="547" y="482"/>
                    <a:pt x="590" y="448"/>
                  </a:cubicBezTo>
                  <a:close/>
                  <a:moveTo>
                    <a:pt x="845" y="0"/>
                  </a:moveTo>
                  <a:cubicBezTo>
                    <a:pt x="773" y="0"/>
                    <a:pt x="700" y="9"/>
                    <a:pt x="627" y="26"/>
                  </a:cubicBezTo>
                  <a:cubicBezTo>
                    <a:pt x="199" y="129"/>
                    <a:pt x="1" y="553"/>
                    <a:pt x="54" y="966"/>
                  </a:cubicBezTo>
                  <a:cubicBezTo>
                    <a:pt x="72" y="1103"/>
                    <a:pt x="118" y="1234"/>
                    <a:pt x="190" y="1353"/>
                  </a:cubicBezTo>
                  <a:cubicBezTo>
                    <a:pt x="256" y="1645"/>
                    <a:pt x="540" y="1792"/>
                    <a:pt x="823" y="1792"/>
                  </a:cubicBezTo>
                  <a:cubicBezTo>
                    <a:pt x="973" y="1792"/>
                    <a:pt x="1123" y="1751"/>
                    <a:pt x="1240" y="1668"/>
                  </a:cubicBezTo>
                  <a:cubicBezTo>
                    <a:pt x="1563" y="1440"/>
                    <a:pt x="1710" y="977"/>
                    <a:pt x="1621" y="597"/>
                  </a:cubicBezTo>
                  <a:cubicBezTo>
                    <a:pt x="1534" y="219"/>
                    <a:pt x="1207" y="0"/>
                    <a:pt x="845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4"/>
            <p:cNvSpPr/>
            <p:nvPr/>
          </p:nvSpPr>
          <p:spPr>
            <a:xfrm>
              <a:off x="2933288" y="2703700"/>
              <a:ext cx="34125" cy="36250"/>
            </a:xfrm>
            <a:custGeom>
              <a:avLst/>
              <a:gdLst/>
              <a:ahLst/>
              <a:cxnLst/>
              <a:rect l="l" t="t" r="r" b="b"/>
              <a:pathLst>
                <a:path w="1365" h="1450" extrusionOk="0">
                  <a:moveTo>
                    <a:pt x="667" y="0"/>
                  </a:moveTo>
                  <a:cubicBezTo>
                    <a:pt x="527" y="0"/>
                    <a:pt x="386" y="51"/>
                    <a:pt x="288" y="145"/>
                  </a:cubicBezTo>
                  <a:cubicBezTo>
                    <a:pt x="273" y="159"/>
                    <a:pt x="272" y="183"/>
                    <a:pt x="287" y="198"/>
                  </a:cubicBezTo>
                  <a:cubicBezTo>
                    <a:pt x="215" y="261"/>
                    <a:pt x="157" y="340"/>
                    <a:pt x="119" y="428"/>
                  </a:cubicBezTo>
                  <a:cubicBezTo>
                    <a:pt x="1" y="707"/>
                    <a:pt x="102" y="1107"/>
                    <a:pt x="311" y="1324"/>
                  </a:cubicBezTo>
                  <a:cubicBezTo>
                    <a:pt x="393" y="1409"/>
                    <a:pt x="492" y="1449"/>
                    <a:pt x="592" y="1449"/>
                  </a:cubicBezTo>
                  <a:cubicBezTo>
                    <a:pt x="696" y="1449"/>
                    <a:pt x="801" y="1406"/>
                    <a:pt x="888" y="1324"/>
                  </a:cubicBezTo>
                  <a:cubicBezTo>
                    <a:pt x="973" y="1242"/>
                    <a:pt x="1039" y="1142"/>
                    <a:pt x="1082" y="1032"/>
                  </a:cubicBezTo>
                  <a:cubicBezTo>
                    <a:pt x="1358" y="713"/>
                    <a:pt x="1364" y="67"/>
                    <a:pt x="829" y="9"/>
                  </a:cubicBezTo>
                  <a:cubicBezTo>
                    <a:pt x="815" y="8"/>
                    <a:pt x="802" y="7"/>
                    <a:pt x="788" y="7"/>
                  </a:cubicBezTo>
                  <a:cubicBezTo>
                    <a:pt x="779" y="7"/>
                    <a:pt x="769" y="7"/>
                    <a:pt x="759" y="8"/>
                  </a:cubicBezTo>
                  <a:cubicBezTo>
                    <a:pt x="729" y="3"/>
                    <a:pt x="698" y="0"/>
                    <a:pt x="667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4"/>
            <p:cNvSpPr/>
            <p:nvPr/>
          </p:nvSpPr>
          <p:spPr>
            <a:xfrm>
              <a:off x="2880863" y="2722550"/>
              <a:ext cx="46550" cy="44150"/>
            </a:xfrm>
            <a:custGeom>
              <a:avLst/>
              <a:gdLst/>
              <a:ahLst/>
              <a:cxnLst/>
              <a:rect l="l" t="t" r="r" b="b"/>
              <a:pathLst>
                <a:path w="1862" h="1766" extrusionOk="0">
                  <a:moveTo>
                    <a:pt x="872" y="609"/>
                  </a:moveTo>
                  <a:cubicBezTo>
                    <a:pt x="946" y="619"/>
                    <a:pt x="1017" y="652"/>
                    <a:pt x="1055" y="714"/>
                  </a:cubicBezTo>
                  <a:cubicBezTo>
                    <a:pt x="1081" y="756"/>
                    <a:pt x="1089" y="822"/>
                    <a:pt x="1079" y="886"/>
                  </a:cubicBezTo>
                  <a:lnTo>
                    <a:pt x="1079" y="885"/>
                  </a:lnTo>
                  <a:cubicBezTo>
                    <a:pt x="1047" y="874"/>
                    <a:pt x="1016" y="857"/>
                    <a:pt x="989" y="836"/>
                  </a:cubicBezTo>
                  <a:cubicBezTo>
                    <a:pt x="987" y="811"/>
                    <a:pt x="981" y="785"/>
                    <a:pt x="970" y="762"/>
                  </a:cubicBezTo>
                  <a:cubicBezTo>
                    <a:pt x="963" y="734"/>
                    <a:pt x="953" y="708"/>
                    <a:pt x="941" y="682"/>
                  </a:cubicBezTo>
                  <a:cubicBezTo>
                    <a:pt x="925" y="652"/>
                    <a:pt x="901" y="626"/>
                    <a:pt x="872" y="609"/>
                  </a:cubicBezTo>
                  <a:close/>
                  <a:moveTo>
                    <a:pt x="1089" y="1"/>
                  </a:moveTo>
                  <a:cubicBezTo>
                    <a:pt x="806" y="1"/>
                    <a:pt x="556" y="156"/>
                    <a:pt x="372" y="369"/>
                  </a:cubicBezTo>
                  <a:cubicBezTo>
                    <a:pt x="95" y="591"/>
                    <a:pt x="0" y="971"/>
                    <a:pt x="188" y="1286"/>
                  </a:cubicBezTo>
                  <a:cubicBezTo>
                    <a:pt x="358" y="1572"/>
                    <a:pt x="708" y="1766"/>
                    <a:pt x="1041" y="1766"/>
                  </a:cubicBezTo>
                  <a:cubicBezTo>
                    <a:pt x="1048" y="1766"/>
                    <a:pt x="1054" y="1766"/>
                    <a:pt x="1060" y="1766"/>
                  </a:cubicBezTo>
                  <a:cubicBezTo>
                    <a:pt x="1485" y="1757"/>
                    <a:pt x="1750" y="1428"/>
                    <a:pt x="1804" y="1028"/>
                  </a:cubicBezTo>
                  <a:cubicBezTo>
                    <a:pt x="1862" y="604"/>
                    <a:pt x="1703" y="98"/>
                    <a:pt x="1231" y="13"/>
                  </a:cubicBezTo>
                  <a:cubicBezTo>
                    <a:pt x="1183" y="5"/>
                    <a:pt x="1135" y="1"/>
                    <a:pt x="1089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4"/>
            <p:cNvSpPr/>
            <p:nvPr/>
          </p:nvSpPr>
          <p:spPr>
            <a:xfrm>
              <a:off x="3007538" y="2762850"/>
              <a:ext cx="34150" cy="31175"/>
            </a:xfrm>
            <a:custGeom>
              <a:avLst/>
              <a:gdLst/>
              <a:ahLst/>
              <a:cxnLst/>
              <a:rect l="l" t="t" r="r" b="b"/>
              <a:pathLst>
                <a:path w="1366" h="1247" extrusionOk="0">
                  <a:moveTo>
                    <a:pt x="795" y="0"/>
                  </a:moveTo>
                  <a:cubicBezTo>
                    <a:pt x="782" y="0"/>
                    <a:pt x="769" y="1"/>
                    <a:pt x="757" y="1"/>
                  </a:cubicBezTo>
                  <a:cubicBezTo>
                    <a:pt x="671" y="7"/>
                    <a:pt x="587" y="23"/>
                    <a:pt x="505" y="47"/>
                  </a:cubicBezTo>
                  <a:cubicBezTo>
                    <a:pt x="390" y="80"/>
                    <a:pt x="305" y="152"/>
                    <a:pt x="197" y="192"/>
                  </a:cubicBezTo>
                  <a:cubicBezTo>
                    <a:pt x="174" y="197"/>
                    <a:pt x="180" y="229"/>
                    <a:pt x="201" y="229"/>
                  </a:cubicBezTo>
                  <a:cubicBezTo>
                    <a:pt x="202" y="229"/>
                    <a:pt x="204" y="229"/>
                    <a:pt x="206" y="229"/>
                  </a:cubicBezTo>
                  <a:cubicBezTo>
                    <a:pt x="224" y="227"/>
                    <a:pt x="243" y="225"/>
                    <a:pt x="261" y="225"/>
                  </a:cubicBezTo>
                  <a:cubicBezTo>
                    <a:pt x="271" y="225"/>
                    <a:pt x="281" y="226"/>
                    <a:pt x="291" y="227"/>
                  </a:cubicBezTo>
                  <a:cubicBezTo>
                    <a:pt x="201" y="305"/>
                    <a:pt x="131" y="405"/>
                    <a:pt x="89" y="517"/>
                  </a:cubicBezTo>
                  <a:cubicBezTo>
                    <a:pt x="1" y="762"/>
                    <a:pt x="113" y="1037"/>
                    <a:pt x="331" y="1173"/>
                  </a:cubicBezTo>
                  <a:cubicBezTo>
                    <a:pt x="413" y="1224"/>
                    <a:pt x="498" y="1246"/>
                    <a:pt x="583" y="1246"/>
                  </a:cubicBezTo>
                  <a:cubicBezTo>
                    <a:pt x="908" y="1246"/>
                    <a:pt x="1228" y="920"/>
                    <a:pt x="1310" y="622"/>
                  </a:cubicBezTo>
                  <a:cubicBezTo>
                    <a:pt x="1365" y="419"/>
                    <a:pt x="1317" y="191"/>
                    <a:pt x="1125" y="80"/>
                  </a:cubicBezTo>
                  <a:cubicBezTo>
                    <a:pt x="1029" y="23"/>
                    <a:pt x="908" y="0"/>
                    <a:pt x="795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34"/>
          <p:cNvGrpSpPr/>
          <p:nvPr/>
        </p:nvGrpSpPr>
        <p:grpSpPr>
          <a:xfrm rot="-675623">
            <a:off x="7855331" y="1462696"/>
            <a:ext cx="361071" cy="288575"/>
            <a:chOff x="2880863" y="2702700"/>
            <a:chExt cx="160825" cy="128475"/>
          </a:xfrm>
        </p:grpSpPr>
        <p:sp>
          <p:nvSpPr>
            <p:cNvPr id="449" name="Google Shape;449;p34"/>
            <p:cNvSpPr/>
            <p:nvPr/>
          </p:nvSpPr>
          <p:spPr>
            <a:xfrm>
              <a:off x="2912688" y="2747900"/>
              <a:ext cx="85900" cy="83275"/>
            </a:xfrm>
            <a:custGeom>
              <a:avLst/>
              <a:gdLst/>
              <a:ahLst/>
              <a:cxnLst/>
              <a:rect l="l" t="t" r="r" b="b"/>
              <a:pathLst>
                <a:path w="3436" h="3331" extrusionOk="0">
                  <a:moveTo>
                    <a:pt x="1528" y="488"/>
                  </a:moveTo>
                  <a:cubicBezTo>
                    <a:pt x="1725" y="488"/>
                    <a:pt x="1928" y="576"/>
                    <a:pt x="2108" y="714"/>
                  </a:cubicBezTo>
                  <a:cubicBezTo>
                    <a:pt x="2005" y="669"/>
                    <a:pt x="1897" y="639"/>
                    <a:pt x="1786" y="624"/>
                  </a:cubicBezTo>
                  <a:cubicBezTo>
                    <a:pt x="1719" y="587"/>
                    <a:pt x="1647" y="567"/>
                    <a:pt x="1568" y="567"/>
                  </a:cubicBezTo>
                  <a:cubicBezTo>
                    <a:pt x="1441" y="567"/>
                    <a:pt x="1298" y="621"/>
                    <a:pt x="1140" y="750"/>
                  </a:cubicBezTo>
                  <a:cubicBezTo>
                    <a:pt x="1132" y="757"/>
                    <a:pt x="1125" y="764"/>
                    <a:pt x="1117" y="772"/>
                  </a:cubicBezTo>
                  <a:cubicBezTo>
                    <a:pt x="999" y="853"/>
                    <a:pt x="897" y="956"/>
                    <a:pt x="816" y="1077"/>
                  </a:cubicBezTo>
                  <a:cubicBezTo>
                    <a:pt x="830" y="1042"/>
                    <a:pt x="844" y="1009"/>
                    <a:pt x="860" y="977"/>
                  </a:cubicBezTo>
                  <a:cubicBezTo>
                    <a:pt x="1038" y="627"/>
                    <a:pt x="1279" y="488"/>
                    <a:pt x="1528" y="488"/>
                  </a:cubicBezTo>
                  <a:close/>
                  <a:moveTo>
                    <a:pt x="1696" y="1216"/>
                  </a:moveTo>
                  <a:lnTo>
                    <a:pt x="1696" y="1216"/>
                  </a:lnTo>
                  <a:cubicBezTo>
                    <a:pt x="1715" y="1218"/>
                    <a:pt x="1733" y="1223"/>
                    <a:pt x="1752" y="1228"/>
                  </a:cubicBezTo>
                  <a:cubicBezTo>
                    <a:pt x="1773" y="1235"/>
                    <a:pt x="1794" y="1245"/>
                    <a:pt x="1813" y="1258"/>
                  </a:cubicBezTo>
                  <a:cubicBezTo>
                    <a:pt x="1844" y="1347"/>
                    <a:pt x="1867" y="1439"/>
                    <a:pt x="1880" y="1533"/>
                  </a:cubicBezTo>
                  <a:cubicBezTo>
                    <a:pt x="1831" y="1420"/>
                    <a:pt x="1770" y="1314"/>
                    <a:pt x="1696" y="1216"/>
                  </a:cubicBezTo>
                  <a:close/>
                  <a:moveTo>
                    <a:pt x="1811" y="0"/>
                  </a:moveTo>
                  <a:cubicBezTo>
                    <a:pt x="1360" y="0"/>
                    <a:pt x="909" y="181"/>
                    <a:pt x="602" y="532"/>
                  </a:cubicBezTo>
                  <a:cubicBezTo>
                    <a:pt x="23" y="1190"/>
                    <a:pt x="1" y="2260"/>
                    <a:pt x="614" y="2904"/>
                  </a:cubicBezTo>
                  <a:cubicBezTo>
                    <a:pt x="889" y="3193"/>
                    <a:pt x="1258" y="3331"/>
                    <a:pt x="1630" y="3331"/>
                  </a:cubicBezTo>
                  <a:cubicBezTo>
                    <a:pt x="2068" y="3331"/>
                    <a:pt x="2510" y="3138"/>
                    <a:pt x="2803" y="2775"/>
                  </a:cubicBezTo>
                  <a:cubicBezTo>
                    <a:pt x="2902" y="2650"/>
                    <a:pt x="2975" y="2507"/>
                    <a:pt x="3019" y="2353"/>
                  </a:cubicBezTo>
                  <a:cubicBezTo>
                    <a:pt x="3427" y="1761"/>
                    <a:pt x="3435" y="914"/>
                    <a:pt x="2873" y="401"/>
                  </a:cubicBezTo>
                  <a:cubicBezTo>
                    <a:pt x="2578" y="132"/>
                    <a:pt x="2194" y="0"/>
                    <a:pt x="1811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4"/>
            <p:cNvSpPr/>
            <p:nvPr/>
          </p:nvSpPr>
          <p:spPr>
            <a:xfrm>
              <a:off x="2979638" y="2702700"/>
              <a:ext cx="42750" cy="44800"/>
            </a:xfrm>
            <a:custGeom>
              <a:avLst/>
              <a:gdLst/>
              <a:ahLst/>
              <a:cxnLst/>
              <a:rect l="l" t="t" r="r" b="b"/>
              <a:pathLst>
                <a:path w="1710" h="1792" extrusionOk="0">
                  <a:moveTo>
                    <a:pt x="590" y="448"/>
                  </a:moveTo>
                  <a:cubicBezTo>
                    <a:pt x="667" y="459"/>
                    <a:pt x="741" y="489"/>
                    <a:pt x="803" y="537"/>
                  </a:cubicBezTo>
                  <a:cubicBezTo>
                    <a:pt x="755" y="540"/>
                    <a:pt x="708" y="550"/>
                    <a:pt x="663" y="567"/>
                  </a:cubicBezTo>
                  <a:cubicBezTo>
                    <a:pt x="636" y="553"/>
                    <a:pt x="608" y="547"/>
                    <a:pt x="579" y="547"/>
                  </a:cubicBezTo>
                  <a:cubicBezTo>
                    <a:pt x="547" y="547"/>
                    <a:pt x="515" y="555"/>
                    <a:pt x="487" y="571"/>
                  </a:cubicBezTo>
                  <a:cubicBezTo>
                    <a:pt x="513" y="524"/>
                    <a:pt x="547" y="482"/>
                    <a:pt x="590" y="448"/>
                  </a:cubicBezTo>
                  <a:close/>
                  <a:moveTo>
                    <a:pt x="845" y="0"/>
                  </a:moveTo>
                  <a:cubicBezTo>
                    <a:pt x="773" y="0"/>
                    <a:pt x="700" y="9"/>
                    <a:pt x="627" y="26"/>
                  </a:cubicBezTo>
                  <a:cubicBezTo>
                    <a:pt x="199" y="129"/>
                    <a:pt x="1" y="553"/>
                    <a:pt x="54" y="966"/>
                  </a:cubicBezTo>
                  <a:cubicBezTo>
                    <a:pt x="72" y="1103"/>
                    <a:pt x="118" y="1234"/>
                    <a:pt x="190" y="1353"/>
                  </a:cubicBezTo>
                  <a:cubicBezTo>
                    <a:pt x="256" y="1645"/>
                    <a:pt x="540" y="1792"/>
                    <a:pt x="823" y="1792"/>
                  </a:cubicBezTo>
                  <a:cubicBezTo>
                    <a:pt x="973" y="1792"/>
                    <a:pt x="1123" y="1751"/>
                    <a:pt x="1240" y="1668"/>
                  </a:cubicBezTo>
                  <a:cubicBezTo>
                    <a:pt x="1563" y="1440"/>
                    <a:pt x="1710" y="977"/>
                    <a:pt x="1621" y="597"/>
                  </a:cubicBezTo>
                  <a:cubicBezTo>
                    <a:pt x="1534" y="219"/>
                    <a:pt x="1207" y="0"/>
                    <a:pt x="845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4"/>
            <p:cNvSpPr/>
            <p:nvPr/>
          </p:nvSpPr>
          <p:spPr>
            <a:xfrm>
              <a:off x="2933288" y="2703700"/>
              <a:ext cx="34125" cy="36250"/>
            </a:xfrm>
            <a:custGeom>
              <a:avLst/>
              <a:gdLst/>
              <a:ahLst/>
              <a:cxnLst/>
              <a:rect l="l" t="t" r="r" b="b"/>
              <a:pathLst>
                <a:path w="1365" h="1450" extrusionOk="0">
                  <a:moveTo>
                    <a:pt x="667" y="0"/>
                  </a:moveTo>
                  <a:cubicBezTo>
                    <a:pt x="527" y="0"/>
                    <a:pt x="386" y="51"/>
                    <a:pt x="288" y="145"/>
                  </a:cubicBezTo>
                  <a:cubicBezTo>
                    <a:pt x="273" y="159"/>
                    <a:pt x="272" y="183"/>
                    <a:pt x="287" y="198"/>
                  </a:cubicBezTo>
                  <a:cubicBezTo>
                    <a:pt x="215" y="261"/>
                    <a:pt x="157" y="340"/>
                    <a:pt x="119" y="428"/>
                  </a:cubicBezTo>
                  <a:cubicBezTo>
                    <a:pt x="1" y="707"/>
                    <a:pt x="102" y="1107"/>
                    <a:pt x="311" y="1324"/>
                  </a:cubicBezTo>
                  <a:cubicBezTo>
                    <a:pt x="393" y="1409"/>
                    <a:pt x="492" y="1449"/>
                    <a:pt x="592" y="1449"/>
                  </a:cubicBezTo>
                  <a:cubicBezTo>
                    <a:pt x="696" y="1449"/>
                    <a:pt x="801" y="1406"/>
                    <a:pt x="888" y="1324"/>
                  </a:cubicBezTo>
                  <a:cubicBezTo>
                    <a:pt x="973" y="1242"/>
                    <a:pt x="1039" y="1142"/>
                    <a:pt x="1082" y="1032"/>
                  </a:cubicBezTo>
                  <a:cubicBezTo>
                    <a:pt x="1358" y="713"/>
                    <a:pt x="1364" y="67"/>
                    <a:pt x="829" y="9"/>
                  </a:cubicBezTo>
                  <a:cubicBezTo>
                    <a:pt x="815" y="8"/>
                    <a:pt x="802" y="7"/>
                    <a:pt x="788" y="7"/>
                  </a:cubicBezTo>
                  <a:cubicBezTo>
                    <a:pt x="779" y="7"/>
                    <a:pt x="769" y="7"/>
                    <a:pt x="759" y="8"/>
                  </a:cubicBezTo>
                  <a:cubicBezTo>
                    <a:pt x="729" y="3"/>
                    <a:pt x="698" y="0"/>
                    <a:pt x="667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4"/>
            <p:cNvSpPr/>
            <p:nvPr/>
          </p:nvSpPr>
          <p:spPr>
            <a:xfrm>
              <a:off x="2880863" y="2722550"/>
              <a:ext cx="46550" cy="44150"/>
            </a:xfrm>
            <a:custGeom>
              <a:avLst/>
              <a:gdLst/>
              <a:ahLst/>
              <a:cxnLst/>
              <a:rect l="l" t="t" r="r" b="b"/>
              <a:pathLst>
                <a:path w="1862" h="1766" extrusionOk="0">
                  <a:moveTo>
                    <a:pt x="872" y="609"/>
                  </a:moveTo>
                  <a:cubicBezTo>
                    <a:pt x="946" y="619"/>
                    <a:pt x="1017" y="652"/>
                    <a:pt x="1055" y="714"/>
                  </a:cubicBezTo>
                  <a:cubicBezTo>
                    <a:pt x="1081" y="756"/>
                    <a:pt x="1089" y="822"/>
                    <a:pt x="1079" y="886"/>
                  </a:cubicBezTo>
                  <a:lnTo>
                    <a:pt x="1079" y="885"/>
                  </a:lnTo>
                  <a:cubicBezTo>
                    <a:pt x="1047" y="874"/>
                    <a:pt x="1016" y="857"/>
                    <a:pt x="989" y="836"/>
                  </a:cubicBezTo>
                  <a:cubicBezTo>
                    <a:pt x="987" y="811"/>
                    <a:pt x="981" y="785"/>
                    <a:pt x="970" y="762"/>
                  </a:cubicBezTo>
                  <a:cubicBezTo>
                    <a:pt x="963" y="734"/>
                    <a:pt x="953" y="708"/>
                    <a:pt x="941" y="682"/>
                  </a:cubicBezTo>
                  <a:cubicBezTo>
                    <a:pt x="925" y="652"/>
                    <a:pt x="901" y="626"/>
                    <a:pt x="872" y="609"/>
                  </a:cubicBezTo>
                  <a:close/>
                  <a:moveTo>
                    <a:pt x="1089" y="1"/>
                  </a:moveTo>
                  <a:cubicBezTo>
                    <a:pt x="806" y="1"/>
                    <a:pt x="556" y="156"/>
                    <a:pt x="372" y="369"/>
                  </a:cubicBezTo>
                  <a:cubicBezTo>
                    <a:pt x="95" y="591"/>
                    <a:pt x="0" y="971"/>
                    <a:pt x="188" y="1286"/>
                  </a:cubicBezTo>
                  <a:cubicBezTo>
                    <a:pt x="358" y="1572"/>
                    <a:pt x="708" y="1766"/>
                    <a:pt x="1041" y="1766"/>
                  </a:cubicBezTo>
                  <a:cubicBezTo>
                    <a:pt x="1048" y="1766"/>
                    <a:pt x="1054" y="1766"/>
                    <a:pt x="1060" y="1766"/>
                  </a:cubicBezTo>
                  <a:cubicBezTo>
                    <a:pt x="1485" y="1757"/>
                    <a:pt x="1750" y="1428"/>
                    <a:pt x="1804" y="1028"/>
                  </a:cubicBezTo>
                  <a:cubicBezTo>
                    <a:pt x="1862" y="604"/>
                    <a:pt x="1703" y="98"/>
                    <a:pt x="1231" y="13"/>
                  </a:cubicBezTo>
                  <a:cubicBezTo>
                    <a:pt x="1183" y="5"/>
                    <a:pt x="1135" y="1"/>
                    <a:pt x="1089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4"/>
            <p:cNvSpPr/>
            <p:nvPr/>
          </p:nvSpPr>
          <p:spPr>
            <a:xfrm>
              <a:off x="3007538" y="2762850"/>
              <a:ext cx="34150" cy="31175"/>
            </a:xfrm>
            <a:custGeom>
              <a:avLst/>
              <a:gdLst/>
              <a:ahLst/>
              <a:cxnLst/>
              <a:rect l="l" t="t" r="r" b="b"/>
              <a:pathLst>
                <a:path w="1366" h="1247" extrusionOk="0">
                  <a:moveTo>
                    <a:pt x="795" y="0"/>
                  </a:moveTo>
                  <a:cubicBezTo>
                    <a:pt x="782" y="0"/>
                    <a:pt x="769" y="1"/>
                    <a:pt x="757" y="1"/>
                  </a:cubicBezTo>
                  <a:cubicBezTo>
                    <a:pt x="671" y="7"/>
                    <a:pt x="587" y="23"/>
                    <a:pt x="505" y="47"/>
                  </a:cubicBezTo>
                  <a:cubicBezTo>
                    <a:pt x="390" y="80"/>
                    <a:pt x="305" y="152"/>
                    <a:pt x="197" y="192"/>
                  </a:cubicBezTo>
                  <a:cubicBezTo>
                    <a:pt x="174" y="197"/>
                    <a:pt x="180" y="229"/>
                    <a:pt x="201" y="229"/>
                  </a:cubicBezTo>
                  <a:cubicBezTo>
                    <a:pt x="202" y="229"/>
                    <a:pt x="204" y="229"/>
                    <a:pt x="206" y="229"/>
                  </a:cubicBezTo>
                  <a:cubicBezTo>
                    <a:pt x="224" y="227"/>
                    <a:pt x="243" y="225"/>
                    <a:pt x="261" y="225"/>
                  </a:cubicBezTo>
                  <a:cubicBezTo>
                    <a:pt x="271" y="225"/>
                    <a:pt x="281" y="226"/>
                    <a:pt x="291" y="227"/>
                  </a:cubicBezTo>
                  <a:cubicBezTo>
                    <a:pt x="201" y="305"/>
                    <a:pt x="131" y="405"/>
                    <a:pt x="89" y="517"/>
                  </a:cubicBezTo>
                  <a:cubicBezTo>
                    <a:pt x="1" y="762"/>
                    <a:pt x="113" y="1037"/>
                    <a:pt x="331" y="1173"/>
                  </a:cubicBezTo>
                  <a:cubicBezTo>
                    <a:pt x="413" y="1224"/>
                    <a:pt x="498" y="1246"/>
                    <a:pt x="583" y="1246"/>
                  </a:cubicBezTo>
                  <a:cubicBezTo>
                    <a:pt x="908" y="1246"/>
                    <a:pt x="1228" y="920"/>
                    <a:pt x="1310" y="622"/>
                  </a:cubicBezTo>
                  <a:cubicBezTo>
                    <a:pt x="1365" y="419"/>
                    <a:pt x="1317" y="191"/>
                    <a:pt x="1125" y="80"/>
                  </a:cubicBezTo>
                  <a:cubicBezTo>
                    <a:pt x="1029" y="23"/>
                    <a:pt x="908" y="0"/>
                    <a:pt x="795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34"/>
          <p:cNvSpPr/>
          <p:nvPr/>
        </p:nvSpPr>
        <p:spPr>
          <a:xfrm rot="-748289">
            <a:off x="-357394" y="-715996"/>
            <a:ext cx="2048504" cy="1403440"/>
          </a:xfrm>
          <a:custGeom>
            <a:avLst/>
            <a:gdLst/>
            <a:ahLst/>
            <a:cxnLst/>
            <a:rect l="l" t="t" r="r" b="b"/>
            <a:pathLst>
              <a:path w="17952" h="12299" extrusionOk="0">
                <a:moveTo>
                  <a:pt x="12313" y="1"/>
                </a:moveTo>
                <a:cubicBezTo>
                  <a:pt x="11906" y="1"/>
                  <a:pt x="11494" y="125"/>
                  <a:pt x="11151" y="346"/>
                </a:cubicBezTo>
                <a:cubicBezTo>
                  <a:pt x="10556" y="731"/>
                  <a:pt x="10160" y="1374"/>
                  <a:pt x="9964" y="2054"/>
                </a:cubicBezTo>
                <a:cubicBezTo>
                  <a:pt x="9819" y="1230"/>
                  <a:pt x="8971" y="684"/>
                  <a:pt x="8138" y="684"/>
                </a:cubicBezTo>
                <a:cubicBezTo>
                  <a:pt x="7896" y="684"/>
                  <a:pt x="7656" y="730"/>
                  <a:pt x="7434" y="828"/>
                </a:cubicBezTo>
                <a:cubicBezTo>
                  <a:pt x="6996" y="1027"/>
                  <a:pt x="6656" y="1364"/>
                  <a:pt x="6473" y="1802"/>
                </a:cubicBezTo>
                <a:cubicBezTo>
                  <a:pt x="6364" y="2064"/>
                  <a:pt x="6022" y="2849"/>
                  <a:pt x="6145" y="3108"/>
                </a:cubicBezTo>
                <a:lnTo>
                  <a:pt x="6145" y="3108"/>
                </a:lnTo>
                <a:cubicBezTo>
                  <a:pt x="5768" y="2325"/>
                  <a:pt x="4879" y="1875"/>
                  <a:pt x="4010" y="1847"/>
                </a:cubicBezTo>
                <a:cubicBezTo>
                  <a:pt x="3972" y="1846"/>
                  <a:pt x="3933" y="1846"/>
                  <a:pt x="3894" y="1846"/>
                </a:cubicBezTo>
                <a:cubicBezTo>
                  <a:pt x="2325" y="1846"/>
                  <a:pt x="483" y="2831"/>
                  <a:pt x="519" y="4572"/>
                </a:cubicBezTo>
                <a:cubicBezTo>
                  <a:pt x="539" y="5541"/>
                  <a:pt x="1113" y="6448"/>
                  <a:pt x="1908" y="7002"/>
                </a:cubicBezTo>
                <a:cubicBezTo>
                  <a:pt x="843" y="7079"/>
                  <a:pt x="1" y="8176"/>
                  <a:pt x="101" y="9239"/>
                </a:cubicBezTo>
                <a:cubicBezTo>
                  <a:pt x="202" y="10302"/>
                  <a:pt x="1139" y="11193"/>
                  <a:pt x="2197" y="11345"/>
                </a:cubicBezTo>
                <a:cubicBezTo>
                  <a:pt x="2318" y="11363"/>
                  <a:pt x="2441" y="11371"/>
                  <a:pt x="2562" y="11371"/>
                </a:cubicBezTo>
                <a:cubicBezTo>
                  <a:pt x="3500" y="11371"/>
                  <a:pt x="4424" y="10868"/>
                  <a:pt x="4988" y="10109"/>
                </a:cubicBezTo>
                <a:cubicBezTo>
                  <a:pt x="5322" y="11371"/>
                  <a:pt x="6677" y="12122"/>
                  <a:pt x="7976" y="12267"/>
                </a:cubicBezTo>
                <a:cubicBezTo>
                  <a:pt x="8164" y="12288"/>
                  <a:pt x="8354" y="12298"/>
                  <a:pt x="8544" y="12298"/>
                </a:cubicBezTo>
                <a:cubicBezTo>
                  <a:pt x="9486" y="12298"/>
                  <a:pt x="10433" y="12035"/>
                  <a:pt x="11161" y="11446"/>
                </a:cubicBezTo>
                <a:cubicBezTo>
                  <a:pt x="12036" y="10739"/>
                  <a:pt x="12528" y="9521"/>
                  <a:pt x="12215" y="8439"/>
                </a:cubicBezTo>
                <a:lnTo>
                  <a:pt x="12215" y="8439"/>
                </a:lnTo>
                <a:cubicBezTo>
                  <a:pt x="12788" y="9199"/>
                  <a:pt x="13744" y="9624"/>
                  <a:pt x="14692" y="9624"/>
                </a:cubicBezTo>
                <a:cubicBezTo>
                  <a:pt x="15147" y="9624"/>
                  <a:pt x="15601" y="9526"/>
                  <a:pt x="16010" y="9319"/>
                </a:cubicBezTo>
                <a:cubicBezTo>
                  <a:pt x="17266" y="8683"/>
                  <a:pt x="17951" y="7092"/>
                  <a:pt x="17548" y="5742"/>
                </a:cubicBezTo>
                <a:cubicBezTo>
                  <a:pt x="17174" y="4488"/>
                  <a:pt x="15904" y="3575"/>
                  <a:pt x="14605" y="3575"/>
                </a:cubicBezTo>
                <a:cubicBezTo>
                  <a:pt x="14504" y="3575"/>
                  <a:pt x="14402" y="3580"/>
                  <a:pt x="14301" y="3592"/>
                </a:cubicBezTo>
                <a:cubicBezTo>
                  <a:pt x="14356" y="2338"/>
                  <a:pt x="14272" y="817"/>
                  <a:pt x="13172" y="213"/>
                </a:cubicBezTo>
                <a:cubicBezTo>
                  <a:pt x="12908" y="68"/>
                  <a:pt x="12612" y="1"/>
                  <a:pt x="12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3"/>
          <p:cNvSpPr txBox="1">
            <a:spLocks noGrp="1"/>
          </p:cNvSpPr>
          <p:nvPr>
            <p:ph type="ctrTitle" idx="2"/>
          </p:nvPr>
        </p:nvSpPr>
        <p:spPr>
          <a:xfrm>
            <a:off x="303062" y="-152913"/>
            <a:ext cx="85206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Calibri" panose="020F0502020204030204" pitchFamily="34" charset="0"/>
                <a:cs typeface="Calibri" panose="020F0502020204030204" pitchFamily="34" charset="0"/>
              </a:rPr>
              <a:t>Mục tiêu</a:t>
            </a:r>
            <a:endParaRPr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7" name="Google Shape;297;p33"/>
          <p:cNvSpPr/>
          <p:nvPr/>
        </p:nvSpPr>
        <p:spPr>
          <a:xfrm>
            <a:off x="-514825" y="1253575"/>
            <a:ext cx="2843225" cy="2486025"/>
          </a:xfrm>
          <a:custGeom>
            <a:avLst/>
            <a:gdLst/>
            <a:ahLst/>
            <a:cxnLst/>
            <a:rect l="l" t="t" r="r" b="b"/>
            <a:pathLst>
              <a:path w="113729" h="99441" extrusionOk="0">
                <a:moveTo>
                  <a:pt x="0" y="99441"/>
                </a:moveTo>
                <a:cubicBezTo>
                  <a:pt x="12853" y="99441"/>
                  <a:pt x="27128" y="98722"/>
                  <a:pt x="37719" y="91440"/>
                </a:cubicBezTo>
                <a:cubicBezTo>
                  <a:pt x="48741" y="83862"/>
                  <a:pt x="57095" y="71611"/>
                  <a:pt x="61151" y="58865"/>
                </a:cubicBezTo>
                <a:cubicBezTo>
                  <a:pt x="65374" y="45593"/>
                  <a:pt x="67263" y="30537"/>
                  <a:pt x="63437" y="17145"/>
                </a:cubicBezTo>
                <a:cubicBezTo>
                  <a:pt x="61876" y="11681"/>
                  <a:pt x="58091" y="5379"/>
                  <a:pt x="52578" y="4001"/>
                </a:cubicBezTo>
                <a:cubicBezTo>
                  <a:pt x="49351" y="3194"/>
                  <a:pt x="45631" y="4442"/>
                  <a:pt x="42863" y="6287"/>
                </a:cubicBezTo>
                <a:cubicBezTo>
                  <a:pt x="35300" y="11327"/>
                  <a:pt x="48810" y="27365"/>
                  <a:pt x="57722" y="29147"/>
                </a:cubicBezTo>
                <a:cubicBezTo>
                  <a:pt x="69822" y="31567"/>
                  <a:pt x="83465" y="29341"/>
                  <a:pt x="94298" y="23432"/>
                </a:cubicBezTo>
                <a:cubicBezTo>
                  <a:pt x="103206" y="18573"/>
                  <a:pt x="109188" y="9074"/>
                  <a:pt x="113729" y="0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98" name="Google Shape;298;p33"/>
          <p:cNvSpPr/>
          <p:nvPr/>
        </p:nvSpPr>
        <p:spPr>
          <a:xfrm>
            <a:off x="5890450" y="-409925"/>
            <a:ext cx="3362384" cy="1853232"/>
          </a:xfrm>
          <a:custGeom>
            <a:avLst/>
            <a:gdLst/>
            <a:ahLst/>
            <a:cxnLst/>
            <a:rect l="l" t="t" r="r" b="b"/>
            <a:pathLst>
              <a:path w="124016" h="124587" extrusionOk="0">
                <a:moveTo>
                  <a:pt x="0" y="0"/>
                </a:moveTo>
                <a:cubicBezTo>
                  <a:pt x="7956" y="39736"/>
                  <a:pt x="35316" y="76448"/>
                  <a:pt x="67437" y="101155"/>
                </a:cubicBezTo>
                <a:cubicBezTo>
                  <a:pt x="83617" y="113601"/>
                  <a:pt x="103603" y="124587"/>
                  <a:pt x="124016" y="124587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99" name="Google Shape;299;p33"/>
          <p:cNvGrpSpPr/>
          <p:nvPr/>
        </p:nvGrpSpPr>
        <p:grpSpPr>
          <a:xfrm rot="1369625">
            <a:off x="6945767" y="1245210"/>
            <a:ext cx="2029079" cy="2247382"/>
            <a:chOff x="4286800" y="3139300"/>
            <a:chExt cx="639000" cy="748950"/>
          </a:xfrm>
        </p:grpSpPr>
        <p:sp>
          <p:nvSpPr>
            <p:cNvPr id="300" name="Google Shape;300;p33"/>
            <p:cNvSpPr/>
            <p:nvPr/>
          </p:nvSpPr>
          <p:spPr>
            <a:xfrm>
              <a:off x="4677900" y="3208625"/>
              <a:ext cx="84550" cy="80650"/>
            </a:xfrm>
            <a:custGeom>
              <a:avLst/>
              <a:gdLst/>
              <a:ahLst/>
              <a:cxnLst/>
              <a:rect l="l" t="t" r="r" b="b"/>
              <a:pathLst>
                <a:path w="3382" h="3226" extrusionOk="0">
                  <a:moveTo>
                    <a:pt x="1464" y="1"/>
                  </a:moveTo>
                  <a:cubicBezTo>
                    <a:pt x="1419" y="1"/>
                    <a:pt x="1373" y="2"/>
                    <a:pt x="1327" y="4"/>
                  </a:cubicBezTo>
                  <a:cubicBezTo>
                    <a:pt x="466" y="37"/>
                    <a:pt x="1" y="1058"/>
                    <a:pt x="1" y="1058"/>
                  </a:cubicBezTo>
                  <a:cubicBezTo>
                    <a:pt x="74" y="1603"/>
                    <a:pt x="1559" y="3226"/>
                    <a:pt x="1559" y="3226"/>
                  </a:cubicBezTo>
                  <a:cubicBezTo>
                    <a:pt x="2620" y="3200"/>
                    <a:pt x="3382" y="2223"/>
                    <a:pt x="3117" y="1230"/>
                  </a:cubicBezTo>
                  <a:cubicBezTo>
                    <a:pt x="2866" y="289"/>
                    <a:pt x="2259" y="1"/>
                    <a:pt x="1464" y="1"/>
                  </a:cubicBezTo>
                  <a:close/>
                </a:path>
              </a:pathLst>
            </a:custGeom>
            <a:solidFill>
              <a:srgbClr val="FFD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4455200" y="3147775"/>
              <a:ext cx="354525" cy="543575"/>
            </a:xfrm>
            <a:custGeom>
              <a:avLst/>
              <a:gdLst/>
              <a:ahLst/>
              <a:cxnLst/>
              <a:rect l="l" t="t" r="r" b="b"/>
              <a:pathLst>
                <a:path w="14181" h="21743" extrusionOk="0">
                  <a:moveTo>
                    <a:pt x="5038" y="0"/>
                  </a:moveTo>
                  <a:cubicBezTo>
                    <a:pt x="4187" y="0"/>
                    <a:pt x="3175" y="263"/>
                    <a:pt x="1983" y="940"/>
                  </a:cubicBezTo>
                  <a:cubicBezTo>
                    <a:pt x="447" y="1812"/>
                    <a:pt x="0" y="3453"/>
                    <a:pt x="15" y="4924"/>
                  </a:cubicBezTo>
                  <a:cubicBezTo>
                    <a:pt x="31" y="6393"/>
                    <a:pt x="992" y="10027"/>
                    <a:pt x="3973" y="10292"/>
                  </a:cubicBezTo>
                  <a:cubicBezTo>
                    <a:pt x="3973" y="10292"/>
                    <a:pt x="4140" y="11883"/>
                    <a:pt x="3410" y="13607"/>
                  </a:cubicBezTo>
                  <a:cubicBezTo>
                    <a:pt x="2679" y="15330"/>
                    <a:pt x="2592" y="19704"/>
                    <a:pt x="4955" y="20831"/>
                  </a:cubicBezTo>
                  <a:cubicBezTo>
                    <a:pt x="6260" y="21453"/>
                    <a:pt x="7219" y="21742"/>
                    <a:pt x="8163" y="21742"/>
                  </a:cubicBezTo>
                  <a:cubicBezTo>
                    <a:pt x="8928" y="21742"/>
                    <a:pt x="9682" y="21552"/>
                    <a:pt x="10602" y="21196"/>
                  </a:cubicBezTo>
                  <a:cubicBezTo>
                    <a:pt x="12656" y="20401"/>
                    <a:pt x="14180" y="18611"/>
                    <a:pt x="13716" y="16291"/>
                  </a:cubicBezTo>
                  <a:cubicBezTo>
                    <a:pt x="13252" y="13971"/>
                    <a:pt x="9087" y="8896"/>
                    <a:pt x="9087" y="8896"/>
                  </a:cubicBezTo>
                  <a:cubicBezTo>
                    <a:pt x="9087" y="8896"/>
                    <a:pt x="10835" y="8076"/>
                    <a:pt x="10602" y="6085"/>
                  </a:cubicBezTo>
                  <a:cubicBezTo>
                    <a:pt x="10368" y="4094"/>
                    <a:pt x="8951" y="3744"/>
                    <a:pt x="8877" y="3120"/>
                  </a:cubicBezTo>
                  <a:cubicBezTo>
                    <a:pt x="8820" y="2644"/>
                    <a:pt x="7738" y="0"/>
                    <a:pt x="5038" y="0"/>
                  </a:cubicBezTo>
                  <a:close/>
                </a:path>
              </a:pathLst>
            </a:custGeom>
            <a:solidFill>
              <a:srgbClr val="8E4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4469125" y="3191150"/>
              <a:ext cx="238650" cy="203800"/>
            </a:xfrm>
            <a:custGeom>
              <a:avLst/>
              <a:gdLst/>
              <a:ahLst/>
              <a:cxnLst/>
              <a:rect l="l" t="t" r="r" b="b"/>
              <a:pathLst>
                <a:path w="9546" h="8152" extrusionOk="0">
                  <a:moveTo>
                    <a:pt x="5497" y="0"/>
                  </a:moveTo>
                  <a:cubicBezTo>
                    <a:pt x="4520" y="0"/>
                    <a:pt x="3895" y="1050"/>
                    <a:pt x="3895" y="1050"/>
                  </a:cubicBezTo>
                  <a:cubicBezTo>
                    <a:pt x="3895" y="1050"/>
                    <a:pt x="3563" y="718"/>
                    <a:pt x="2900" y="718"/>
                  </a:cubicBezTo>
                  <a:cubicBezTo>
                    <a:pt x="2547" y="718"/>
                    <a:pt x="2099" y="812"/>
                    <a:pt x="1558" y="1101"/>
                  </a:cubicBezTo>
                  <a:cubicBezTo>
                    <a:pt x="0" y="1929"/>
                    <a:pt x="697" y="5024"/>
                    <a:pt x="895" y="5697"/>
                  </a:cubicBezTo>
                  <a:cubicBezTo>
                    <a:pt x="1089" y="6349"/>
                    <a:pt x="1886" y="8152"/>
                    <a:pt x="3845" y="8152"/>
                  </a:cubicBezTo>
                  <a:cubicBezTo>
                    <a:pt x="3907" y="8152"/>
                    <a:pt x="3969" y="8150"/>
                    <a:pt x="4033" y="8147"/>
                  </a:cubicBezTo>
                  <a:cubicBezTo>
                    <a:pt x="6131" y="8026"/>
                    <a:pt x="8315" y="6863"/>
                    <a:pt x="8814" y="5871"/>
                  </a:cubicBezTo>
                  <a:cubicBezTo>
                    <a:pt x="9313" y="4878"/>
                    <a:pt x="9545" y="3719"/>
                    <a:pt x="8219" y="3022"/>
                  </a:cubicBezTo>
                  <a:cubicBezTo>
                    <a:pt x="8219" y="3022"/>
                    <a:pt x="8138" y="771"/>
                    <a:pt x="5932" y="69"/>
                  </a:cubicBezTo>
                  <a:cubicBezTo>
                    <a:pt x="5781" y="21"/>
                    <a:pt x="5635" y="0"/>
                    <a:pt x="5497" y="0"/>
                  </a:cubicBezTo>
                  <a:close/>
                </a:path>
              </a:pathLst>
            </a:custGeom>
            <a:solidFill>
              <a:srgbClr val="FFD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4567250" y="3422700"/>
              <a:ext cx="182275" cy="211925"/>
            </a:xfrm>
            <a:custGeom>
              <a:avLst/>
              <a:gdLst/>
              <a:ahLst/>
              <a:cxnLst/>
              <a:rect l="l" t="t" r="r" b="b"/>
              <a:pathLst>
                <a:path w="7291" h="8477" extrusionOk="0">
                  <a:moveTo>
                    <a:pt x="3591" y="0"/>
                  </a:moveTo>
                  <a:cubicBezTo>
                    <a:pt x="3036" y="0"/>
                    <a:pt x="2397" y="148"/>
                    <a:pt x="1660" y="471"/>
                  </a:cubicBezTo>
                  <a:cubicBezTo>
                    <a:pt x="1104" y="716"/>
                    <a:pt x="0" y="2676"/>
                    <a:pt x="109" y="4498"/>
                  </a:cubicBezTo>
                  <a:cubicBezTo>
                    <a:pt x="218" y="6321"/>
                    <a:pt x="1723" y="8442"/>
                    <a:pt x="3389" y="8476"/>
                  </a:cubicBezTo>
                  <a:cubicBezTo>
                    <a:pt x="3420" y="8476"/>
                    <a:pt x="3452" y="8476"/>
                    <a:pt x="3483" y="8476"/>
                  </a:cubicBezTo>
                  <a:cubicBezTo>
                    <a:pt x="5139" y="8476"/>
                    <a:pt x="7291" y="7604"/>
                    <a:pt x="6857" y="4473"/>
                  </a:cubicBezTo>
                  <a:cubicBezTo>
                    <a:pt x="6511" y="1969"/>
                    <a:pt x="5619" y="0"/>
                    <a:pt x="3591" y="0"/>
                  </a:cubicBezTo>
                  <a:close/>
                </a:path>
              </a:pathLst>
            </a:custGeom>
            <a:solidFill>
              <a:srgbClr val="FFD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4" name="Google Shape;304;p33"/>
            <p:cNvSpPr/>
            <p:nvPr/>
          </p:nvSpPr>
          <p:spPr>
            <a:xfrm>
              <a:off x="4393725" y="3307225"/>
              <a:ext cx="82725" cy="73250"/>
            </a:xfrm>
            <a:custGeom>
              <a:avLst/>
              <a:gdLst/>
              <a:ahLst/>
              <a:cxnLst/>
              <a:rect l="l" t="t" r="r" b="b"/>
              <a:pathLst>
                <a:path w="3309" h="2930" extrusionOk="0">
                  <a:moveTo>
                    <a:pt x="1631" y="1"/>
                  </a:moveTo>
                  <a:cubicBezTo>
                    <a:pt x="1374" y="1"/>
                    <a:pt x="1090" y="80"/>
                    <a:pt x="818" y="318"/>
                  </a:cubicBezTo>
                  <a:cubicBezTo>
                    <a:pt x="0" y="1030"/>
                    <a:pt x="379" y="2703"/>
                    <a:pt x="1458" y="2887"/>
                  </a:cubicBezTo>
                  <a:cubicBezTo>
                    <a:pt x="1629" y="2916"/>
                    <a:pt x="1791" y="2929"/>
                    <a:pt x="1942" y="2929"/>
                  </a:cubicBezTo>
                  <a:cubicBezTo>
                    <a:pt x="2743" y="2929"/>
                    <a:pt x="3244" y="2553"/>
                    <a:pt x="3308" y="2189"/>
                  </a:cubicBezTo>
                  <a:lnTo>
                    <a:pt x="2554" y="318"/>
                  </a:lnTo>
                  <a:cubicBezTo>
                    <a:pt x="2554" y="318"/>
                    <a:pt x="2146" y="1"/>
                    <a:pt x="1631" y="1"/>
                  </a:cubicBezTo>
                  <a:close/>
                </a:path>
              </a:pathLst>
            </a:custGeom>
            <a:solidFill>
              <a:srgbClr val="FFD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4448250" y="3139300"/>
              <a:ext cx="276000" cy="274175"/>
            </a:xfrm>
            <a:custGeom>
              <a:avLst/>
              <a:gdLst/>
              <a:ahLst/>
              <a:cxnLst/>
              <a:rect l="l" t="t" r="r" b="b"/>
              <a:pathLst>
                <a:path w="11040" h="10967" extrusionOk="0">
                  <a:moveTo>
                    <a:pt x="5018" y="259"/>
                  </a:moveTo>
                  <a:cubicBezTo>
                    <a:pt x="5364" y="259"/>
                    <a:pt x="5710" y="298"/>
                    <a:pt x="6050" y="375"/>
                  </a:cubicBezTo>
                  <a:cubicBezTo>
                    <a:pt x="6391" y="457"/>
                    <a:pt x="6721" y="577"/>
                    <a:pt x="7035" y="735"/>
                  </a:cubicBezTo>
                  <a:cubicBezTo>
                    <a:pt x="7249" y="847"/>
                    <a:pt x="7361" y="914"/>
                    <a:pt x="7361" y="914"/>
                  </a:cubicBezTo>
                  <a:lnTo>
                    <a:pt x="7360" y="913"/>
                  </a:lnTo>
                  <a:lnTo>
                    <a:pt x="7669" y="1132"/>
                  </a:lnTo>
                  <a:cubicBezTo>
                    <a:pt x="7763" y="1208"/>
                    <a:pt x="7876" y="1303"/>
                    <a:pt x="8005" y="1421"/>
                  </a:cubicBezTo>
                  <a:cubicBezTo>
                    <a:pt x="8066" y="1485"/>
                    <a:pt x="8131" y="1552"/>
                    <a:pt x="8200" y="1626"/>
                  </a:cubicBezTo>
                  <a:cubicBezTo>
                    <a:pt x="8267" y="1700"/>
                    <a:pt x="8330" y="1788"/>
                    <a:pt x="8400" y="1876"/>
                  </a:cubicBezTo>
                  <a:cubicBezTo>
                    <a:pt x="8537" y="2057"/>
                    <a:pt x="8670" y="2269"/>
                    <a:pt x="8800" y="2509"/>
                  </a:cubicBezTo>
                  <a:cubicBezTo>
                    <a:pt x="8923" y="2753"/>
                    <a:pt x="9043" y="3021"/>
                    <a:pt x="9158" y="3318"/>
                  </a:cubicBezTo>
                  <a:cubicBezTo>
                    <a:pt x="9273" y="3616"/>
                    <a:pt x="9371" y="3938"/>
                    <a:pt x="9515" y="4281"/>
                  </a:cubicBezTo>
                  <a:cubicBezTo>
                    <a:pt x="9555" y="4367"/>
                    <a:pt x="9591" y="4454"/>
                    <a:pt x="9647" y="4541"/>
                  </a:cubicBezTo>
                  <a:cubicBezTo>
                    <a:pt x="9691" y="4626"/>
                    <a:pt x="9786" y="4727"/>
                    <a:pt x="9848" y="4781"/>
                  </a:cubicBezTo>
                  <a:cubicBezTo>
                    <a:pt x="9991" y="4912"/>
                    <a:pt x="10134" y="5035"/>
                    <a:pt x="10262" y="5173"/>
                  </a:cubicBezTo>
                  <a:cubicBezTo>
                    <a:pt x="10518" y="5446"/>
                    <a:pt x="10700" y="5801"/>
                    <a:pt x="10772" y="6208"/>
                  </a:cubicBezTo>
                  <a:cubicBezTo>
                    <a:pt x="10814" y="6409"/>
                    <a:pt x="10830" y="6621"/>
                    <a:pt x="10837" y="6835"/>
                  </a:cubicBezTo>
                  <a:lnTo>
                    <a:pt x="10837" y="6999"/>
                  </a:lnTo>
                  <a:cubicBezTo>
                    <a:pt x="10836" y="7023"/>
                    <a:pt x="10837" y="7059"/>
                    <a:pt x="10835" y="7074"/>
                  </a:cubicBezTo>
                  <a:lnTo>
                    <a:pt x="10827" y="7157"/>
                  </a:lnTo>
                  <a:cubicBezTo>
                    <a:pt x="10821" y="7274"/>
                    <a:pt x="10795" y="7363"/>
                    <a:pt x="10767" y="7468"/>
                  </a:cubicBezTo>
                  <a:cubicBezTo>
                    <a:pt x="10644" y="7880"/>
                    <a:pt x="10371" y="8259"/>
                    <a:pt x="10037" y="8577"/>
                  </a:cubicBezTo>
                  <a:cubicBezTo>
                    <a:pt x="9700" y="8897"/>
                    <a:pt x="9297" y="9156"/>
                    <a:pt x="8881" y="9399"/>
                  </a:cubicBezTo>
                  <a:cubicBezTo>
                    <a:pt x="8043" y="9869"/>
                    <a:pt x="7125" y="10300"/>
                    <a:pt x="6126" y="10508"/>
                  </a:cubicBezTo>
                  <a:cubicBezTo>
                    <a:pt x="5681" y="10601"/>
                    <a:pt x="5224" y="10656"/>
                    <a:pt x="4768" y="10656"/>
                  </a:cubicBezTo>
                  <a:cubicBezTo>
                    <a:pt x="4205" y="10656"/>
                    <a:pt x="3643" y="10572"/>
                    <a:pt x="3107" y="10368"/>
                  </a:cubicBezTo>
                  <a:cubicBezTo>
                    <a:pt x="2635" y="10195"/>
                    <a:pt x="2174" y="9935"/>
                    <a:pt x="1809" y="9578"/>
                  </a:cubicBezTo>
                  <a:cubicBezTo>
                    <a:pt x="1721" y="9485"/>
                    <a:pt x="1631" y="9393"/>
                    <a:pt x="1550" y="9297"/>
                  </a:cubicBezTo>
                  <a:cubicBezTo>
                    <a:pt x="1467" y="9199"/>
                    <a:pt x="1399" y="9090"/>
                    <a:pt x="1323" y="8988"/>
                  </a:cubicBezTo>
                  <a:cubicBezTo>
                    <a:pt x="1190" y="8771"/>
                    <a:pt x="1070" y="8548"/>
                    <a:pt x="978" y="8312"/>
                  </a:cubicBezTo>
                  <a:cubicBezTo>
                    <a:pt x="782" y="7852"/>
                    <a:pt x="626" y="7374"/>
                    <a:pt x="511" y="6887"/>
                  </a:cubicBezTo>
                  <a:cubicBezTo>
                    <a:pt x="401" y="6401"/>
                    <a:pt x="337" y="5908"/>
                    <a:pt x="303" y="5421"/>
                  </a:cubicBezTo>
                  <a:cubicBezTo>
                    <a:pt x="298" y="5301"/>
                    <a:pt x="287" y="5175"/>
                    <a:pt x="285" y="5062"/>
                  </a:cubicBezTo>
                  <a:cubicBezTo>
                    <a:pt x="285" y="4940"/>
                    <a:pt x="281" y="4816"/>
                    <a:pt x="284" y="4697"/>
                  </a:cubicBezTo>
                  <a:cubicBezTo>
                    <a:pt x="291" y="4580"/>
                    <a:pt x="299" y="4464"/>
                    <a:pt x="306" y="4348"/>
                  </a:cubicBezTo>
                  <a:cubicBezTo>
                    <a:pt x="323" y="4232"/>
                    <a:pt x="340" y="4117"/>
                    <a:pt x="356" y="4002"/>
                  </a:cubicBezTo>
                  <a:cubicBezTo>
                    <a:pt x="432" y="3555"/>
                    <a:pt x="574" y="3122"/>
                    <a:pt x="778" y="2717"/>
                  </a:cubicBezTo>
                  <a:cubicBezTo>
                    <a:pt x="1184" y="1925"/>
                    <a:pt x="1841" y="1370"/>
                    <a:pt x="2483" y="976"/>
                  </a:cubicBezTo>
                  <a:cubicBezTo>
                    <a:pt x="3132" y="574"/>
                    <a:pt x="3821" y="380"/>
                    <a:pt x="4437" y="296"/>
                  </a:cubicBezTo>
                  <a:cubicBezTo>
                    <a:pt x="4630" y="271"/>
                    <a:pt x="4824" y="259"/>
                    <a:pt x="5018" y="259"/>
                  </a:cubicBezTo>
                  <a:close/>
                  <a:moveTo>
                    <a:pt x="4729" y="0"/>
                  </a:moveTo>
                  <a:cubicBezTo>
                    <a:pt x="4622" y="0"/>
                    <a:pt x="4516" y="4"/>
                    <a:pt x="4409" y="10"/>
                  </a:cubicBezTo>
                  <a:cubicBezTo>
                    <a:pt x="3751" y="56"/>
                    <a:pt x="3004" y="244"/>
                    <a:pt x="2297" y="666"/>
                  </a:cubicBezTo>
                  <a:cubicBezTo>
                    <a:pt x="1585" y="1082"/>
                    <a:pt x="975" y="1777"/>
                    <a:pt x="558" y="2605"/>
                  </a:cubicBezTo>
                  <a:cubicBezTo>
                    <a:pt x="340" y="3031"/>
                    <a:pt x="184" y="3485"/>
                    <a:pt x="98" y="3955"/>
                  </a:cubicBezTo>
                  <a:cubicBezTo>
                    <a:pt x="80" y="4076"/>
                    <a:pt x="62" y="4197"/>
                    <a:pt x="42" y="4318"/>
                  </a:cubicBezTo>
                  <a:cubicBezTo>
                    <a:pt x="32" y="4443"/>
                    <a:pt x="22" y="4567"/>
                    <a:pt x="11" y="4693"/>
                  </a:cubicBezTo>
                  <a:cubicBezTo>
                    <a:pt x="5" y="4816"/>
                    <a:pt x="5" y="4936"/>
                    <a:pt x="2" y="5060"/>
                  </a:cubicBezTo>
                  <a:cubicBezTo>
                    <a:pt x="0" y="5192"/>
                    <a:pt x="9" y="5310"/>
                    <a:pt x="11" y="5437"/>
                  </a:cubicBezTo>
                  <a:cubicBezTo>
                    <a:pt x="63" y="6429"/>
                    <a:pt x="190" y="7495"/>
                    <a:pt x="696" y="8447"/>
                  </a:cubicBezTo>
                  <a:cubicBezTo>
                    <a:pt x="956" y="8917"/>
                    <a:pt x="1282" y="9349"/>
                    <a:pt x="1661" y="9729"/>
                  </a:cubicBezTo>
                  <a:cubicBezTo>
                    <a:pt x="2053" y="10108"/>
                    <a:pt x="2513" y="10408"/>
                    <a:pt x="3016" y="10613"/>
                  </a:cubicBezTo>
                  <a:cubicBezTo>
                    <a:pt x="3277" y="10732"/>
                    <a:pt x="3518" y="10785"/>
                    <a:pt x="3788" y="10863"/>
                  </a:cubicBezTo>
                  <a:cubicBezTo>
                    <a:pt x="4054" y="10918"/>
                    <a:pt x="4323" y="10951"/>
                    <a:pt x="4595" y="10963"/>
                  </a:cubicBezTo>
                  <a:cubicBezTo>
                    <a:pt x="4669" y="10965"/>
                    <a:pt x="4743" y="10967"/>
                    <a:pt x="4817" y="10967"/>
                  </a:cubicBezTo>
                  <a:cubicBezTo>
                    <a:pt x="5278" y="10967"/>
                    <a:pt x="5738" y="10920"/>
                    <a:pt x="6190" y="10829"/>
                  </a:cubicBezTo>
                  <a:cubicBezTo>
                    <a:pt x="7225" y="10620"/>
                    <a:pt x="8232" y="10280"/>
                    <a:pt x="9076" y="9714"/>
                  </a:cubicBezTo>
                  <a:cubicBezTo>
                    <a:pt x="9493" y="9439"/>
                    <a:pt x="9873" y="9114"/>
                    <a:pt x="10207" y="8744"/>
                  </a:cubicBezTo>
                  <a:cubicBezTo>
                    <a:pt x="10375" y="8568"/>
                    <a:pt x="10524" y="8376"/>
                    <a:pt x="10654" y="8171"/>
                  </a:cubicBezTo>
                  <a:cubicBezTo>
                    <a:pt x="10785" y="7971"/>
                    <a:pt x="10898" y="7756"/>
                    <a:pt x="10963" y="7525"/>
                  </a:cubicBezTo>
                  <a:cubicBezTo>
                    <a:pt x="10995" y="7413"/>
                    <a:pt x="11025" y="7282"/>
                    <a:pt x="11029" y="7176"/>
                  </a:cubicBezTo>
                  <a:lnTo>
                    <a:pt x="11037" y="7092"/>
                  </a:lnTo>
                  <a:cubicBezTo>
                    <a:pt x="11040" y="7052"/>
                    <a:pt x="11038" y="7032"/>
                    <a:pt x="11039" y="7001"/>
                  </a:cubicBezTo>
                  <a:lnTo>
                    <a:pt x="11040" y="6832"/>
                  </a:lnTo>
                  <a:cubicBezTo>
                    <a:pt x="11037" y="6608"/>
                    <a:pt x="11024" y="6385"/>
                    <a:pt x="10983" y="6168"/>
                  </a:cubicBezTo>
                  <a:cubicBezTo>
                    <a:pt x="10915" y="5732"/>
                    <a:pt x="10721" y="5318"/>
                    <a:pt x="10441" y="5009"/>
                  </a:cubicBezTo>
                  <a:cubicBezTo>
                    <a:pt x="10305" y="4853"/>
                    <a:pt x="10154" y="4723"/>
                    <a:pt x="10018" y="4597"/>
                  </a:cubicBezTo>
                  <a:cubicBezTo>
                    <a:pt x="9983" y="4564"/>
                    <a:pt x="9947" y="4533"/>
                    <a:pt x="9928" y="4504"/>
                  </a:cubicBezTo>
                  <a:cubicBezTo>
                    <a:pt x="9902" y="4476"/>
                    <a:pt x="9879" y="4444"/>
                    <a:pt x="9861" y="4410"/>
                  </a:cubicBezTo>
                  <a:cubicBezTo>
                    <a:pt x="9818" y="4341"/>
                    <a:pt x="9783" y="4259"/>
                    <a:pt x="9748" y="4181"/>
                  </a:cubicBezTo>
                  <a:cubicBezTo>
                    <a:pt x="9618" y="3857"/>
                    <a:pt x="9507" y="3528"/>
                    <a:pt x="9382" y="3228"/>
                  </a:cubicBezTo>
                  <a:cubicBezTo>
                    <a:pt x="9139" y="2624"/>
                    <a:pt x="8836" y="2130"/>
                    <a:pt x="8537" y="1768"/>
                  </a:cubicBezTo>
                  <a:cubicBezTo>
                    <a:pt x="8243" y="1401"/>
                    <a:pt x="7952" y="1165"/>
                    <a:pt x="7755" y="1007"/>
                  </a:cubicBezTo>
                  <a:lnTo>
                    <a:pt x="7443" y="791"/>
                  </a:lnTo>
                  <a:lnTo>
                    <a:pt x="7440" y="788"/>
                  </a:lnTo>
                  <a:cubicBezTo>
                    <a:pt x="7440" y="788"/>
                    <a:pt x="7328" y="716"/>
                    <a:pt x="7109" y="593"/>
                  </a:cubicBezTo>
                  <a:cubicBezTo>
                    <a:pt x="6375" y="203"/>
                    <a:pt x="5557" y="0"/>
                    <a:pt x="4729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6" name="Google Shape;306;p33"/>
            <p:cNvSpPr/>
            <p:nvPr/>
          </p:nvSpPr>
          <p:spPr>
            <a:xfrm>
              <a:off x="4394650" y="3301050"/>
              <a:ext cx="87025" cy="89250"/>
            </a:xfrm>
            <a:custGeom>
              <a:avLst/>
              <a:gdLst/>
              <a:ahLst/>
              <a:cxnLst/>
              <a:rect l="l" t="t" r="r" b="b"/>
              <a:pathLst>
                <a:path w="3481" h="3570" extrusionOk="0">
                  <a:moveTo>
                    <a:pt x="1514" y="0"/>
                  </a:moveTo>
                  <a:cubicBezTo>
                    <a:pt x="1503" y="0"/>
                    <a:pt x="1492" y="0"/>
                    <a:pt x="1481" y="1"/>
                  </a:cubicBezTo>
                  <a:cubicBezTo>
                    <a:pt x="1433" y="3"/>
                    <a:pt x="1391" y="2"/>
                    <a:pt x="1334" y="8"/>
                  </a:cubicBezTo>
                  <a:cubicBezTo>
                    <a:pt x="1279" y="16"/>
                    <a:pt x="1219" y="20"/>
                    <a:pt x="1165" y="34"/>
                  </a:cubicBezTo>
                  <a:cubicBezTo>
                    <a:pt x="1049" y="60"/>
                    <a:pt x="937" y="99"/>
                    <a:pt x="831" y="151"/>
                  </a:cubicBezTo>
                  <a:cubicBezTo>
                    <a:pt x="603" y="268"/>
                    <a:pt x="408" y="443"/>
                    <a:pt x="269" y="658"/>
                  </a:cubicBezTo>
                  <a:cubicBezTo>
                    <a:pt x="122" y="877"/>
                    <a:pt x="42" y="1141"/>
                    <a:pt x="20" y="1407"/>
                  </a:cubicBezTo>
                  <a:cubicBezTo>
                    <a:pt x="1" y="1675"/>
                    <a:pt x="40" y="1945"/>
                    <a:pt x="135" y="2197"/>
                  </a:cubicBezTo>
                  <a:cubicBezTo>
                    <a:pt x="228" y="2443"/>
                    <a:pt x="370" y="2669"/>
                    <a:pt x="552" y="2860"/>
                  </a:cubicBezTo>
                  <a:cubicBezTo>
                    <a:pt x="637" y="2953"/>
                    <a:pt x="738" y="3040"/>
                    <a:pt x="829" y="3114"/>
                  </a:cubicBezTo>
                  <a:cubicBezTo>
                    <a:pt x="926" y="3194"/>
                    <a:pt x="1030" y="3263"/>
                    <a:pt x="1140" y="3324"/>
                  </a:cubicBezTo>
                  <a:cubicBezTo>
                    <a:pt x="1354" y="3442"/>
                    <a:pt x="1583" y="3528"/>
                    <a:pt x="1814" y="3556"/>
                  </a:cubicBezTo>
                  <a:cubicBezTo>
                    <a:pt x="1879" y="3565"/>
                    <a:pt x="1945" y="3570"/>
                    <a:pt x="2011" y="3570"/>
                  </a:cubicBezTo>
                  <a:cubicBezTo>
                    <a:pt x="2163" y="3570"/>
                    <a:pt x="2314" y="3546"/>
                    <a:pt x="2459" y="3499"/>
                  </a:cubicBezTo>
                  <a:cubicBezTo>
                    <a:pt x="2767" y="3400"/>
                    <a:pt x="3043" y="3222"/>
                    <a:pt x="3260" y="2982"/>
                  </a:cubicBezTo>
                  <a:cubicBezTo>
                    <a:pt x="3323" y="2914"/>
                    <a:pt x="3376" y="2837"/>
                    <a:pt x="3420" y="2756"/>
                  </a:cubicBezTo>
                  <a:cubicBezTo>
                    <a:pt x="3437" y="2724"/>
                    <a:pt x="3450" y="2690"/>
                    <a:pt x="3461" y="2656"/>
                  </a:cubicBezTo>
                  <a:cubicBezTo>
                    <a:pt x="3480" y="2583"/>
                    <a:pt x="3422" y="2532"/>
                    <a:pt x="3363" y="2532"/>
                  </a:cubicBezTo>
                  <a:cubicBezTo>
                    <a:pt x="3331" y="2532"/>
                    <a:pt x="3299" y="2547"/>
                    <a:pt x="3279" y="2583"/>
                  </a:cubicBezTo>
                  <a:lnTo>
                    <a:pt x="3279" y="2584"/>
                  </a:lnTo>
                  <a:cubicBezTo>
                    <a:pt x="3267" y="2605"/>
                    <a:pt x="3253" y="2624"/>
                    <a:pt x="3238" y="2642"/>
                  </a:cubicBezTo>
                  <a:cubicBezTo>
                    <a:pt x="3191" y="2700"/>
                    <a:pt x="3138" y="2754"/>
                    <a:pt x="3080" y="2801"/>
                  </a:cubicBezTo>
                  <a:cubicBezTo>
                    <a:pt x="2990" y="2880"/>
                    <a:pt x="2891" y="2950"/>
                    <a:pt x="2787" y="3010"/>
                  </a:cubicBezTo>
                  <a:cubicBezTo>
                    <a:pt x="2654" y="3090"/>
                    <a:pt x="2512" y="3153"/>
                    <a:pt x="2364" y="3200"/>
                  </a:cubicBezTo>
                  <a:cubicBezTo>
                    <a:pt x="2203" y="3251"/>
                    <a:pt x="2025" y="3291"/>
                    <a:pt x="1832" y="3292"/>
                  </a:cubicBezTo>
                  <a:cubicBezTo>
                    <a:pt x="1824" y="3293"/>
                    <a:pt x="1816" y="3293"/>
                    <a:pt x="1808" y="3293"/>
                  </a:cubicBezTo>
                  <a:cubicBezTo>
                    <a:pt x="1609" y="3293"/>
                    <a:pt x="1413" y="3241"/>
                    <a:pt x="1240" y="3144"/>
                  </a:cubicBezTo>
                  <a:cubicBezTo>
                    <a:pt x="1146" y="3089"/>
                    <a:pt x="1055" y="3024"/>
                    <a:pt x="972" y="2953"/>
                  </a:cubicBezTo>
                  <a:cubicBezTo>
                    <a:pt x="715" y="2723"/>
                    <a:pt x="525" y="2427"/>
                    <a:pt x="422" y="2096"/>
                  </a:cubicBezTo>
                  <a:cubicBezTo>
                    <a:pt x="280" y="1667"/>
                    <a:pt x="323" y="1180"/>
                    <a:pt x="554" y="850"/>
                  </a:cubicBezTo>
                  <a:cubicBezTo>
                    <a:pt x="665" y="694"/>
                    <a:pt x="817" y="574"/>
                    <a:pt x="994" y="503"/>
                  </a:cubicBezTo>
                  <a:cubicBezTo>
                    <a:pt x="1078" y="471"/>
                    <a:pt x="1162" y="443"/>
                    <a:pt x="1248" y="430"/>
                  </a:cubicBezTo>
                  <a:cubicBezTo>
                    <a:pt x="1290" y="420"/>
                    <a:pt x="1330" y="417"/>
                    <a:pt x="1367" y="410"/>
                  </a:cubicBezTo>
                  <a:cubicBezTo>
                    <a:pt x="1404" y="404"/>
                    <a:pt x="1459" y="403"/>
                    <a:pt x="1503" y="400"/>
                  </a:cubicBezTo>
                  <a:cubicBezTo>
                    <a:pt x="1527" y="399"/>
                    <a:pt x="1552" y="398"/>
                    <a:pt x="1576" y="398"/>
                  </a:cubicBezTo>
                  <a:cubicBezTo>
                    <a:pt x="1705" y="398"/>
                    <a:pt x="1832" y="412"/>
                    <a:pt x="1935" y="437"/>
                  </a:cubicBezTo>
                  <a:cubicBezTo>
                    <a:pt x="2045" y="463"/>
                    <a:pt x="2151" y="504"/>
                    <a:pt x="2249" y="560"/>
                  </a:cubicBezTo>
                  <a:cubicBezTo>
                    <a:pt x="2313" y="596"/>
                    <a:pt x="2373" y="638"/>
                    <a:pt x="2429" y="687"/>
                  </a:cubicBezTo>
                  <a:cubicBezTo>
                    <a:pt x="2447" y="703"/>
                    <a:pt x="2465" y="721"/>
                    <a:pt x="2482" y="739"/>
                  </a:cubicBezTo>
                  <a:cubicBezTo>
                    <a:pt x="2500" y="770"/>
                    <a:pt x="2533" y="787"/>
                    <a:pt x="2567" y="787"/>
                  </a:cubicBezTo>
                  <a:cubicBezTo>
                    <a:pt x="2584" y="787"/>
                    <a:pt x="2601" y="782"/>
                    <a:pt x="2617" y="773"/>
                  </a:cubicBezTo>
                  <a:cubicBezTo>
                    <a:pt x="2663" y="746"/>
                    <a:pt x="2679" y="686"/>
                    <a:pt x="2651" y="640"/>
                  </a:cubicBezTo>
                  <a:cubicBezTo>
                    <a:pt x="2638" y="607"/>
                    <a:pt x="2622" y="576"/>
                    <a:pt x="2603" y="546"/>
                  </a:cubicBezTo>
                  <a:cubicBezTo>
                    <a:pt x="2552" y="465"/>
                    <a:pt x="2491" y="392"/>
                    <a:pt x="2421" y="328"/>
                  </a:cubicBezTo>
                  <a:cubicBezTo>
                    <a:pt x="2311" y="228"/>
                    <a:pt x="2183" y="150"/>
                    <a:pt x="2045" y="97"/>
                  </a:cubicBezTo>
                  <a:cubicBezTo>
                    <a:pt x="1875" y="33"/>
                    <a:pt x="1695" y="0"/>
                    <a:pt x="151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" name="Google Shape;307;p33"/>
            <p:cNvSpPr/>
            <p:nvPr/>
          </p:nvSpPr>
          <p:spPr>
            <a:xfrm>
              <a:off x="4419600" y="3328625"/>
              <a:ext cx="38825" cy="15725"/>
            </a:xfrm>
            <a:custGeom>
              <a:avLst/>
              <a:gdLst/>
              <a:ahLst/>
              <a:cxnLst/>
              <a:rect l="l" t="t" r="r" b="b"/>
              <a:pathLst>
                <a:path w="1553" h="629" extrusionOk="0">
                  <a:moveTo>
                    <a:pt x="792" y="1"/>
                  </a:moveTo>
                  <a:cubicBezTo>
                    <a:pt x="775" y="1"/>
                    <a:pt x="757" y="2"/>
                    <a:pt x="740" y="4"/>
                  </a:cubicBezTo>
                  <a:cubicBezTo>
                    <a:pt x="627" y="11"/>
                    <a:pt x="516" y="41"/>
                    <a:pt x="415" y="93"/>
                  </a:cubicBezTo>
                  <a:cubicBezTo>
                    <a:pt x="369" y="115"/>
                    <a:pt x="326" y="141"/>
                    <a:pt x="286" y="172"/>
                  </a:cubicBezTo>
                  <a:cubicBezTo>
                    <a:pt x="245" y="198"/>
                    <a:pt x="215" y="232"/>
                    <a:pt x="185" y="259"/>
                  </a:cubicBezTo>
                  <a:cubicBezTo>
                    <a:pt x="139" y="305"/>
                    <a:pt x="98" y="358"/>
                    <a:pt x="64" y="415"/>
                  </a:cubicBezTo>
                  <a:cubicBezTo>
                    <a:pt x="52" y="433"/>
                    <a:pt x="42" y="451"/>
                    <a:pt x="33" y="472"/>
                  </a:cubicBezTo>
                  <a:lnTo>
                    <a:pt x="27" y="488"/>
                  </a:lnTo>
                  <a:lnTo>
                    <a:pt x="26" y="488"/>
                  </a:lnTo>
                  <a:cubicBezTo>
                    <a:pt x="0" y="563"/>
                    <a:pt x="59" y="628"/>
                    <a:pt x="125" y="628"/>
                  </a:cubicBezTo>
                  <a:cubicBezTo>
                    <a:pt x="146" y="628"/>
                    <a:pt x="168" y="622"/>
                    <a:pt x="188" y="607"/>
                  </a:cubicBezTo>
                  <a:lnTo>
                    <a:pt x="192" y="604"/>
                  </a:lnTo>
                  <a:lnTo>
                    <a:pt x="207" y="593"/>
                  </a:lnTo>
                  <a:cubicBezTo>
                    <a:pt x="215" y="588"/>
                    <a:pt x="223" y="588"/>
                    <a:pt x="238" y="579"/>
                  </a:cubicBezTo>
                  <a:cubicBezTo>
                    <a:pt x="270" y="561"/>
                    <a:pt x="317" y="536"/>
                    <a:pt x="371" y="509"/>
                  </a:cubicBezTo>
                  <a:cubicBezTo>
                    <a:pt x="399" y="497"/>
                    <a:pt x="428" y="482"/>
                    <a:pt x="460" y="471"/>
                  </a:cubicBezTo>
                  <a:cubicBezTo>
                    <a:pt x="490" y="457"/>
                    <a:pt x="524" y="448"/>
                    <a:pt x="557" y="436"/>
                  </a:cubicBezTo>
                  <a:cubicBezTo>
                    <a:pt x="591" y="425"/>
                    <a:pt x="625" y="418"/>
                    <a:pt x="659" y="412"/>
                  </a:cubicBezTo>
                  <a:cubicBezTo>
                    <a:pt x="694" y="404"/>
                    <a:pt x="729" y="400"/>
                    <a:pt x="765" y="400"/>
                  </a:cubicBezTo>
                  <a:cubicBezTo>
                    <a:pt x="782" y="398"/>
                    <a:pt x="799" y="397"/>
                    <a:pt x="817" y="397"/>
                  </a:cubicBezTo>
                  <a:cubicBezTo>
                    <a:pt x="834" y="397"/>
                    <a:pt x="852" y="398"/>
                    <a:pt x="870" y="400"/>
                  </a:cubicBezTo>
                  <a:cubicBezTo>
                    <a:pt x="904" y="400"/>
                    <a:pt x="938" y="409"/>
                    <a:pt x="973" y="412"/>
                  </a:cubicBezTo>
                  <a:cubicBezTo>
                    <a:pt x="1007" y="418"/>
                    <a:pt x="1040" y="430"/>
                    <a:pt x="1074" y="435"/>
                  </a:cubicBezTo>
                  <a:cubicBezTo>
                    <a:pt x="1108" y="441"/>
                    <a:pt x="1137" y="457"/>
                    <a:pt x="1168" y="463"/>
                  </a:cubicBezTo>
                  <a:cubicBezTo>
                    <a:pt x="1228" y="479"/>
                    <a:pt x="1277" y="503"/>
                    <a:pt x="1315" y="516"/>
                  </a:cubicBezTo>
                  <a:cubicBezTo>
                    <a:pt x="1352" y="528"/>
                    <a:pt x="1376" y="534"/>
                    <a:pt x="1376" y="534"/>
                  </a:cubicBezTo>
                  <a:lnTo>
                    <a:pt x="1391" y="538"/>
                  </a:lnTo>
                  <a:cubicBezTo>
                    <a:pt x="1401" y="541"/>
                    <a:pt x="1410" y="542"/>
                    <a:pt x="1419" y="542"/>
                  </a:cubicBezTo>
                  <a:cubicBezTo>
                    <a:pt x="1498" y="542"/>
                    <a:pt x="1553" y="450"/>
                    <a:pt x="1504" y="377"/>
                  </a:cubicBezTo>
                  <a:cubicBezTo>
                    <a:pt x="1504" y="377"/>
                    <a:pt x="1489" y="355"/>
                    <a:pt x="1460" y="320"/>
                  </a:cubicBezTo>
                  <a:cubicBezTo>
                    <a:pt x="1430" y="287"/>
                    <a:pt x="1390" y="233"/>
                    <a:pt x="1322" y="186"/>
                  </a:cubicBezTo>
                  <a:cubicBezTo>
                    <a:pt x="1290" y="163"/>
                    <a:pt x="1256" y="134"/>
                    <a:pt x="1214" y="112"/>
                  </a:cubicBezTo>
                  <a:cubicBezTo>
                    <a:pt x="1171" y="92"/>
                    <a:pt x="1127" y="65"/>
                    <a:pt x="1076" y="50"/>
                  </a:cubicBezTo>
                  <a:cubicBezTo>
                    <a:pt x="1024" y="36"/>
                    <a:pt x="973" y="13"/>
                    <a:pt x="915" y="10"/>
                  </a:cubicBezTo>
                  <a:cubicBezTo>
                    <a:pt x="875" y="6"/>
                    <a:pt x="834" y="1"/>
                    <a:pt x="79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4679650" y="3195875"/>
              <a:ext cx="83800" cy="97950"/>
            </a:xfrm>
            <a:custGeom>
              <a:avLst/>
              <a:gdLst/>
              <a:ahLst/>
              <a:cxnLst/>
              <a:rect l="l" t="t" r="r" b="b"/>
              <a:pathLst>
                <a:path w="3352" h="3918" extrusionOk="0">
                  <a:moveTo>
                    <a:pt x="1380" y="0"/>
                  </a:moveTo>
                  <a:cubicBezTo>
                    <a:pt x="1352" y="0"/>
                    <a:pt x="1324" y="1"/>
                    <a:pt x="1296" y="4"/>
                  </a:cubicBezTo>
                  <a:cubicBezTo>
                    <a:pt x="1081" y="15"/>
                    <a:pt x="872" y="71"/>
                    <a:pt x="682" y="172"/>
                  </a:cubicBezTo>
                  <a:cubicBezTo>
                    <a:pt x="522" y="262"/>
                    <a:pt x="383" y="385"/>
                    <a:pt x="271" y="532"/>
                  </a:cubicBezTo>
                  <a:cubicBezTo>
                    <a:pt x="137" y="712"/>
                    <a:pt x="51" y="923"/>
                    <a:pt x="20" y="1147"/>
                  </a:cubicBezTo>
                  <a:cubicBezTo>
                    <a:pt x="16" y="1178"/>
                    <a:pt x="12" y="1209"/>
                    <a:pt x="12" y="1241"/>
                  </a:cubicBezTo>
                  <a:lnTo>
                    <a:pt x="12" y="1240"/>
                  </a:lnTo>
                  <a:lnTo>
                    <a:pt x="12" y="1240"/>
                  </a:lnTo>
                  <a:cubicBezTo>
                    <a:pt x="1" y="1294"/>
                    <a:pt x="36" y="1346"/>
                    <a:pt x="90" y="1356"/>
                  </a:cubicBezTo>
                  <a:cubicBezTo>
                    <a:pt x="96" y="1357"/>
                    <a:pt x="102" y="1358"/>
                    <a:pt x="109" y="1358"/>
                  </a:cubicBezTo>
                  <a:cubicBezTo>
                    <a:pt x="155" y="1358"/>
                    <a:pt x="196" y="1324"/>
                    <a:pt x="205" y="1276"/>
                  </a:cubicBezTo>
                  <a:cubicBezTo>
                    <a:pt x="205" y="1274"/>
                    <a:pt x="214" y="1252"/>
                    <a:pt x="237" y="1208"/>
                  </a:cubicBezTo>
                  <a:cubicBezTo>
                    <a:pt x="268" y="1142"/>
                    <a:pt x="303" y="1079"/>
                    <a:pt x="343" y="1018"/>
                  </a:cubicBezTo>
                  <a:cubicBezTo>
                    <a:pt x="402" y="927"/>
                    <a:pt x="470" y="842"/>
                    <a:pt x="545" y="764"/>
                  </a:cubicBezTo>
                  <a:cubicBezTo>
                    <a:pt x="641" y="669"/>
                    <a:pt x="751" y="590"/>
                    <a:pt x="870" y="525"/>
                  </a:cubicBezTo>
                  <a:cubicBezTo>
                    <a:pt x="1004" y="466"/>
                    <a:pt x="1155" y="408"/>
                    <a:pt x="1332" y="387"/>
                  </a:cubicBezTo>
                  <a:cubicBezTo>
                    <a:pt x="1420" y="372"/>
                    <a:pt x="1515" y="373"/>
                    <a:pt x="1610" y="370"/>
                  </a:cubicBezTo>
                  <a:cubicBezTo>
                    <a:pt x="1703" y="380"/>
                    <a:pt x="1815" y="380"/>
                    <a:pt x="1901" y="400"/>
                  </a:cubicBezTo>
                  <a:lnTo>
                    <a:pt x="1981" y="418"/>
                  </a:lnTo>
                  <a:lnTo>
                    <a:pt x="2044" y="439"/>
                  </a:lnTo>
                  <a:cubicBezTo>
                    <a:pt x="2088" y="454"/>
                    <a:pt x="2130" y="474"/>
                    <a:pt x="2172" y="495"/>
                  </a:cubicBezTo>
                  <a:cubicBezTo>
                    <a:pt x="2261" y="541"/>
                    <a:pt x="2345" y="598"/>
                    <a:pt x="2422" y="664"/>
                  </a:cubicBezTo>
                  <a:cubicBezTo>
                    <a:pt x="2580" y="797"/>
                    <a:pt x="2712" y="970"/>
                    <a:pt x="2822" y="1156"/>
                  </a:cubicBezTo>
                  <a:cubicBezTo>
                    <a:pt x="2934" y="1344"/>
                    <a:pt x="3019" y="1547"/>
                    <a:pt x="3074" y="1758"/>
                  </a:cubicBezTo>
                  <a:cubicBezTo>
                    <a:pt x="3127" y="1965"/>
                    <a:pt x="3141" y="2180"/>
                    <a:pt x="3118" y="2391"/>
                  </a:cubicBezTo>
                  <a:cubicBezTo>
                    <a:pt x="3092" y="2585"/>
                    <a:pt x="3023" y="2772"/>
                    <a:pt x="2915" y="2935"/>
                  </a:cubicBezTo>
                  <a:cubicBezTo>
                    <a:pt x="2742" y="3199"/>
                    <a:pt x="2496" y="3406"/>
                    <a:pt x="2208" y="3531"/>
                  </a:cubicBezTo>
                  <a:cubicBezTo>
                    <a:pt x="2104" y="3579"/>
                    <a:pt x="1996" y="3619"/>
                    <a:pt x="1886" y="3646"/>
                  </a:cubicBezTo>
                  <a:cubicBezTo>
                    <a:pt x="1814" y="3670"/>
                    <a:pt x="1741" y="3688"/>
                    <a:pt x="1666" y="3702"/>
                  </a:cubicBezTo>
                  <a:lnTo>
                    <a:pt x="1588" y="3723"/>
                  </a:lnTo>
                  <a:lnTo>
                    <a:pt x="1579" y="3725"/>
                  </a:lnTo>
                  <a:cubicBezTo>
                    <a:pt x="1466" y="3751"/>
                    <a:pt x="1487" y="3918"/>
                    <a:pt x="1603" y="3918"/>
                  </a:cubicBezTo>
                  <a:cubicBezTo>
                    <a:pt x="1603" y="3918"/>
                    <a:pt x="1604" y="3918"/>
                    <a:pt x="1605" y="3918"/>
                  </a:cubicBezTo>
                  <a:lnTo>
                    <a:pt x="1692" y="3916"/>
                  </a:lnTo>
                  <a:cubicBezTo>
                    <a:pt x="1747" y="3913"/>
                    <a:pt x="1832" y="3915"/>
                    <a:pt x="1938" y="3896"/>
                  </a:cubicBezTo>
                  <a:cubicBezTo>
                    <a:pt x="2148" y="3865"/>
                    <a:pt x="2464" y="3791"/>
                    <a:pt x="2773" y="3552"/>
                  </a:cubicBezTo>
                  <a:cubicBezTo>
                    <a:pt x="2934" y="3421"/>
                    <a:pt x="3064" y="3254"/>
                    <a:pt x="3151" y="3065"/>
                  </a:cubicBezTo>
                  <a:cubicBezTo>
                    <a:pt x="3245" y="2868"/>
                    <a:pt x="3294" y="2644"/>
                    <a:pt x="3322" y="2416"/>
                  </a:cubicBezTo>
                  <a:cubicBezTo>
                    <a:pt x="3351" y="2188"/>
                    <a:pt x="3343" y="1950"/>
                    <a:pt x="3309" y="1711"/>
                  </a:cubicBezTo>
                  <a:cubicBezTo>
                    <a:pt x="3272" y="1468"/>
                    <a:pt x="3198" y="1232"/>
                    <a:pt x="3089" y="1012"/>
                  </a:cubicBezTo>
                  <a:cubicBezTo>
                    <a:pt x="2975" y="788"/>
                    <a:pt x="2822" y="586"/>
                    <a:pt x="2638" y="417"/>
                  </a:cubicBezTo>
                  <a:cubicBezTo>
                    <a:pt x="2544" y="332"/>
                    <a:pt x="2441" y="259"/>
                    <a:pt x="2329" y="198"/>
                  </a:cubicBezTo>
                  <a:cubicBezTo>
                    <a:pt x="2273" y="167"/>
                    <a:pt x="2214" y="140"/>
                    <a:pt x="2153" y="118"/>
                  </a:cubicBezTo>
                  <a:cubicBezTo>
                    <a:pt x="2122" y="107"/>
                    <a:pt x="2089" y="94"/>
                    <a:pt x="2059" y="85"/>
                  </a:cubicBezTo>
                  <a:lnTo>
                    <a:pt x="1979" y="65"/>
                  </a:lnTo>
                  <a:cubicBezTo>
                    <a:pt x="1853" y="37"/>
                    <a:pt x="1747" y="29"/>
                    <a:pt x="1633" y="10"/>
                  </a:cubicBezTo>
                  <a:cubicBezTo>
                    <a:pt x="1548" y="9"/>
                    <a:pt x="1464" y="0"/>
                    <a:pt x="1380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4701425" y="3221100"/>
              <a:ext cx="37050" cy="25300"/>
            </a:xfrm>
            <a:custGeom>
              <a:avLst/>
              <a:gdLst/>
              <a:ahLst/>
              <a:cxnLst/>
              <a:rect l="l" t="t" r="r" b="b"/>
              <a:pathLst>
                <a:path w="1482" h="1012" extrusionOk="0">
                  <a:moveTo>
                    <a:pt x="772" y="0"/>
                  </a:moveTo>
                  <a:cubicBezTo>
                    <a:pt x="732" y="0"/>
                    <a:pt x="692" y="3"/>
                    <a:pt x="652" y="8"/>
                  </a:cubicBezTo>
                  <a:cubicBezTo>
                    <a:pt x="590" y="12"/>
                    <a:pt x="523" y="36"/>
                    <a:pt x="459" y="53"/>
                  </a:cubicBezTo>
                  <a:cubicBezTo>
                    <a:pt x="396" y="84"/>
                    <a:pt x="329" y="109"/>
                    <a:pt x="276" y="157"/>
                  </a:cubicBezTo>
                  <a:cubicBezTo>
                    <a:pt x="249" y="179"/>
                    <a:pt x="220" y="202"/>
                    <a:pt x="195" y="226"/>
                  </a:cubicBezTo>
                  <a:lnTo>
                    <a:pt x="133" y="308"/>
                  </a:lnTo>
                  <a:cubicBezTo>
                    <a:pt x="89" y="361"/>
                    <a:pt x="72" y="422"/>
                    <a:pt x="50" y="476"/>
                  </a:cubicBezTo>
                  <a:cubicBezTo>
                    <a:pt x="26" y="530"/>
                    <a:pt x="23" y="583"/>
                    <a:pt x="18" y="630"/>
                  </a:cubicBezTo>
                  <a:cubicBezTo>
                    <a:pt x="1" y="726"/>
                    <a:pt x="16" y="800"/>
                    <a:pt x="23" y="852"/>
                  </a:cubicBezTo>
                  <a:cubicBezTo>
                    <a:pt x="32" y="904"/>
                    <a:pt x="38" y="933"/>
                    <a:pt x="38" y="933"/>
                  </a:cubicBezTo>
                  <a:cubicBezTo>
                    <a:pt x="51" y="984"/>
                    <a:pt x="95" y="1012"/>
                    <a:pt x="139" y="1012"/>
                  </a:cubicBezTo>
                  <a:cubicBezTo>
                    <a:pt x="177" y="1012"/>
                    <a:pt x="215" y="991"/>
                    <a:pt x="233" y="950"/>
                  </a:cubicBezTo>
                  <a:lnTo>
                    <a:pt x="240" y="933"/>
                  </a:lnTo>
                  <a:cubicBezTo>
                    <a:pt x="240" y="933"/>
                    <a:pt x="251" y="908"/>
                    <a:pt x="265" y="866"/>
                  </a:cubicBezTo>
                  <a:cubicBezTo>
                    <a:pt x="272" y="846"/>
                    <a:pt x="283" y="822"/>
                    <a:pt x="288" y="793"/>
                  </a:cubicBezTo>
                  <a:cubicBezTo>
                    <a:pt x="295" y="764"/>
                    <a:pt x="312" y="737"/>
                    <a:pt x="325" y="707"/>
                  </a:cubicBezTo>
                  <a:cubicBezTo>
                    <a:pt x="340" y="678"/>
                    <a:pt x="351" y="644"/>
                    <a:pt x="371" y="617"/>
                  </a:cubicBezTo>
                  <a:cubicBezTo>
                    <a:pt x="393" y="590"/>
                    <a:pt x="405" y="557"/>
                    <a:pt x="432" y="537"/>
                  </a:cubicBezTo>
                  <a:lnTo>
                    <a:pt x="467" y="500"/>
                  </a:lnTo>
                  <a:cubicBezTo>
                    <a:pt x="481" y="493"/>
                    <a:pt x="494" y="483"/>
                    <a:pt x="507" y="473"/>
                  </a:cubicBezTo>
                  <a:cubicBezTo>
                    <a:pt x="530" y="449"/>
                    <a:pt x="571" y="443"/>
                    <a:pt x="600" y="423"/>
                  </a:cubicBezTo>
                  <a:cubicBezTo>
                    <a:pt x="638" y="414"/>
                    <a:pt x="671" y="396"/>
                    <a:pt x="714" y="393"/>
                  </a:cubicBezTo>
                  <a:cubicBezTo>
                    <a:pt x="755" y="383"/>
                    <a:pt x="796" y="377"/>
                    <a:pt x="838" y="374"/>
                  </a:cubicBezTo>
                  <a:cubicBezTo>
                    <a:pt x="906" y="367"/>
                    <a:pt x="974" y="365"/>
                    <a:pt x="1042" y="365"/>
                  </a:cubicBezTo>
                  <a:cubicBezTo>
                    <a:pt x="1055" y="365"/>
                    <a:pt x="1068" y="365"/>
                    <a:pt x="1080" y="365"/>
                  </a:cubicBezTo>
                  <a:lnTo>
                    <a:pt x="1331" y="374"/>
                  </a:lnTo>
                  <a:lnTo>
                    <a:pt x="1333" y="374"/>
                  </a:lnTo>
                  <a:cubicBezTo>
                    <a:pt x="1335" y="374"/>
                    <a:pt x="1336" y="374"/>
                    <a:pt x="1337" y="374"/>
                  </a:cubicBezTo>
                  <a:cubicBezTo>
                    <a:pt x="1439" y="374"/>
                    <a:pt x="1482" y="244"/>
                    <a:pt x="1399" y="184"/>
                  </a:cubicBezTo>
                  <a:cubicBezTo>
                    <a:pt x="1376" y="168"/>
                    <a:pt x="1353" y="154"/>
                    <a:pt x="1329" y="142"/>
                  </a:cubicBezTo>
                  <a:cubicBezTo>
                    <a:pt x="1267" y="109"/>
                    <a:pt x="1202" y="81"/>
                    <a:pt x="1135" y="59"/>
                  </a:cubicBezTo>
                  <a:cubicBezTo>
                    <a:pt x="1090" y="44"/>
                    <a:pt x="1044" y="32"/>
                    <a:pt x="998" y="23"/>
                  </a:cubicBezTo>
                  <a:cubicBezTo>
                    <a:pt x="946" y="15"/>
                    <a:pt x="894" y="2"/>
                    <a:pt x="835" y="2"/>
                  </a:cubicBezTo>
                  <a:cubicBezTo>
                    <a:pt x="814" y="1"/>
                    <a:pt x="793" y="0"/>
                    <a:pt x="772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4478550" y="3185925"/>
              <a:ext cx="228875" cy="211325"/>
            </a:xfrm>
            <a:custGeom>
              <a:avLst/>
              <a:gdLst/>
              <a:ahLst/>
              <a:cxnLst/>
              <a:rect l="l" t="t" r="r" b="b"/>
              <a:pathLst>
                <a:path w="9155" h="8453" extrusionOk="0">
                  <a:moveTo>
                    <a:pt x="8755" y="5256"/>
                  </a:moveTo>
                  <a:lnTo>
                    <a:pt x="8755" y="5256"/>
                  </a:lnTo>
                  <a:cubicBezTo>
                    <a:pt x="8755" y="5256"/>
                    <a:pt x="8755" y="5256"/>
                    <a:pt x="8755" y="5256"/>
                  </a:cubicBezTo>
                  <a:cubicBezTo>
                    <a:pt x="8755" y="5256"/>
                    <a:pt x="8755" y="5256"/>
                    <a:pt x="8755" y="5256"/>
                  </a:cubicBezTo>
                  <a:close/>
                  <a:moveTo>
                    <a:pt x="5038" y="216"/>
                  </a:moveTo>
                  <a:cubicBezTo>
                    <a:pt x="5152" y="216"/>
                    <a:pt x="5270" y="223"/>
                    <a:pt x="5381" y="246"/>
                  </a:cubicBezTo>
                  <a:cubicBezTo>
                    <a:pt x="5449" y="255"/>
                    <a:pt x="5500" y="274"/>
                    <a:pt x="5558" y="290"/>
                  </a:cubicBezTo>
                  <a:cubicBezTo>
                    <a:pt x="5616" y="310"/>
                    <a:pt x="5672" y="332"/>
                    <a:pt x="5727" y="357"/>
                  </a:cubicBezTo>
                  <a:cubicBezTo>
                    <a:pt x="5840" y="409"/>
                    <a:pt x="5946" y="473"/>
                    <a:pt x="6046" y="546"/>
                  </a:cubicBezTo>
                  <a:cubicBezTo>
                    <a:pt x="6450" y="841"/>
                    <a:pt x="6757" y="1267"/>
                    <a:pt x="7016" y="1711"/>
                  </a:cubicBezTo>
                  <a:cubicBezTo>
                    <a:pt x="7143" y="1936"/>
                    <a:pt x="7259" y="2169"/>
                    <a:pt x="7360" y="2407"/>
                  </a:cubicBezTo>
                  <a:cubicBezTo>
                    <a:pt x="7464" y="2644"/>
                    <a:pt x="7552" y="2888"/>
                    <a:pt x="7625" y="3137"/>
                  </a:cubicBezTo>
                  <a:cubicBezTo>
                    <a:pt x="7635" y="3170"/>
                    <a:pt x="7662" y="3195"/>
                    <a:pt x="7696" y="3202"/>
                  </a:cubicBezTo>
                  <a:lnTo>
                    <a:pt x="7700" y="3203"/>
                  </a:lnTo>
                  <a:cubicBezTo>
                    <a:pt x="8099" y="3283"/>
                    <a:pt x="8481" y="3558"/>
                    <a:pt x="8649" y="3939"/>
                  </a:cubicBezTo>
                  <a:cubicBezTo>
                    <a:pt x="8819" y="4321"/>
                    <a:pt x="8818" y="4754"/>
                    <a:pt x="8764" y="5172"/>
                  </a:cubicBezTo>
                  <a:lnTo>
                    <a:pt x="8755" y="5250"/>
                  </a:lnTo>
                  <a:lnTo>
                    <a:pt x="8754" y="5254"/>
                  </a:lnTo>
                  <a:lnTo>
                    <a:pt x="8749" y="5273"/>
                  </a:lnTo>
                  <a:lnTo>
                    <a:pt x="8739" y="5314"/>
                  </a:lnTo>
                  <a:lnTo>
                    <a:pt x="8699" y="5476"/>
                  </a:lnTo>
                  <a:cubicBezTo>
                    <a:pt x="8663" y="5570"/>
                    <a:pt x="8624" y="5649"/>
                    <a:pt x="8584" y="5738"/>
                  </a:cubicBezTo>
                  <a:cubicBezTo>
                    <a:pt x="8530" y="5826"/>
                    <a:pt x="8482" y="5918"/>
                    <a:pt x="8423" y="6005"/>
                  </a:cubicBezTo>
                  <a:cubicBezTo>
                    <a:pt x="8359" y="6088"/>
                    <a:pt x="8299" y="6175"/>
                    <a:pt x="8232" y="6258"/>
                  </a:cubicBezTo>
                  <a:cubicBezTo>
                    <a:pt x="7960" y="6588"/>
                    <a:pt x="7616" y="6862"/>
                    <a:pt x="7257" y="7106"/>
                  </a:cubicBezTo>
                  <a:cubicBezTo>
                    <a:pt x="6898" y="7351"/>
                    <a:pt x="6508" y="7552"/>
                    <a:pt x="6106" y="7723"/>
                  </a:cubicBezTo>
                  <a:cubicBezTo>
                    <a:pt x="5706" y="7902"/>
                    <a:pt x="5285" y="8024"/>
                    <a:pt x="4860" y="8132"/>
                  </a:cubicBezTo>
                  <a:cubicBezTo>
                    <a:pt x="4645" y="8168"/>
                    <a:pt x="4431" y="8224"/>
                    <a:pt x="4211" y="8232"/>
                  </a:cubicBezTo>
                  <a:cubicBezTo>
                    <a:pt x="4103" y="8240"/>
                    <a:pt x="3993" y="8255"/>
                    <a:pt x="3884" y="8257"/>
                  </a:cubicBezTo>
                  <a:cubicBezTo>
                    <a:pt x="3774" y="8257"/>
                    <a:pt x="3665" y="8254"/>
                    <a:pt x="3556" y="8249"/>
                  </a:cubicBezTo>
                  <a:cubicBezTo>
                    <a:pt x="3504" y="8246"/>
                    <a:pt x="3442" y="8249"/>
                    <a:pt x="3397" y="8239"/>
                  </a:cubicBezTo>
                  <a:lnTo>
                    <a:pt x="3231" y="8213"/>
                  </a:lnTo>
                  <a:cubicBezTo>
                    <a:pt x="3123" y="8194"/>
                    <a:pt x="3007" y="8184"/>
                    <a:pt x="2904" y="8156"/>
                  </a:cubicBezTo>
                  <a:cubicBezTo>
                    <a:pt x="2801" y="8129"/>
                    <a:pt x="2698" y="8103"/>
                    <a:pt x="2595" y="8080"/>
                  </a:cubicBezTo>
                  <a:cubicBezTo>
                    <a:pt x="2492" y="8054"/>
                    <a:pt x="2392" y="8014"/>
                    <a:pt x="2289" y="7985"/>
                  </a:cubicBezTo>
                  <a:cubicBezTo>
                    <a:pt x="1889" y="7847"/>
                    <a:pt x="1509" y="7645"/>
                    <a:pt x="1209" y="7348"/>
                  </a:cubicBezTo>
                  <a:cubicBezTo>
                    <a:pt x="906" y="7054"/>
                    <a:pt x="685" y="6680"/>
                    <a:pt x="536" y="6275"/>
                  </a:cubicBezTo>
                  <a:cubicBezTo>
                    <a:pt x="386" y="5870"/>
                    <a:pt x="306" y="5436"/>
                    <a:pt x="269" y="4999"/>
                  </a:cubicBezTo>
                  <a:cubicBezTo>
                    <a:pt x="250" y="4782"/>
                    <a:pt x="242" y="4562"/>
                    <a:pt x="246" y="4343"/>
                  </a:cubicBezTo>
                  <a:cubicBezTo>
                    <a:pt x="249" y="4117"/>
                    <a:pt x="266" y="3900"/>
                    <a:pt x="288" y="3684"/>
                  </a:cubicBezTo>
                  <a:cubicBezTo>
                    <a:pt x="337" y="3249"/>
                    <a:pt x="418" y="2825"/>
                    <a:pt x="552" y="2422"/>
                  </a:cubicBezTo>
                  <a:cubicBezTo>
                    <a:pt x="691" y="2022"/>
                    <a:pt x="916" y="1656"/>
                    <a:pt x="1243" y="1402"/>
                  </a:cubicBezTo>
                  <a:cubicBezTo>
                    <a:pt x="1566" y="1152"/>
                    <a:pt x="1985" y="975"/>
                    <a:pt x="2395" y="969"/>
                  </a:cubicBezTo>
                  <a:cubicBezTo>
                    <a:pt x="2409" y="969"/>
                    <a:pt x="2423" y="969"/>
                    <a:pt x="2438" y="969"/>
                  </a:cubicBezTo>
                  <a:cubicBezTo>
                    <a:pt x="2839" y="969"/>
                    <a:pt x="3252" y="1113"/>
                    <a:pt x="3579" y="1358"/>
                  </a:cubicBezTo>
                  <a:lnTo>
                    <a:pt x="3588" y="1366"/>
                  </a:lnTo>
                  <a:cubicBezTo>
                    <a:pt x="3598" y="1374"/>
                    <a:pt x="3610" y="1378"/>
                    <a:pt x="3623" y="1378"/>
                  </a:cubicBezTo>
                  <a:cubicBezTo>
                    <a:pt x="3633" y="1378"/>
                    <a:pt x="3643" y="1376"/>
                    <a:pt x="3652" y="1371"/>
                  </a:cubicBezTo>
                  <a:cubicBezTo>
                    <a:pt x="3664" y="1365"/>
                    <a:pt x="3675" y="1359"/>
                    <a:pt x="3684" y="1351"/>
                  </a:cubicBezTo>
                  <a:cubicBezTo>
                    <a:pt x="3696" y="1342"/>
                    <a:pt x="3707" y="1330"/>
                    <a:pt x="3715" y="1317"/>
                  </a:cubicBezTo>
                  <a:cubicBezTo>
                    <a:pt x="3727" y="1301"/>
                    <a:pt x="3738" y="1284"/>
                    <a:pt x="3747" y="1266"/>
                  </a:cubicBezTo>
                  <a:cubicBezTo>
                    <a:pt x="3764" y="1233"/>
                    <a:pt x="3777" y="1202"/>
                    <a:pt x="3790" y="1171"/>
                  </a:cubicBezTo>
                  <a:lnTo>
                    <a:pt x="3870" y="993"/>
                  </a:lnTo>
                  <a:cubicBezTo>
                    <a:pt x="3921" y="879"/>
                    <a:pt x="3986" y="771"/>
                    <a:pt x="4062" y="671"/>
                  </a:cubicBezTo>
                  <a:cubicBezTo>
                    <a:pt x="4206" y="474"/>
                    <a:pt x="4412" y="331"/>
                    <a:pt x="4648" y="266"/>
                  </a:cubicBezTo>
                  <a:cubicBezTo>
                    <a:pt x="4766" y="234"/>
                    <a:pt x="4887" y="217"/>
                    <a:pt x="5009" y="216"/>
                  </a:cubicBezTo>
                  <a:cubicBezTo>
                    <a:pt x="5019" y="216"/>
                    <a:pt x="5028" y="216"/>
                    <a:pt x="5038" y="216"/>
                  </a:cubicBezTo>
                  <a:close/>
                  <a:moveTo>
                    <a:pt x="5079" y="0"/>
                  </a:moveTo>
                  <a:cubicBezTo>
                    <a:pt x="5054" y="0"/>
                    <a:pt x="5029" y="1"/>
                    <a:pt x="5004" y="2"/>
                  </a:cubicBezTo>
                  <a:cubicBezTo>
                    <a:pt x="4863" y="5"/>
                    <a:pt x="4724" y="27"/>
                    <a:pt x="4590" y="69"/>
                  </a:cubicBezTo>
                  <a:cubicBezTo>
                    <a:pt x="4316" y="155"/>
                    <a:pt x="4080" y="330"/>
                    <a:pt x="3919" y="566"/>
                  </a:cubicBezTo>
                  <a:cubicBezTo>
                    <a:pt x="3842" y="680"/>
                    <a:pt x="3778" y="802"/>
                    <a:pt x="3727" y="930"/>
                  </a:cubicBezTo>
                  <a:lnTo>
                    <a:pt x="3656" y="1116"/>
                  </a:lnTo>
                  <a:cubicBezTo>
                    <a:pt x="3646" y="1146"/>
                    <a:pt x="3634" y="1177"/>
                    <a:pt x="3622" y="1203"/>
                  </a:cubicBezTo>
                  <a:cubicBezTo>
                    <a:pt x="3620" y="1208"/>
                    <a:pt x="3617" y="1213"/>
                    <a:pt x="3615" y="1218"/>
                  </a:cubicBezTo>
                  <a:cubicBezTo>
                    <a:pt x="3275" y="932"/>
                    <a:pt x="2848" y="755"/>
                    <a:pt x="2396" y="741"/>
                  </a:cubicBezTo>
                  <a:cubicBezTo>
                    <a:pt x="2380" y="741"/>
                    <a:pt x="2365" y="740"/>
                    <a:pt x="2350" y="740"/>
                  </a:cubicBezTo>
                  <a:cubicBezTo>
                    <a:pt x="1883" y="740"/>
                    <a:pt x="1444" y="900"/>
                    <a:pt x="1068" y="1173"/>
                  </a:cubicBezTo>
                  <a:cubicBezTo>
                    <a:pt x="682" y="1458"/>
                    <a:pt x="412" y="1876"/>
                    <a:pt x="250" y="2312"/>
                  </a:cubicBezTo>
                  <a:cubicBezTo>
                    <a:pt x="85" y="2751"/>
                    <a:pt x="23" y="3212"/>
                    <a:pt x="8" y="3665"/>
                  </a:cubicBezTo>
                  <a:cubicBezTo>
                    <a:pt x="1" y="3894"/>
                    <a:pt x="6" y="4121"/>
                    <a:pt x="12" y="4342"/>
                  </a:cubicBezTo>
                  <a:cubicBezTo>
                    <a:pt x="20" y="4570"/>
                    <a:pt x="29" y="4793"/>
                    <a:pt x="48" y="5019"/>
                  </a:cubicBezTo>
                  <a:cubicBezTo>
                    <a:pt x="88" y="5469"/>
                    <a:pt x="163" y="5922"/>
                    <a:pt x="309" y="6356"/>
                  </a:cubicBezTo>
                  <a:cubicBezTo>
                    <a:pt x="455" y="6790"/>
                    <a:pt x="683" y="7208"/>
                    <a:pt x="1011" y="7545"/>
                  </a:cubicBezTo>
                  <a:cubicBezTo>
                    <a:pt x="1339" y="7883"/>
                    <a:pt x="1743" y="8136"/>
                    <a:pt x="2191" y="8282"/>
                  </a:cubicBezTo>
                  <a:cubicBezTo>
                    <a:pt x="2302" y="8314"/>
                    <a:pt x="2412" y="8352"/>
                    <a:pt x="2527" y="8374"/>
                  </a:cubicBezTo>
                  <a:cubicBezTo>
                    <a:pt x="2641" y="8393"/>
                    <a:pt x="2757" y="8408"/>
                    <a:pt x="2872" y="8425"/>
                  </a:cubicBezTo>
                  <a:cubicBezTo>
                    <a:pt x="2988" y="8441"/>
                    <a:pt x="3096" y="8437"/>
                    <a:pt x="3209" y="8445"/>
                  </a:cubicBezTo>
                  <a:lnTo>
                    <a:pt x="3376" y="8451"/>
                  </a:lnTo>
                  <a:cubicBezTo>
                    <a:pt x="3395" y="8452"/>
                    <a:pt x="3412" y="8453"/>
                    <a:pt x="3429" y="8453"/>
                  </a:cubicBezTo>
                  <a:cubicBezTo>
                    <a:pt x="3471" y="8453"/>
                    <a:pt x="3509" y="8450"/>
                    <a:pt x="3550" y="8450"/>
                  </a:cubicBezTo>
                  <a:cubicBezTo>
                    <a:pt x="3586" y="8451"/>
                    <a:pt x="3622" y="8451"/>
                    <a:pt x="3657" y="8451"/>
                  </a:cubicBezTo>
                  <a:cubicBezTo>
                    <a:pt x="4075" y="8451"/>
                    <a:pt x="4490" y="8406"/>
                    <a:pt x="4903" y="8343"/>
                  </a:cubicBezTo>
                  <a:cubicBezTo>
                    <a:pt x="5346" y="8256"/>
                    <a:pt x="5792" y="8152"/>
                    <a:pt x="6210" y="7975"/>
                  </a:cubicBezTo>
                  <a:cubicBezTo>
                    <a:pt x="6629" y="7803"/>
                    <a:pt x="7038" y="7599"/>
                    <a:pt x="7418" y="7347"/>
                  </a:cubicBezTo>
                  <a:cubicBezTo>
                    <a:pt x="7797" y="7095"/>
                    <a:pt x="8159" y="6814"/>
                    <a:pt x="8476" y="6474"/>
                  </a:cubicBezTo>
                  <a:cubicBezTo>
                    <a:pt x="8554" y="6387"/>
                    <a:pt x="8627" y="6294"/>
                    <a:pt x="8702" y="6205"/>
                  </a:cubicBezTo>
                  <a:cubicBezTo>
                    <a:pt x="8774" y="6111"/>
                    <a:pt x="8834" y="6007"/>
                    <a:pt x="8900" y="5907"/>
                  </a:cubicBezTo>
                  <a:cubicBezTo>
                    <a:pt x="8957" y="5794"/>
                    <a:pt x="9007" y="5677"/>
                    <a:pt x="9049" y="5557"/>
                  </a:cubicBezTo>
                  <a:lnTo>
                    <a:pt x="9088" y="5394"/>
                  </a:lnTo>
                  <a:lnTo>
                    <a:pt x="9097" y="5355"/>
                  </a:lnTo>
                  <a:lnTo>
                    <a:pt x="9102" y="5334"/>
                  </a:lnTo>
                  <a:lnTo>
                    <a:pt x="9104" y="5323"/>
                  </a:lnTo>
                  <a:lnTo>
                    <a:pt x="9107" y="5301"/>
                  </a:lnTo>
                  <a:lnTo>
                    <a:pt x="9107" y="5296"/>
                  </a:lnTo>
                  <a:lnTo>
                    <a:pt x="9112" y="5208"/>
                  </a:lnTo>
                  <a:cubicBezTo>
                    <a:pt x="9154" y="4746"/>
                    <a:pt x="9084" y="4252"/>
                    <a:pt x="8846" y="3835"/>
                  </a:cubicBezTo>
                  <a:cubicBezTo>
                    <a:pt x="8614" y="3439"/>
                    <a:pt x="8236" y="3140"/>
                    <a:pt x="7786" y="3035"/>
                  </a:cubicBezTo>
                  <a:lnTo>
                    <a:pt x="7786" y="3035"/>
                  </a:lnTo>
                  <a:cubicBezTo>
                    <a:pt x="7713" y="2796"/>
                    <a:pt x="7629" y="2564"/>
                    <a:pt x="7537" y="2333"/>
                  </a:cubicBezTo>
                  <a:cubicBezTo>
                    <a:pt x="7437" y="2086"/>
                    <a:pt x="7325" y="1844"/>
                    <a:pt x="7199" y="1609"/>
                  </a:cubicBezTo>
                  <a:cubicBezTo>
                    <a:pt x="6946" y="1141"/>
                    <a:pt x="6627" y="689"/>
                    <a:pt x="6182" y="359"/>
                  </a:cubicBezTo>
                  <a:cubicBezTo>
                    <a:pt x="6069" y="276"/>
                    <a:pt x="5948" y="207"/>
                    <a:pt x="5822" y="150"/>
                  </a:cubicBezTo>
                  <a:cubicBezTo>
                    <a:pt x="5757" y="122"/>
                    <a:pt x="5691" y="97"/>
                    <a:pt x="5624" y="77"/>
                  </a:cubicBezTo>
                  <a:cubicBezTo>
                    <a:pt x="5553" y="59"/>
                    <a:pt x="5480" y="36"/>
                    <a:pt x="5418" y="28"/>
                  </a:cubicBezTo>
                  <a:cubicBezTo>
                    <a:pt x="5306" y="10"/>
                    <a:pt x="5192" y="0"/>
                    <a:pt x="5079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4614700" y="3248250"/>
              <a:ext cx="19650" cy="17400"/>
            </a:xfrm>
            <a:custGeom>
              <a:avLst/>
              <a:gdLst/>
              <a:ahLst/>
              <a:cxnLst/>
              <a:rect l="l" t="t" r="r" b="b"/>
              <a:pathLst>
                <a:path w="786" h="696" extrusionOk="0">
                  <a:moveTo>
                    <a:pt x="428" y="1"/>
                  </a:moveTo>
                  <a:cubicBezTo>
                    <a:pt x="186" y="1"/>
                    <a:pt x="1" y="261"/>
                    <a:pt x="119" y="502"/>
                  </a:cubicBezTo>
                  <a:cubicBezTo>
                    <a:pt x="180" y="625"/>
                    <a:pt x="302" y="696"/>
                    <a:pt x="430" y="696"/>
                  </a:cubicBezTo>
                  <a:cubicBezTo>
                    <a:pt x="482" y="696"/>
                    <a:pt x="534" y="684"/>
                    <a:pt x="584" y="660"/>
                  </a:cubicBezTo>
                  <a:cubicBezTo>
                    <a:pt x="709" y="598"/>
                    <a:pt x="785" y="467"/>
                    <a:pt x="776" y="326"/>
                  </a:cubicBezTo>
                  <a:cubicBezTo>
                    <a:pt x="767" y="187"/>
                    <a:pt x="675" y="67"/>
                    <a:pt x="542" y="20"/>
                  </a:cubicBezTo>
                  <a:cubicBezTo>
                    <a:pt x="503" y="7"/>
                    <a:pt x="465" y="1"/>
                    <a:pt x="428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4524500" y="3278375"/>
              <a:ext cx="19625" cy="17375"/>
            </a:xfrm>
            <a:custGeom>
              <a:avLst/>
              <a:gdLst/>
              <a:ahLst/>
              <a:cxnLst/>
              <a:rect l="l" t="t" r="r" b="b"/>
              <a:pathLst>
                <a:path w="785" h="695" extrusionOk="0">
                  <a:moveTo>
                    <a:pt x="427" y="1"/>
                  </a:moveTo>
                  <a:cubicBezTo>
                    <a:pt x="185" y="1"/>
                    <a:pt x="1" y="261"/>
                    <a:pt x="119" y="501"/>
                  </a:cubicBezTo>
                  <a:cubicBezTo>
                    <a:pt x="179" y="624"/>
                    <a:pt x="302" y="695"/>
                    <a:pt x="430" y="695"/>
                  </a:cubicBezTo>
                  <a:cubicBezTo>
                    <a:pt x="482" y="695"/>
                    <a:pt x="533" y="684"/>
                    <a:pt x="582" y="660"/>
                  </a:cubicBezTo>
                  <a:cubicBezTo>
                    <a:pt x="708" y="598"/>
                    <a:pt x="784" y="467"/>
                    <a:pt x="775" y="326"/>
                  </a:cubicBezTo>
                  <a:cubicBezTo>
                    <a:pt x="767" y="187"/>
                    <a:pt x="674" y="65"/>
                    <a:pt x="542" y="20"/>
                  </a:cubicBezTo>
                  <a:cubicBezTo>
                    <a:pt x="503" y="7"/>
                    <a:pt x="464" y="1"/>
                    <a:pt x="427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4640750" y="3274675"/>
              <a:ext cx="56150" cy="53375"/>
            </a:xfrm>
            <a:custGeom>
              <a:avLst/>
              <a:gdLst/>
              <a:ahLst/>
              <a:cxnLst/>
              <a:rect l="l" t="t" r="r" b="b"/>
              <a:pathLst>
                <a:path w="2246" h="2135" extrusionOk="0">
                  <a:moveTo>
                    <a:pt x="1097" y="0"/>
                  </a:moveTo>
                  <a:cubicBezTo>
                    <a:pt x="933" y="0"/>
                    <a:pt x="769" y="38"/>
                    <a:pt x="617" y="115"/>
                  </a:cubicBezTo>
                  <a:cubicBezTo>
                    <a:pt x="232" y="309"/>
                    <a:pt x="1" y="717"/>
                    <a:pt x="33" y="1147"/>
                  </a:cubicBezTo>
                  <a:cubicBezTo>
                    <a:pt x="75" y="1707"/>
                    <a:pt x="544" y="2135"/>
                    <a:pt x="1097" y="2135"/>
                  </a:cubicBezTo>
                  <a:cubicBezTo>
                    <a:pt x="1123" y="2135"/>
                    <a:pt x="1149" y="2134"/>
                    <a:pt x="1176" y="2132"/>
                  </a:cubicBezTo>
                  <a:cubicBezTo>
                    <a:pt x="1606" y="2100"/>
                    <a:pt x="1975" y="1811"/>
                    <a:pt x="2110" y="1401"/>
                  </a:cubicBezTo>
                  <a:cubicBezTo>
                    <a:pt x="2246" y="992"/>
                    <a:pt x="2120" y="541"/>
                    <a:pt x="1794" y="260"/>
                  </a:cubicBezTo>
                  <a:cubicBezTo>
                    <a:pt x="1596" y="89"/>
                    <a:pt x="1347" y="0"/>
                    <a:pt x="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4498900" y="3316875"/>
              <a:ext cx="56100" cy="53350"/>
            </a:xfrm>
            <a:custGeom>
              <a:avLst/>
              <a:gdLst/>
              <a:ahLst/>
              <a:cxnLst/>
              <a:rect l="l" t="t" r="r" b="b"/>
              <a:pathLst>
                <a:path w="2244" h="2134" extrusionOk="0">
                  <a:moveTo>
                    <a:pt x="1096" y="0"/>
                  </a:moveTo>
                  <a:cubicBezTo>
                    <a:pt x="933" y="0"/>
                    <a:pt x="768" y="38"/>
                    <a:pt x="616" y="114"/>
                  </a:cubicBezTo>
                  <a:cubicBezTo>
                    <a:pt x="230" y="309"/>
                    <a:pt x="0" y="715"/>
                    <a:pt x="32" y="1145"/>
                  </a:cubicBezTo>
                  <a:cubicBezTo>
                    <a:pt x="73" y="1706"/>
                    <a:pt x="541" y="2133"/>
                    <a:pt x="1094" y="2133"/>
                  </a:cubicBezTo>
                  <a:cubicBezTo>
                    <a:pt x="1121" y="2133"/>
                    <a:pt x="1148" y="2132"/>
                    <a:pt x="1175" y="2130"/>
                  </a:cubicBezTo>
                  <a:cubicBezTo>
                    <a:pt x="1605" y="2098"/>
                    <a:pt x="1973" y="1811"/>
                    <a:pt x="2108" y="1401"/>
                  </a:cubicBezTo>
                  <a:cubicBezTo>
                    <a:pt x="2244" y="991"/>
                    <a:pt x="2119" y="540"/>
                    <a:pt x="1792" y="258"/>
                  </a:cubicBezTo>
                  <a:cubicBezTo>
                    <a:pt x="1595" y="88"/>
                    <a:pt x="1347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4590125" y="3288100"/>
              <a:ext cx="11325" cy="24625"/>
            </a:xfrm>
            <a:custGeom>
              <a:avLst/>
              <a:gdLst/>
              <a:ahLst/>
              <a:cxnLst/>
              <a:rect l="l" t="t" r="r" b="b"/>
              <a:pathLst>
                <a:path w="453" h="985" extrusionOk="0">
                  <a:moveTo>
                    <a:pt x="64" y="0"/>
                  </a:moveTo>
                  <a:cubicBezTo>
                    <a:pt x="28" y="1"/>
                    <a:pt x="0" y="30"/>
                    <a:pt x="1" y="66"/>
                  </a:cubicBezTo>
                  <a:cubicBezTo>
                    <a:pt x="3" y="113"/>
                    <a:pt x="10" y="160"/>
                    <a:pt x="21" y="207"/>
                  </a:cubicBezTo>
                  <a:cubicBezTo>
                    <a:pt x="33" y="292"/>
                    <a:pt x="76" y="396"/>
                    <a:pt x="112" y="503"/>
                  </a:cubicBezTo>
                  <a:cubicBezTo>
                    <a:pt x="147" y="609"/>
                    <a:pt x="169" y="719"/>
                    <a:pt x="200" y="799"/>
                  </a:cubicBezTo>
                  <a:cubicBezTo>
                    <a:pt x="227" y="878"/>
                    <a:pt x="250" y="928"/>
                    <a:pt x="250" y="928"/>
                  </a:cubicBezTo>
                  <a:cubicBezTo>
                    <a:pt x="270" y="968"/>
                    <a:pt x="304" y="985"/>
                    <a:pt x="338" y="985"/>
                  </a:cubicBezTo>
                  <a:cubicBezTo>
                    <a:pt x="395" y="985"/>
                    <a:pt x="452" y="937"/>
                    <a:pt x="438" y="866"/>
                  </a:cubicBezTo>
                  <a:cubicBezTo>
                    <a:pt x="438" y="866"/>
                    <a:pt x="426" y="810"/>
                    <a:pt x="399" y="731"/>
                  </a:cubicBezTo>
                  <a:cubicBezTo>
                    <a:pt x="377" y="650"/>
                    <a:pt x="325" y="549"/>
                    <a:pt x="291" y="441"/>
                  </a:cubicBezTo>
                  <a:cubicBezTo>
                    <a:pt x="257" y="335"/>
                    <a:pt x="227" y="227"/>
                    <a:pt x="187" y="152"/>
                  </a:cubicBezTo>
                  <a:cubicBezTo>
                    <a:pt x="167" y="109"/>
                    <a:pt x="144" y="67"/>
                    <a:pt x="117" y="27"/>
                  </a:cubicBezTo>
                  <a:cubicBezTo>
                    <a:pt x="104" y="10"/>
                    <a:pt x="85" y="0"/>
                    <a:pt x="6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4552750" y="3276225"/>
              <a:ext cx="77800" cy="42150"/>
            </a:xfrm>
            <a:custGeom>
              <a:avLst/>
              <a:gdLst/>
              <a:ahLst/>
              <a:cxnLst/>
              <a:rect l="l" t="t" r="r" b="b"/>
              <a:pathLst>
                <a:path w="3112" h="1686" extrusionOk="0">
                  <a:moveTo>
                    <a:pt x="3051" y="1"/>
                  </a:moveTo>
                  <a:cubicBezTo>
                    <a:pt x="3027" y="1"/>
                    <a:pt x="3003" y="15"/>
                    <a:pt x="2995" y="45"/>
                  </a:cubicBezTo>
                  <a:cubicBezTo>
                    <a:pt x="2982" y="95"/>
                    <a:pt x="2966" y="144"/>
                    <a:pt x="2948" y="192"/>
                  </a:cubicBezTo>
                  <a:cubicBezTo>
                    <a:pt x="2931" y="239"/>
                    <a:pt x="2908" y="295"/>
                    <a:pt x="2878" y="357"/>
                  </a:cubicBezTo>
                  <a:cubicBezTo>
                    <a:pt x="2848" y="420"/>
                    <a:pt x="2808" y="486"/>
                    <a:pt x="2766" y="559"/>
                  </a:cubicBezTo>
                  <a:cubicBezTo>
                    <a:pt x="2717" y="634"/>
                    <a:pt x="2664" y="707"/>
                    <a:pt x="2605" y="775"/>
                  </a:cubicBezTo>
                  <a:cubicBezTo>
                    <a:pt x="2538" y="849"/>
                    <a:pt x="2466" y="917"/>
                    <a:pt x="2389" y="981"/>
                  </a:cubicBezTo>
                  <a:cubicBezTo>
                    <a:pt x="2306" y="1047"/>
                    <a:pt x="2217" y="1106"/>
                    <a:pt x="2125" y="1158"/>
                  </a:cubicBezTo>
                  <a:lnTo>
                    <a:pt x="1979" y="1231"/>
                  </a:lnTo>
                  <a:lnTo>
                    <a:pt x="1824" y="1291"/>
                  </a:lnTo>
                  <a:cubicBezTo>
                    <a:pt x="1727" y="1321"/>
                    <a:pt x="1596" y="1365"/>
                    <a:pt x="1500" y="1381"/>
                  </a:cubicBezTo>
                  <a:cubicBezTo>
                    <a:pt x="1447" y="1394"/>
                    <a:pt x="1394" y="1402"/>
                    <a:pt x="1342" y="1408"/>
                  </a:cubicBezTo>
                  <a:cubicBezTo>
                    <a:pt x="1289" y="1416"/>
                    <a:pt x="1237" y="1422"/>
                    <a:pt x="1184" y="1424"/>
                  </a:cubicBezTo>
                  <a:cubicBezTo>
                    <a:pt x="1143" y="1427"/>
                    <a:pt x="1101" y="1428"/>
                    <a:pt x="1059" y="1428"/>
                  </a:cubicBezTo>
                  <a:cubicBezTo>
                    <a:pt x="1001" y="1428"/>
                    <a:pt x="943" y="1425"/>
                    <a:pt x="885" y="1420"/>
                  </a:cubicBezTo>
                  <a:cubicBezTo>
                    <a:pt x="796" y="1412"/>
                    <a:pt x="707" y="1397"/>
                    <a:pt x="620" y="1376"/>
                  </a:cubicBezTo>
                  <a:cubicBezTo>
                    <a:pt x="546" y="1357"/>
                    <a:pt x="472" y="1335"/>
                    <a:pt x="401" y="1307"/>
                  </a:cubicBezTo>
                  <a:cubicBezTo>
                    <a:pt x="345" y="1287"/>
                    <a:pt x="290" y="1262"/>
                    <a:pt x="239" y="1234"/>
                  </a:cubicBezTo>
                  <a:cubicBezTo>
                    <a:pt x="195" y="1210"/>
                    <a:pt x="162" y="1190"/>
                    <a:pt x="139" y="1177"/>
                  </a:cubicBezTo>
                  <a:lnTo>
                    <a:pt x="107" y="1156"/>
                  </a:lnTo>
                  <a:lnTo>
                    <a:pt x="100" y="1151"/>
                  </a:lnTo>
                  <a:cubicBezTo>
                    <a:pt x="91" y="1145"/>
                    <a:pt x="81" y="1143"/>
                    <a:pt x="72" y="1143"/>
                  </a:cubicBezTo>
                  <a:cubicBezTo>
                    <a:pt x="32" y="1143"/>
                    <a:pt x="1" y="1194"/>
                    <a:pt x="34" y="1231"/>
                  </a:cubicBezTo>
                  <a:lnTo>
                    <a:pt x="66" y="1266"/>
                  </a:lnTo>
                  <a:cubicBezTo>
                    <a:pt x="96" y="1296"/>
                    <a:pt x="127" y="1325"/>
                    <a:pt x="162" y="1351"/>
                  </a:cubicBezTo>
                  <a:cubicBezTo>
                    <a:pt x="281" y="1445"/>
                    <a:pt x="415" y="1520"/>
                    <a:pt x="556" y="1574"/>
                  </a:cubicBezTo>
                  <a:cubicBezTo>
                    <a:pt x="652" y="1612"/>
                    <a:pt x="751" y="1640"/>
                    <a:pt x="851" y="1657"/>
                  </a:cubicBezTo>
                  <a:cubicBezTo>
                    <a:pt x="954" y="1676"/>
                    <a:pt x="1058" y="1686"/>
                    <a:pt x="1162" y="1686"/>
                  </a:cubicBezTo>
                  <a:cubicBezTo>
                    <a:pt x="1172" y="1686"/>
                    <a:pt x="1182" y="1686"/>
                    <a:pt x="1193" y="1686"/>
                  </a:cubicBezTo>
                  <a:cubicBezTo>
                    <a:pt x="1315" y="1686"/>
                    <a:pt x="1438" y="1674"/>
                    <a:pt x="1559" y="1648"/>
                  </a:cubicBezTo>
                  <a:cubicBezTo>
                    <a:pt x="1692" y="1626"/>
                    <a:pt x="1787" y="1596"/>
                    <a:pt x="1917" y="1552"/>
                  </a:cubicBezTo>
                  <a:lnTo>
                    <a:pt x="2093" y="1481"/>
                  </a:lnTo>
                  <a:lnTo>
                    <a:pt x="2260" y="1394"/>
                  </a:lnTo>
                  <a:cubicBezTo>
                    <a:pt x="2365" y="1329"/>
                    <a:pt x="2464" y="1257"/>
                    <a:pt x="2556" y="1175"/>
                  </a:cubicBezTo>
                  <a:cubicBezTo>
                    <a:pt x="2716" y="1027"/>
                    <a:pt x="2848" y="852"/>
                    <a:pt x="2946" y="659"/>
                  </a:cubicBezTo>
                  <a:cubicBezTo>
                    <a:pt x="3111" y="317"/>
                    <a:pt x="3111" y="59"/>
                    <a:pt x="3111" y="59"/>
                  </a:cubicBezTo>
                  <a:lnTo>
                    <a:pt x="3110" y="58"/>
                  </a:lnTo>
                  <a:cubicBezTo>
                    <a:pt x="3109" y="21"/>
                    <a:pt x="3080" y="1"/>
                    <a:pt x="3051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4523700" y="3372375"/>
              <a:ext cx="271675" cy="316525"/>
            </a:xfrm>
            <a:custGeom>
              <a:avLst/>
              <a:gdLst/>
              <a:ahLst/>
              <a:cxnLst/>
              <a:rect l="l" t="t" r="r" b="b"/>
              <a:pathLst>
                <a:path w="10867" h="12661" extrusionOk="0">
                  <a:moveTo>
                    <a:pt x="6209" y="0"/>
                  </a:moveTo>
                  <a:cubicBezTo>
                    <a:pt x="6186" y="0"/>
                    <a:pt x="6163" y="11"/>
                    <a:pt x="6149" y="31"/>
                  </a:cubicBezTo>
                  <a:cubicBezTo>
                    <a:pt x="6124" y="64"/>
                    <a:pt x="6130" y="110"/>
                    <a:pt x="6164" y="135"/>
                  </a:cubicBezTo>
                  <a:cubicBezTo>
                    <a:pt x="6164" y="135"/>
                    <a:pt x="6260" y="207"/>
                    <a:pt x="6433" y="355"/>
                  </a:cubicBezTo>
                  <a:cubicBezTo>
                    <a:pt x="6606" y="504"/>
                    <a:pt x="6851" y="733"/>
                    <a:pt x="7150" y="1037"/>
                  </a:cubicBezTo>
                  <a:cubicBezTo>
                    <a:pt x="7506" y="1406"/>
                    <a:pt x="7842" y="1793"/>
                    <a:pt x="8154" y="2200"/>
                  </a:cubicBezTo>
                  <a:cubicBezTo>
                    <a:pt x="8513" y="2672"/>
                    <a:pt x="8905" y="3217"/>
                    <a:pt x="9268" y="3852"/>
                  </a:cubicBezTo>
                  <a:cubicBezTo>
                    <a:pt x="9632" y="4484"/>
                    <a:pt x="9996" y="5193"/>
                    <a:pt x="10280" y="5982"/>
                  </a:cubicBezTo>
                  <a:cubicBezTo>
                    <a:pt x="10347" y="6171"/>
                    <a:pt x="10405" y="6386"/>
                    <a:pt x="10467" y="6591"/>
                  </a:cubicBezTo>
                  <a:cubicBezTo>
                    <a:pt x="10484" y="6695"/>
                    <a:pt x="10500" y="6799"/>
                    <a:pt x="10518" y="6904"/>
                  </a:cubicBezTo>
                  <a:cubicBezTo>
                    <a:pt x="10531" y="7009"/>
                    <a:pt x="10559" y="7112"/>
                    <a:pt x="10557" y="7221"/>
                  </a:cubicBezTo>
                  <a:cubicBezTo>
                    <a:pt x="10558" y="7438"/>
                    <a:pt x="10579" y="7656"/>
                    <a:pt x="10545" y="7875"/>
                  </a:cubicBezTo>
                  <a:cubicBezTo>
                    <a:pt x="10533" y="7983"/>
                    <a:pt x="10524" y="8093"/>
                    <a:pt x="10510" y="8201"/>
                  </a:cubicBezTo>
                  <a:cubicBezTo>
                    <a:pt x="10484" y="8308"/>
                    <a:pt x="10464" y="8417"/>
                    <a:pt x="10441" y="8525"/>
                  </a:cubicBezTo>
                  <a:cubicBezTo>
                    <a:pt x="10262" y="9386"/>
                    <a:pt x="9827" y="10226"/>
                    <a:pt x="9142" y="10867"/>
                  </a:cubicBezTo>
                  <a:cubicBezTo>
                    <a:pt x="8458" y="11511"/>
                    <a:pt x="7556" y="11911"/>
                    <a:pt x="6631" y="12173"/>
                  </a:cubicBezTo>
                  <a:cubicBezTo>
                    <a:pt x="6397" y="12233"/>
                    <a:pt x="6166" y="12303"/>
                    <a:pt x="5924" y="12333"/>
                  </a:cubicBezTo>
                  <a:lnTo>
                    <a:pt x="5565" y="12391"/>
                  </a:lnTo>
                  <a:cubicBezTo>
                    <a:pt x="5508" y="12398"/>
                    <a:pt x="5440" y="12411"/>
                    <a:pt x="5390" y="12414"/>
                  </a:cubicBezTo>
                  <a:lnTo>
                    <a:pt x="5207" y="12424"/>
                  </a:lnTo>
                  <a:cubicBezTo>
                    <a:pt x="5066" y="12432"/>
                    <a:pt x="4923" y="12441"/>
                    <a:pt x="4783" y="12441"/>
                  </a:cubicBezTo>
                  <a:cubicBezTo>
                    <a:pt x="4681" y="12441"/>
                    <a:pt x="4580" y="12436"/>
                    <a:pt x="4482" y="12422"/>
                  </a:cubicBezTo>
                  <a:lnTo>
                    <a:pt x="4131" y="12381"/>
                  </a:lnTo>
                  <a:cubicBezTo>
                    <a:pt x="4016" y="12360"/>
                    <a:pt x="3902" y="12328"/>
                    <a:pt x="3788" y="12301"/>
                  </a:cubicBezTo>
                  <a:cubicBezTo>
                    <a:pt x="3329" y="12203"/>
                    <a:pt x="2899" y="12034"/>
                    <a:pt x="2497" y="11822"/>
                  </a:cubicBezTo>
                  <a:cubicBezTo>
                    <a:pt x="2096" y="11607"/>
                    <a:pt x="1757" y="11302"/>
                    <a:pt x="1456" y="10976"/>
                  </a:cubicBezTo>
                  <a:cubicBezTo>
                    <a:pt x="882" y="10292"/>
                    <a:pt x="540" y="9460"/>
                    <a:pt x="393" y="8646"/>
                  </a:cubicBezTo>
                  <a:cubicBezTo>
                    <a:pt x="353" y="8444"/>
                    <a:pt x="341" y="8239"/>
                    <a:pt x="321" y="8039"/>
                  </a:cubicBezTo>
                  <a:cubicBezTo>
                    <a:pt x="313" y="7839"/>
                    <a:pt x="315" y="7639"/>
                    <a:pt x="321" y="7449"/>
                  </a:cubicBezTo>
                  <a:cubicBezTo>
                    <a:pt x="336" y="7253"/>
                    <a:pt x="339" y="7052"/>
                    <a:pt x="363" y="6868"/>
                  </a:cubicBezTo>
                  <a:cubicBezTo>
                    <a:pt x="379" y="6682"/>
                    <a:pt x="392" y="6498"/>
                    <a:pt x="419" y="6318"/>
                  </a:cubicBezTo>
                  <a:cubicBezTo>
                    <a:pt x="498" y="5597"/>
                    <a:pt x="629" y="4939"/>
                    <a:pt x="769" y="4361"/>
                  </a:cubicBezTo>
                  <a:cubicBezTo>
                    <a:pt x="909" y="3778"/>
                    <a:pt x="1032" y="3271"/>
                    <a:pt x="1133" y="2852"/>
                  </a:cubicBezTo>
                  <a:cubicBezTo>
                    <a:pt x="1229" y="2431"/>
                    <a:pt x="1276" y="2086"/>
                    <a:pt x="1284" y="1848"/>
                  </a:cubicBezTo>
                  <a:cubicBezTo>
                    <a:pt x="1289" y="1757"/>
                    <a:pt x="1286" y="1666"/>
                    <a:pt x="1275" y="1575"/>
                  </a:cubicBezTo>
                  <a:cubicBezTo>
                    <a:pt x="1270" y="1512"/>
                    <a:pt x="1268" y="1481"/>
                    <a:pt x="1268" y="1481"/>
                  </a:cubicBezTo>
                  <a:cubicBezTo>
                    <a:pt x="1263" y="1437"/>
                    <a:pt x="1228" y="1415"/>
                    <a:pt x="1194" y="1415"/>
                  </a:cubicBezTo>
                  <a:cubicBezTo>
                    <a:pt x="1158" y="1415"/>
                    <a:pt x="1121" y="1440"/>
                    <a:pt x="1120" y="1487"/>
                  </a:cubicBezTo>
                  <a:lnTo>
                    <a:pt x="1120" y="1498"/>
                  </a:lnTo>
                  <a:lnTo>
                    <a:pt x="1120" y="1584"/>
                  </a:lnTo>
                  <a:cubicBezTo>
                    <a:pt x="1122" y="1669"/>
                    <a:pt x="1118" y="1753"/>
                    <a:pt x="1106" y="1836"/>
                  </a:cubicBezTo>
                  <a:cubicBezTo>
                    <a:pt x="1084" y="2057"/>
                    <a:pt x="1012" y="2381"/>
                    <a:pt x="894" y="2792"/>
                  </a:cubicBezTo>
                  <a:cubicBezTo>
                    <a:pt x="781" y="3204"/>
                    <a:pt x="619" y="3701"/>
                    <a:pt x="462" y="4284"/>
                  </a:cubicBezTo>
                  <a:cubicBezTo>
                    <a:pt x="309" y="4866"/>
                    <a:pt x="150" y="5533"/>
                    <a:pt x="61" y="6276"/>
                  </a:cubicBezTo>
                  <a:cubicBezTo>
                    <a:pt x="14" y="6647"/>
                    <a:pt x="1" y="7049"/>
                    <a:pt x="10" y="7440"/>
                  </a:cubicBezTo>
                  <a:cubicBezTo>
                    <a:pt x="30" y="7851"/>
                    <a:pt x="63" y="8269"/>
                    <a:pt x="152" y="8691"/>
                  </a:cubicBezTo>
                  <a:cubicBezTo>
                    <a:pt x="296" y="9539"/>
                    <a:pt x="644" y="10409"/>
                    <a:pt x="1233" y="11162"/>
                  </a:cubicBezTo>
                  <a:cubicBezTo>
                    <a:pt x="1398" y="11334"/>
                    <a:pt x="1545" y="11528"/>
                    <a:pt x="1739" y="11676"/>
                  </a:cubicBezTo>
                  <a:cubicBezTo>
                    <a:pt x="1833" y="11752"/>
                    <a:pt x="1920" y="11842"/>
                    <a:pt x="2022" y="11908"/>
                  </a:cubicBezTo>
                  <a:lnTo>
                    <a:pt x="2331" y="12111"/>
                  </a:lnTo>
                  <a:cubicBezTo>
                    <a:pt x="2431" y="12186"/>
                    <a:pt x="2549" y="12227"/>
                    <a:pt x="2659" y="12284"/>
                  </a:cubicBezTo>
                  <a:cubicBezTo>
                    <a:pt x="2773" y="12334"/>
                    <a:pt x="2880" y="12403"/>
                    <a:pt x="3003" y="12432"/>
                  </a:cubicBezTo>
                  <a:cubicBezTo>
                    <a:pt x="3241" y="12507"/>
                    <a:pt x="3479" y="12584"/>
                    <a:pt x="3729" y="12608"/>
                  </a:cubicBezTo>
                  <a:cubicBezTo>
                    <a:pt x="3854" y="12622"/>
                    <a:pt x="3977" y="12642"/>
                    <a:pt x="4101" y="12651"/>
                  </a:cubicBezTo>
                  <a:lnTo>
                    <a:pt x="4479" y="12655"/>
                  </a:lnTo>
                  <a:cubicBezTo>
                    <a:pt x="4536" y="12659"/>
                    <a:pt x="4593" y="12661"/>
                    <a:pt x="4649" y="12661"/>
                  </a:cubicBezTo>
                  <a:cubicBezTo>
                    <a:pt x="4841" y="12661"/>
                    <a:pt x="5028" y="12641"/>
                    <a:pt x="5218" y="12637"/>
                  </a:cubicBezTo>
                  <a:lnTo>
                    <a:pt x="5402" y="12629"/>
                  </a:lnTo>
                  <a:cubicBezTo>
                    <a:pt x="5474" y="12625"/>
                    <a:pt x="5527" y="12613"/>
                    <a:pt x="5592" y="12605"/>
                  </a:cubicBezTo>
                  <a:lnTo>
                    <a:pt x="5961" y="12560"/>
                  </a:lnTo>
                  <a:cubicBezTo>
                    <a:pt x="6210" y="12540"/>
                    <a:pt x="6452" y="12480"/>
                    <a:pt x="6697" y="12428"/>
                  </a:cubicBezTo>
                  <a:cubicBezTo>
                    <a:pt x="6944" y="12387"/>
                    <a:pt x="7181" y="12303"/>
                    <a:pt x="7420" y="12228"/>
                  </a:cubicBezTo>
                  <a:cubicBezTo>
                    <a:pt x="7664" y="12161"/>
                    <a:pt x="7886" y="12040"/>
                    <a:pt x="8115" y="11940"/>
                  </a:cubicBezTo>
                  <a:cubicBezTo>
                    <a:pt x="8232" y="11893"/>
                    <a:pt x="8341" y="11830"/>
                    <a:pt x="8448" y="11763"/>
                  </a:cubicBezTo>
                  <a:lnTo>
                    <a:pt x="8771" y="11570"/>
                  </a:lnTo>
                  <a:cubicBezTo>
                    <a:pt x="8877" y="11504"/>
                    <a:pt x="8973" y="11421"/>
                    <a:pt x="9073" y="11347"/>
                  </a:cubicBezTo>
                  <a:cubicBezTo>
                    <a:pt x="9170" y="11266"/>
                    <a:pt x="9278" y="11202"/>
                    <a:pt x="9364" y="11110"/>
                  </a:cubicBezTo>
                  <a:cubicBezTo>
                    <a:pt x="9540" y="10933"/>
                    <a:pt x="9732" y="10771"/>
                    <a:pt x="9882" y="10570"/>
                  </a:cubicBezTo>
                  <a:cubicBezTo>
                    <a:pt x="9960" y="10472"/>
                    <a:pt x="10044" y="10380"/>
                    <a:pt x="10115" y="10279"/>
                  </a:cubicBezTo>
                  <a:lnTo>
                    <a:pt x="10315" y="9965"/>
                  </a:lnTo>
                  <a:cubicBezTo>
                    <a:pt x="10346" y="9911"/>
                    <a:pt x="10383" y="9862"/>
                    <a:pt x="10410" y="9806"/>
                  </a:cubicBezTo>
                  <a:lnTo>
                    <a:pt x="10489" y="9638"/>
                  </a:lnTo>
                  <a:cubicBezTo>
                    <a:pt x="10540" y="9526"/>
                    <a:pt x="10590" y="9413"/>
                    <a:pt x="10636" y="9301"/>
                  </a:cubicBezTo>
                  <a:cubicBezTo>
                    <a:pt x="10670" y="9183"/>
                    <a:pt x="10707" y="9067"/>
                    <a:pt x="10739" y="8949"/>
                  </a:cubicBezTo>
                  <a:lnTo>
                    <a:pt x="10784" y="8773"/>
                  </a:lnTo>
                  <a:lnTo>
                    <a:pt x="10809" y="8594"/>
                  </a:lnTo>
                  <a:cubicBezTo>
                    <a:pt x="10825" y="8476"/>
                    <a:pt x="10843" y="8357"/>
                    <a:pt x="10856" y="8239"/>
                  </a:cubicBezTo>
                  <a:cubicBezTo>
                    <a:pt x="10858" y="8121"/>
                    <a:pt x="10856" y="8001"/>
                    <a:pt x="10856" y="7885"/>
                  </a:cubicBezTo>
                  <a:cubicBezTo>
                    <a:pt x="10866" y="7651"/>
                    <a:pt x="10819" y="7422"/>
                    <a:pt x="10798" y="7196"/>
                  </a:cubicBezTo>
                  <a:cubicBezTo>
                    <a:pt x="10773" y="6969"/>
                    <a:pt x="10709" y="6749"/>
                    <a:pt x="10668" y="6530"/>
                  </a:cubicBezTo>
                  <a:cubicBezTo>
                    <a:pt x="10602" y="6321"/>
                    <a:pt x="10549" y="6123"/>
                    <a:pt x="10475" y="5912"/>
                  </a:cubicBezTo>
                  <a:cubicBezTo>
                    <a:pt x="10177" y="5115"/>
                    <a:pt x="9841" y="4382"/>
                    <a:pt x="9481" y="3731"/>
                  </a:cubicBezTo>
                  <a:cubicBezTo>
                    <a:pt x="9153" y="3139"/>
                    <a:pt x="8774" y="2576"/>
                    <a:pt x="8350" y="2047"/>
                  </a:cubicBezTo>
                  <a:cubicBezTo>
                    <a:pt x="7974" y="1573"/>
                    <a:pt x="7616" y="1185"/>
                    <a:pt x="7301" y="887"/>
                  </a:cubicBezTo>
                  <a:cubicBezTo>
                    <a:pt x="7059" y="653"/>
                    <a:pt x="6806" y="432"/>
                    <a:pt x="6541" y="226"/>
                  </a:cubicBezTo>
                  <a:cubicBezTo>
                    <a:pt x="6357" y="83"/>
                    <a:pt x="6252" y="13"/>
                    <a:pt x="6252" y="13"/>
                  </a:cubicBezTo>
                  <a:cubicBezTo>
                    <a:pt x="6239" y="5"/>
                    <a:pt x="6224" y="0"/>
                    <a:pt x="6209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4561825" y="3421725"/>
              <a:ext cx="182925" cy="217750"/>
            </a:xfrm>
            <a:custGeom>
              <a:avLst/>
              <a:gdLst/>
              <a:ahLst/>
              <a:cxnLst/>
              <a:rect l="l" t="t" r="r" b="b"/>
              <a:pathLst>
                <a:path w="7317" h="8710" extrusionOk="0">
                  <a:moveTo>
                    <a:pt x="3287" y="227"/>
                  </a:moveTo>
                  <a:cubicBezTo>
                    <a:pt x="3602" y="227"/>
                    <a:pt x="3929" y="269"/>
                    <a:pt x="4239" y="385"/>
                  </a:cubicBezTo>
                  <a:cubicBezTo>
                    <a:pt x="4886" y="613"/>
                    <a:pt x="5473" y="1069"/>
                    <a:pt x="5907" y="1648"/>
                  </a:cubicBezTo>
                  <a:cubicBezTo>
                    <a:pt x="6129" y="1937"/>
                    <a:pt x="6313" y="2254"/>
                    <a:pt x="6458" y="2589"/>
                  </a:cubicBezTo>
                  <a:cubicBezTo>
                    <a:pt x="6538" y="2755"/>
                    <a:pt x="6592" y="2928"/>
                    <a:pt x="6650" y="3098"/>
                  </a:cubicBezTo>
                  <a:cubicBezTo>
                    <a:pt x="6704" y="3270"/>
                    <a:pt x="6752" y="3469"/>
                    <a:pt x="6789" y="3637"/>
                  </a:cubicBezTo>
                  <a:cubicBezTo>
                    <a:pt x="6860" y="4001"/>
                    <a:pt x="6913" y="4368"/>
                    <a:pt x="6929" y="4734"/>
                  </a:cubicBezTo>
                  <a:cubicBezTo>
                    <a:pt x="6938" y="5098"/>
                    <a:pt x="6925" y="5463"/>
                    <a:pt x="6849" y="5811"/>
                  </a:cubicBezTo>
                  <a:cubicBezTo>
                    <a:pt x="6774" y="6158"/>
                    <a:pt x="6651" y="6490"/>
                    <a:pt x="6479" y="6788"/>
                  </a:cubicBezTo>
                  <a:cubicBezTo>
                    <a:pt x="6299" y="7083"/>
                    <a:pt x="6068" y="7336"/>
                    <a:pt x="5810" y="7551"/>
                  </a:cubicBezTo>
                  <a:cubicBezTo>
                    <a:pt x="5674" y="7650"/>
                    <a:pt x="5544" y="7754"/>
                    <a:pt x="5394" y="7829"/>
                  </a:cubicBezTo>
                  <a:cubicBezTo>
                    <a:pt x="5252" y="7918"/>
                    <a:pt x="5103" y="7980"/>
                    <a:pt x="4957" y="8046"/>
                  </a:cubicBezTo>
                  <a:cubicBezTo>
                    <a:pt x="4815" y="8113"/>
                    <a:pt x="4641" y="8158"/>
                    <a:pt x="4487" y="8215"/>
                  </a:cubicBezTo>
                  <a:cubicBezTo>
                    <a:pt x="4424" y="8238"/>
                    <a:pt x="4340" y="8248"/>
                    <a:pt x="4268" y="8267"/>
                  </a:cubicBezTo>
                  <a:cubicBezTo>
                    <a:pt x="4195" y="8284"/>
                    <a:pt x="4121" y="8301"/>
                    <a:pt x="4046" y="8301"/>
                  </a:cubicBezTo>
                  <a:lnTo>
                    <a:pt x="3824" y="8318"/>
                  </a:lnTo>
                  <a:lnTo>
                    <a:pt x="3604" y="8305"/>
                  </a:lnTo>
                  <a:cubicBezTo>
                    <a:pt x="3532" y="8303"/>
                    <a:pt x="3460" y="8292"/>
                    <a:pt x="3390" y="8275"/>
                  </a:cubicBezTo>
                  <a:cubicBezTo>
                    <a:pt x="3320" y="8260"/>
                    <a:pt x="3249" y="8251"/>
                    <a:pt x="3180" y="8232"/>
                  </a:cubicBezTo>
                  <a:cubicBezTo>
                    <a:pt x="3047" y="8183"/>
                    <a:pt x="2909" y="8156"/>
                    <a:pt x="2786" y="8092"/>
                  </a:cubicBezTo>
                  <a:lnTo>
                    <a:pt x="2598" y="8009"/>
                  </a:lnTo>
                  <a:lnTo>
                    <a:pt x="2423" y="7907"/>
                  </a:lnTo>
                  <a:cubicBezTo>
                    <a:pt x="1964" y="7634"/>
                    <a:pt x="1599" y="7286"/>
                    <a:pt x="1314" y="6947"/>
                  </a:cubicBezTo>
                  <a:cubicBezTo>
                    <a:pt x="1031" y="6604"/>
                    <a:pt x="820" y="6270"/>
                    <a:pt x="684" y="5977"/>
                  </a:cubicBezTo>
                  <a:cubicBezTo>
                    <a:pt x="606" y="5833"/>
                    <a:pt x="560" y="5698"/>
                    <a:pt x="514" y="5582"/>
                  </a:cubicBezTo>
                  <a:cubicBezTo>
                    <a:pt x="473" y="5483"/>
                    <a:pt x="439" y="5382"/>
                    <a:pt x="413" y="5277"/>
                  </a:cubicBezTo>
                  <a:cubicBezTo>
                    <a:pt x="365" y="5107"/>
                    <a:pt x="340" y="5017"/>
                    <a:pt x="340" y="5017"/>
                  </a:cubicBezTo>
                  <a:lnTo>
                    <a:pt x="340" y="5020"/>
                  </a:lnTo>
                  <a:cubicBezTo>
                    <a:pt x="340" y="5020"/>
                    <a:pt x="323" y="4929"/>
                    <a:pt x="293" y="4757"/>
                  </a:cubicBezTo>
                  <a:cubicBezTo>
                    <a:pt x="271" y="4653"/>
                    <a:pt x="256" y="4547"/>
                    <a:pt x="249" y="4441"/>
                  </a:cubicBezTo>
                  <a:cubicBezTo>
                    <a:pt x="238" y="4315"/>
                    <a:pt x="222" y="4171"/>
                    <a:pt x="227" y="4009"/>
                  </a:cubicBezTo>
                  <a:cubicBezTo>
                    <a:pt x="221" y="3685"/>
                    <a:pt x="264" y="3291"/>
                    <a:pt x="375" y="2858"/>
                  </a:cubicBezTo>
                  <a:cubicBezTo>
                    <a:pt x="490" y="2428"/>
                    <a:pt x="677" y="1954"/>
                    <a:pt x="994" y="1511"/>
                  </a:cubicBezTo>
                  <a:cubicBezTo>
                    <a:pt x="1146" y="1287"/>
                    <a:pt x="1338" y="1080"/>
                    <a:pt x="1557" y="888"/>
                  </a:cubicBezTo>
                  <a:cubicBezTo>
                    <a:pt x="1782" y="708"/>
                    <a:pt x="2039" y="537"/>
                    <a:pt x="2316" y="425"/>
                  </a:cubicBezTo>
                  <a:cubicBezTo>
                    <a:pt x="2381" y="390"/>
                    <a:pt x="2468" y="373"/>
                    <a:pt x="2543" y="346"/>
                  </a:cubicBezTo>
                  <a:lnTo>
                    <a:pt x="2662" y="310"/>
                  </a:lnTo>
                  <a:lnTo>
                    <a:pt x="2691" y="300"/>
                  </a:lnTo>
                  <a:lnTo>
                    <a:pt x="2713" y="296"/>
                  </a:lnTo>
                  <a:lnTo>
                    <a:pt x="2772" y="285"/>
                  </a:lnTo>
                  <a:lnTo>
                    <a:pt x="3009" y="242"/>
                  </a:lnTo>
                  <a:lnTo>
                    <a:pt x="3251" y="227"/>
                  </a:lnTo>
                  <a:cubicBezTo>
                    <a:pt x="3263" y="227"/>
                    <a:pt x="3275" y="227"/>
                    <a:pt x="3287" y="227"/>
                  </a:cubicBezTo>
                  <a:close/>
                  <a:moveTo>
                    <a:pt x="3235" y="0"/>
                  </a:moveTo>
                  <a:cubicBezTo>
                    <a:pt x="2885" y="0"/>
                    <a:pt x="2542" y="59"/>
                    <a:pt x="2233" y="169"/>
                  </a:cubicBezTo>
                  <a:cubicBezTo>
                    <a:pt x="2071" y="233"/>
                    <a:pt x="1910" y="296"/>
                    <a:pt x="1770" y="383"/>
                  </a:cubicBezTo>
                  <a:cubicBezTo>
                    <a:pt x="1619" y="456"/>
                    <a:pt x="1495" y="562"/>
                    <a:pt x="1365" y="656"/>
                  </a:cubicBezTo>
                  <a:cubicBezTo>
                    <a:pt x="1121" y="863"/>
                    <a:pt x="903" y="1087"/>
                    <a:pt x="740" y="1333"/>
                  </a:cubicBezTo>
                  <a:cubicBezTo>
                    <a:pt x="436" y="1774"/>
                    <a:pt x="226" y="2273"/>
                    <a:pt x="119" y="2799"/>
                  </a:cubicBezTo>
                  <a:cubicBezTo>
                    <a:pt x="26" y="3263"/>
                    <a:pt x="0" y="3677"/>
                    <a:pt x="21" y="4014"/>
                  </a:cubicBezTo>
                  <a:cubicBezTo>
                    <a:pt x="21" y="4182"/>
                    <a:pt x="40" y="4332"/>
                    <a:pt x="54" y="4462"/>
                  </a:cubicBezTo>
                  <a:cubicBezTo>
                    <a:pt x="63" y="4573"/>
                    <a:pt x="78" y="4682"/>
                    <a:pt x="100" y="4790"/>
                  </a:cubicBezTo>
                  <a:cubicBezTo>
                    <a:pt x="132" y="4968"/>
                    <a:pt x="149" y="5063"/>
                    <a:pt x="149" y="5063"/>
                  </a:cubicBezTo>
                  <a:lnTo>
                    <a:pt x="150" y="5067"/>
                  </a:lnTo>
                  <a:lnTo>
                    <a:pt x="217" y="5330"/>
                  </a:lnTo>
                  <a:cubicBezTo>
                    <a:pt x="243" y="5437"/>
                    <a:pt x="274" y="5544"/>
                    <a:pt x="311" y="5648"/>
                  </a:cubicBezTo>
                  <a:cubicBezTo>
                    <a:pt x="355" y="5792"/>
                    <a:pt x="407" y="5934"/>
                    <a:pt x="466" y="6074"/>
                  </a:cubicBezTo>
                  <a:cubicBezTo>
                    <a:pt x="584" y="6391"/>
                    <a:pt x="778" y="6758"/>
                    <a:pt x="1050" y="7150"/>
                  </a:cubicBezTo>
                  <a:cubicBezTo>
                    <a:pt x="1323" y="7539"/>
                    <a:pt x="1703" y="7943"/>
                    <a:pt x="2219" y="8252"/>
                  </a:cubicBezTo>
                  <a:lnTo>
                    <a:pt x="2414" y="8366"/>
                  </a:lnTo>
                  <a:lnTo>
                    <a:pt x="2627" y="8463"/>
                  </a:lnTo>
                  <a:cubicBezTo>
                    <a:pt x="2766" y="8535"/>
                    <a:pt x="2925" y="8571"/>
                    <a:pt x="3080" y="8622"/>
                  </a:cubicBezTo>
                  <a:cubicBezTo>
                    <a:pt x="3159" y="8642"/>
                    <a:pt x="3242" y="8653"/>
                    <a:pt x="3323" y="8669"/>
                  </a:cubicBezTo>
                  <a:cubicBezTo>
                    <a:pt x="3406" y="8686"/>
                    <a:pt x="3489" y="8697"/>
                    <a:pt x="3574" y="8698"/>
                  </a:cubicBezTo>
                  <a:lnTo>
                    <a:pt x="3831" y="8710"/>
                  </a:lnTo>
                  <a:lnTo>
                    <a:pt x="4090" y="8685"/>
                  </a:lnTo>
                  <a:cubicBezTo>
                    <a:pt x="4178" y="8681"/>
                    <a:pt x="4263" y="8662"/>
                    <a:pt x="4350" y="8638"/>
                  </a:cubicBezTo>
                  <a:cubicBezTo>
                    <a:pt x="4438" y="8614"/>
                    <a:pt x="4519" y="8603"/>
                    <a:pt x="4613" y="8568"/>
                  </a:cubicBezTo>
                  <a:cubicBezTo>
                    <a:pt x="4771" y="8506"/>
                    <a:pt x="4925" y="8463"/>
                    <a:pt x="5090" y="8383"/>
                  </a:cubicBezTo>
                  <a:cubicBezTo>
                    <a:pt x="5254" y="8307"/>
                    <a:pt x="5421" y="8231"/>
                    <a:pt x="5573" y="8131"/>
                  </a:cubicBezTo>
                  <a:cubicBezTo>
                    <a:pt x="5733" y="8046"/>
                    <a:pt x="5877" y="7928"/>
                    <a:pt x="6027" y="7817"/>
                  </a:cubicBezTo>
                  <a:cubicBezTo>
                    <a:pt x="6311" y="7577"/>
                    <a:pt x="6570" y="7291"/>
                    <a:pt x="6767" y="6960"/>
                  </a:cubicBezTo>
                  <a:cubicBezTo>
                    <a:pt x="6958" y="6622"/>
                    <a:pt x="7093" y="6257"/>
                    <a:pt x="7171" y="5876"/>
                  </a:cubicBezTo>
                  <a:cubicBezTo>
                    <a:pt x="7317" y="5112"/>
                    <a:pt x="7251" y="4324"/>
                    <a:pt x="7082" y="3574"/>
                  </a:cubicBezTo>
                  <a:cubicBezTo>
                    <a:pt x="7033" y="3375"/>
                    <a:pt x="6987" y="3207"/>
                    <a:pt x="6924" y="3019"/>
                  </a:cubicBezTo>
                  <a:cubicBezTo>
                    <a:pt x="6856" y="2834"/>
                    <a:pt x="6791" y="2649"/>
                    <a:pt x="6703" y="2477"/>
                  </a:cubicBezTo>
                  <a:cubicBezTo>
                    <a:pt x="6541" y="2128"/>
                    <a:pt x="6337" y="1800"/>
                    <a:pt x="6096" y="1501"/>
                  </a:cubicBezTo>
                  <a:cubicBezTo>
                    <a:pt x="5618" y="907"/>
                    <a:pt x="4999" y="433"/>
                    <a:pt x="4308" y="191"/>
                  </a:cubicBezTo>
                  <a:cubicBezTo>
                    <a:pt x="3961" y="62"/>
                    <a:pt x="3594" y="0"/>
                    <a:pt x="3235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4685700" y="3364225"/>
              <a:ext cx="240100" cy="168775"/>
            </a:xfrm>
            <a:custGeom>
              <a:avLst/>
              <a:gdLst/>
              <a:ahLst/>
              <a:cxnLst/>
              <a:rect l="l" t="t" r="r" b="b"/>
              <a:pathLst>
                <a:path w="9604" h="6751" extrusionOk="0">
                  <a:moveTo>
                    <a:pt x="2631" y="0"/>
                  </a:moveTo>
                  <a:cubicBezTo>
                    <a:pt x="2591" y="0"/>
                    <a:pt x="2552" y="1"/>
                    <a:pt x="2513" y="3"/>
                  </a:cubicBezTo>
                  <a:cubicBezTo>
                    <a:pt x="2354" y="4"/>
                    <a:pt x="2194" y="15"/>
                    <a:pt x="2037" y="36"/>
                  </a:cubicBezTo>
                  <a:cubicBezTo>
                    <a:pt x="1732" y="66"/>
                    <a:pt x="1458" y="128"/>
                    <a:pt x="1219" y="189"/>
                  </a:cubicBezTo>
                  <a:cubicBezTo>
                    <a:pt x="1012" y="244"/>
                    <a:pt x="809" y="310"/>
                    <a:pt x="611" y="389"/>
                  </a:cubicBezTo>
                  <a:cubicBezTo>
                    <a:pt x="446" y="454"/>
                    <a:pt x="321" y="516"/>
                    <a:pt x="235" y="557"/>
                  </a:cubicBezTo>
                  <a:cubicBezTo>
                    <a:pt x="148" y="603"/>
                    <a:pt x="106" y="629"/>
                    <a:pt x="106" y="629"/>
                  </a:cubicBezTo>
                  <a:lnTo>
                    <a:pt x="107" y="628"/>
                  </a:lnTo>
                  <a:lnTo>
                    <a:pt x="107" y="628"/>
                  </a:lnTo>
                  <a:cubicBezTo>
                    <a:pt x="0" y="694"/>
                    <a:pt x="55" y="849"/>
                    <a:pt x="167" y="849"/>
                  </a:cubicBezTo>
                  <a:cubicBezTo>
                    <a:pt x="177" y="849"/>
                    <a:pt x="188" y="848"/>
                    <a:pt x="200" y="845"/>
                  </a:cubicBezTo>
                  <a:lnTo>
                    <a:pt x="333" y="809"/>
                  </a:lnTo>
                  <a:cubicBezTo>
                    <a:pt x="420" y="787"/>
                    <a:pt x="549" y="758"/>
                    <a:pt x="715" y="721"/>
                  </a:cubicBezTo>
                  <a:cubicBezTo>
                    <a:pt x="1167" y="624"/>
                    <a:pt x="1626" y="554"/>
                    <a:pt x="2086" y="513"/>
                  </a:cubicBezTo>
                  <a:lnTo>
                    <a:pt x="2304" y="493"/>
                  </a:lnTo>
                  <a:cubicBezTo>
                    <a:pt x="2378" y="491"/>
                    <a:pt x="2453" y="491"/>
                    <a:pt x="2530" y="485"/>
                  </a:cubicBezTo>
                  <a:cubicBezTo>
                    <a:pt x="2616" y="477"/>
                    <a:pt x="2704" y="476"/>
                    <a:pt x="2794" y="476"/>
                  </a:cubicBezTo>
                  <a:cubicBezTo>
                    <a:pt x="2863" y="476"/>
                    <a:pt x="2933" y="477"/>
                    <a:pt x="3004" y="477"/>
                  </a:cubicBezTo>
                  <a:cubicBezTo>
                    <a:pt x="3021" y="476"/>
                    <a:pt x="3038" y="476"/>
                    <a:pt x="3055" y="476"/>
                  </a:cubicBezTo>
                  <a:cubicBezTo>
                    <a:pt x="3203" y="476"/>
                    <a:pt x="3351" y="495"/>
                    <a:pt x="3505" y="506"/>
                  </a:cubicBezTo>
                  <a:cubicBezTo>
                    <a:pt x="3675" y="523"/>
                    <a:pt x="3845" y="559"/>
                    <a:pt x="4021" y="589"/>
                  </a:cubicBezTo>
                  <a:cubicBezTo>
                    <a:pt x="4190" y="641"/>
                    <a:pt x="4367" y="681"/>
                    <a:pt x="4539" y="743"/>
                  </a:cubicBezTo>
                  <a:lnTo>
                    <a:pt x="4795" y="845"/>
                  </a:lnTo>
                  <a:lnTo>
                    <a:pt x="4924" y="895"/>
                  </a:lnTo>
                  <a:lnTo>
                    <a:pt x="5047" y="959"/>
                  </a:lnTo>
                  <a:lnTo>
                    <a:pt x="5296" y="1088"/>
                  </a:lnTo>
                  <a:lnTo>
                    <a:pt x="5358" y="1121"/>
                  </a:lnTo>
                  <a:lnTo>
                    <a:pt x="5374" y="1129"/>
                  </a:lnTo>
                  <a:cubicBezTo>
                    <a:pt x="5374" y="1129"/>
                    <a:pt x="5374" y="1129"/>
                    <a:pt x="5374" y="1129"/>
                  </a:cubicBezTo>
                  <a:lnTo>
                    <a:pt x="5374" y="1129"/>
                  </a:lnTo>
                  <a:cubicBezTo>
                    <a:pt x="5375" y="1129"/>
                    <a:pt x="5379" y="1132"/>
                    <a:pt x="5380" y="1132"/>
                  </a:cubicBezTo>
                  <a:lnTo>
                    <a:pt x="5380" y="1132"/>
                  </a:lnTo>
                  <a:lnTo>
                    <a:pt x="5382" y="1133"/>
                  </a:lnTo>
                  <a:lnTo>
                    <a:pt x="5413" y="1154"/>
                  </a:lnTo>
                  <a:lnTo>
                    <a:pt x="5535" y="1234"/>
                  </a:lnTo>
                  <a:cubicBezTo>
                    <a:pt x="5694" y="1344"/>
                    <a:pt x="5873" y="1446"/>
                    <a:pt x="6018" y="1564"/>
                  </a:cubicBezTo>
                  <a:cubicBezTo>
                    <a:pt x="6167" y="1682"/>
                    <a:pt x="6322" y="1790"/>
                    <a:pt x="6467" y="1916"/>
                  </a:cubicBezTo>
                  <a:cubicBezTo>
                    <a:pt x="6608" y="2044"/>
                    <a:pt x="6756" y="2169"/>
                    <a:pt x="6894" y="2301"/>
                  </a:cubicBezTo>
                  <a:cubicBezTo>
                    <a:pt x="7024" y="2440"/>
                    <a:pt x="7159" y="2574"/>
                    <a:pt x="7283" y="2714"/>
                  </a:cubicBezTo>
                  <a:lnTo>
                    <a:pt x="7629" y="3148"/>
                  </a:lnTo>
                  <a:cubicBezTo>
                    <a:pt x="7735" y="3298"/>
                    <a:pt x="7831" y="3449"/>
                    <a:pt x="7926" y="3597"/>
                  </a:cubicBezTo>
                  <a:cubicBezTo>
                    <a:pt x="8015" y="3747"/>
                    <a:pt x="8094" y="3901"/>
                    <a:pt x="8176" y="4046"/>
                  </a:cubicBezTo>
                  <a:cubicBezTo>
                    <a:pt x="8326" y="4345"/>
                    <a:pt x="8468" y="4627"/>
                    <a:pt x="8599" y="4887"/>
                  </a:cubicBezTo>
                  <a:cubicBezTo>
                    <a:pt x="8729" y="5146"/>
                    <a:pt x="8842" y="5389"/>
                    <a:pt x="8933" y="5608"/>
                  </a:cubicBezTo>
                  <a:cubicBezTo>
                    <a:pt x="9032" y="5822"/>
                    <a:pt x="9110" y="6014"/>
                    <a:pt x="9172" y="6172"/>
                  </a:cubicBezTo>
                  <a:cubicBezTo>
                    <a:pt x="9237" y="6330"/>
                    <a:pt x="9284" y="6454"/>
                    <a:pt x="9316" y="6539"/>
                  </a:cubicBezTo>
                  <a:lnTo>
                    <a:pt x="9365" y="6669"/>
                  </a:lnTo>
                  <a:lnTo>
                    <a:pt x="9367" y="6674"/>
                  </a:lnTo>
                  <a:cubicBezTo>
                    <a:pt x="9384" y="6722"/>
                    <a:pt x="9429" y="6750"/>
                    <a:pt x="9477" y="6750"/>
                  </a:cubicBezTo>
                  <a:cubicBezTo>
                    <a:pt x="9488" y="6750"/>
                    <a:pt x="9499" y="6749"/>
                    <a:pt x="9510" y="6746"/>
                  </a:cubicBezTo>
                  <a:cubicBezTo>
                    <a:pt x="9567" y="6729"/>
                    <a:pt x="9604" y="6670"/>
                    <a:pt x="9592" y="6610"/>
                  </a:cubicBezTo>
                  <a:lnTo>
                    <a:pt x="9563" y="6467"/>
                  </a:lnTo>
                  <a:cubicBezTo>
                    <a:pt x="9542" y="6375"/>
                    <a:pt x="9510" y="6241"/>
                    <a:pt x="9461" y="6072"/>
                  </a:cubicBezTo>
                  <a:cubicBezTo>
                    <a:pt x="9410" y="5905"/>
                    <a:pt x="9345" y="5702"/>
                    <a:pt x="9260" y="5473"/>
                  </a:cubicBezTo>
                  <a:cubicBezTo>
                    <a:pt x="9172" y="5246"/>
                    <a:pt x="9063" y="4994"/>
                    <a:pt x="8935" y="4722"/>
                  </a:cubicBezTo>
                  <a:cubicBezTo>
                    <a:pt x="8795" y="4431"/>
                    <a:pt x="8634" y="4149"/>
                    <a:pt x="8455" y="3881"/>
                  </a:cubicBezTo>
                  <a:cubicBezTo>
                    <a:pt x="8356" y="3740"/>
                    <a:pt x="8261" y="3592"/>
                    <a:pt x="8153" y="3447"/>
                  </a:cubicBezTo>
                  <a:cubicBezTo>
                    <a:pt x="8044" y="3303"/>
                    <a:pt x="7938" y="3153"/>
                    <a:pt x="7828" y="3001"/>
                  </a:cubicBezTo>
                  <a:lnTo>
                    <a:pt x="7480" y="2550"/>
                  </a:lnTo>
                  <a:cubicBezTo>
                    <a:pt x="7352" y="2405"/>
                    <a:pt x="7228" y="2254"/>
                    <a:pt x="7101" y="2103"/>
                  </a:cubicBezTo>
                  <a:cubicBezTo>
                    <a:pt x="6967" y="1959"/>
                    <a:pt x="6826" y="1817"/>
                    <a:pt x="6687" y="1672"/>
                  </a:cubicBezTo>
                  <a:cubicBezTo>
                    <a:pt x="6545" y="1530"/>
                    <a:pt x="6382" y="1404"/>
                    <a:pt x="6228" y="1269"/>
                  </a:cubicBezTo>
                  <a:cubicBezTo>
                    <a:pt x="6153" y="1202"/>
                    <a:pt x="6074" y="1141"/>
                    <a:pt x="5989" y="1086"/>
                  </a:cubicBezTo>
                  <a:lnTo>
                    <a:pt x="5747" y="919"/>
                  </a:lnTo>
                  <a:lnTo>
                    <a:pt x="5627" y="835"/>
                  </a:lnTo>
                  <a:lnTo>
                    <a:pt x="5595" y="815"/>
                  </a:lnTo>
                  <a:lnTo>
                    <a:pt x="5588" y="809"/>
                  </a:lnTo>
                  <a:lnTo>
                    <a:pt x="5573" y="800"/>
                  </a:lnTo>
                  <a:lnTo>
                    <a:pt x="5556" y="791"/>
                  </a:lnTo>
                  <a:lnTo>
                    <a:pt x="5489" y="754"/>
                  </a:lnTo>
                  <a:lnTo>
                    <a:pt x="5222" y="608"/>
                  </a:lnTo>
                  <a:lnTo>
                    <a:pt x="5089" y="536"/>
                  </a:lnTo>
                  <a:lnTo>
                    <a:pt x="4951" y="478"/>
                  </a:lnTo>
                  <a:lnTo>
                    <a:pt x="4675" y="364"/>
                  </a:lnTo>
                  <a:cubicBezTo>
                    <a:pt x="4489" y="294"/>
                    <a:pt x="4299" y="247"/>
                    <a:pt x="4116" y="190"/>
                  </a:cubicBezTo>
                  <a:cubicBezTo>
                    <a:pt x="3928" y="155"/>
                    <a:pt x="3745" y="104"/>
                    <a:pt x="3562" y="79"/>
                  </a:cubicBezTo>
                  <a:cubicBezTo>
                    <a:pt x="3379" y="59"/>
                    <a:pt x="3201" y="20"/>
                    <a:pt x="3025" y="16"/>
                  </a:cubicBezTo>
                  <a:cubicBezTo>
                    <a:pt x="2890" y="7"/>
                    <a:pt x="2759" y="0"/>
                    <a:pt x="2631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4319400" y="3181800"/>
              <a:ext cx="237175" cy="279200"/>
            </a:xfrm>
            <a:custGeom>
              <a:avLst/>
              <a:gdLst/>
              <a:ahLst/>
              <a:cxnLst/>
              <a:rect l="l" t="t" r="r" b="b"/>
              <a:pathLst>
                <a:path w="9487" h="11168" extrusionOk="0">
                  <a:moveTo>
                    <a:pt x="1264" y="0"/>
                  </a:moveTo>
                  <a:cubicBezTo>
                    <a:pt x="1258" y="0"/>
                    <a:pt x="1252" y="1"/>
                    <a:pt x="1246" y="1"/>
                  </a:cubicBezTo>
                  <a:cubicBezTo>
                    <a:pt x="1223" y="9"/>
                    <a:pt x="1203" y="20"/>
                    <a:pt x="1185" y="36"/>
                  </a:cubicBezTo>
                  <a:cubicBezTo>
                    <a:pt x="1134" y="86"/>
                    <a:pt x="1145" y="88"/>
                    <a:pt x="1131" y="107"/>
                  </a:cubicBezTo>
                  <a:cubicBezTo>
                    <a:pt x="1110" y="144"/>
                    <a:pt x="1087" y="189"/>
                    <a:pt x="1056" y="252"/>
                  </a:cubicBezTo>
                  <a:cubicBezTo>
                    <a:pt x="997" y="378"/>
                    <a:pt x="917" y="561"/>
                    <a:pt x="825" y="799"/>
                  </a:cubicBezTo>
                  <a:cubicBezTo>
                    <a:pt x="735" y="1037"/>
                    <a:pt x="633" y="1329"/>
                    <a:pt x="529" y="1668"/>
                  </a:cubicBezTo>
                  <a:cubicBezTo>
                    <a:pt x="429" y="2008"/>
                    <a:pt x="328" y="2394"/>
                    <a:pt x="236" y="2821"/>
                  </a:cubicBezTo>
                  <a:cubicBezTo>
                    <a:pt x="151" y="3248"/>
                    <a:pt x="77" y="3717"/>
                    <a:pt x="44" y="4217"/>
                  </a:cubicBezTo>
                  <a:cubicBezTo>
                    <a:pt x="8" y="4741"/>
                    <a:pt x="0" y="5266"/>
                    <a:pt x="23" y="5791"/>
                  </a:cubicBezTo>
                  <a:cubicBezTo>
                    <a:pt x="44" y="6336"/>
                    <a:pt x="104" y="6901"/>
                    <a:pt x="247" y="7465"/>
                  </a:cubicBezTo>
                  <a:cubicBezTo>
                    <a:pt x="389" y="8028"/>
                    <a:pt x="610" y="8582"/>
                    <a:pt x="957" y="9086"/>
                  </a:cubicBezTo>
                  <a:cubicBezTo>
                    <a:pt x="1040" y="9220"/>
                    <a:pt x="1134" y="9318"/>
                    <a:pt x="1223" y="9434"/>
                  </a:cubicBezTo>
                  <a:cubicBezTo>
                    <a:pt x="1328" y="9557"/>
                    <a:pt x="1429" y="9652"/>
                    <a:pt x="1532" y="9763"/>
                  </a:cubicBezTo>
                  <a:cubicBezTo>
                    <a:pt x="1638" y="9867"/>
                    <a:pt x="1753" y="9962"/>
                    <a:pt x="1863" y="10061"/>
                  </a:cubicBezTo>
                  <a:cubicBezTo>
                    <a:pt x="1979" y="10155"/>
                    <a:pt x="2099" y="10240"/>
                    <a:pt x="2216" y="10330"/>
                  </a:cubicBezTo>
                  <a:cubicBezTo>
                    <a:pt x="2696" y="10655"/>
                    <a:pt x="3233" y="10889"/>
                    <a:pt x="3798" y="11020"/>
                  </a:cubicBezTo>
                  <a:cubicBezTo>
                    <a:pt x="4227" y="11124"/>
                    <a:pt x="4657" y="11167"/>
                    <a:pt x="5068" y="11167"/>
                  </a:cubicBezTo>
                  <a:cubicBezTo>
                    <a:pt x="5182" y="11167"/>
                    <a:pt x="5294" y="11164"/>
                    <a:pt x="5404" y="11158"/>
                  </a:cubicBezTo>
                  <a:cubicBezTo>
                    <a:pt x="5884" y="11131"/>
                    <a:pt x="6359" y="11051"/>
                    <a:pt x="6821" y="10916"/>
                  </a:cubicBezTo>
                  <a:cubicBezTo>
                    <a:pt x="7677" y="10673"/>
                    <a:pt x="8329" y="10322"/>
                    <a:pt x="8768" y="10059"/>
                  </a:cubicBezTo>
                  <a:cubicBezTo>
                    <a:pt x="9205" y="9792"/>
                    <a:pt x="9432" y="9600"/>
                    <a:pt x="9432" y="9600"/>
                  </a:cubicBezTo>
                  <a:lnTo>
                    <a:pt x="9432" y="9599"/>
                  </a:lnTo>
                  <a:cubicBezTo>
                    <a:pt x="9478" y="9560"/>
                    <a:pt x="9487" y="9493"/>
                    <a:pt x="9454" y="9442"/>
                  </a:cubicBezTo>
                  <a:cubicBezTo>
                    <a:pt x="9431" y="9409"/>
                    <a:pt x="9394" y="9391"/>
                    <a:pt x="9356" y="9391"/>
                  </a:cubicBezTo>
                  <a:cubicBezTo>
                    <a:pt x="9337" y="9391"/>
                    <a:pt x="9318" y="9395"/>
                    <a:pt x="9300" y="9405"/>
                  </a:cubicBezTo>
                  <a:lnTo>
                    <a:pt x="9299" y="9405"/>
                  </a:lnTo>
                  <a:lnTo>
                    <a:pt x="9121" y="9499"/>
                  </a:lnTo>
                  <a:cubicBezTo>
                    <a:pt x="9004" y="9561"/>
                    <a:pt x="8827" y="9644"/>
                    <a:pt x="8604" y="9751"/>
                  </a:cubicBezTo>
                  <a:cubicBezTo>
                    <a:pt x="8381" y="9857"/>
                    <a:pt x="8103" y="9973"/>
                    <a:pt x="7783" y="10098"/>
                  </a:cubicBezTo>
                  <a:cubicBezTo>
                    <a:pt x="7426" y="10234"/>
                    <a:pt x="7062" y="10352"/>
                    <a:pt x="6693" y="10453"/>
                  </a:cubicBezTo>
                  <a:cubicBezTo>
                    <a:pt x="6289" y="10558"/>
                    <a:pt x="5845" y="10651"/>
                    <a:pt x="5371" y="10696"/>
                  </a:cubicBezTo>
                  <a:cubicBezTo>
                    <a:pt x="5205" y="10713"/>
                    <a:pt x="5034" y="10723"/>
                    <a:pt x="4862" y="10723"/>
                  </a:cubicBezTo>
                  <a:cubicBezTo>
                    <a:pt x="4543" y="10723"/>
                    <a:pt x="4216" y="10691"/>
                    <a:pt x="3889" y="10618"/>
                  </a:cubicBezTo>
                  <a:cubicBezTo>
                    <a:pt x="3371" y="10503"/>
                    <a:pt x="2879" y="10294"/>
                    <a:pt x="2436" y="10002"/>
                  </a:cubicBezTo>
                  <a:cubicBezTo>
                    <a:pt x="2326" y="9923"/>
                    <a:pt x="2215" y="9845"/>
                    <a:pt x="2106" y="9761"/>
                  </a:cubicBezTo>
                  <a:cubicBezTo>
                    <a:pt x="2004" y="9670"/>
                    <a:pt x="1896" y="9585"/>
                    <a:pt x="1796" y="9489"/>
                  </a:cubicBezTo>
                  <a:cubicBezTo>
                    <a:pt x="1703" y="9392"/>
                    <a:pt x="1594" y="9290"/>
                    <a:pt x="1512" y="9196"/>
                  </a:cubicBezTo>
                  <a:lnTo>
                    <a:pt x="1373" y="9031"/>
                  </a:lnTo>
                  <a:cubicBezTo>
                    <a:pt x="1326" y="8980"/>
                    <a:pt x="1283" y="8924"/>
                    <a:pt x="1245" y="8866"/>
                  </a:cubicBezTo>
                  <a:cubicBezTo>
                    <a:pt x="927" y="8431"/>
                    <a:pt x="680" y="7915"/>
                    <a:pt x="523" y="7389"/>
                  </a:cubicBezTo>
                  <a:cubicBezTo>
                    <a:pt x="361" y="6860"/>
                    <a:pt x="293" y="6311"/>
                    <a:pt x="270" y="5780"/>
                  </a:cubicBezTo>
                  <a:cubicBezTo>
                    <a:pt x="253" y="5249"/>
                    <a:pt x="294" y="4733"/>
                    <a:pt x="365" y="4250"/>
                  </a:cubicBezTo>
                  <a:cubicBezTo>
                    <a:pt x="437" y="3767"/>
                    <a:pt x="516" y="3313"/>
                    <a:pt x="604" y="2896"/>
                  </a:cubicBezTo>
                  <a:cubicBezTo>
                    <a:pt x="686" y="2478"/>
                    <a:pt x="778" y="2097"/>
                    <a:pt x="869" y="1762"/>
                  </a:cubicBezTo>
                  <a:cubicBezTo>
                    <a:pt x="955" y="1426"/>
                    <a:pt x="1039" y="1136"/>
                    <a:pt x="1114" y="898"/>
                  </a:cubicBezTo>
                  <a:cubicBezTo>
                    <a:pt x="1187" y="660"/>
                    <a:pt x="1248" y="475"/>
                    <a:pt x="1294" y="352"/>
                  </a:cubicBezTo>
                  <a:cubicBezTo>
                    <a:pt x="1316" y="292"/>
                    <a:pt x="1334" y="243"/>
                    <a:pt x="1344" y="218"/>
                  </a:cubicBezTo>
                  <a:cubicBezTo>
                    <a:pt x="1346" y="211"/>
                    <a:pt x="1354" y="200"/>
                    <a:pt x="1352" y="200"/>
                  </a:cubicBezTo>
                  <a:lnTo>
                    <a:pt x="1352" y="200"/>
                  </a:lnTo>
                  <a:cubicBezTo>
                    <a:pt x="1352" y="200"/>
                    <a:pt x="1346" y="206"/>
                    <a:pt x="1331" y="221"/>
                  </a:cubicBezTo>
                  <a:cubicBezTo>
                    <a:pt x="1319" y="229"/>
                    <a:pt x="1305" y="233"/>
                    <a:pt x="1290" y="233"/>
                  </a:cubicBezTo>
                  <a:cubicBezTo>
                    <a:pt x="1289" y="233"/>
                    <a:pt x="1287" y="233"/>
                    <a:pt x="1285" y="233"/>
                  </a:cubicBezTo>
                  <a:cubicBezTo>
                    <a:pt x="1349" y="221"/>
                    <a:pt x="1392" y="161"/>
                    <a:pt x="1380" y="98"/>
                  </a:cubicBezTo>
                  <a:cubicBezTo>
                    <a:pt x="1370" y="41"/>
                    <a:pt x="1320" y="0"/>
                    <a:pt x="126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4326375" y="3150300"/>
              <a:ext cx="55500" cy="42625"/>
            </a:xfrm>
            <a:custGeom>
              <a:avLst/>
              <a:gdLst/>
              <a:ahLst/>
              <a:cxnLst/>
              <a:rect l="l" t="t" r="r" b="b"/>
              <a:pathLst>
                <a:path w="2220" h="1705" extrusionOk="0">
                  <a:moveTo>
                    <a:pt x="1046" y="0"/>
                  </a:moveTo>
                  <a:cubicBezTo>
                    <a:pt x="391" y="0"/>
                    <a:pt x="65" y="571"/>
                    <a:pt x="33" y="951"/>
                  </a:cubicBezTo>
                  <a:cubicBezTo>
                    <a:pt x="0" y="1352"/>
                    <a:pt x="853" y="1584"/>
                    <a:pt x="853" y="1584"/>
                  </a:cubicBezTo>
                  <a:cubicBezTo>
                    <a:pt x="1175" y="1669"/>
                    <a:pt x="1425" y="1704"/>
                    <a:pt x="1619" y="1704"/>
                  </a:cubicBezTo>
                  <a:cubicBezTo>
                    <a:pt x="2084" y="1704"/>
                    <a:pt x="2220" y="1501"/>
                    <a:pt x="2215" y="1284"/>
                  </a:cubicBezTo>
                  <a:cubicBezTo>
                    <a:pt x="2208" y="978"/>
                    <a:pt x="1820" y="1031"/>
                    <a:pt x="1812" y="1011"/>
                  </a:cubicBezTo>
                  <a:cubicBezTo>
                    <a:pt x="1806" y="991"/>
                    <a:pt x="2186" y="985"/>
                    <a:pt x="2146" y="665"/>
                  </a:cubicBezTo>
                  <a:cubicBezTo>
                    <a:pt x="2106" y="345"/>
                    <a:pt x="1880" y="72"/>
                    <a:pt x="1153" y="5"/>
                  </a:cubicBezTo>
                  <a:cubicBezTo>
                    <a:pt x="1117" y="2"/>
                    <a:pt x="1081" y="0"/>
                    <a:pt x="1046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4732400" y="3641300"/>
              <a:ext cx="41425" cy="246950"/>
            </a:xfrm>
            <a:custGeom>
              <a:avLst/>
              <a:gdLst/>
              <a:ahLst/>
              <a:cxnLst/>
              <a:rect l="l" t="t" r="r" b="b"/>
              <a:pathLst>
                <a:path w="1657" h="9878" extrusionOk="0">
                  <a:moveTo>
                    <a:pt x="1057" y="1"/>
                  </a:moveTo>
                  <a:cubicBezTo>
                    <a:pt x="993" y="1"/>
                    <a:pt x="930" y="50"/>
                    <a:pt x="936" y="130"/>
                  </a:cubicBezTo>
                  <a:cubicBezTo>
                    <a:pt x="936" y="130"/>
                    <a:pt x="949" y="282"/>
                    <a:pt x="971" y="550"/>
                  </a:cubicBezTo>
                  <a:cubicBezTo>
                    <a:pt x="998" y="816"/>
                    <a:pt x="1035" y="1197"/>
                    <a:pt x="1081" y="1653"/>
                  </a:cubicBezTo>
                  <a:cubicBezTo>
                    <a:pt x="1106" y="1880"/>
                    <a:pt x="1135" y="2126"/>
                    <a:pt x="1166" y="2386"/>
                  </a:cubicBezTo>
                  <a:cubicBezTo>
                    <a:pt x="1205" y="2647"/>
                    <a:pt x="1218" y="2924"/>
                    <a:pt x="1239" y="3209"/>
                  </a:cubicBezTo>
                  <a:cubicBezTo>
                    <a:pt x="1247" y="3495"/>
                    <a:pt x="1256" y="3792"/>
                    <a:pt x="1253" y="4092"/>
                  </a:cubicBezTo>
                  <a:cubicBezTo>
                    <a:pt x="1245" y="4393"/>
                    <a:pt x="1246" y="4699"/>
                    <a:pt x="1221" y="5004"/>
                  </a:cubicBezTo>
                  <a:cubicBezTo>
                    <a:pt x="1206" y="5310"/>
                    <a:pt x="1194" y="5616"/>
                    <a:pt x="1158" y="5915"/>
                  </a:cubicBezTo>
                  <a:cubicBezTo>
                    <a:pt x="1141" y="6065"/>
                    <a:pt x="1131" y="6215"/>
                    <a:pt x="1108" y="6361"/>
                  </a:cubicBezTo>
                  <a:cubicBezTo>
                    <a:pt x="1079" y="6506"/>
                    <a:pt x="1052" y="6649"/>
                    <a:pt x="1024" y="6790"/>
                  </a:cubicBezTo>
                  <a:cubicBezTo>
                    <a:pt x="994" y="6930"/>
                    <a:pt x="962" y="7068"/>
                    <a:pt x="924" y="7201"/>
                  </a:cubicBezTo>
                  <a:lnTo>
                    <a:pt x="791" y="7583"/>
                  </a:lnTo>
                  <a:cubicBezTo>
                    <a:pt x="704" y="7832"/>
                    <a:pt x="630" y="8067"/>
                    <a:pt x="547" y="8281"/>
                  </a:cubicBezTo>
                  <a:lnTo>
                    <a:pt x="343" y="8870"/>
                  </a:lnTo>
                  <a:cubicBezTo>
                    <a:pt x="275" y="9041"/>
                    <a:pt x="215" y="9192"/>
                    <a:pt x="165" y="9316"/>
                  </a:cubicBezTo>
                  <a:cubicBezTo>
                    <a:pt x="71" y="9566"/>
                    <a:pt x="22" y="9713"/>
                    <a:pt x="22" y="9713"/>
                  </a:cubicBezTo>
                  <a:lnTo>
                    <a:pt x="18" y="9723"/>
                  </a:lnTo>
                  <a:cubicBezTo>
                    <a:pt x="0" y="9780"/>
                    <a:pt x="27" y="9842"/>
                    <a:pt x="82" y="9868"/>
                  </a:cubicBezTo>
                  <a:cubicBezTo>
                    <a:pt x="97" y="9875"/>
                    <a:pt x="113" y="9878"/>
                    <a:pt x="130" y="9878"/>
                  </a:cubicBezTo>
                  <a:cubicBezTo>
                    <a:pt x="170" y="9878"/>
                    <a:pt x="209" y="9857"/>
                    <a:pt x="231" y="9820"/>
                  </a:cubicBezTo>
                  <a:cubicBezTo>
                    <a:pt x="231" y="9820"/>
                    <a:pt x="311" y="9686"/>
                    <a:pt x="442" y="9445"/>
                  </a:cubicBezTo>
                  <a:cubicBezTo>
                    <a:pt x="505" y="9323"/>
                    <a:pt x="583" y="9174"/>
                    <a:pt x="671" y="9004"/>
                  </a:cubicBezTo>
                  <a:cubicBezTo>
                    <a:pt x="744" y="8827"/>
                    <a:pt x="820" y="8625"/>
                    <a:pt x="901" y="8404"/>
                  </a:cubicBezTo>
                  <a:cubicBezTo>
                    <a:pt x="939" y="8293"/>
                    <a:pt x="988" y="8179"/>
                    <a:pt x="1017" y="8055"/>
                  </a:cubicBezTo>
                  <a:cubicBezTo>
                    <a:pt x="1049" y="7932"/>
                    <a:pt x="1073" y="7802"/>
                    <a:pt x="1103" y="7671"/>
                  </a:cubicBezTo>
                  <a:cubicBezTo>
                    <a:pt x="1131" y="7539"/>
                    <a:pt x="1160" y="7404"/>
                    <a:pt x="1190" y="7266"/>
                  </a:cubicBezTo>
                  <a:cubicBezTo>
                    <a:pt x="1214" y="7126"/>
                    <a:pt x="1235" y="6984"/>
                    <a:pt x="1266" y="6841"/>
                  </a:cubicBezTo>
                  <a:cubicBezTo>
                    <a:pt x="1297" y="6698"/>
                    <a:pt x="1329" y="6553"/>
                    <a:pt x="1361" y="6405"/>
                  </a:cubicBezTo>
                  <a:cubicBezTo>
                    <a:pt x="1384" y="6257"/>
                    <a:pt x="1415" y="6107"/>
                    <a:pt x="1441" y="5956"/>
                  </a:cubicBezTo>
                  <a:cubicBezTo>
                    <a:pt x="1468" y="5804"/>
                    <a:pt x="1502" y="5652"/>
                    <a:pt x="1525" y="5499"/>
                  </a:cubicBezTo>
                  <a:cubicBezTo>
                    <a:pt x="1544" y="5343"/>
                    <a:pt x="1563" y="5188"/>
                    <a:pt x="1582" y="5033"/>
                  </a:cubicBezTo>
                  <a:cubicBezTo>
                    <a:pt x="1626" y="4722"/>
                    <a:pt x="1627" y="4408"/>
                    <a:pt x="1646" y="4101"/>
                  </a:cubicBezTo>
                  <a:cubicBezTo>
                    <a:pt x="1657" y="3793"/>
                    <a:pt x="1652" y="3490"/>
                    <a:pt x="1651" y="3196"/>
                  </a:cubicBezTo>
                  <a:cubicBezTo>
                    <a:pt x="1638" y="2903"/>
                    <a:pt x="1643" y="2619"/>
                    <a:pt x="1626" y="2350"/>
                  </a:cubicBezTo>
                  <a:cubicBezTo>
                    <a:pt x="1618" y="2215"/>
                    <a:pt x="1611" y="2084"/>
                    <a:pt x="1603" y="1958"/>
                  </a:cubicBezTo>
                  <a:cubicBezTo>
                    <a:pt x="1590" y="1831"/>
                    <a:pt x="1575" y="1710"/>
                    <a:pt x="1559" y="1593"/>
                  </a:cubicBezTo>
                  <a:cubicBezTo>
                    <a:pt x="1529" y="1360"/>
                    <a:pt x="1481" y="1149"/>
                    <a:pt x="1442" y="961"/>
                  </a:cubicBezTo>
                  <a:cubicBezTo>
                    <a:pt x="1397" y="776"/>
                    <a:pt x="1356" y="613"/>
                    <a:pt x="1312" y="483"/>
                  </a:cubicBezTo>
                  <a:cubicBezTo>
                    <a:pt x="1273" y="351"/>
                    <a:pt x="1234" y="249"/>
                    <a:pt x="1207" y="178"/>
                  </a:cubicBezTo>
                  <a:cubicBezTo>
                    <a:pt x="1180" y="107"/>
                    <a:pt x="1164" y="73"/>
                    <a:pt x="1164" y="73"/>
                  </a:cubicBezTo>
                  <a:lnTo>
                    <a:pt x="1162" y="67"/>
                  </a:lnTo>
                  <a:cubicBezTo>
                    <a:pt x="1139" y="21"/>
                    <a:pt x="1098" y="1"/>
                    <a:pt x="1057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4518675" y="3683750"/>
              <a:ext cx="103600" cy="192575"/>
            </a:xfrm>
            <a:custGeom>
              <a:avLst/>
              <a:gdLst/>
              <a:ahLst/>
              <a:cxnLst/>
              <a:rect l="l" t="t" r="r" b="b"/>
              <a:pathLst>
                <a:path w="4144" h="7703" extrusionOk="0">
                  <a:moveTo>
                    <a:pt x="3946" y="0"/>
                  </a:moveTo>
                  <a:cubicBezTo>
                    <a:pt x="3892" y="0"/>
                    <a:pt x="3838" y="35"/>
                    <a:pt x="3828" y="102"/>
                  </a:cubicBezTo>
                  <a:lnTo>
                    <a:pt x="3622" y="1436"/>
                  </a:lnTo>
                  <a:cubicBezTo>
                    <a:pt x="3559" y="1833"/>
                    <a:pt x="3514" y="2303"/>
                    <a:pt x="3388" y="2793"/>
                  </a:cubicBezTo>
                  <a:cubicBezTo>
                    <a:pt x="3257" y="3303"/>
                    <a:pt x="3086" y="3802"/>
                    <a:pt x="2875" y="4284"/>
                  </a:cubicBezTo>
                  <a:cubicBezTo>
                    <a:pt x="2771" y="4532"/>
                    <a:pt x="2657" y="4777"/>
                    <a:pt x="2534" y="5013"/>
                  </a:cubicBezTo>
                  <a:cubicBezTo>
                    <a:pt x="2471" y="5129"/>
                    <a:pt x="2407" y="5245"/>
                    <a:pt x="2337" y="5355"/>
                  </a:cubicBezTo>
                  <a:cubicBezTo>
                    <a:pt x="2263" y="5463"/>
                    <a:pt x="2193" y="5570"/>
                    <a:pt x="2118" y="5672"/>
                  </a:cubicBezTo>
                  <a:cubicBezTo>
                    <a:pt x="2037" y="5770"/>
                    <a:pt x="1960" y="5867"/>
                    <a:pt x="1876" y="5956"/>
                  </a:cubicBezTo>
                  <a:lnTo>
                    <a:pt x="1623" y="6207"/>
                  </a:lnTo>
                  <a:lnTo>
                    <a:pt x="1140" y="6641"/>
                  </a:lnTo>
                  <a:cubicBezTo>
                    <a:pt x="1070" y="6711"/>
                    <a:pt x="993" y="6770"/>
                    <a:pt x="924" y="6829"/>
                  </a:cubicBezTo>
                  <a:cubicBezTo>
                    <a:pt x="854" y="6888"/>
                    <a:pt x="791" y="6947"/>
                    <a:pt x="726" y="6997"/>
                  </a:cubicBezTo>
                  <a:cubicBezTo>
                    <a:pt x="598" y="7098"/>
                    <a:pt x="489" y="7191"/>
                    <a:pt x="394" y="7260"/>
                  </a:cubicBezTo>
                  <a:cubicBezTo>
                    <a:pt x="205" y="7400"/>
                    <a:pt x="99" y="7487"/>
                    <a:pt x="99" y="7487"/>
                  </a:cubicBezTo>
                  <a:lnTo>
                    <a:pt x="92" y="7491"/>
                  </a:lnTo>
                  <a:cubicBezTo>
                    <a:pt x="0" y="7567"/>
                    <a:pt x="65" y="7702"/>
                    <a:pt x="165" y="7702"/>
                  </a:cubicBezTo>
                  <a:cubicBezTo>
                    <a:pt x="182" y="7702"/>
                    <a:pt x="200" y="7698"/>
                    <a:pt x="218" y="7690"/>
                  </a:cubicBezTo>
                  <a:cubicBezTo>
                    <a:pt x="218" y="7690"/>
                    <a:pt x="344" y="7630"/>
                    <a:pt x="562" y="7515"/>
                  </a:cubicBezTo>
                  <a:cubicBezTo>
                    <a:pt x="669" y="7455"/>
                    <a:pt x="793" y="7370"/>
                    <a:pt x="939" y="7279"/>
                  </a:cubicBezTo>
                  <a:cubicBezTo>
                    <a:pt x="1076" y="7177"/>
                    <a:pt x="1235" y="7063"/>
                    <a:pt x="1390" y="6921"/>
                  </a:cubicBezTo>
                  <a:cubicBezTo>
                    <a:pt x="1469" y="6849"/>
                    <a:pt x="1551" y="6777"/>
                    <a:pt x="1630" y="6693"/>
                  </a:cubicBezTo>
                  <a:cubicBezTo>
                    <a:pt x="1707" y="6610"/>
                    <a:pt x="1782" y="6517"/>
                    <a:pt x="1860" y="6426"/>
                  </a:cubicBezTo>
                  <a:lnTo>
                    <a:pt x="2086" y="6131"/>
                  </a:lnTo>
                  <a:cubicBezTo>
                    <a:pt x="2160" y="6029"/>
                    <a:pt x="2235" y="5924"/>
                    <a:pt x="2315" y="5821"/>
                  </a:cubicBezTo>
                  <a:lnTo>
                    <a:pt x="2549" y="5499"/>
                  </a:lnTo>
                  <a:cubicBezTo>
                    <a:pt x="2621" y="5384"/>
                    <a:pt x="2705" y="5276"/>
                    <a:pt x="2780" y="5160"/>
                  </a:cubicBezTo>
                  <a:cubicBezTo>
                    <a:pt x="2929" y="4929"/>
                    <a:pt x="3078" y="4690"/>
                    <a:pt x="3202" y="4439"/>
                  </a:cubicBezTo>
                  <a:cubicBezTo>
                    <a:pt x="3331" y="4190"/>
                    <a:pt x="3434" y="3928"/>
                    <a:pt x="3535" y="3671"/>
                  </a:cubicBezTo>
                  <a:cubicBezTo>
                    <a:pt x="3631" y="3412"/>
                    <a:pt x="3715" y="3154"/>
                    <a:pt x="3785" y="2900"/>
                  </a:cubicBezTo>
                  <a:cubicBezTo>
                    <a:pt x="3929" y="2396"/>
                    <a:pt x="4058" y="1919"/>
                    <a:pt x="4100" y="1499"/>
                  </a:cubicBezTo>
                  <a:cubicBezTo>
                    <a:pt x="4137" y="1161"/>
                    <a:pt x="4144" y="820"/>
                    <a:pt x="4117" y="482"/>
                  </a:cubicBezTo>
                  <a:cubicBezTo>
                    <a:pt x="4106" y="351"/>
                    <a:pt x="4088" y="222"/>
                    <a:pt x="4062" y="95"/>
                  </a:cubicBezTo>
                  <a:lnTo>
                    <a:pt x="4063" y="94"/>
                  </a:lnTo>
                  <a:cubicBezTo>
                    <a:pt x="4049" y="31"/>
                    <a:pt x="3997" y="0"/>
                    <a:pt x="3946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4286800" y="3472475"/>
              <a:ext cx="258825" cy="203475"/>
            </a:xfrm>
            <a:custGeom>
              <a:avLst/>
              <a:gdLst/>
              <a:ahLst/>
              <a:cxnLst/>
              <a:rect l="l" t="t" r="r" b="b"/>
              <a:pathLst>
                <a:path w="10353" h="8139" extrusionOk="0">
                  <a:moveTo>
                    <a:pt x="2608" y="1"/>
                  </a:moveTo>
                  <a:cubicBezTo>
                    <a:pt x="2395" y="1"/>
                    <a:pt x="2182" y="24"/>
                    <a:pt x="1974" y="65"/>
                  </a:cubicBezTo>
                  <a:cubicBezTo>
                    <a:pt x="1682" y="130"/>
                    <a:pt x="1439" y="284"/>
                    <a:pt x="1240" y="460"/>
                  </a:cubicBezTo>
                  <a:cubicBezTo>
                    <a:pt x="1047" y="636"/>
                    <a:pt x="878" y="836"/>
                    <a:pt x="737" y="1054"/>
                  </a:cubicBezTo>
                  <a:cubicBezTo>
                    <a:pt x="456" y="1483"/>
                    <a:pt x="273" y="1956"/>
                    <a:pt x="158" y="2440"/>
                  </a:cubicBezTo>
                  <a:cubicBezTo>
                    <a:pt x="42" y="2923"/>
                    <a:pt x="0" y="3422"/>
                    <a:pt x="33" y="3919"/>
                  </a:cubicBezTo>
                  <a:cubicBezTo>
                    <a:pt x="67" y="4414"/>
                    <a:pt x="182" y="4905"/>
                    <a:pt x="385" y="5357"/>
                  </a:cubicBezTo>
                  <a:cubicBezTo>
                    <a:pt x="584" y="5804"/>
                    <a:pt x="866" y="6210"/>
                    <a:pt x="1216" y="6553"/>
                  </a:cubicBezTo>
                  <a:cubicBezTo>
                    <a:pt x="1553" y="6879"/>
                    <a:pt x="1937" y="7153"/>
                    <a:pt x="2356" y="7365"/>
                  </a:cubicBezTo>
                  <a:cubicBezTo>
                    <a:pt x="2557" y="7466"/>
                    <a:pt x="2764" y="7556"/>
                    <a:pt x="2977" y="7636"/>
                  </a:cubicBezTo>
                  <a:lnTo>
                    <a:pt x="3122" y="7687"/>
                  </a:lnTo>
                  <a:lnTo>
                    <a:pt x="3202" y="7714"/>
                  </a:lnTo>
                  <a:lnTo>
                    <a:pt x="3278" y="7738"/>
                  </a:lnTo>
                  <a:lnTo>
                    <a:pt x="3581" y="7832"/>
                  </a:lnTo>
                  <a:cubicBezTo>
                    <a:pt x="3976" y="7943"/>
                    <a:pt x="4377" y="8026"/>
                    <a:pt x="4783" y="8082"/>
                  </a:cubicBezTo>
                  <a:cubicBezTo>
                    <a:pt x="5096" y="8124"/>
                    <a:pt x="5405" y="8139"/>
                    <a:pt x="5705" y="8139"/>
                  </a:cubicBezTo>
                  <a:cubicBezTo>
                    <a:pt x="5783" y="8139"/>
                    <a:pt x="5860" y="8138"/>
                    <a:pt x="5937" y="8136"/>
                  </a:cubicBezTo>
                  <a:cubicBezTo>
                    <a:pt x="6681" y="8109"/>
                    <a:pt x="7358" y="7961"/>
                    <a:pt x="7923" y="7748"/>
                  </a:cubicBezTo>
                  <a:cubicBezTo>
                    <a:pt x="8493" y="7542"/>
                    <a:pt x="8946" y="7267"/>
                    <a:pt x="9300" y="7025"/>
                  </a:cubicBezTo>
                  <a:cubicBezTo>
                    <a:pt x="9572" y="6833"/>
                    <a:pt x="9826" y="6615"/>
                    <a:pt x="10057" y="6375"/>
                  </a:cubicBezTo>
                  <a:cubicBezTo>
                    <a:pt x="10141" y="6288"/>
                    <a:pt x="10220" y="6196"/>
                    <a:pt x="10292" y="6100"/>
                  </a:cubicBezTo>
                  <a:lnTo>
                    <a:pt x="10293" y="6098"/>
                  </a:lnTo>
                  <a:cubicBezTo>
                    <a:pt x="10352" y="6017"/>
                    <a:pt x="10339" y="5902"/>
                    <a:pt x="10263" y="5835"/>
                  </a:cubicBezTo>
                  <a:cubicBezTo>
                    <a:pt x="10226" y="5803"/>
                    <a:pt x="10180" y="5787"/>
                    <a:pt x="10134" y="5787"/>
                  </a:cubicBezTo>
                  <a:cubicBezTo>
                    <a:pt x="10085" y="5787"/>
                    <a:pt x="10036" y="5805"/>
                    <a:pt x="9998" y="5841"/>
                  </a:cubicBezTo>
                  <a:cubicBezTo>
                    <a:pt x="9998" y="5841"/>
                    <a:pt x="9923" y="5911"/>
                    <a:pt x="9755" y="6039"/>
                  </a:cubicBezTo>
                  <a:cubicBezTo>
                    <a:pt x="9590" y="6169"/>
                    <a:pt x="9333" y="6342"/>
                    <a:pt x="8992" y="6533"/>
                  </a:cubicBezTo>
                  <a:cubicBezTo>
                    <a:pt x="8650" y="6724"/>
                    <a:pt x="8214" y="6914"/>
                    <a:pt x="7697" y="7065"/>
                  </a:cubicBezTo>
                  <a:cubicBezTo>
                    <a:pt x="7422" y="7145"/>
                    <a:pt x="7143" y="7208"/>
                    <a:pt x="6860" y="7252"/>
                  </a:cubicBezTo>
                  <a:cubicBezTo>
                    <a:pt x="6546" y="7298"/>
                    <a:pt x="6231" y="7326"/>
                    <a:pt x="5914" y="7335"/>
                  </a:cubicBezTo>
                  <a:cubicBezTo>
                    <a:pt x="5888" y="7336"/>
                    <a:pt x="5862" y="7336"/>
                    <a:pt x="5836" y="7336"/>
                  </a:cubicBezTo>
                  <a:cubicBezTo>
                    <a:pt x="5143" y="7336"/>
                    <a:pt x="4451" y="7253"/>
                    <a:pt x="3777" y="7090"/>
                  </a:cubicBezTo>
                  <a:lnTo>
                    <a:pt x="3494" y="7016"/>
                  </a:lnTo>
                  <a:lnTo>
                    <a:pt x="3423" y="6997"/>
                  </a:lnTo>
                  <a:lnTo>
                    <a:pt x="3393" y="6990"/>
                  </a:lnTo>
                  <a:lnTo>
                    <a:pt x="3357" y="6978"/>
                  </a:lnTo>
                  <a:lnTo>
                    <a:pt x="3209" y="6933"/>
                  </a:lnTo>
                  <a:cubicBezTo>
                    <a:pt x="3026" y="6873"/>
                    <a:pt x="2847" y="6802"/>
                    <a:pt x="2672" y="6722"/>
                  </a:cubicBezTo>
                  <a:cubicBezTo>
                    <a:pt x="2320" y="6553"/>
                    <a:pt x="1981" y="6340"/>
                    <a:pt x="1695" y="6061"/>
                  </a:cubicBezTo>
                  <a:cubicBezTo>
                    <a:pt x="1113" y="5512"/>
                    <a:pt x="752" y="4722"/>
                    <a:pt x="684" y="3869"/>
                  </a:cubicBezTo>
                  <a:cubicBezTo>
                    <a:pt x="613" y="3020"/>
                    <a:pt x="807" y="2111"/>
                    <a:pt x="1243" y="1372"/>
                  </a:cubicBezTo>
                  <a:cubicBezTo>
                    <a:pt x="1459" y="1010"/>
                    <a:pt x="1765" y="682"/>
                    <a:pt x="2099" y="589"/>
                  </a:cubicBezTo>
                  <a:cubicBezTo>
                    <a:pt x="2310" y="536"/>
                    <a:pt x="2530" y="505"/>
                    <a:pt x="2746" y="505"/>
                  </a:cubicBezTo>
                  <a:cubicBezTo>
                    <a:pt x="2948" y="505"/>
                    <a:pt x="3148" y="532"/>
                    <a:pt x="3335" y="592"/>
                  </a:cubicBezTo>
                  <a:cubicBezTo>
                    <a:pt x="3725" y="712"/>
                    <a:pt x="4057" y="981"/>
                    <a:pt x="4283" y="1329"/>
                  </a:cubicBezTo>
                  <a:cubicBezTo>
                    <a:pt x="4508" y="1678"/>
                    <a:pt x="4651" y="2083"/>
                    <a:pt x="4707" y="2495"/>
                  </a:cubicBezTo>
                  <a:cubicBezTo>
                    <a:pt x="4773" y="2911"/>
                    <a:pt x="4744" y="3310"/>
                    <a:pt x="4590" y="3651"/>
                  </a:cubicBezTo>
                  <a:cubicBezTo>
                    <a:pt x="4442" y="3990"/>
                    <a:pt x="4175" y="4240"/>
                    <a:pt x="3869" y="4326"/>
                  </a:cubicBezTo>
                  <a:cubicBezTo>
                    <a:pt x="3770" y="4355"/>
                    <a:pt x="3667" y="4368"/>
                    <a:pt x="3563" y="4368"/>
                  </a:cubicBezTo>
                  <a:cubicBezTo>
                    <a:pt x="3350" y="4368"/>
                    <a:pt x="3133" y="4312"/>
                    <a:pt x="2932" y="4224"/>
                  </a:cubicBezTo>
                  <a:cubicBezTo>
                    <a:pt x="2780" y="4159"/>
                    <a:pt x="2638" y="4078"/>
                    <a:pt x="2505" y="3982"/>
                  </a:cubicBezTo>
                  <a:cubicBezTo>
                    <a:pt x="2388" y="3896"/>
                    <a:pt x="2272" y="3793"/>
                    <a:pt x="2191" y="3682"/>
                  </a:cubicBezTo>
                  <a:cubicBezTo>
                    <a:pt x="2022" y="3462"/>
                    <a:pt x="1961" y="3202"/>
                    <a:pt x="2004" y="2970"/>
                  </a:cubicBezTo>
                  <a:cubicBezTo>
                    <a:pt x="2042" y="2735"/>
                    <a:pt x="2186" y="2543"/>
                    <a:pt x="2350" y="2443"/>
                  </a:cubicBezTo>
                  <a:cubicBezTo>
                    <a:pt x="2446" y="2384"/>
                    <a:pt x="2548" y="2358"/>
                    <a:pt x="2654" y="2358"/>
                  </a:cubicBezTo>
                  <a:cubicBezTo>
                    <a:pt x="2734" y="2358"/>
                    <a:pt x="2817" y="2373"/>
                    <a:pt x="2901" y="2398"/>
                  </a:cubicBezTo>
                  <a:cubicBezTo>
                    <a:pt x="3083" y="2451"/>
                    <a:pt x="3216" y="2562"/>
                    <a:pt x="3292" y="2680"/>
                  </a:cubicBezTo>
                  <a:cubicBezTo>
                    <a:pt x="3372" y="2799"/>
                    <a:pt x="3382" y="2923"/>
                    <a:pt x="3360" y="3008"/>
                  </a:cubicBezTo>
                  <a:cubicBezTo>
                    <a:pt x="3338" y="3084"/>
                    <a:pt x="3287" y="3148"/>
                    <a:pt x="3217" y="3184"/>
                  </a:cubicBezTo>
                  <a:cubicBezTo>
                    <a:pt x="3087" y="3256"/>
                    <a:pt x="2974" y="3252"/>
                    <a:pt x="2979" y="3255"/>
                  </a:cubicBezTo>
                  <a:cubicBezTo>
                    <a:pt x="2871" y="3259"/>
                    <a:pt x="2786" y="3349"/>
                    <a:pt x="2789" y="3458"/>
                  </a:cubicBezTo>
                  <a:cubicBezTo>
                    <a:pt x="2793" y="3564"/>
                    <a:pt x="2879" y="3647"/>
                    <a:pt x="2984" y="3647"/>
                  </a:cubicBezTo>
                  <a:cubicBezTo>
                    <a:pt x="2987" y="3647"/>
                    <a:pt x="2989" y="3647"/>
                    <a:pt x="2992" y="3647"/>
                  </a:cubicBezTo>
                  <a:cubicBezTo>
                    <a:pt x="2992" y="3646"/>
                    <a:pt x="2994" y="3645"/>
                    <a:pt x="2998" y="3645"/>
                  </a:cubicBezTo>
                  <a:cubicBezTo>
                    <a:pt x="3006" y="3645"/>
                    <a:pt x="3021" y="3646"/>
                    <a:pt x="3043" y="3646"/>
                  </a:cubicBezTo>
                  <a:cubicBezTo>
                    <a:pt x="3106" y="3646"/>
                    <a:pt x="3227" y="3637"/>
                    <a:pt x="3405" y="3566"/>
                  </a:cubicBezTo>
                  <a:cubicBezTo>
                    <a:pt x="3583" y="3487"/>
                    <a:pt x="3721" y="3340"/>
                    <a:pt x="3790" y="3158"/>
                  </a:cubicBezTo>
                  <a:cubicBezTo>
                    <a:pt x="3873" y="2943"/>
                    <a:pt x="3853" y="2668"/>
                    <a:pt x="3724" y="2433"/>
                  </a:cubicBezTo>
                  <a:cubicBezTo>
                    <a:pt x="3598" y="2194"/>
                    <a:pt x="3359" y="1995"/>
                    <a:pt x="3071" y="1893"/>
                  </a:cubicBezTo>
                  <a:cubicBezTo>
                    <a:pt x="3034" y="1879"/>
                    <a:pt x="2996" y="1868"/>
                    <a:pt x="2957" y="1858"/>
                  </a:cubicBezTo>
                  <a:lnTo>
                    <a:pt x="2896" y="1842"/>
                  </a:lnTo>
                  <a:lnTo>
                    <a:pt x="2849" y="1832"/>
                  </a:lnTo>
                  <a:cubicBezTo>
                    <a:pt x="2767" y="1815"/>
                    <a:pt x="2683" y="1808"/>
                    <a:pt x="2599" y="1808"/>
                  </a:cubicBezTo>
                  <a:cubicBezTo>
                    <a:pt x="2416" y="1809"/>
                    <a:pt x="2234" y="1854"/>
                    <a:pt x="2072" y="1940"/>
                  </a:cubicBezTo>
                  <a:cubicBezTo>
                    <a:pt x="1734" y="2113"/>
                    <a:pt x="1488" y="2462"/>
                    <a:pt x="1411" y="2859"/>
                  </a:cubicBezTo>
                  <a:cubicBezTo>
                    <a:pt x="1329" y="3256"/>
                    <a:pt x="1436" y="3708"/>
                    <a:pt x="1690" y="4050"/>
                  </a:cubicBezTo>
                  <a:cubicBezTo>
                    <a:pt x="1817" y="4223"/>
                    <a:pt x="1970" y="4374"/>
                    <a:pt x="2145" y="4496"/>
                  </a:cubicBezTo>
                  <a:cubicBezTo>
                    <a:pt x="2317" y="4617"/>
                    <a:pt x="2500" y="4716"/>
                    <a:pt x="2694" y="4795"/>
                  </a:cubicBezTo>
                  <a:cubicBezTo>
                    <a:pt x="2902" y="4878"/>
                    <a:pt x="3121" y="4931"/>
                    <a:pt x="3343" y="4949"/>
                  </a:cubicBezTo>
                  <a:cubicBezTo>
                    <a:pt x="3383" y="4952"/>
                    <a:pt x="3424" y="4954"/>
                    <a:pt x="3465" y="4954"/>
                  </a:cubicBezTo>
                  <a:cubicBezTo>
                    <a:pt x="3663" y="4954"/>
                    <a:pt x="3861" y="4919"/>
                    <a:pt x="4048" y="4850"/>
                  </a:cubicBezTo>
                  <a:cubicBezTo>
                    <a:pt x="4514" y="4683"/>
                    <a:pt x="4868" y="4274"/>
                    <a:pt x="5025" y="3826"/>
                  </a:cubicBezTo>
                  <a:cubicBezTo>
                    <a:pt x="5109" y="3602"/>
                    <a:pt x="5147" y="3366"/>
                    <a:pt x="5162" y="3131"/>
                  </a:cubicBezTo>
                  <a:cubicBezTo>
                    <a:pt x="5174" y="2892"/>
                    <a:pt x="5152" y="2661"/>
                    <a:pt x="5116" y="2433"/>
                  </a:cubicBezTo>
                  <a:cubicBezTo>
                    <a:pt x="5039" y="1979"/>
                    <a:pt x="4903" y="1515"/>
                    <a:pt x="4639" y="1099"/>
                  </a:cubicBezTo>
                  <a:cubicBezTo>
                    <a:pt x="4376" y="687"/>
                    <a:pt x="3978" y="326"/>
                    <a:pt x="3489" y="149"/>
                  </a:cubicBezTo>
                  <a:cubicBezTo>
                    <a:pt x="3203" y="46"/>
                    <a:pt x="2905" y="1"/>
                    <a:pt x="2608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4571175" y="3267450"/>
              <a:ext cx="31175" cy="21275"/>
            </a:xfrm>
            <a:custGeom>
              <a:avLst/>
              <a:gdLst/>
              <a:ahLst/>
              <a:cxnLst/>
              <a:rect l="l" t="t" r="r" b="b"/>
              <a:pathLst>
                <a:path w="1247" h="851" extrusionOk="0">
                  <a:moveTo>
                    <a:pt x="754" y="0"/>
                  </a:moveTo>
                  <a:cubicBezTo>
                    <a:pt x="670" y="0"/>
                    <a:pt x="581" y="15"/>
                    <a:pt x="491" y="46"/>
                  </a:cubicBezTo>
                  <a:cubicBezTo>
                    <a:pt x="187" y="152"/>
                    <a:pt x="1" y="408"/>
                    <a:pt x="74" y="617"/>
                  </a:cubicBezTo>
                  <a:cubicBezTo>
                    <a:pt x="125" y="765"/>
                    <a:pt x="292" y="850"/>
                    <a:pt x="494" y="850"/>
                  </a:cubicBezTo>
                  <a:cubicBezTo>
                    <a:pt x="577" y="850"/>
                    <a:pt x="666" y="836"/>
                    <a:pt x="755" y="805"/>
                  </a:cubicBezTo>
                  <a:cubicBezTo>
                    <a:pt x="1060" y="699"/>
                    <a:pt x="1246" y="443"/>
                    <a:pt x="1173" y="234"/>
                  </a:cubicBezTo>
                  <a:cubicBezTo>
                    <a:pt x="1122" y="86"/>
                    <a:pt x="955" y="0"/>
                    <a:pt x="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4586450" y="3158150"/>
              <a:ext cx="14725" cy="6650"/>
            </a:xfrm>
            <a:custGeom>
              <a:avLst/>
              <a:gdLst/>
              <a:ahLst/>
              <a:cxnLst/>
              <a:rect l="l" t="t" r="r" b="b"/>
              <a:pathLst>
                <a:path w="589" h="266" extrusionOk="0">
                  <a:moveTo>
                    <a:pt x="46" y="1"/>
                  </a:moveTo>
                  <a:cubicBezTo>
                    <a:pt x="17" y="1"/>
                    <a:pt x="0" y="48"/>
                    <a:pt x="30" y="62"/>
                  </a:cubicBezTo>
                  <a:cubicBezTo>
                    <a:pt x="197" y="142"/>
                    <a:pt x="359" y="211"/>
                    <a:pt x="536" y="264"/>
                  </a:cubicBezTo>
                  <a:cubicBezTo>
                    <a:pt x="539" y="265"/>
                    <a:pt x="542" y="265"/>
                    <a:pt x="545" y="265"/>
                  </a:cubicBezTo>
                  <a:cubicBezTo>
                    <a:pt x="575" y="265"/>
                    <a:pt x="588" y="222"/>
                    <a:pt x="560" y="205"/>
                  </a:cubicBezTo>
                  <a:cubicBezTo>
                    <a:pt x="403" y="104"/>
                    <a:pt x="230" y="65"/>
                    <a:pt x="56" y="2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4585300" y="3165825"/>
              <a:ext cx="13250" cy="8600"/>
            </a:xfrm>
            <a:custGeom>
              <a:avLst/>
              <a:gdLst/>
              <a:ahLst/>
              <a:cxnLst/>
              <a:rect l="l" t="t" r="r" b="b"/>
              <a:pathLst>
                <a:path w="530" h="344" extrusionOk="0">
                  <a:moveTo>
                    <a:pt x="94" y="0"/>
                  </a:moveTo>
                  <a:cubicBezTo>
                    <a:pt x="49" y="0"/>
                    <a:pt x="1" y="48"/>
                    <a:pt x="20" y="94"/>
                  </a:cubicBezTo>
                  <a:cubicBezTo>
                    <a:pt x="93" y="266"/>
                    <a:pt x="269" y="325"/>
                    <a:pt x="441" y="343"/>
                  </a:cubicBezTo>
                  <a:cubicBezTo>
                    <a:pt x="444" y="344"/>
                    <a:pt x="447" y="344"/>
                    <a:pt x="449" y="344"/>
                  </a:cubicBezTo>
                  <a:cubicBezTo>
                    <a:pt x="514" y="344"/>
                    <a:pt x="529" y="245"/>
                    <a:pt x="476" y="213"/>
                  </a:cubicBezTo>
                  <a:cubicBezTo>
                    <a:pt x="356" y="143"/>
                    <a:pt x="248" y="45"/>
                    <a:pt x="113" y="3"/>
                  </a:cubicBezTo>
                  <a:cubicBezTo>
                    <a:pt x="107" y="1"/>
                    <a:pt x="101" y="0"/>
                    <a:pt x="9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4542475" y="3569725"/>
              <a:ext cx="7475" cy="30650"/>
            </a:xfrm>
            <a:custGeom>
              <a:avLst/>
              <a:gdLst/>
              <a:ahLst/>
              <a:cxnLst/>
              <a:rect l="l" t="t" r="r" b="b"/>
              <a:pathLst>
                <a:path w="299" h="1226" extrusionOk="0">
                  <a:moveTo>
                    <a:pt x="215" y="1"/>
                  </a:moveTo>
                  <a:cubicBezTo>
                    <a:pt x="207" y="1"/>
                    <a:pt x="199" y="5"/>
                    <a:pt x="194" y="13"/>
                  </a:cubicBezTo>
                  <a:cubicBezTo>
                    <a:pt x="152" y="80"/>
                    <a:pt x="108" y="99"/>
                    <a:pt x="80" y="180"/>
                  </a:cubicBezTo>
                  <a:cubicBezTo>
                    <a:pt x="49" y="278"/>
                    <a:pt x="30" y="380"/>
                    <a:pt x="21" y="482"/>
                  </a:cubicBezTo>
                  <a:cubicBezTo>
                    <a:pt x="1" y="708"/>
                    <a:pt x="29" y="925"/>
                    <a:pt x="63" y="1148"/>
                  </a:cubicBezTo>
                  <a:cubicBezTo>
                    <a:pt x="71" y="1203"/>
                    <a:pt x="107" y="1226"/>
                    <a:pt x="146" y="1226"/>
                  </a:cubicBezTo>
                  <a:cubicBezTo>
                    <a:pt x="202" y="1226"/>
                    <a:pt x="265" y="1182"/>
                    <a:pt x="273" y="1119"/>
                  </a:cubicBezTo>
                  <a:cubicBezTo>
                    <a:pt x="299" y="915"/>
                    <a:pt x="289" y="721"/>
                    <a:pt x="276" y="516"/>
                  </a:cubicBezTo>
                  <a:cubicBezTo>
                    <a:pt x="269" y="422"/>
                    <a:pt x="260" y="328"/>
                    <a:pt x="258" y="233"/>
                  </a:cubicBezTo>
                  <a:cubicBezTo>
                    <a:pt x="256" y="176"/>
                    <a:pt x="231" y="87"/>
                    <a:pt x="240" y="32"/>
                  </a:cubicBezTo>
                  <a:cubicBezTo>
                    <a:pt x="244" y="14"/>
                    <a:pt x="230" y="1"/>
                    <a:pt x="215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4551800" y="3586900"/>
              <a:ext cx="10125" cy="25450"/>
            </a:xfrm>
            <a:custGeom>
              <a:avLst/>
              <a:gdLst/>
              <a:ahLst/>
              <a:cxnLst/>
              <a:rect l="l" t="t" r="r" b="b"/>
              <a:pathLst>
                <a:path w="405" h="1018" extrusionOk="0">
                  <a:moveTo>
                    <a:pt x="240" y="0"/>
                  </a:moveTo>
                  <a:cubicBezTo>
                    <a:pt x="228" y="0"/>
                    <a:pt x="216" y="6"/>
                    <a:pt x="209" y="17"/>
                  </a:cubicBezTo>
                  <a:cubicBezTo>
                    <a:pt x="20" y="283"/>
                    <a:pt x="0" y="748"/>
                    <a:pt x="226" y="992"/>
                  </a:cubicBezTo>
                  <a:cubicBezTo>
                    <a:pt x="242" y="1010"/>
                    <a:pt x="266" y="1018"/>
                    <a:pt x="289" y="1018"/>
                  </a:cubicBezTo>
                  <a:cubicBezTo>
                    <a:pt x="328" y="1018"/>
                    <a:pt x="368" y="995"/>
                    <a:pt x="374" y="954"/>
                  </a:cubicBezTo>
                  <a:cubicBezTo>
                    <a:pt x="401" y="790"/>
                    <a:pt x="404" y="623"/>
                    <a:pt x="382" y="458"/>
                  </a:cubicBezTo>
                  <a:cubicBezTo>
                    <a:pt x="363" y="301"/>
                    <a:pt x="364" y="152"/>
                    <a:pt x="270" y="17"/>
                  </a:cubicBezTo>
                  <a:cubicBezTo>
                    <a:pt x="263" y="6"/>
                    <a:pt x="252" y="0"/>
                    <a:pt x="240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4569300" y="3601800"/>
              <a:ext cx="7125" cy="21850"/>
            </a:xfrm>
            <a:custGeom>
              <a:avLst/>
              <a:gdLst/>
              <a:ahLst/>
              <a:cxnLst/>
              <a:rect l="l" t="t" r="r" b="b"/>
              <a:pathLst>
                <a:path w="285" h="874" extrusionOk="0">
                  <a:moveTo>
                    <a:pt x="136" y="1"/>
                  </a:moveTo>
                  <a:cubicBezTo>
                    <a:pt x="125" y="1"/>
                    <a:pt x="113" y="6"/>
                    <a:pt x="106" y="18"/>
                  </a:cubicBezTo>
                  <a:cubicBezTo>
                    <a:pt x="34" y="128"/>
                    <a:pt x="21" y="284"/>
                    <a:pt x="11" y="413"/>
                  </a:cubicBezTo>
                  <a:cubicBezTo>
                    <a:pt x="1" y="563"/>
                    <a:pt x="29" y="700"/>
                    <a:pt x="106" y="829"/>
                  </a:cubicBezTo>
                  <a:cubicBezTo>
                    <a:pt x="124" y="860"/>
                    <a:pt x="153" y="874"/>
                    <a:pt x="182" y="874"/>
                  </a:cubicBezTo>
                  <a:cubicBezTo>
                    <a:pt x="229" y="874"/>
                    <a:pt x="276" y="838"/>
                    <a:pt x="280" y="782"/>
                  </a:cubicBezTo>
                  <a:cubicBezTo>
                    <a:pt x="285" y="647"/>
                    <a:pt x="277" y="513"/>
                    <a:pt x="257" y="380"/>
                  </a:cubicBezTo>
                  <a:cubicBezTo>
                    <a:pt x="240" y="259"/>
                    <a:pt x="236" y="124"/>
                    <a:pt x="167" y="18"/>
                  </a:cubicBezTo>
                  <a:cubicBezTo>
                    <a:pt x="160" y="6"/>
                    <a:pt x="148" y="1"/>
                    <a:pt x="136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4756150" y="3541125"/>
              <a:ext cx="20700" cy="27850"/>
            </a:xfrm>
            <a:custGeom>
              <a:avLst/>
              <a:gdLst/>
              <a:ahLst/>
              <a:cxnLst/>
              <a:rect l="l" t="t" r="r" b="b"/>
              <a:pathLst>
                <a:path w="828" h="1114" extrusionOk="0">
                  <a:moveTo>
                    <a:pt x="318" y="1"/>
                  </a:moveTo>
                  <a:cubicBezTo>
                    <a:pt x="311" y="1"/>
                    <a:pt x="304" y="3"/>
                    <a:pt x="299" y="8"/>
                  </a:cubicBezTo>
                  <a:cubicBezTo>
                    <a:pt x="1" y="312"/>
                    <a:pt x="422" y="877"/>
                    <a:pt x="648" y="1088"/>
                  </a:cubicBezTo>
                  <a:cubicBezTo>
                    <a:pt x="667" y="1106"/>
                    <a:pt x="690" y="1114"/>
                    <a:pt x="713" y="1114"/>
                  </a:cubicBezTo>
                  <a:cubicBezTo>
                    <a:pt x="772" y="1114"/>
                    <a:pt x="828" y="1063"/>
                    <a:pt x="808" y="996"/>
                  </a:cubicBezTo>
                  <a:cubicBezTo>
                    <a:pt x="752" y="813"/>
                    <a:pt x="682" y="633"/>
                    <a:pt x="598" y="461"/>
                  </a:cubicBezTo>
                  <a:cubicBezTo>
                    <a:pt x="526" y="309"/>
                    <a:pt x="467" y="120"/>
                    <a:pt x="337" y="8"/>
                  </a:cubicBezTo>
                  <a:cubicBezTo>
                    <a:pt x="332" y="3"/>
                    <a:pt x="325" y="1"/>
                    <a:pt x="318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4755100" y="3564525"/>
              <a:ext cx="15425" cy="21950"/>
            </a:xfrm>
            <a:custGeom>
              <a:avLst/>
              <a:gdLst/>
              <a:ahLst/>
              <a:cxnLst/>
              <a:rect l="l" t="t" r="r" b="b"/>
              <a:pathLst>
                <a:path w="617" h="878" extrusionOk="0">
                  <a:moveTo>
                    <a:pt x="210" y="0"/>
                  </a:moveTo>
                  <a:cubicBezTo>
                    <a:pt x="180" y="0"/>
                    <a:pt x="150" y="14"/>
                    <a:pt x="137" y="42"/>
                  </a:cubicBezTo>
                  <a:cubicBezTo>
                    <a:pt x="1" y="332"/>
                    <a:pt x="302" y="596"/>
                    <a:pt x="427" y="829"/>
                  </a:cubicBezTo>
                  <a:cubicBezTo>
                    <a:pt x="445" y="864"/>
                    <a:pt x="473" y="878"/>
                    <a:pt x="502" y="878"/>
                  </a:cubicBezTo>
                  <a:cubicBezTo>
                    <a:pt x="558" y="878"/>
                    <a:pt x="617" y="823"/>
                    <a:pt x="603" y="755"/>
                  </a:cubicBezTo>
                  <a:cubicBezTo>
                    <a:pt x="571" y="620"/>
                    <a:pt x="526" y="489"/>
                    <a:pt x="465" y="365"/>
                  </a:cubicBezTo>
                  <a:cubicBezTo>
                    <a:pt x="413" y="249"/>
                    <a:pt x="359" y="118"/>
                    <a:pt x="271" y="25"/>
                  </a:cubicBezTo>
                  <a:cubicBezTo>
                    <a:pt x="256" y="8"/>
                    <a:pt x="233" y="0"/>
                    <a:pt x="210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4674600" y="3400775"/>
              <a:ext cx="16725" cy="15375"/>
            </a:xfrm>
            <a:custGeom>
              <a:avLst/>
              <a:gdLst/>
              <a:ahLst/>
              <a:cxnLst/>
              <a:rect l="l" t="t" r="r" b="b"/>
              <a:pathLst>
                <a:path w="669" h="615" extrusionOk="0">
                  <a:moveTo>
                    <a:pt x="141" y="0"/>
                  </a:moveTo>
                  <a:cubicBezTo>
                    <a:pt x="59" y="0"/>
                    <a:pt x="0" y="88"/>
                    <a:pt x="40" y="175"/>
                  </a:cubicBezTo>
                  <a:cubicBezTo>
                    <a:pt x="132" y="375"/>
                    <a:pt x="325" y="486"/>
                    <a:pt x="501" y="601"/>
                  </a:cubicBezTo>
                  <a:cubicBezTo>
                    <a:pt x="516" y="610"/>
                    <a:pt x="531" y="615"/>
                    <a:pt x="547" y="615"/>
                  </a:cubicBezTo>
                  <a:cubicBezTo>
                    <a:pt x="611" y="615"/>
                    <a:pt x="669" y="536"/>
                    <a:pt x="629" y="473"/>
                  </a:cubicBezTo>
                  <a:cubicBezTo>
                    <a:pt x="516" y="294"/>
                    <a:pt x="395" y="112"/>
                    <a:pt x="199" y="15"/>
                  </a:cubicBezTo>
                  <a:cubicBezTo>
                    <a:pt x="180" y="5"/>
                    <a:pt x="160" y="0"/>
                    <a:pt x="141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4" name="Google Shape;334;p33"/>
          <p:cNvGrpSpPr/>
          <p:nvPr/>
        </p:nvGrpSpPr>
        <p:grpSpPr>
          <a:xfrm rot="-2072590">
            <a:off x="1348859" y="999707"/>
            <a:ext cx="795599" cy="734093"/>
            <a:chOff x="2859625" y="238100"/>
            <a:chExt cx="1049375" cy="968250"/>
          </a:xfrm>
        </p:grpSpPr>
        <p:sp>
          <p:nvSpPr>
            <p:cNvPr id="335" name="Google Shape;335;p33"/>
            <p:cNvSpPr/>
            <p:nvPr/>
          </p:nvSpPr>
          <p:spPr>
            <a:xfrm>
              <a:off x="3207875" y="793575"/>
              <a:ext cx="284625" cy="282475"/>
            </a:xfrm>
            <a:custGeom>
              <a:avLst/>
              <a:gdLst/>
              <a:ahLst/>
              <a:cxnLst/>
              <a:rect l="l" t="t" r="r" b="b"/>
              <a:pathLst>
                <a:path w="11385" h="11299" extrusionOk="0">
                  <a:moveTo>
                    <a:pt x="9240" y="2087"/>
                  </a:moveTo>
                  <a:cubicBezTo>
                    <a:pt x="9419" y="2087"/>
                    <a:pt x="9615" y="2123"/>
                    <a:pt x="9615" y="2340"/>
                  </a:cubicBezTo>
                  <a:cubicBezTo>
                    <a:pt x="9615" y="2560"/>
                    <a:pt x="9419" y="2597"/>
                    <a:pt x="9235" y="2597"/>
                  </a:cubicBezTo>
                  <a:cubicBezTo>
                    <a:pt x="9166" y="2597"/>
                    <a:pt x="9098" y="2592"/>
                    <a:pt x="9044" y="2589"/>
                  </a:cubicBezTo>
                  <a:cubicBezTo>
                    <a:pt x="8785" y="2572"/>
                    <a:pt x="8525" y="2561"/>
                    <a:pt x="8271" y="2535"/>
                  </a:cubicBezTo>
                  <a:cubicBezTo>
                    <a:pt x="8022" y="2508"/>
                    <a:pt x="8022" y="2173"/>
                    <a:pt x="8271" y="2146"/>
                  </a:cubicBezTo>
                  <a:cubicBezTo>
                    <a:pt x="8544" y="2116"/>
                    <a:pt x="8815" y="2109"/>
                    <a:pt x="9091" y="2093"/>
                  </a:cubicBezTo>
                  <a:cubicBezTo>
                    <a:pt x="9135" y="2090"/>
                    <a:pt x="9187" y="2087"/>
                    <a:pt x="9240" y="2087"/>
                  </a:cubicBezTo>
                  <a:close/>
                  <a:moveTo>
                    <a:pt x="3543" y="0"/>
                  </a:moveTo>
                  <a:cubicBezTo>
                    <a:pt x="3077" y="0"/>
                    <a:pt x="2612" y="8"/>
                    <a:pt x="2148" y="26"/>
                  </a:cubicBezTo>
                  <a:cubicBezTo>
                    <a:pt x="1433" y="54"/>
                    <a:pt x="715" y="91"/>
                    <a:pt x="1" y="128"/>
                  </a:cubicBezTo>
                  <a:cubicBezTo>
                    <a:pt x="24" y="3848"/>
                    <a:pt x="191" y="7568"/>
                    <a:pt x="184" y="11298"/>
                  </a:cubicBezTo>
                  <a:cubicBezTo>
                    <a:pt x="3918" y="11267"/>
                    <a:pt x="7655" y="11073"/>
                    <a:pt x="11385" y="10819"/>
                  </a:cubicBezTo>
                  <a:cubicBezTo>
                    <a:pt x="11276" y="7660"/>
                    <a:pt x="11378" y="4478"/>
                    <a:pt x="11259" y="1313"/>
                  </a:cubicBezTo>
                  <a:cubicBezTo>
                    <a:pt x="11248" y="986"/>
                    <a:pt x="11236" y="659"/>
                    <a:pt x="11225" y="333"/>
                  </a:cubicBezTo>
                  <a:cubicBezTo>
                    <a:pt x="8669" y="235"/>
                    <a:pt x="6096" y="0"/>
                    <a:pt x="3543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2896375" y="509350"/>
              <a:ext cx="963375" cy="566725"/>
            </a:xfrm>
            <a:custGeom>
              <a:avLst/>
              <a:gdLst/>
              <a:ahLst/>
              <a:cxnLst/>
              <a:rect l="l" t="t" r="r" b="b"/>
              <a:pathLst>
                <a:path w="38535" h="22669" extrusionOk="0">
                  <a:moveTo>
                    <a:pt x="8018" y="13009"/>
                  </a:moveTo>
                  <a:cubicBezTo>
                    <a:pt x="8041" y="13009"/>
                    <a:pt x="8065" y="13012"/>
                    <a:pt x="8091" y="13018"/>
                  </a:cubicBezTo>
                  <a:cubicBezTo>
                    <a:pt x="8497" y="13125"/>
                    <a:pt x="8916" y="13182"/>
                    <a:pt x="9335" y="13189"/>
                  </a:cubicBezTo>
                  <a:cubicBezTo>
                    <a:pt x="9346" y="13189"/>
                    <a:pt x="9356" y="13189"/>
                    <a:pt x="9367" y="13189"/>
                  </a:cubicBezTo>
                  <a:cubicBezTo>
                    <a:pt x="9471" y="13189"/>
                    <a:pt x="9573" y="13184"/>
                    <a:pt x="9673" y="13184"/>
                  </a:cubicBezTo>
                  <a:cubicBezTo>
                    <a:pt x="9848" y="13184"/>
                    <a:pt x="10017" y="13200"/>
                    <a:pt x="10180" y="13288"/>
                  </a:cubicBezTo>
                  <a:cubicBezTo>
                    <a:pt x="10327" y="13369"/>
                    <a:pt x="10327" y="13598"/>
                    <a:pt x="10180" y="13679"/>
                  </a:cubicBezTo>
                  <a:cubicBezTo>
                    <a:pt x="10025" y="13762"/>
                    <a:pt x="9845" y="13788"/>
                    <a:pt x="9660" y="13788"/>
                  </a:cubicBezTo>
                  <a:cubicBezTo>
                    <a:pt x="9452" y="13788"/>
                    <a:pt x="9238" y="13755"/>
                    <a:pt x="9047" y="13733"/>
                  </a:cubicBezTo>
                  <a:cubicBezTo>
                    <a:pt x="8672" y="13689"/>
                    <a:pt x="8315" y="13625"/>
                    <a:pt x="7958" y="13495"/>
                  </a:cubicBezTo>
                  <a:cubicBezTo>
                    <a:pt x="7686" y="13395"/>
                    <a:pt x="7761" y="13009"/>
                    <a:pt x="8018" y="13009"/>
                  </a:cubicBezTo>
                  <a:close/>
                  <a:moveTo>
                    <a:pt x="21900" y="0"/>
                  </a:moveTo>
                  <a:cubicBezTo>
                    <a:pt x="20494" y="0"/>
                    <a:pt x="19089" y="22"/>
                    <a:pt x="17687" y="90"/>
                  </a:cubicBezTo>
                  <a:cubicBezTo>
                    <a:pt x="12035" y="361"/>
                    <a:pt x="5258" y="1277"/>
                    <a:pt x="2287" y="6790"/>
                  </a:cubicBezTo>
                  <a:cubicBezTo>
                    <a:pt x="1348" y="8533"/>
                    <a:pt x="681" y="10504"/>
                    <a:pt x="310" y="12545"/>
                  </a:cubicBezTo>
                  <a:cubicBezTo>
                    <a:pt x="1733" y="12998"/>
                    <a:pt x="2757" y="14176"/>
                    <a:pt x="1804" y="15643"/>
                  </a:cubicBezTo>
                  <a:cubicBezTo>
                    <a:pt x="1638" y="15899"/>
                    <a:pt x="681" y="17131"/>
                    <a:pt x="81" y="17131"/>
                  </a:cubicBezTo>
                  <a:cubicBezTo>
                    <a:pt x="53" y="17131"/>
                    <a:pt x="27" y="17129"/>
                    <a:pt x="1" y="17124"/>
                  </a:cubicBezTo>
                  <a:lnTo>
                    <a:pt x="1" y="17124"/>
                  </a:lnTo>
                  <a:cubicBezTo>
                    <a:pt x="78" y="18866"/>
                    <a:pt x="385" y="20577"/>
                    <a:pt x="946" y="22166"/>
                  </a:cubicBezTo>
                  <a:cubicBezTo>
                    <a:pt x="954" y="22166"/>
                    <a:pt x="961" y="22166"/>
                    <a:pt x="969" y="22166"/>
                  </a:cubicBezTo>
                  <a:cubicBezTo>
                    <a:pt x="976" y="22166"/>
                    <a:pt x="984" y="22166"/>
                    <a:pt x="991" y="22166"/>
                  </a:cubicBezTo>
                  <a:cubicBezTo>
                    <a:pt x="4461" y="22527"/>
                    <a:pt x="7940" y="22669"/>
                    <a:pt x="11417" y="22669"/>
                  </a:cubicBezTo>
                  <a:cubicBezTo>
                    <a:pt x="11619" y="22669"/>
                    <a:pt x="11822" y="22668"/>
                    <a:pt x="12024" y="22667"/>
                  </a:cubicBezTo>
                  <a:cubicBezTo>
                    <a:pt x="11983" y="18981"/>
                    <a:pt x="11722" y="15248"/>
                    <a:pt x="11728" y="11531"/>
                  </a:cubicBezTo>
                  <a:lnTo>
                    <a:pt x="11728" y="11531"/>
                  </a:lnTo>
                  <a:cubicBezTo>
                    <a:pt x="10750" y="11576"/>
                    <a:pt x="9773" y="11612"/>
                    <a:pt x="8796" y="11612"/>
                  </a:cubicBezTo>
                  <a:cubicBezTo>
                    <a:pt x="8287" y="11612"/>
                    <a:pt x="7778" y="11602"/>
                    <a:pt x="7270" y="11579"/>
                  </a:cubicBezTo>
                  <a:cubicBezTo>
                    <a:pt x="5943" y="11517"/>
                    <a:pt x="3907" y="11555"/>
                    <a:pt x="2900" y="10479"/>
                  </a:cubicBezTo>
                  <a:cubicBezTo>
                    <a:pt x="2867" y="10456"/>
                    <a:pt x="2840" y="10425"/>
                    <a:pt x="2825" y="10388"/>
                  </a:cubicBezTo>
                  <a:cubicBezTo>
                    <a:pt x="2792" y="10347"/>
                    <a:pt x="2754" y="10306"/>
                    <a:pt x="2720" y="10261"/>
                  </a:cubicBezTo>
                  <a:cubicBezTo>
                    <a:pt x="2610" y="10105"/>
                    <a:pt x="2676" y="9932"/>
                    <a:pt x="2798" y="9822"/>
                  </a:cubicBezTo>
                  <a:cubicBezTo>
                    <a:pt x="2792" y="2086"/>
                    <a:pt x="14189" y="3407"/>
                    <a:pt x="19356" y="2743"/>
                  </a:cubicBezTo>
                  <a:cubicBezTo>
                    <a:pt x="21193" y="2507"/>
                    <a:pt x="23331" y="2284"/>
                    <a:pt x="25456" y="2284"/>
                  </a:cubicBezTo>
                  <a:cubicBezTo>
                    <a:pt x="30983" y="2284"/>
                    <a:pt x="36423" y="3796"/>
                    <a:pt x="36274" y="10534"/>
                  </a:cubicBezTo>
                  <a:cubicBezTo>
                    <a:pt x="36270" y="10676"/>
                    <a:pt x="36172" y="10830"/>
                    <a:pt x="36021" y="10861"/>
                  </a:cubicBezTo>
                  <a:cubicBezTo>
                    <a:pt x="32846" y="11537"/>
                    <a:pt x="29594" y="11750"/>
                    <a:pt x="26349" y="11750"/>
                  </a:cubicBezTo>
                  <a:cubicBezTo>
                    <a:pt x="25903" y="11750"/>
                    <a:pt x="25458" y="11746"/>
                    <a:pt x="25012" y="11738"/>
                  </a:cubicBezTo>
                  <a:cubicBezTo>
                    <a:pt x="24780" y="11735"/>
                    <a:pt x="24545" y="11729"/>
                    <a:pt x="24315" y="11721"/>
                  </a:cubicBezTo>
                  <a:lnTo>
                    <a:pt x="24315" y="11721"/>
                  </a:lnTo>
                  <a:cubicBezTo>
                    <a:pt x="24335" y="12236"/>
                    <a:pt x="24355" y="12750"/>
                    <a:pt x="24379" y="13264"/>
                  </a:cubicBezTo>
                  <a:cubicBezTo>
                    <a:pt x="24512" y="16146"/>
                    <a:pt x="24910" y="19261"/>
                    <a:pt x="24481" y="22143"/>
                  </a:cubicBezTo>
                  <a:cubicBezTo>
                    <a:pt x="29080" y="21820"/>
                    <a:pt x="33674" y="21401"/>
                    <a:pt x="38254" y="21050"/>
                  </a:cubicBezTo>
                  <a:cubicBezTo>
                    <a:pt x="38279" y="17685"/>
                    <a:pt x="38534" y="14286"/>
                    <a:pt x="38166" y="10933"/>
                  </a:cubicBezTo>
                  <a:cubicBezTo>
                    <a:pt x="37802" y="7573"/>
                    <a:pt x="36941" y="3513"/>
                    <a:pt x="33745" y="1699"/>
                  </a:cubicBezTo>
                  <a:cubicBezTo>
                    <a:pt x="31274" y="300"/>
                    <a:pt x="28395" y="72"/>
                    <a:pt x="25608" y="35"/>
                  </a:cubicBezTo>
                  <a:cubicBezTo>
                    <a:pt x="24373" y="17"/>
                    <a:pt x="23136" y="0"/>
                    <a:pt x="21900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3619725" y="1060550"/>
              <a:ext cx="172300" cy="106250"/>
            </a:xfrm>
            <a:custGeom>
              <a:avLst/>
              <a:gdLst/>
              <a:ahLst/>
              <a:cxnLst/>
              <a:rect l="l" t="t" r="r" b="b"/>
              <a:pathLst>
                <a:path w="6892" h="4250" extrusionOk="0">
                  <a:moveTo>
                    <a:pt x="6891" y="0"/>
                  </a:moveTo>
                  <a:lnTo>
                    <a:pt x="5764" y="92"/>
                  </a:lnTo>
                  <a:cubicBezTo>
                    <a:pt x="5894" y="1347"/>
                    <a:pt x="5353" y="2865"/>
                    <a:pt x="3936" y="2865"/>
                  </a:cubicBezTo>
                  <a:cubicBezTo>
                    <a:pt x="3858" y="2865"/>
                    <a:pt x="3778" y="2861"/>
                    <a:pt x="3695" y="2851"/>
                  </a:cubicBezTo>
                  <a:cubicBezTo>
                    <a:pt x="2443" y="2712"/>
                    <a:pt x="1802" y="1548"/>
                    <a:pt x="1949" y="405"/>
                  </a:cubicBezTo>
                  <a:lnTo>
                    <a:pt x="1949" y="405"/>
                  </a:lnTo>
                  <a:lnTo>
                    <a:pt x="224" y="548"/>
                  </a:lnTo>
                  <a:cubicBezTo>
                    <a:pt x="1" y="2557"/>
                    <a:pt x="1075" y="4249"/>
                    <a:pt x="3100" y="4249"/>
                  </a:cubicBezTo>
                  <a:cubicBezTo>
                    <a:pt x="3267" y="4249"/>
                    <a:pt x="3440" y="4238"/>
                    <a:pt x="3620" y="4214"/>
                  </a:cubicBezTo>
                  <a:cubicBezTo>
                    <a:pt x="4542" y="4090"/>
                    <a:pt x="5482" y="3679"/>
                    <a:pt x="6087" y="2948"/>
                  </a:cubicBezTo>
                  <a:cubicBezTo>
                    <a:pt x="6840" y="2035"/>
                    <a:pt x="6854" y="110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3004775" y="1090900"/>
              <a:ext cx="170200" cy="97175"/>
            </a:xfrm>
            <a:custGeom>
              <a:avLst/>
              <a:gdLst/>
              <a:ahLst/>
              <a:cxnLst/>
              <a:rect l="l" t="t" r="r" b="b"/>
              <a:pathLst>
                <a:path w="6808" h="3887" extrusionOk="0">
                  <a:moveTo>
                    <a:pt x="290" y="1"/>
                  </a:moveTo>
                  <a:lnTo>
                    <a:pt x="290" y="1"/>
                  </a:lnTo>
                  <a:cubicBezTo>
                    <a:pt x="1" y="1886"/>
                    <a:pt x="814" y="3738"/>
                    <a:pt x="2999" y="3877"/>
                  </a:cubicBezTo>
                  <a:cubicBezTo>
                    <a:pt x="3096" y="3884"/>
                    <a:pt x="3192" y="3887"/>
                    <a:pt x="3286" y="3887"/>
                  </a:cubicBezTo>
                  <a:cubicBezTo>
                    <a:pt x="5290" y="3887"/>
                    <a:pt x="6674" y="2488"/>
                    <a:pt x="6732" y="433"/>
                  </a:cubicBezTo>
                  <a:cubicBezTo>
                    <a:pt x="6732" y="344"/>
                    <a:pt x="6768" y="280"/>
                    <a:pt x="6807" y="225"/>
                  </a:cubicBezTo>
                  <a:cubicBezTo>
                    <a:pt x="6379" y="225"/>
                    <a:pt x="5950" y="219"/>
                    <a:pt x="5524" y="215"/>
                  </a:cubicBezTo>
                  <a:cubicBezTo>
                    <a:pt x="5204" y="1053"/>
                    <a:pt x="4506" y="1973"/>
                    <a:pt x="3539" y="1973"/>
                  </a:cubicBezTo>
                  <a:cubicBezTo>
                    <a:pt x="3477" y="1973"/>
                    <a:pt x="3413" y="1969"/>
                    <a:pt x="3349" y="1961"/>
                  </a:cubicBezTo>
                  <a:cubicBezTo>
                    <a:pt x="2318" y="1836"/>
                    <a:pt x="1828" y="1015"/>
                    <a:pt x="1679" y="87"/>
                  </a:cubicBezTo>
                  <a:cubicBezTo>
                    <a:pt x="1440" y="76"/>
                    <a:pt x="1206" y="65"/>
                    <a:pt x="971" y="49"/>
                  </a:cubicBezTo>
                  <a:lnTo>
                    <a:pt x="967" y="52"/>
                  </a:lnTo>
                  <a:lnTo>
                    <a:pt x="1049" y="123"/>
                  </a:lnTo>
                  <a:cubicBezTo>
                    <a:pt x="1130" y="194"/>
                    <a:pt x="1055" y="325"/>
                    <a:pt x="965" y="325"/>
                  </a:cubicBezTo>
                  <a:cubicBezTo>
                    <a:pt x="946" y="325"/>
                    <a:pt x="926" y="319"/>
                    <a:pt x="906" y="305"/>
                  </a:cubicBezTo>
                  <a:cubicBezTo>
                    <a:pt x="858" y="263"/>
                    <a:pt x="807" y="225"/>
                    <a:pt x="756" y="189"/>
                  </a:cubicBezTo>
                  <a:cubicBezTo>
                    <a:pt x="729" y="195"/>
                    <a:pt x="702" y="201"/>
                    <a:pt x="675" y="201"/>
                  </a:cubicBezTo>
                  <a:cubicBezTo>
                    <a:pt x="651" y="201"/>
                    <a:pt x="627" y="197"/>
                    <a:pt x="603" y="185"/>
                  </a:cubicBezTo>
                  <a:cubicBezTo>
                    <a:pt x="528" y="148"/>
                    <a:pt x="491" y="86"/>
                    <a:pt x="467" y="15"/>
                  </a:cubicBezTo>
                  <a:cubicBezTo>
                    <a:pt x="409" y="12"/>
                    <a:pt x="348" y="8"/>
                    <a:pt x="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3186025" y="463400"/>
              <a:ext cx="164475" cy="44025"/>
            </a:xfrm>
            <a:custGeom>
              <a:avLst/>
              <a:gdLst/>
              <a:ahLst/>
              <a:cxnLst/>
              <a:rect l="l" t="t" r="r" b="b"/>
              <a:pathLst>
                <a:path w="6579" h="1761" extrusionOk="0">
                  <a:moveTo>
                    <a:pt x="6545" y="1"/>
                  </a:moveTo>
                  <a:lnTo>
                    <a:pt x="6545" y="1"/>
                  </a:lnTo>
                  <a:cubicBezTo>
                    <a:pt x="5456" y="79"/>
                    <a:pt x="4364" y="86"/>
                    <a:pt x="3275" y="174"/>
                  </a:cubicBezTo>
                  <a:cubicBezTo>
                    <a:pt x="2559" y="230"/>
                    <a:pt x="1831" y="284"/>
                    <a:pt x="1137" y="467"/>
                  </a:cubicBezTo>
                  <a:cubicBezTo>
                    <a:pt x="292" y="692"/>
                    <a:pt x="0" y="981"/>
                    <a:pt x="588" y="1760"/>
                  </a:cubicBezTo>
                  <a:cubicBezTo>
                    <a:pt x="2417" y="1428"/>
                    <a:pt x="4291" y="1274"/>
                    <a:pt x="6102" y="1199"/>
                  </a:cubicBezTo>
                  <a:cubicBezTo>
                    <a:pt x="6259" y="1193"/>
                    <a:pt x="6419" y="1185"/>
                    <a:pt x="6579" y="1179"/>
                  </a:cubicBezTo>
                  <a:cubicBezTo>
                    <a:pt x="6467" y="842"/>
                    <a:pt x="6511" y="383"/>
                    <a:pt x="65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2895250" y="838800"/>
              <a:ext cx="49650" cy="90150"/>
            </a:xfrm>
            <a:custGeom>
              <a:avLst/>
              <a:gdLst/>
              <a:ahLst/>
              <a:cxnLst/>
              <a:rect l="l" t="t" r="r" b="b"/>
              <a:pathLst>
                <a:path w="1986" h="3606" extrusionOk="0">
                  <a:moveTo>
                    <a:pt x="254" y="0"/>
                  </a:moveTo>
                  <a:cubicBezTo>
                    <a:pt x="74" y="1193"/>
                    <a:pt x="1" y="2399"/>
                    <a:pt x="36" y="3605"/>
                  </a:cubicBezTo>
                  <a:cubicBezTo>
                    <a:pt x="274" y="3435"/>
                    <a:pt x="1278" y="2298"/>
                    <a:pt x="1346" y="2172"/>
                  </a:cubicBezTo>
                  <a:cubicBezTo>
                    <a:pt x="1986" y="1025"/>
                    <a:pt x="1295" y="382"/>
                    <a:pt x="2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2859625" y="351750"/>
              <a:ext cx="1049375" cy="854600"/>
            </a:xfrm>
            <a:custGeom>
              <a:avLst/>
              <a:gdLst/>
              <a:ahLst/>
              <a:cxnLst/>
              <a:rect l="l" t="t" r="r" b="b"/>
              <a:pathLst>
                <a:path w="41975" h="34184" extrusionOk="0">
                  <a:moveTo>
                    <a:pt x="15898" y="656"/>
                  </a:moveTo>
                  <a:cubicBezTo>
                    <a:pt x="15943" y="656"/>
                    <a:pt x="15989" y="657"/>
                    <a:pt x="16035" y="659"/>
                  </a:cubicBezTo>
                  <a:cubicBezTo>
                    <a:pt x="16823" y="686"/>
                    <a:pt x="17596" y="1043"/>
                    <a:pt x="18155" y="1591"/>
                  </a:cubicBezTo>
                  <a:cubicBezTo>
                    <a:pt x="18856" y="2278"/>
                    <a:pt x="18699" y="3023"/>
                    <a:pt x="18740" y="3898"/>
                  </a:cubicBezTo>
                  <a:lnTo>
                    <a:pt x="18740" y="3899"/>
                  </a:lnTo>
                  <a:cubicBezTo>
                    <a:pt x="17068" y="3981"/>
                    <a:pt x="15377" y="3987"/>
                    <a:pt x="13771" y="4426"/>
                  </a:cubicBezTo>
                  <a:cubicBezTo>
                    <a:pt x="13311" y="2596"/>
                    <a:pt x="13727" y="656"/>
                    <a:pt x="15898" y="656"/>
                  </a:cubicBezTo>
                  <a:close/>
                  <a:moveTo>
                    <a:pt x="19601" y="4467"/>
                  </a:moveTo>
                  <a:lnTo>
                    <a:pt x="19601" y="4467"/>
                  </a:lnTo>
                  <a:cubicBezTo>
                    <a:pt x="19567" y="4847"/>
                    <a:pt x="19523" y="5307"/>
                    <a:pt x="19635" y="5645"/>
                  </a:cubicBezTo>
                  <a:cubicBezTo>
                    <a:pt x="19475" y="5651"/>
                    <a:pt x="19315" y="5658"/>
                    <a:pt x="19158" y="5665"/>
                  </a:cubicBezTo>
                  <a:cubicBezTo>
                    <a:pt x="17348" y="5740"/>
                    <a:pt x="15473" y="5894"/>
                    <a:pt x="13645" y="6226"/>
                  </a:cubicBezTo>
                  <a:cubicBezTo>
                    <a:pt x="13056" y="5447"/>
                    <a:pt x="13349" y="5158"/>
                    <a:pt x="14193" y="4933"/>
                  </a:cubicBezTo>
                  <a:cubicBezTo>
                    <a:pt x="14888" y="4749"/>
                    <a:pt x="15615" y="4695"/>
                    <a:pt x="16330" y="4640"/>
                  </a:cubicBezTo>
                  <a:cubicBezTo>
                    <a:pt x="17420" y="4551"/>
                    <a:pt x="18512" y="4545"/>
                    <a:pt x="19601" y="4467"/>
                  </a:cubicBezTo>
                  <a:close/>
                  <a:moveTo>
                    <a:pt x="13787" y="10131"/>
                  </a:moveTo>
                  <a:cubicBezTo>
                    <a:pt x="13389" y="12417"/>
                    <a:pt x="13237" y="14728"/>
                    <a:pt x="13206" y="17049"/>
                  </a:cubicBezTo>
                  <a:cubicBezTo>
                    <a:pt x="13042" y="17056"/>
                    <a:pt x="12883" y="17060"/>
                    <a:pt x="12722" y="17066"/>
                  </a:cubicBezTo>
                  <a:cubicBezTo>
                    <a:pt x="11854" y="17103"/>
                    <a:pt x="10985" y="17127"/>
                    <a:pt x="10116" y="17127"/>
                  </a:cubicBezTo>
                  <a:cubicBezTo>
                    <a:pt x="9530" y="17127"/>
                    <a:pt x="8944" y="17116"/>
                    <a:pt x="8359" y="17090"/>
                  </a:cubicBezTo>
                  <a:cubicBezTo>
                    <a:pt x="7304" y="17042"/>
                    <a:pt x="5500" y="17046"/>
                    <a:pt x="4758" y="16131"/>
                  </a:cubicBezTo>
                  <a:cubicBezTo>
                    <a:pt x="4755" y="16124"/>
                    <a:pt x="4752" y="16124"/>
                    <a:pt x="4748" y="16120"/>
                  </a:cubicBezTo>
                  <a:cubicBezTo>
                    <a:pt x="5028" y="11611"/>
                    <a:pt x="9598" y="10491"/>
                    <a:pt x="13787" y="10131"/>
                  </a:cubicBezTo>
                  <a:close/>
                  <a:moveTo>
                    <a:pt x="25373" y="9266"/>
                  </a:moveTo>
                  <a:lnTo>
                    <a:pt x="25373" y="9266"/>
                  </a:lnTo>
                  <a:cubicBezTo>
                    <a:pt x="25359" y="9293"/>
                    <a:pt x="25350" y="9322"/>
                    <a:pt x="25346" y="9351"/>
                  </a:cubicBezTo>
                  <a:cubicBezTo>
                    <a:pt x="25026" y="11969"/>
                    <a:pt x="25050" y="14609"/>
                    <a:pt x="25131" y="17243"/>
                  </a:cubicBezTo>
                  <a:cubicBezTo>
                    <a:pt x="24200" y="17213"/>
                    <a:pt x="23273" y="17179"/>
                    <a:pt x="22350" y="17141"/>
                  </a:cubicBezTo>
                  <a:cubicBezTo>
                    <a:pt x="20303" y="17058"/>
                    <a:pt x="18287" y="16996"/>
                    <a:pt x="16265" y="16996"/>
                  </a:cubicBezTo>
                  <a:cubicBezTo>
                    <a:pt x="15487" y="16996"/>
                    <a:pt x="14709" y="17005"/>
                    <a:pt x="13928" y="17025"/>
                  </a:cubicBezTo>
                  <a:cubicBezTo>
                    <a:pt x="13924" y="14719"/>
                    <a:pt x="13992" y="12407"/>
                    <a:pt x="14200" y="10096"/>
                  </a:cubicBezTo>
                  <a:cubicBezTo>
                    <a:pt x="15435" y="10005"/>
                    <a:pt x="16626" y="9968"/>
                    <a:pt x="17647" y="9922"/>
                  </a:cubicBezTo>
                  <a:cubicBezTo>
                    <a:pt x="20166" y="9810"/>
                    <a:pt x="22779" y="9415"/>
                    <a:pt x="25373" y="9266"/>
                  </a:cubicBezTo>
                  <a:close/>
                  <a:moveTo>
                    <a:pt x="27265" y="9209"/>
                  </a:moveTo>
                  <a:cubicBezTo>
                    <a:pt x="29197" y="9209"/>
                    <a:pt x="31106" y="9415"/>
                    <a:pt x="32945" y="10052"/>
                  </a:cubicBezTo>
                  <a:cubicBezTo>
                    <a:pt x="34224" y="10499"/>
                    <a:pt x="35334" y="11312"/>
                    <a:pt x="36100" y="12431"/>
                  </a:cubicBezTo>
                  <a:cubicBezTo>
                    <a:pt x="36521" y="13058"/>
                    <a:pt x="36750" y="13782"/>
                    <a:pt x="36921" y="14510"/>
                  </a:cubicBezTo>
                  <a:cubicBezTo>
                    <a:pt x="37159" y="15532"/>
                    <a:pt x="37427" y="16502"/>
                    <a:pt x="36236" y="16709"/>
                  </a:cubicBezTo>
                  <a:cubicBezTo>
                    <a:pt x="33648" y="17162"/>
                    <a:pt x="31008" y="17300"/>
                    <a:pt x="28366" y="17300"/>
                  </a:cubicBezTo>
                  <a:cubicBezTo>
                    <a:pt x="27496" y="17300"/>
                    <a:pt x="26626" y="17285"/>
                    <a:pt x="25757" y="17261"/>
                  </a:cubicBezTo>
                  <a:cubicBezTo>
                    <a:pt x="25666" y="14623"/>
                    <a:pt x="25648" y="11989"/>
                    <a:pt x="25863" y="9352"/>
                  </a:cubicBezTo>
                  <a:cubicBezTo>
                    <a:pt x="25865" y="9315"/>
                    <a:pt x="25861" y="9278"/>
                    <a:pt x="25849" y="9242"/>
                  </a:cubicBezTo>
                  <a:cubicBezTo>
                    <a:pt x="26322" y="9221"/>
                    <a:pt x="26794" y="9209"/>
                    <a:pt x="27265" y="9209"/>
                  </a:cubicBezTo>
                  <a:close/>
                  <a:moveTo>
                    <a:pt x="1679" y="19482"/>
                  </a:moveTo>
                  <a:cubicBezTo>
                    <a:pt x="2721" y="19864"/>
                    <a:pt x="3411" y="20507"/>
                    <a:pt x="2771" y="21654"/>
                  </a:cubicBezTo>
                  <a:cubicBezTo>
                    <a:pt x="2703" y="21780"/>
                    <a:pt x="1699" y="22917"/>
                    <a:pt x="1461" y="23086"/>
                  </a:cubicBezTo>
                  <a:cubicBezTo>
                    <a:pt x="1427" y="21881"/>
                    <a:pt x="1499" y="20675"/>
                    <a:pt x="1679" y="19482"/>
                  </a:cubicBezTo>
                  <a:close/>
                  <a:moveTo>
                    <a:pt x="17474" y="17673"/>
                  </a:moveTo>
                  <a:cubicBezTo>
                    <a:pt x="20027" y="17673"/>
                    <a:pt x="22600" y="17908"/>
                    <a:pt x="25155" y="18006"/>
                  </a:cubicBezTo>
                  <a:cubicBezTo>
                    <a:pt x="25166" y="18332"/>
                    <a:pt x="25179" y="18659"/>
                    <a:pt x="25189" y="18986"/>
                  </a:cubicBezTo>
                  <a:cubicBezTo>
                    <a:pt x="25308" y="22151"/>
                    <a:pt x="25206" y="25333"/>
                    <a:pt x="25316" y="28492"/>
                  </a:cubicBezTo>
                  <a:lnTo>
                    <a:pt x="25315" y="28492"/>
                  </a:lnTo>
                  <a:cubicBezTo>
                    <a:pt x="21585" y="28747"/>
                    <a:pt x="17848" y="28940"/>
                    <a:pt x="14114" y="28971"/>
                  </a:cubicBezTo>
                  <a:cubicBezTo>
                    <a:pt x="14122" y="25241"/>
                    <a:pt x="13954" y="21521"/>
                    <a:pt x="13931" y="17801"/>
                  </a:cubicBezTo>
                  <a:cubicBezTo>
                    <a:pt x="14645" y="17764"/>
                    <a:pt x="15364" y="17726"/>
                    <a:pt x="16079" y="17699"/>
                  </a:cubicBezTo>
                  <a:cubicBezTo>
                    <a:pt x="16543" y="17681"/>
                    <a:pt x="17008" y="17673"/>
                    <a:pt x="17474" y="17673"/>
                  </a:cubicBezTo>
                  <a:close/>
                  <a:moveTo>
                    <a:pt x="23371" y="6304"/>
                  </a:moveTo>
                  <a:cubicBezTo>
                    <a:pt x="24607" y="6304"/>
                    <a:pt x="25843" y="6321"/>
                    <a:pt x="27078" y="6339"/>
                  </a:cubicBezTo>
                  <a:cubicBezTo>
                    <a:pt x="29865" y="6376"/>
                    <a:pt x="32745" y="6605"/>
                    <a:pt x="35215" y="8003"/>
                  </a:cubicBezTo>
                  <a:cubicBezTo>
                    <a:pt x="38411" y="9817"/>
                    <a:pt x="39272" y="13877"/>
                    <a:pt x="39636" y="17237"/>
                  </a:cubicBezTo>
                  <a:cubicBezTo>
                    <a:pt x="40004" y="20589"/>
                    <a:pt x="39749" y="23989"/>
                    <a:pt x="39724" y="27354"/>
                  </a:cubicBezTo>
                  <a:cubicBezTo>
                    <a:pt x="35144" y="27705"/>
                    <a:pt x="30550" y="28124"/>
                    <a:pt x="25952" y="28447"/>
                  </a:cubicBezTo>
                  <a:cubicBezTo>
                    <a:pt x="26380" y="25565"/>
                    <a:pt x="25982" y="22450"/>
                    <a:pt x="25849" y="19568"/>
                  </a:cubicBezTo>
                  <a:cubicBezTo>
                    <a:pt x="25825" y="19053"/>
                    <a:pt x="25805" y="18539"/>
                    <a:pt x="25785" y="18025"/>
                  </a:cubicBezTo>
                  <a:lnTo>
                    <a:pt x="25785" y="18025"/>
                  </a:lnTo>
                  <a:cubicBezTo>
                    <a:pt x="26016" y="18033"/>
                    <a:pt x="26250" y="18039"/>
                    <a:pt x="26482" y="18042"/>
                  </a:cubicBezTo>
                  <a:cubicBezTo>
                    <a:pt x="26928" y="18050"/>
                    <a:pt x="27373" y="18054"/>
                    <a:pt x="27819" y="18054"/>
                  </a:cubicBezTo>
                  <a:cubicBezTo>
                    <a:pt x="31064" y="18054"/>
                    <a:pt x="34318" y="17841"/>
                    <a:pt x="37492" y="17165"/>
                  </a:cubicBezTo>
                  <a:cubicBezTo>
                    <a:pt x="37642" y="17134"/>
                    <a:pt x="37740" y="16980"/>
                    <a:pt x="37744" y="16838"/>
                  </a:cubicBezTo>
                  <a:cubicBezTo>
                    <a:pt x="37894" y="10101"/>
                    <a:pt x="32456" y="8588"/>
                    <a:pt x="26929" y="8588"/>
                  </a:cubicBezTo>
                  <a:cubicBezTo>
                    <a:pt x="24803" y="8588"/>
                    <a:pt x="22664" y="8812"/>
                    <a:pt x="20826" y="9048"/>
                  </a:cubicBezTo>
                  <a:cubicBezTo>
                    <a:pt x="15659" y="9711"/>
                    <a:pt x="4262" y="8390"/>
                    <a:pt x="4269" y="16126"/>
                  </a:cubicBezTo>
                  <a:cubicBezTo>
                    <a:pt x="4146" y="16236"/>
                    <a:pt x="4081" y="16409"/>
                    <a:pt x="4191" y="16565"/>
                  </a:cubicBezTo>
                  <a:cubicBezTo>
                    <a:pt x="4224" y="16610"/>
                    <a:pt x="4262" y="16651"/>
                    <a:pt x="4296" y="16692"/>
                  </a:cubicBezTo>
                  <a:cubicBezTo>
                    <a:pt x="4311" y="16729"/>
                    <a:pt x="4337" y="16761"/>
                    <a:pt x="4371" y="16783"/>
                  </a:cubicBezTo>
                  <a:cubicBezTo>
                    <a:pt x="5377" y="17859"/>
                    <a:pt x="7413" y="17821"/>
                    <a:pt x="8741" y="17883"/>
                  </a:cubicBezTo>
                  <a:cubicBezTo>
                    <a:pt x="9249" y="17906"/>
                    <a:pt x="9758" y="17916"/>
                    <a:pt x="10267" y="17916"/>
                  </a:cubicBezTo>
                  <a:cubicBezTo>
                    <a:pt x="11244" y="17916"/>
                    <a:pt x="12221" y="17880"/>
                    <a:pt x="13199" y="17835"/>
                  </a:cubicBezTo>
                  <a:lnTo>
                    <a:pt x="13199" y="17835"/>
                  </a:lnTo>
                  <a:cubicBezTo>
                    <a:pt x="13193" y="21552"/>
                    <a:pt x="13454" y="25285"/>
                    <a:pt x="13495" y="28971"/>
                  </a:cubicBezTo>
                  <a:cubicBezTo>
                    <a:pt x="13293" y="28972"/>
                    <a:pt x="13090" y="28973"/>
                    <a:pt x="12888" y="28973"/>
                  </a:cubicBezTo>
                  <a:cubicBezTo>
                    <a:pt x="9411" y="28973"/>
                    <a:pt x="5932" y="28831"/>
                    <a:pt x="2461" y="28470"/>
                  </a:cubicBezTo>
                  <a:cubicBezTo>
                    <a:pt x="2454" y="28470"/>
                    <a:pt x="2446" y="28470"/>
                    <a:pt x="2439" y="28470"/>
                  </a:cubicBezTo>
                  <a:cubicBezTo>
                    <a:pt x="2432" y="28470"/>
                    <a:pt x="2425" y="28470"/>
                    <a:pt x="2417" y="28470"/>
                  </a:cubicBezTo>
                  <a:cubicBezTo>
                    <a:pt x="1855" y="26881"/>
                    <a:pt x="1549" y="25170"/>
                    <a:pt x="1471" y="23428"/>
                  </a:cubicBezTo>
                  <a:lnTo>
                    <a:pt x="1471" y="23428"/>
                  </a:lnTo>
                  <a:cubicBezTo>
                    <a:pt x="1497" y="23433"/>
                    <a:pt x="1523" y="23435"/>
                    <a:pt x="1551" y="23435"/>
                  </a:cubicBezTo>
                  <a:cubicBezTo>
                    <a:pt x="2152" y="23435"/>
                    <a:pt x="3108" y="22203"/>
                    <a:pt x="3274" y="21947"/>
                  </a:cubicBezTo>
                  <a:cubicBezTo>
                    <a:pt x="4227" y="20480"/>
                    <a:pt x="3204" y="19302"/>
                    <a:pt x="1781" y="18849"/>
                  </a:cubicBezTo>
                  <a:cubicBezTo>
                    <a:pt x="2151" y="16808"/>
                    <a:pt x="2820" y="14838"/>
                    <a:pt x="3758" y="13094"/>
                  </a:cubicBezTo>
                  <a:cubicBezTo>
                    <a:pt x="6729" y="7581"/>
                    <a:pt x="13505" y="6665"/>
                    <a:pt x="19158" y="6394"/>
                  </a:cubicBezTo>
                  <a:cubicBezTo>
                    <a:pt x="20560" y="6326"/>
                    <a:pt x="21965" y="6304"/>
                    <a:pt x="23371" y="6304"/>
                  </a:cubicBezTo>
                  <a:close/>
                  <a:moveTo>
                    <a:pt x="35471" y="28501"/>
                  </a:moveTo>
                  <a:cubicBezTo>
                    <a:pt x="35541" y="29416"/>
                    <a:pt x="35325" y="30544"/>
                    <a:pt x="34215" y="30544"/>
                  </a:cubicBezTo>
                  <a:cubicBezTo>
                    <a:pt x="34205" y="30544"/>
                    <a:pt x="34195" y="30543"/>
                    <a:pt x="34185" y="30543"/>
                  </a:cubicBezTo>
                  <a:lnTo>
                    <a:pt x="34184" y="30543"/>
                  </a:lnTo>
                  <a:cubicBezTo>
                    <a:pt x="33190" y="30530"/>
                    <a:pt x="32823" y="29567"/>
                    <a:pt x="32826" y="28719"/>
                  </a:cubicBezTo>
                  <a:cubicBezTo>
                    <a:pt x="33707" y="28647"/>
                    <a:pt x="34589" y="28573"/>
                    <a:pt x="35471" y="28501"/>
                  </a:cubicBezTo>
                  <a:close/>
                  <a:moveTo>
                    <a:pt x="8002" y="29680"/>
                  </a:moveTo>
                  <a:lnTo>
                    <a:pt x="8002" y="29680"/>
                  </a:lnTo>
                  <a:cubicBezTo>
                    <a:pt x="8889" y="29720"/>
                    <a:pt x="9774" y="29747"/>
                    <a:pt x="10663" y="29768"/>
                  </a:cubicBezTo>
                  <a:cubicBezTo>
                    <a:pt x="10401" y="30353"/>
                    <a:pt x="9956" y="30874"/>
                    <a:pt x="9268" y="30905"/>
                  </a:cubicBezTo>
                  <a:cubicBezTo>
                    <a:pt x="9252" y="30906"/>
                    <a:pt x="9236" y="30906"/>
                    <a:pt x="9220" y="30906"/>
                  </a:cubicBezTo>
                  <a:cubicBezTo>
                    <a:pt x="8543" y="30906"/>
                    <a:pt x="8178" y="30281"/>
                    <a:pt x="8002" y="29680"/>
                  </a:cubicBezTo>
                  <a:close/>
                  <a:moveTo>
                    <a:pt x="37295" y="28351"/>
                  </a:moveTo>
                  <a:lnTo>
                    <a:pt x="37295" y="28351"/>
                  </a:lnTo>
                  <a:cubicBezTo>
                    <a:pt x="37258" y="29451"/>
                    <a:pt x="37244" y="30387"/>
                    <a:pt x="36491" y="31300"/>
                  </a:cubicBezTo>
                  <a:cubicBezTo>
                    <a:pt x="35885" y="32031"/>
                    <a:pt x="34946" y="32442"/>
                    <a:pt x="34024" y="32566"/>
                  </a:cubicBezTo>
                  <a:cubicBezTo>
                    <a:pt x="33844" y="32590"/>
                    <a:pt x="33671" y="32601"/>
                    <a:pt x="33504" y="32601"/>
                  </a:cubicBezTo>
                  <a:cubicBezTo>
                    <a:pt x="31479" y="32601"/>
                    <a:pt x="30405" y="30909"/>
                    <a:pt x="30628" y="28900"/>
                  </a:cubicBezTo>
                  <a:lnTo>
                    <a:pt x="32353" y="28757"/>
                  </a:lnTo>
                  <a:lnTo>
                    <a:pt x="32353" y="28757"/>
                  </a:lnTo>
                  <a:cubicBezTo>
                    <a:pt x="32206" y="29901"/>
                    <a:pt x="32847" y="31065"/>
                    <a:pt x="34099" y="31204"/>
                  </a:cubicBezTo>
                  <a:cubicBezTo>
                    <a:pt x="34181" y="31214"/>
                    <a:pt x="34261" y="31218"/>
                    <a:pt x="34339" y="31218"/>
                  </a:cubicBezTo>
                  <a:cubicBezTo>
                    <a:pt x="35756" y="31218"/>
                    <a:pt x="36297" y="29699"/>
                    <a:pt x="36168" y="28444"/>
                  </a:cubicBezTo>
                  <a:lnTo>
                    <a:pt x="37295" y="28351"/>
                  </a:lnTo>
                  <a:close/>
                  <a:moveTo>
                    <a:pt x="6096" y="29567"/>
                  </a:moveTo>
                  <a:lnTo>
                    <a:pt x="6096" y="29567"/>
                  </a:lnTo>
                  <a:cubicBezTo>
                    <a:pt x="6154" y="29573"/>
                    <a:pt x="6215" y="29577"/>
                    <a:pt x="6273" y="29581"/>
                  </a:cubicBezTo>
                  <a:cubicBezTo>
                    <a:pt x="6297" y="29652"/>
                    <a:pt x="6334" y="29713"/>
                    <a:pt x="6410" y="29750"/>
                  </a:cubicBezTo>
                  <a:cubicBezTo>
                    <a:pt x="6434" y="29762"/>
                    <a:pt x="6458" y="29766"/>
                    <a:pt x="6483" y="29766"/>
                  </a:cubicBezTo>
                  <a:cubicBezTo>
                    <a:pt x="6509" y="29766"/>
                    <a:pt x="6536" y="29761"/>
                    <a:pt x="6562" y="29754"/>
                  </a:cubicBezTo>
                  <a:cubicBezTo>
                    <a:pt x="6613" y="29791"/>
                    <a:pt x="6665" y="29829"/>
                    <a:pt x="6712" y="29869"/>
                  </a:cubicBezTo>
                  <a:cubicBezTo>
                    <a:pt x="6732" y="29884"/>
                    <a:pt x="6752" y="29890"/>
                    <a:pt x="6771" y="29890"/>
                  </a:cubicBezTo>
                  <a:cubicBezTo>
                    <a:pt x="6861" y="29890"/>
                    <a:pt x="6936" y="29759"/>
                    <a:pt x="6855" y="29689"/>
                  </a:cubicBezTo>
                  <a:lnTo>
                    <a:pt x="6773" y="29617"/>
                  </a:lnTo>
                  <a:lnTo>
                    <a:pt x="6777" y="29614"/>
                  </a:lnTo>
                  <a:cubicBezTo>
                    <a:pt x="7012" y="29631"/>
                    <a:pt x="7246" y="29642"/>
                    <a:pt x="7485" y="29652"/>
                  </a:cubicBezTo>
                  <a:cubicBezTo>
                    <a:pt x="7635" y="30581"/>
                    <a:pt x="8124" y="31402"/>
                    <a:pt x="9155" y="31527"/>
                  </a:cubicBezTo>
                  <a:cubicBezTo>
                    <a:pt x="9219" y="31535"/>
                    <a:pt x="9283" y="31539"/>
                    <a:pt x="9345" y="31539"/>
                  </a:cubicBezTo>
                  <a:cubicBezTo>
                    <a:pt x="10312" y="31539"/>
                    <a:pt x="11010" y="30619"/>
                    <a:pt x="11330" y="29781"/>
                  </a:cubicBezTo>
                  <a:cubicBezTo>
                    <a:pt x="11756" y="29785"/>
                    <a:pt x="12184" y="29791"/>
                    <a:pt x="12613" y="29791"/>
                  </a:cubicBezTo>
                  <a:cubicBezTo>
                    <a:pt x="12573" y="29846"/>
                    <a:pt x="12538" y="29910"/>
                    <a:pt x="12538" y="29999"/>
                  </a:cubicBezTo>
                  <a:cubicBezTo>
                    <a:pt x="12480" y="32053"/>
                    <a:pt x="11096" y="33453"/>
                    <a:pt x="9092" y="33453"/>
                  </a:cubicBezTo>
                  <a:cubicBezTo>
                    <a:pt x="8998" y="33453"/>
                    <a:pt x="8902" y="33450"/>
                    <a:pt x="8805" y="33443"/>
                  </a:cubicBezTo>
                  <a:cubicBezTo>
                    <a:pt x="6620" y="33304"/>
                    <a:pt x="5807" y="31452"/>
                    <a:pt x="6096" y="29567"/>
                  </a:cubicBezTo>
                  <a:close/>
                  <a:moveTo>
                    <a:pt x="15821" y="0"/>
                  </a:moveTo>
                  <a:cubicBezTo>
                    <a:pt x="14959" y="0"/>
                    <a:pt x="14034" y="342"/>
                    <a:pt x="13519" y="1046"/>
                  </a:cubicBezTo>
                  <a:cubicBezTo>
                    <a:pt x="12753" y="2087"/>
                    <a:pt x="12933" y="3408"/>
                    <a:pt x="13335" y="4558"/>
                  </a:cubicBezTo>
                  <a:cubicBezTo>
                    <a:pt x="13162" y="4617"/>
                    <a:pt x="12988" y="4675"/>
                    <a:pt x="12818" y="4746"/>
                  </a:cubicBezTo>
                  <a:cubicBezTo>
                    <a:pt x="12699" y="4794"/>
                    <a:pt x="12580" y="4896"/>
                    <a:pt x="12593" y="5038"/>
                  </a:cubicBezTo>
                  <a:cubicBezTo>
                    <a:pt x="12644" y="5552"/>
                    <a:pt x="12743" y="6040"/>
                    <a:pt x="13097" y="6332"/>
                  </a:cubicBezTo>
                  <a:cubicBezTo>
                    <a:pt x="9193" y="7129"/>
                    <a:pt x="5562" y="8803"/>
                    <a:pt x="3353" y="12376"/>
                  </a:cubicBezTo>
                  <a:cubicBezTo>
                    <a:pt x="494" y="16999"/>
                    <a:pt x="1" y="23675"/>
                    <a:pt x="2016" y="28696"/>
                  </a:cubicBezTo>
                  <a:cubicBezTo>
                    <a:pt x="2032" y="28732"/>
                    <a:pt x="2057" y="28765"/>
                    <a:pt x="2087" y="28791"/>
                  </a:cubicBezTo>
                  <a:cubicBezTo>
                    <a:pt x="2074" y="28995"/>
                    <a:pt x="2199" y="29227"/>
                    <a:pt x="2461" y="29257"/>
                  </a:cubicBezTo>
                  <a:cubicBezTo>
                    <a:pt x="3445" y="29366"/>
                    <a:pt x="4429" y="29445"/>
                    <a:pt x="5412" y="29519"/>
                  </a:cubicBezTo>
                  <a:cubicBezTo>
                    <a:pt x="4915" y="31728"/>
                    <a:pt x="6178" y="33876"/>
                    <a:pt x="8597" y="34152"/>
                  </a:cubicBezTo>
                  <a:cubicBezTo>
                    <a:pt x="8785" y="34173"/>
                    <a:pt x="8970" y="34183"/>
                    <a:pt x="9151" y="34183"/>
                  </a:cubicBezTo>
                  <a:cubicBezTo>
                    <a:pt x="11504" y="34183"/>
                    <a:pt x="13194" y="32417"/>
                    <a:pt x="13260" y="29999"/>
                  </a:cubicBezTo>
                  <a:cubicBezTo>
                    <a:pt x="13260" y="29926"/>
                    <a:pt x="13238" y="29854"/>
                    <a:pt x="13196" y="29794"/>
                  </a:cubicBezTo>
                  <a:cubicBezTo>
                    <a:pt x="18832" y="29791"/>
                    <a:pt x="24464" y="29400"/>
                    <a:pt x="30094" y="28944"/>
                  </a:cubicBezTo>
                  <a:lnTo>
                    <a:pt x="30094" y="28944"/>
                  </a:lnTo>
                  <a:cubicBezTo>
                    <a:pt x="29647" y="31398"/>
                    <a:pt x="31121" y="33330"/>
                    <a:pt x="33649" y="33330"/>
                  </a:cubicBezTo>
                  <a:cubicBezTo>
                    <a:pt x="33701" y="33330"/>
                    <a:pt x="33753" y="33329"/>
                    <a:pt x="33806" y="33328"/>
                  </a:cubicBezTo>
                  <a:cubicBezTo>
                    <a:pt x="36308" y="33249"/>
                    <a:pt x="38594" y="30847"/>
                    <a:pt x="37992" y="28298"/>
                  </a:cubicBezTo>
                  <a:cubicBezTo>
                    <a:pt x="38704" y="28240"/>
                    <a:pt x="39415" y="28185"/>
                    <a:pt x="40127" y="28135"/>
                  </a:cubicBezTo>
                  <a:cubicBezTo>
                    <a:pt x="40348" y="28117"/>
                    <a:pt x="40528" y="27961"/>
                    <a:pt x="40531" y="27729"/>
                  </a:cubicBezTo>
                  <a:cubicBezTo>
                    <a:pt x="40569" y="21541"/>
                    <a:pt x="41974" y="12216"/>
                    <a:pt x="36390" y="7829"/>
                  </a:cubicBezTo>
                  <a:cubicBezTo>
                    <a:pt x="34282" y="6176"/>
                    <a:pt x="31441" y="5784"/>
                    <a:pt x="28851" y="5628"/>
                  </a:cubicBezTo>
                  <a:cubicBezTo>
                    <a:pt x="27557" y="5547"/>
                    <a:pt x="26251" y="5516"/>
                    <a:pt x="24943" y="5516"/>
                  </a:cubicBezTo>
                  <a:cubicBezTo>
                    <a:pt x="23373" y="5516"/>
                    <a:pt x="21799" y="5561"/>
                    <a:pt x="20238" y="5620"/>
                  </a:cubicBezTo>
                  <a:cubicBezTo>
                    <a:pt x="20370" y="5175"/>
                    <a:pt x="20247" y="4525"/>
                    <a:pt x="20244" y="4133"/>
                  </a:cubicBezTo>
                  <a:cubicBezTo>
                    <a:pt x="20244" y="3980"/>
                    <a:pt x="20117" y="3819"/>
                    <a:pt x="19954" y="3819"/>
                  </a:cubicBezTo>
                  <a:cubicBezTo>
                    <a:pt x="19946" y="3819"/>
                    <a:pt x="19938" y="3819"/>
                    <a:pt x="19931" y="3820"/>
                  </a:cubicBezTo>
                  <a:cubicBezTo>
                    <a:pt x="19744" y="3834"/>
                    <a:pt x="19554" y="3850"/>
                    <a:pt x="19366" y="3860"/>
                  </a:cubicBezTo>
                  <a:cubicBezTo>
                    <a:pt x="20271" y="1859"/>
                    <a:pt x="17756" y="127"/>
                    <a:pt x="16034" y="7"/>
                  </a:cubicBezTo>
                  <a:cubicBezTo>
                    <a:pt x="15963" y="3"/>
                    <a:pt x="15892" y="0"/>
                    <a:pt x="15821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3500825" y="581950"/>
              <a:ext cx="294500" cy="202300"/>
            </a:xfrm>
            <a:custGeom>
              <a:avLst/>
              <a:gdLst/>
              <a:ahLst/>
              <a:cxnLst/>
              <a:rect l="l" t="t" r="r" b="b"/>
              <a:pathLst>
                <a:path w="11780" h="8092" extrusionOk="0">
                  <a:moveTo>
                    <a:pt x="1621" y="0"/>
                  </a:moveTo>
                  <a:cubicBezTo>
                    <a:pt x="1149" y="0"/>
                    <a:pt x="675" y="13"/>
                    <a:pt x="201" y="34"/>
                  </a:cubicBezTo>
                  <a:cubicBezTo>
                    <a:pt x="213" y="69"/>
                    <a:pt x="218" y="106"/>
                    <a:pt x="215" y="143"/>
                  </a:cubicBezTo>
                  <a:cubicBezTo>
                    <a:pt x="0" y="2781"/>
                    <a:pt x="18" y="5415"/>
                    <a:pt x="110" y="8052"/>
                  </a:cubicBezTo>
                  <a:cubicBezTo>
                    <a:pt x="983" y="8076"/>
                    <a:pt x="1857" y="8091"/>
                    <a:pt x="2732" y="8091"/>
                  </a:cubicBezTo>
                  <a:cubicBezTo>
                    <a:pt x="5369" y="8091"/>
                    <a:pt x="8004" y="7954"/>
                    <a:pt x="10588" y="7501"/>
                  </a:cubicBezTo>
                  <a:cubicBezTo>
                    <a:pt x="11779" y="7294"/>
                    <a:pt x="11511" y="6324"/>
                    <a:pt x="11273" y="5302"/>
                  </a:cubicBezTo>
                  <a:cubicBezTo>
                    <a:pt x="11102" y="4574"/>
                    <a:pt x="10875" y="3850"/>
                    <a:pt x="10452" y="3223"/>
                  </a:cubicBezTo>
                  <a:cubicBezTo>
                    <a:pt x="9687" y="2103"/>
                    <a:pt x="8577" y="1290"/>
                    <a:pt x="7297" y="844"/>
                  </a:cubicBezTo>
                  <a:cubicBezTo>
                    <a:pt x="5460" y="207"/>
                    <a:pt x="3552" y="0"/>
                    <a:pt x="1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3401850" y="377325"/>
              <a:ext cx="112125" cy="27850"/>
            </a:xfrm>
            <a:custGeom>
              <a:avLst/>
              <a:gdLst/>
              <a:ahLst/>
              <a:cxnLst/>
              <a:rect l="l" t="t" r="r" b="b"/>
              <a:pathLst>
                <a:path w="4485" h="1114" extrusionOk="0">
                  <a:moveTo>
                    <a:pt x="3945" y="1"/>
                  </a:moveTo>
                  <a:cubicBezTo>
                    <a:pt x="3206" y="1"/>
                    <a:pt x="2423" y="189"/>
                    <a:pt x="1699" y="296"/>
                  </a:cubicBezTo>
                  <a:cubicBezTo>
                    <a:pt x="1332" y="350"/>
                    <a:pt x="961" y="404"/>
                    <a:pt x="593" y="469"/>
                  </a:cubicBezTo>
                  <a:cubicBezTo>
                    <a:pt x="491" y="490"/>
                    <a:pt x="368" y="534"/>
                    <a:pt x="293" y="609"/>
                  </a:cubicBezTo>
                  <a:lnTo>
                    <a:pt x="273" y="629"/>
                  </a:lnTo>
                  <a:cubicBezTo>
                    <a:pt x="258" y="630"/>
                    <a:pt x="244" y="633"/>
                    <a:pt x="229" y="636"/>
                  </a:cubicBezTo>
                  <a:cubicBezTo>
                    <a:pt x="1" y="690"/>
                    <a:pt x="47" y="1052"/>
                    <a:pt x="272" y="1052"/>
                  </a:cubicBezTo>
                  <a:cubicBezTo>
                    <a:pt x="276" y="1052"/>
                    <a:pt x="280" y="1052"/>
                    <a:pt x="283" y="1052"/>
                  </a:cubicBezTo>
                  <a:cubicBezTo>
                    <a:pt x="297" y="1051"/>
                    <a:pt x="308" y="1050"/>
                    <a:pt x="316" y="1050"/>
                  </a:cubicBezTo>
                  <a:cubicBezTo>
                    <a:pt x="336" y="1050"/>
                    <a:pt x="345" y="1053"/>
                    <a:pt x="345" y="1055"/>
                  </a:cubicBezTo>
                  <a:cubicBezTo>
                    <a:pt x="412" y="1096"/>
                    <a:pt x="514" y="1113"/>
                    <a:pt x="583" y="1113"/>
                  </a:cubicBezTo>
                  <a:cubicBezTo>
                    <a:pt x="934" y="1102"/>
                    <a:pt x="1283" y="1045"/>
                    <a:pt x="1634" y="1004"/>
                  </a:cubicBezTo>
                  <a:cubicBezTo>
                    <a:pt x="2444" y="916"/>
                    <a:pt x="3261" y="867"/>
                    <a:pt x="4071" y="772"/>
                  </a:cubicBezTo>
                  <a:cubicBezTo>
                    <a:pt x="4259" y="748"/>
                    <a:pt x="4370" y="667"/>
                    <a:pt x="4442" y="490"/>
                  </a:cubicBezTo>
                  <a:cubicBezTo>
                    <a:pt x="4484" y="385"/>
                    <a:pt x="4446" y="292"/>
                    <a:pt x="4401" y="194"/>
                  </a:cubicBezTo>
                  <a:cubicBezTo>
                    <a:pt x="4348" y="71"/>
                    <a:pt x="4194" y="7"/>
                    <a:pt x="4071" y="3"/>
                  </a:cubicBezTo>
                  <a:cubicBezTo>
                    <a:pt x="4029" y="1"/>
                    <a:pt x="3987" y="1"/>
                    <a:pt x="3945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4" name="Google Shape;344;p33"/>
            <p:cNvSpPr/>
            <p:nvPr/>
          </p:nvSpPr>
          <p:spPr>
            <a:xfrm>
              <a:off x="3207725" y="583375"/>
              <a:ext cx="286225" cy="199475"/>
            </a:xfrm>
            <a:custGeom>
              <a:avLst/>
              <a:gdLst/>
              <a:ahLst/>
              <a:cxnLst/>
              <a:rect l="l" t="t" r="r" b="b"/>
              <a:pathLst>
                <a:path w="11449" h="7979" extrusionOk="0">
                  <a:moveTo>
                    <a:pt x="11449" y="1"/>
                  </a:moveTo>
                  <a:lnTo>
                    <a:pt x="11449" y="1"/>
                  </a:lnTo>
                  <a:cubicBezTo>
                    <a:pt x="8855" y="151"/>
                    <a:pt x="6243" y="545"/>
                    <a:pt x="3723" y="657"/>
                  </a:cubicBezTo>
                  <a:cubicBezTo>
                    <a:pt x="2703" y="701"/>
                    <a:pt x="1512" y="739"/>
                    <a:pt x="276" y="831"/>
                  </a:cubicBezTo>
                  <a:cubicBezTo>
                    <a:pt x="69" y="3142"/>
                    <a:pt x="0" y="5454"/>
                    <a:pt x="4" y="7760"/>
                  </a:cubicBezTo>
                  <a:cubicBezTo>
                    <a:pt x="787" y="7739"/>
                    <a:pt x="1566" y="7730"/>
                    <a:pt x="2345" y="7730"/>
                  </a:cubicBezTo>
                  <a:cubicBezTo>
                    <a:pt x="4366" y="7730"/>
                    <a:pt x="6380" y="7793"/>
                    <a:pt x="8426" y="7876"/>
                  </a:cubicBezTo>
                  <a:cubicBezTo>
                    <a:pt x="9348" y="7914"/>
                    <a:pt x="10275" y="7948"/>
                    <a:pt x="11207" y="7978"/>
                  </a:cubicBezTo>
                  <a:cubicBezTo>
                    <a:pt x="11126" y="5344"/>
                    <a:pt x="11102" y="2703"/>
                    <a:pt x="11422" y="86"/>
                  </a:cubicBezTo>
                  <a:cubicBezTo>
                    <a:pt x="11426" y="57"/>
                    <a:pt x="11435" y="28"/>
                    <a:pt x="11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3364900" y="305475"/>
              <a:ext cx="83200" cy="49325"/>
            </a:xfrm>
            <a:custGeom>
              <a:avLst/>
              <a:gdLst/>
              <a:ahLst/>
              <a:cxnLst/>
              <a:rect l="l" t="t" r="r" b="b"/>
              <a:pathLst>
                <a:path w="3328" h="1973" extrusionOk="0">
                  <a:moveTo>
                    <a:pt x="2855" y="1"/>
                  </a:moveTo>
                  <a:cubicBezTo>
                    <a:pt x="2443" y="1"/>
                    <a:pt x="1964" y="359"/>
                    <a:pt x="1622" y="553"/>
                  </a:cubicBezTo>
                  <a:cubicBezTo>
                    <a:pt x="1153" y="819"/>
                    <a:pt x="700" y="1115"/>
                    <a:pt x="254" y="1421"/>
                  </a:cubicBezTo>
                  <a:cubicBezTo>
                    <a:pt x="1" y="1598"/>
                    <a:pt x="153" y="1972"/>
                    <a:pt x="396" y="1972"/>
                  </a:cubicBezTo>
                  <a:cubicBezTo>
                    <a:pt x="444" y="1972"/>
                    <a:pt x="495" y="1958"/>
                    <a:pt x="547" y="1925"/>
                  </a:cubicBezTo>
                  <a:cubicBezTo>
                    <a:pt x="962" y="1662"/>
                    <a:pt x="1384" y="1417"/>
                    <a:pt x="1813" y="1183"/>
                  </a:cubicBezTo>
                  <a:cubicBezTo>
                    <a:pt x="2214" y="965"/>
                    <a:pt x="2786" y="836"/>
                    <a:pt x="3117" y="529"/>
                  </a:cubicBezTo>
                  <a:cubicBezTo>
                    <a:pt x="3328" y="335"/>
                    <a:pt x="3150" y="18"/>
                    <a:pt x="2899" y="2"/>
                  </a:cubicBezTo>
                  <a:cubicBezTo>
                    <a:pt x="2884" y="1"/>
                    <a:pt x="2870" y="1"/>
                    <a:pt x="2855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6" name="Google Shape;346;p33"/>
            <p:cNvSpPr/>
            <p:nvPr/>
          </p:nvSpPr>
          <p:spPr>
            <a:xfrm>
              <a:off x="3408425" y="845750"/>
              <a:ext cx="39850" cy="12775"/>
            </a:xfrm>
            <a:custGeom>
              <a:avLst/>
              <a:gdLst/>
              <a:ahLst/>
              <a:cxnLst/>
              <a:rect l="l" t="t" r="r" b="b"/>
              <a:pathLst>
                <a:path w="1594" h="511" extrusionOk="0">
                  <a:moveTo>
                    <a:pt x="1218" y="0"/>
                  </a:moveTo>
                  <a:cubicBezTo>
                    <a:pt x="1165" y="0"/>
                    <a:pt x="1113" y="3"/>
                    <a:pt x="1069" y="6"/>
                  </a:cubicBezTo>
                  <a:cubicBezTo>
                    <a:pt x="793" y="22"/>
                    <a:pt x="522" y="29"/>
                    <a:pt x="249" y="59"/>
                  </a:cubicBezTo>
                  <a:cubicBezTo>
                    <a:pt x="0" y="87"/>
                    <a:pt x="0" y="421"/>
                    <a:pt x="249" y="448"/>
                  </a:cubicBezTo>
                  <a:cubicBezTo>
                    <a:pt x="504" y="476"/>
                    <a:pt x="763" y="485"/>
                    <a:pt x="1022" y="502"/>
                  </a:cubicBezTo>
                  <a:cubicBezTo>
                    <a:pt x="1076" y="505"/>
                    <a:pt x="1144" y="510"/>
                    <a:pt x="1213" y="510"/>
                  </a:cubicBezTo>
                  <a:cubicBezTo>
                    <a:pt x="1397" y="510"/>
                    <a:pt x="1593" y="473"/>
                    <a:pt x="1593" y="253"/>
                  </a:cubicBezTo>
                  <a:cubicBezTo>
                    <a:pt x="1593" y="36"/>
                    <a:pt x="1397" y="0"/>
                    <a:pt x="1218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7" name="Google Shape;347;p33"/>
            <p:cNvSpPr/>
            <p:nvPr/>
          </p:nvSpPr>
          <p:spPr>
            <a:xfrm>
              <a:off x="3323000" y="248100"/>
              <a:ext cx="60350" cy="64950"/>
            </a:xfrm>
            <a:custGeom>
              <a:avLst/>
              <a:gdLst/>
              <a:ahLst/>
              <a:cxnLst/>
              <a:rect l="l" t="t" r="r" b="b"/>
              <a:pathLst>
                <a:path w="2414" h="2598" extrusionOk="0">
                  <a:moveTo>
                    <a:pt x="1863" y="0"/>
                  </a:moveTo>
                  <a:cubicBezTo>
                    <a:pt x="1419" y="0"/>
                    <a:pt x="1010" y="510"/>
                    <a:pt x="756" y="842"/>
                  </a:cubicBezTo>
                  <a:cubicBezTo>
                    <a:pt x="440" y="1258"/>
                    <a:pt x="1" y="1895"/>
                    <a:pt x="38" y="2378"/>
                  </a:cubicBezTo>
                  <a:cubicBezTo>
                    <a:pt x="50" y="2516"/>
                    <a:pt x="167" y="2598"/>
                    <a:pt x="279" y="2598"/>
                  </a:cubicBezTo>
                  <a:cubicBezTo>
                    <a:pt x="366" y="2598"/>
                    <a:pt x="450" y="2549"/>
                    <a:pt x="480" y="2439"/>
                  </a:cubicBezTo>
                  <a:lnTo>
                    <a:pt x="480" y="2429"/>
                  </a:lnTo>
                  <a:cubicBezTo>
                    <a:pt x="497" y="2419"/>
                    <a:pt x="511" y="2405"/>
                    <a:pt x="521" y="2388"/>
                  </a:cubicBezTo>
                  <a:cubicBezTo>
                    <a:pt x="586" y="2309"/>
                    <a:pt x="643" y="2224"/>
                    <a:pt x="691" y="2134"/>
                  </a:cubicBezTo>
                  <a:cubicBezTo>
                    <a:pt x="822" y="1900"/>
                    <a:pt x="967" y="1676"/>
                    <a:pt x="1123" y="1459"/>
                  </a:cubicBezTo>
                  <a:cubicBezTo>
                    <a:pt x="1358" y="1129"/>
                    <a:pt x="1719" y="666"/>
                    <a:pt x="2148" y="588"/>
                  </a:cubicBezTo>
                  <a:cubicBezTo>
                    <a:pt x="2331" y="557"/>
                    <a:pt x="2414" y="272"/>
                    <a:pt x="2264" y="152"/>
                  </a:cubicBezTo>
                  <a:cubicBezTo>
                    <a:pt x="2129" y="45"/>
                    <a:pt x="1994" y="0"/>
                    <a:pt x="1863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8" name="Google Shape;348;p33"/>
            <p:cNvSpPr/>
            <p:nvPr/>
          </p:nvSpPr>
          <p:spPr>
            <a:xfrm>
              <a:off x="3192400" y="368150"/>
              <a:ext cx="138625" cy="94250"/>
            </a:xfrm>
            <a:custGeom>
              <a:avLst/>
              <a:gdLst/>
              <a:ahLst/>
              <a:cxnLst/>
              <a:rect l="l" t="t" r="r" b="b"/>
              <a:pathLst>
                <a:path w="5545" h="3770" extrusionOk="0">
                  <a:moveTo>
                    <a:pt x="2588" y="0"/>
                  </a:moveTo>
                  <a:cubicBezTo>
                    <a:pt x="416" y="0"/>
                    <a:pt x="0" y="1939"/>
                    <a:pt x="460" y="3770"/>
                  </a:cubicBezTo>
                  <a:cubicBezTo>
                    <a:pt x="2066" y="3331"/>
                    <a:pt x="3758" y="3325"/>
                    <a:pt x="5429" y="3243"/>
                  </a:cubicBezTo>
                  <a:cubicBezTo>
                    <a:pt x="5388" y="2369"/>
                    <a:pt x="5545" y="1623"/>
                    <a:pt x="4844" y="935"/>
                  </a:cubicBezTo>
                  <a:cubicBezTo>
                    <a:pt x="4285" y="387"/>
                    <a:pt x="3512" y="30"/>
                    <a:pt x="2723" y="3"/>
                  </a:cubicBezTo>
                  <a:cubicBezTo>
                    <a:pt x="2677" y="1"/>
                    <a:pt x="2632" y="0"/>
                    <a:pt x="2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9" name="Google Shape;349;p33"/>
            <p:cNvSpPr/>
            <p:nvPr/>
          </p:nvSpPr>
          <p:spPr>
            <a:xfrm>
              <a:off x="3236950" y="238100"/>
              <a:ext cx="23625" cy="70100"/>
            </a:xfrm>
            <a:custGeom>
              <a:avLst/>
              <a:gdLst/>
              <a:ahLst/>
              <a:cxnLst/>
              <a:rect l="l" t="t" r="r" b="b"/>
              <a:pathLst>
                <a:path w="945" h="2804" extrusionOk="0">
                  <a:moveTo>
                    <a:pt x="528" y="0"/>
                  </a:moveTo>
                  <a:cubicBezTo>
                    <a:pt x="415" y="0"/>
                    <a:pt x="303" y="69"/>
                    <a:pt x="250" y="205"/>
                  </a:cubicBezTo>
                  <a:cubicBezTo>
                    <a:pt x="124" y="521"/>
                    <a:pt x="209" y="933"/>
                    <a:pt x="203" y="1267"/>
                  </a:cubicBezTo>
                  <a:cubicBezTo>
                    <a:pt x="196" y="1677"/>
                    <a:pt x="145" y="2084"/>
                    <a:pt x="49" y="2482"/>
                  </a:cubicBezTo>
                  <a:cubicBezTo>
                    <a:pt x="1" y="2681"/>
                    <a:pt x="148" y="2803"/>
                    <a:pt x="300" y="2803"/>
                  </a:cubicBezTo>
                  <a:cubicBezTo>
                    <a:pt x="402" y="2803"/>
                    <a:pt x="507" y="2747"/>
                    <a:pt x="553" y="2621"/>
                  </a:cubicBezTo>
                  <a:cubicBezTo>
                    <a:pt x="699" y="2234"/>
                    <a:pt x="757" y="1828"/>
                    <a:pt x="801" y="1417"/>
                  </a:cubicBezTo>
                  <a:cubicBezTo>
                    <a:pt x="842" y="1052"/>
                    <a:pt x="944" y="552"/>
                    <a:pt x="809" y="205"/>
                  </a:cubicBezTo>
                  <a:cubicBezTo>
                    <a:pt x="754" y="69"/>
                    <a:pt x="641" y="0"/>
                    <a:pt x="528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0" name="Google Shape;350;p33"/>
            <p:cNvSpPr/>
            <p:nvPr/>
          </p:nvSpPr>
          <p:spPr>
            <a:xfrm>
              <a:off x="2978325" y="605000"/>
              <a:ext cx="226025" cy="174950"/>
            </a:xfrm>
            <a:custGeom>
              <a:avLst/>
              <a:gdLst/>
              <a:ahLst/>
              <a:cxnLst/>
              <a:rect l="l" t="t" r="r" b="b"/>
              <a:pathLst>
                <a:path w="9041" h="6998" extrusionOk="0">
                  <a:moveTo>
                    <a:pt x="9040" y="1"/>
                  </a:moveTo>
                  <a:cubicBezTo>
                    <a:pt x="4850" y="361"/>
                    <a:pt x="280" y="1480"/>
                    <a:pt x="1" y="5990"/>
                  </a:cubicBezTo>
                  <a:cubicBezTo>
                    <a:pt x="4" y="5994"/>
                    <a:pt x="7" y="5994"/>
                    <a:pt x="11" y="6001"/>
                  </a:cubicBezTo>
                  <a:cubicBezTo>
                    <a:pt x="753" y="6916"/>
                    <a:pt x="2556" y="6912"/>
                    <a:pt x="3612" y="6960"/>
                  </a:cubicBezTo>
                  <a:cubicBezTo>
                    <a:pt x="4197" y="6986"/>
                    <a:pt x="4783" y="6997"/>
                    <a:pt x="5369" y="6997"/>
                  </a:cubicBezTo>
                  <a:cubicBezTo>
                    <a:pt x="6238" y="6997"/>
                    <a:pt x="7107" y="6973"/>
                    <a:pt x="7975" y="6936"/>
                  </a:cubicBezTo>
                  <a:cubicBezTo>
                    <a:pt x="8135" y="6930"/>
                    <a:pt x="8294" y="6926"/>
                    <a:pt x="8458" y="6919"/>
                  </a:cubicBezTo>
                  <a:cubicBezTo>
                    <a:pt x="8489" y="4598"/>
                    <a:pt x="8641" y="2287"/>
                    <a:pt x="9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3126875" y="278300"/>
              <a:ext cx="58575" cy="47600"/>
            </a:xfrm>
            <a:custGeom>
              <a:avLst/>
              <a:gdLst/>
              <a:ahLst/>
              <a:cxnLst/>
              <a:rect l="l" t="t" r="r" b="b"/>
              <a:pathLst>
                <a:path w="2343" h="1904" extrusionOk="0">
                  <a:moveTo>
                    <a:pt x="392" y="1"/>
                  </a:moveTo>
                  <a:cubicBezTo>
                    <a:pt x="276" y="1"/>
                    <a:pt x="183" y="77"/>
                    <a:pt x="140" y="193"/>
                  </a:cubicBezTo>
                  <a:cubicBezTo>
                    <a:pt x="1" y="568"/>
                    <a:pt x="439" y="932"/>
                    <a:pt x="678" y="1157"/>
                  </a:cubicBezTo>
                  <a:cubicBezTo>
                    <a:pt x="1032" y="1486"/>
                    <a:pt x="1450" y="1745"/>
                    <a:pt x="1910" y="1889"/>
                  </a:cubicBezTo>
                  <a:cubicBezTo>
                    <a:pt x="1943" y="1899"/>
                    <a:pt x="1974" y="1904"/>
                    <a:pt x="2002" y="1904"/>
                  </a:cubicBezTo>
                  <a:cubicBezTo>
                    <a:pt x="2272" y="1904"/>
                    <a:pt x="2342" y="1478"/>
                    <a:pt x="2053" y="1361"/>
                  </a:cubicBezTo>
                  <a:cubicBezTo>
                    <a:pt x="1702" y="1215"/>
                    <a:pt x="1403" y="966"/>
                    <a:pt x="1141" y="698"/>
                  </a:cubicBezTo>
                  <a:cubicBezTo>
                    <a:pt x="927" y="479"/>
                    <a:pt x="780" y="85"/>
                    <a:pt x="463" y="10"/>
                  </a:cubicBezTo>
                  <a:cubicBezTo>
                    <a:pt x="438" y="4"/>
                    <a:pt x="415" y="1"/>
                    <a:pt x="39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2" name="Google Shape;352;p33"/>
            <p:cNvSpPr/>
            <p:nvPr/>
          </p:nvSpPr>
          <p:spPr>
            <a:xfrm>
              <a:off x="3088500" y="834550"/>
              <a:ext cx="66050" cy="19525"/>
            </a:xfrm>
            <a:custGeom>
              <a:avLst/>
              <a:gdLst/>
              <a:ahLst/>
              <a:cxnLst/>
              <a:rect l="l" t="t" r="r" b="b"/>
              <a:pathLst>
                <a:path w="2642" h="781" extrusionOk="0">
                  <a:moveTo>
                    <a:pt x="333" y="1"/>
                  </a:moveTo>
                  <a:cubicBezTo>
                    <a:pt x="76" y="1"/>
                    <a:pt x="1" y="387"/>
                    <a:pt x="273" y="487"/>
                  </a:cubicBezTo>
                  <a:cubicBezTo>
                    <a:pt x="630" y="617"/>
                    <a:pt x="987" y="681"/>
                    <a:pt x="1362" y="725"/>
                  </a:cubicBezTo>
                  <a:cubicBezTo>
                    <a:pt x="1554" y="747"/>
                    <a:pt x="1768" y="780"/>
                    <a:pt x="1977" y="780"/>
                  </a:cubicBezTo>
                  <a:cubicBezTo>
                    <a:pt x="2161" y="780"/>
                    <a:pt x="2340" y="754"/>
                    <a:pt x="2495" y="671"/>
                  </a:cubicBezTo>
                  <a:cubicBezTo>
                    <a:pt x="2642" y="590"/>
                    <a:pt x="2642" y="361"/>
                    <a:pt x="2495" y="280"/>
                  </a:cubicBezTo>
                  <a:cubicBezTo>
                    <a:pt x="2332" y="192"/>
                    <a:pt x="2163" y="176"/>
                    <a:pt x="1988" y="176"/>
                  </a:cubicBezTo>
                  <a:cubicBezTo>
                    <a:pt x="1888" y="176"/>
                    <a:pt x="1786" y="181"/>
                    <a:pt x="1682" y="181"/>
                  </a:cubicBezTo>
                  <a:cubicBezTo>
                    <a:pt x="1671" y="181"/>
                    <a:pt x="1661" y="181"/>
                    <a:pt x="1650" y="181"/>
                  </a:cubicBezTo>
                  <a:cubicBezTo>
                    <a:pt x="1231" y="174"/>
                    <a:pt x="812" y="117"/>
                    <a:pt x="406" y="10"/>
                  </a:cubicBezTo>
                  <a:cubicBezTo>
                    <a:pt x="380" y="4"/>
                    <a:pt x="356" y="1"/>
                    <a:pt x="333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3070600" y="419650"/>
              <a:ext cx="81700" cy="36000"/>
            </a:xfrm>
            <a:custGeom>
              <a:avLst/>
              <a:gdLst/>
              <a:ahLst/>
              <a:cxnLst/>
              <a:rect l="l" t="t" r="r" b="b"/>
              <a:pathLst>
                <a:path w="3268" h="1440" extrusionOk="0">
                  <a:moveTo>
                    <a:pt x="2871" y="1"/>
                  </a:moveTo>
                  <a:cubicBezTo>
                    <a:pt x="2826" y="1"/>
                    <a:pt x="2778" y="13"/>
                    <a:pt x="2728" y="39"/>
                  </a:cubicBezTo>
                  <a:cubicBezTo>
                    <a:pt x="2292" y="271"/>
                    <a:pt x="1857" y="506"/>
                    <a:pt x="1390" y="669"/>
                  </a:cubicBezTo>
                  <a:cubicBezTo>
                    <a:pt x="1241" y="722"/>
                    <a:pt x="1108" y="763"/>
                    <a:pt x="998" y="763"/>
                  </a:cubicBezTo>
                  <a:cubicBezTo>
                    <a:pt x="841" y="763"/>
                    <a:pt x="730" y="678"/>
                    <a:pt x="686" y="423"/>
                  </a:cubicBezTo>
                  <a:cubicBezTo>
                    <a:pt x="659" y="260"/>
                    <a:pt x="543" y="190"/>
                    <a:pt x="417" y="190"/>
                  </a:cubicBezTo>
                  <a:cubicBezTo>
                    <a:pt x="250" y="190"/>
                    <a:pt x="67" y="314"/>
                    <a:pt x="53" y="509"/>
                  </a:cubicBezTo>
                  <a:cubicBezTo>
                    <a:pt x="1" y="1204"/>
                    <a:pt x="314" y="1440"/>
                    <a:pt x="761" y="1440"/>
                  </a:cubicBezTo>
                  <a:cubicBezTo>
                    <a:pt x="1500" y="1440"/>
                    <a:pt x="2603" y="797"/>
                    <a:pt x="3014" y="525"/>
                  </a:cubicBezTo>
                  <a:cubicBezTo>
                    <a:pt x="3268" y="356"/>
                    <a:pt x="3119" y="1"/>
                    <a:pt x="2871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3057975" y="363775"/>
              <a:ext cx="82175" cy="28050"/>
            </a:xfrm>
            <a:custGeom>
              <a:avLst/>
              <a:gdLst/>
              <a:ahLst/>
              <a:cxnLst/>
              <a:rect l="l" t="t" r="r" b="b"/>
              <a:pathLst>
                <a:path w="3287" h="1122" extrusionOk="0">
                  <a:moveTo>
                    <a:pt x="425" y="0"/>
                  </a:moveTo>
                  <a:cubicBezTo>
                    <a:pt x="326" y="0"/>
                    <a:pt x="230" y="62"/>
                    <a:pt x="185" y="181"/>
                  </a:cubicBezTo>
                  <a:cubicBezTo>
                    <a:pt x="0" y="651"/>
                    <a:pt x="552" y="920"/>
                    <a:pt x="909" y="1015"/>
                  </a:cubicBezTo>
                  <a:cubicBezTo>
                    <a:pt x="1194" y="1090"/>
                    <a:pt x="1492" y="1122"/>
                    <a:pt x="1792" y="1122"/>
                  </a:cubicBezTo>
                  <a:cubicBezTo>
                    <a:pt x="2200" y="1122"/>
                    <a:pt x="2611" y="1063"/>
                    <a:pt x="2995" y="971"/>
                  </a:cubicBezTo>
                  <a:cubicBezTo>
                    <a:pt x="3287" y="901"/>
                    <a:pt x="3240" y="420"/>
                    <a:pt x="2956" y="420"/>
                  </a:cubicBezTo>
                  <a:cubicBezTo>
                    <a:pt x="2946" y="420"/>
                    <a:pt x="2935" y="421"/>
                    <a:pt x="2924" y="422"/>
                  </a:cubicBezTo>
                  <a:cubicBezTo>
                    <a:pt x="2675" y="455"/>
                    <a:pt x="2424" y="473"/>
                    <a:pt x="2173" y="473"/>
                  </a:cubicBezTo>
                  <a:cubicBezTo>
                    <a:pt x="1939" y="473"/>
                    <a:pt x="1706" y="457"/>
                    <a:pt x="1474" y="422"/>
                  </a:cubicBezTo>
                  <a:cubicBezTo>
                    <a:pt x="1257" y="389"/>
                    <a:pt x="790" y="314"/>
                    <a:pt x="647" y="120"/>
                  </a:cubicBezTo>
                  <a:cubicBezTo>
                    <a:pt x="587" y="40"/>
                    <a:pt x="505" y="0"/>
                    <a:pt x="425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5" name="Google Shape;355;p33"/>
          <p:cNvSpPr/>
          <p:nvPr/>
        </p:nvSpPr>
        <p:spPr>
          <a:xfrm rot="1589127">
            <a:off x="2712202" y="1342404"/>
            <a:ext cx="852541" cy="652278"/>
          </a:xfrm>
          <a:custGeom>
            <a:avLst/>
            <a:gdLst/>
            <a:ahLst/>
            <a:cxnLst/>
            <a:rect l="l" t="t" r="r" b="b"/>
            <a:pathLst>
              <a:path w="17088" h="13074" extrusionOk="0">
                <a:moveTo>
                  <a:pt x="8638" y="0"/>
                </a:moveTo>
                <a:cubicBezTo>
                  <a:pt x="7981" y="0"/>
                  <a:pt x="7303" y="245"/>
                  <a:pt x="6747" y="612"/>
                </a:cubicBezTo>
                <a:cubicBezTo>
                  <a:pt x="6210" y="969"/>
                  <a:pt x="5732" y="1447"/>
                  <a:pt x="5500" y="2047"/>
                </a:cubicBezTo>
                <a:cubicBezTo>
                  <a:pt x="5267" y="2646"/>
                  <a:pt x="5312" y="3377"/>
                  <a:pt x="5719" y="3876"/>
                </a:cubicBezTo>
                <a:cubicBezTo>
                  <a:pt x="5062" y="3342"/>
                  <a:pt x="4296" y="2896"/>
                  <a:pt x="3454" y="2802"/>
                </a:cubicBezTo>
                <a:cubicBezTo>
                  <a:pt x="3357" y="2791"/>
                  <a:pt x="3258" y="2785"/>
                  <a:pt x="3159" y="2785"/>
                </a:cubicBezTo>
                <a:cubicBezTo>
                  <a:pt x="2404" y="2785"/>
                  <a:pt x="1634" y="3107"/>
                  <a:pt x="1232" y="3739"/>
                </a:cubicBezTo>
                <a:cubicBezTo>
                  <a:pt x="574" y="4770"/>
                  <a:pt x="1105" y="6268"/>
                  <a:pt x="2140" y="6836"/>
                </a:cubicBezTo>
                <a:cubicBezTo>
                  <a:pt x="961" y="7358"/>
                  <a:pt x="1" y="8214"/>
                  <a:pt x="86" y="9638"/>
                </a:cubicBezTo>
                <a:cubicBezTo>
                  <a:pt x="166" y="10948"/>
                  <a:pt x="1306" y="12111"/>
                  <a:pt x="2615" y="12215"/>
                </a:cubicBezTo>
                <a:cubicBezTo>
                  <a:pt x="2692" y="12221"/>
                  <a:pt x="2768" y="12224"/>
                  <a:pt x="2845" y="12224"/>
                </a:cubicBezTo>
                <a:cubicBezTo>
                  <a:pt x="3625" y="12224"/>
                  <a:pt x="4383" y="11918"/>
                  <a:pt x="5111" y="11619"/>
                </a:cubicBezTo>
                <a:cubicBezTo>
                  <a:pt x="5364" y="12533"/>
                  <a:pt x="6342" y="13073"/>
                  <a:pt x="7302" y="13073"/>
                </a:cubicBezTo>
                <a:cubicBezTo>
                  <a:pt x="7498" y="13073"/>
                  <a:pt x="7694" y="13051"/>
                  <a:pt x="7882" y="13004"/>
                </a:cubicBezTo>
                <a:cubicBezTo>
                  <a:pt x="8992" y="12729"/>
                  <a:pt x="9850" y="11834"/>
                  <a:pt x="10444" y="10858"/>
                </a:cubicBezTo>
                <a:cubicBezTo>
                  <a:pt x="10986" y="11341"/>
                  <a:pt x="11713" y="11599"/>
                  <a:pt x="12438" y="11599"/>
                </a:cubicBezTo>
                <a:cubicBezTo>
                  <a:pt x="12785" y="11599"/>
                  <a:pt x="13132" y="11540"/>
                  <a:pt x="13457" y="11417"/>
                </a:cubicBezTo>
                <a:cubicBezTo>
                  <a:pt x="14793" y="10913"/>
                  <a:pt x="15313" y="9386"/>
                  <a:pt x="14504" y="8204"/>
                </a:cubicBezTo>
                <a:lnTo>
                  <a:pt x="14504" y="8204"/>
                </a:lnTo>
                <a:cubicBezTo>
                  <a:pt x="14557" y="8281"/>
                  <a:pt x="14648" y="8311"/>
                  <a:pt x="14759" y="8311"/>
                </a:cubicBezTo>
                <a:cubicBezTo>
                  <a:pt x="15079" y="8311"/>
                  <a:pt x="15556" y="8058"/>
                  <a:pt x="15701" y="7976"/>
                </a:cubicBezTo>
                <a:cubicBezTo>
                  <a:pt x="16056" y="7774"/>
                  <a:pt x="16346" y="7588"/>
                  <a:pt x="16526" y="7196"/>
                </a:cubicBezTo>
                <a:cubicBezTo>
                  <a:pt x="17087" y="5980"/>
                  <a:pt x="16354" y="4317"/>
                  <a:pt x="15010" y="4317"/>
                </a:cubicBezTo>
                <a:cubicBezTo>
                  <a:pt x="14908" y="4317"/>
                  <a:pt x="14802" y="4327"/>
                  <a:pt x="14693" y="4347"/>
                </a:cubicBezTo>
                <a:cubicBezTo>
                  <a:pt x="15045" y="3594"/>
                  <a:pt x="15022" y="2781"/>
                  <a:pt x="14726" y="2007"/>
                </a:cubicBezTo>
                <a:cubicBezTo>
                  <a:pt x="14598" y="1673"/>
                  <a:pt x="14423" y="1344"/>
                  <a:pt x="14144" y="1121"/>
                </a:cubicBezTo>
                <a:cubicBezTo>
                  <a:pt x="13883" y="911"/>
                  <a:pt x="13464" y="819"/>
                  <a:pt x="13035" y="819"/>
                </a:cubicBezTo>
                <a:cubicBezTo>
                  <a:pt x="12561" y="819"/>
                  <a:pt x="12076" y="931"/>
                  <a:pt x="11780" y="1121"/>
                </a:cubicBezTo>
                <a:cubicBezTo>
                  <a:pt x="11380" y="1376"/>
                  <a:pt x="11099" y="1835"/>
                  <a:pt x="11122" y="2310"/>
                </a:cubicBezTo>
                <a:cubicBezTo>
                  <a:pt x="10882" y="1490"/>
                  <a:pt x="10457" y="663"/>
                  <a:pt x="9705" y="257"/>
                </a:cubicBezTo>
                <a:cubicBezTo>
                  <a:pt x="9374" y="78"/>
                  <a:pt x="9009" y="0"/>
                  <a:pt x="86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Google Shape;356;p33"/>
          <p:cNvSpPr txBox="1">
            <a:spLocks noGrp="1"/>
          </p:cNvSpPr>
          <p:nvPr>
            <p:ph type="title"/>
          </p:nvPr>
        </p:nvSpPr>
        <p:spPr>
          <a:xfrm>
            <a:off x="2171875" y="1435050"/>
            <a:ext cx="1847700" cy="620400"/>
          </a:xfrm>
          <a:prstGeom prst="rect">
            <a:avLst/>
          </a:prstGeom>
        </p:spPr>
        <p:txBody>
          <a:bodyPr spcFirstLastPara="1" wrap="square" lIns="91425" tIns="91425" rIns="4727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Google Shape;357;p33"/>
          <p:cNvSpPr/>
          <p:nvPr/>
        </p:nvSpPr>
        <p:spPr>
          <a:xfrm rot="-748328">
            <a:off x="5503033" y="1342384"/>
            <a:ext cx="852561" cy="652293"/>
          </a:xfrm>
          <a:custGeom>
            <a:avLst/>
            <a:gdLst/>
            <a:ahLst/>
            <a:cxnLst/>
            <a:rect l="l" t="t" r="r" b="b"/>
            <a:pathLst>
              <a:path w="17088" h="13074" extrusionOk="0">
                <a:moveTo>
                  <a:pt x="8638" y="0"/>
                </a:moveTo>
                <a:cubicBezTo>
                  <a:pt x="7981" y="0"/>
                  <a:pt x="7303" y="245"/>
                  <a:pt x="6747" y="612"/>
                </a:cubicBezTo>
                <a:cubicBezTo>
                  <a:pt x="6210" y="969"/>
                  <a:pt x="5732" y="1447"/>
                  <a:pt x="5500" y="2047"/>
                </a:cubicBezTo>
                <a:cubicBezTo>
                  <a:pt x="5267" y="2646"/>
                  <a:pt x="5312" y="3377"/>
                  <a:pt x="5719" y="3876"/>
                </a:cubicBezTo>
                <a:cubicBezTo>
                  <a:pt x="5062" y="3342"/>
                  <a:pt x="4296" y="2896"/>
                  <a:pt x="3454" y="2802"/>
                </a:cubicBezTo>
                <a:cubicBezTo>
                  <a:pt x="3357" y="2791"/>
                  <a:pt x="3258" y="2785"/>
                  <a:pt x="3159" y="2785"/>
                </a:cubicBezTo>
                <a:cubicBezTo>
                  <a:pt x="2404" y="2785"/>
                  <a:pt x="1634" y="3107"/>
                  <a:pt x="1232" y="3739"/>
                </a:cubicBezTo>
                <a:cubicBezTo>
                  <a:pt x="574" y="4770"/>
                  <a:pt x="1105" y="6268"/>
                  <a:pt x="2140" y="6836"/>
                </a:cubicBezTo>
                <a:cubicBezTo>
                  <a:pt x="961" y="7358"/>
                  <a:pt x="1" y="8214"/>
                  <a:pt x="86" y="9638"/>
                </a:cubicBezTo>
                <a:cubicBezTo>
                  <a:pt x="166" y="10948"/>
                  <a:pt x="1306" y="12111"/>
                  <a:pt x="2615" y="12215"/>
                </a:cubicBezTo>
                <a:cubicBezTo>
                  <a:pt x="2692" y="12221"/>
                  <a:pt x="2768" y="12224"/>
                  <a:pt x="2845" y="12224"/>
                </a:cubicBezTo>
                <a:cubicBezTo>
                  <a:pt x="3625" y="12224"/>
                  <a:pt x="4383" y="11918"/>
                  <a:pt x="5111" y="11619"/>
                </a:cubicBezTo>
                <a:cubicBezTo>
                  <a:pt x="5364" y="12533"/>
                  <a:pt x="6342" y="13073"/>
                  <a:pt x="7302" y="13073"/>
                </a:cubicBezTo>
                <a:cubicBezTo>
                  <a:pt x="7498" y="13073"/>
                  <a:pt x="7694" y="13051"/>
                  <a:pt x="7882" y="13004"/>
                </a:cubicBezTo>
                <a:cubicBezTo>
                  <a:pt x="8992" y="12729"/>
                  <a:pt x="9850" y="11834"/>
                  <a:pt x="10444" y="10858"/>
                </a:cubicBezTo>
                <a:cubicBezTo>
                  <a:pt x="10986" y="11341"/>
                  <a:pt x="11713" y="11599"/>
                  <a:pt x="12438" y="11599"/>
                </a:cubicBezTo>
                <a:cubicBezTo>
                  <a:pt x="12785" y="11599"/>
                  <a:pt x="13132" y="11540"/>
                  <a:pt x="13457" y="11417"/>
                </a:cubicBezTo>
                <a:cubicBezTo>
                  <a:pt x="14793" y="10913"/>
                  <a:pt x="15313" y="9386"/>
                  <a:pt x="14504" y="8204"/>
                </a:cubicBezTo>
                <a:lnTo>
                  <a:pt x="14504" y="8204"/>
                </a:lnTo>
                <a:cubicBezTo>
                  <a:pt x="14557" y="8281"/>
                  <a:pt x="14648" y="8311"/>
                  <a:pt x="14759" y="8311"/>
                </a:cubicBezTo>
                <a:cubicBezTo>
                  <a:pt x="15079" y="8311"/>
                  <a:pt x="15556" y="8058"/>
                  <a:pt x="15701" y="7976"/>
                </a:cubicBezTo>
                <a:cubicBezTo>
                  <a:pt x="16056" y="7774"/>
                  <a:pt x="16346" y="7588"/>
                  <a:pt x="16526" y="7196"/>
                </a:cubicBezTo>
                <a:cubicBezTo>
                  <a:pt x="17087" y="5980"/>
                  <a:pt x="16354" y="4317"/>
                  <a:pt x="15010" y="4317"/>
                </a:cubicBezTo>
                <a:cubicBezTo>
                  <a:pt x="14908" y="4317"/>
                  <a:pt x="14802" y="4327"/>
                  <a:pt x="14693" y="4347"/>
                </a:cubicBezTo>
                <a:cubicBezTo>
                  <a:pt x="15045" y="3594"/>
                  <a:pt x="15022" y="2781"/>
                  <a:pt x="14726" y="2007"/>
                </a:cubicBezTo>
                <a:cubicBezTo>
                  <a:pt x="14598" y="1673"/>
                  <a:pt x="14423" y="1344"/>
                  <a:pt x="14144" y="1121"/>
                </a:cubicBezTo>
                <a:cubicBezTo>
                  <a:pt x="13883" y="911"/>
                  <a:pt x="13464" y="819"/>
                  <a:pt x="13035" y="819"/>
                </a:cubicBezTo>
                <a:cubicBezTo>
                  <a:pt x="12561" y="819"/>
                  <a:pt x="12076" y="931"/>
                  <a:pt x="11780" y="1121"/>
                </a:cubicBezTo>
                <a:cubicBezTo>
                  <a:pt x="11380" y="1376"/>
                  <a:pt x="11099" y="1835"/>
                  <a:pt x="11122" y="2310"/>
                </a:cubicBezTo>
                <a:cubicBezTo>
                  <a:pt x="10882" y="1490"/>
                  <a:pt x="10457" y="663"/>
                  <a:pt x="9705" y="257"/>
                </a:cubicBezTo>
                <a:cubicBezTo>
                  <a:pt x="9374" y="78"/>
                  <a:pt x="9009" y="0"/>
                  <a:pt x="86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" name="Google Shape;358;p33"/>
          <p:cNvSpPr txBox="1">
            <a:spLocks noGrp="1"/>
          </p:cNvSpPr>
          <p:nvPr>
            <p:ph type="ctrTitle" idx="3"/>
          </p:nvPr>
        </p:nvSpPr>
        <p:spPr>
          <a:xfrm>
            <a:off x="2011304" y="1981055"/>
            <a:ext cx="2219185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 được một số đặc điểm về địa hình, đất đai, sông ngòi, của ĐBNB.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60" name="Google Shape;360;p33"/>
          <p:cNvSpPr txBox="1">
            <a:spLocks noGrp="1"/>
          </p:cNvSpPr>
          <p:nvPr>
            <p:ph type="title" idx="4"/>
          </p:nvPr>
        </p:nvSpPr>
        <p:spPr>
          <a:xfrm>
            <a:off x="4962700" y="1435050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1" name="Google Shape;361;p33"/>
          <p:cNvSpPr txBox="1">
            <a:spLocks noGrp="1"/>
          </p:cNvSpPr>
          <p:nvPr>
            <p:ph type="ctrTitle" idx="5"/>
          </p:nvPr>
        </p:nvSpPr>
        <p:spPr>
          <a:xfrm>
            <a:off x="4630333" y="1972574"/>
            <a:ext cx="2572080" cy="5157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 được vị trí của ĐBNB, sông Tiền, sông Hậu trên bản đồ.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62" name="Google Shape;362;p33"/>
          <p:cNvSpPr/>
          <p:nvPr/>
        </p:nvSpPr>
        <p:spPr>
          <a:xfrm rot="852243">
            <a:off x="4230401" y="3025611"/>
            <a:ext cx="852569" cy="652299"/>
          </a:xfrm>
          <a:custGeom>
            <a:avLst/>
            <a:gdLst/>
            <a:ahLst/>
            <a:cxnLst/>
            <a:rect l="l" t="t" r="r" b="b"/>
            <a:pathLst>
              <a:path w="17088" h="13074" extrusionOk="0">
                <a:moveTo>
                  <a:pt x="8638" y="0"/>
                </a:moveTo>
                <a:cubicBezTo>
                  <a:pt x="7981" y="0"/>
                  <a:pt x="7303" y="245"/>
                  <a:pt x="6747" y="612"/>
                </a:cubicBezTo>
                <a:cubicBezTo>
                  <a:pt x="6210" y="969"/>
                  <a:pt x="5732" y="1447"/>
                  <a:pt x="5500" y="2047"/>
                </a:cubicBezTo>
                <a:cubicBezTo>
                  <a:pt x="5267" y="2646"/>
                  <a:pt x="5312" y="3377"/>
                  <a:pt x="5719" y="3876"/>
                </a:cubicBezTo>
                <a:cubicBezTo>
                  <a:pt x="5062" y="3342"/>
                  <a:pt x="4296" y="2896"/>
                  <a:pt x="3454" y="2802"/>
                </a:cubicBezTo>
                <a:cubicBezTo>
                  <a:pt x="3357" y="2791"/>
                  <a:pt x="3258" y="2785"/>
                  <a:pt x="3159" y="2785"/>
                </a:cubicBezTo>
                <a:cubicBezTo>
                  <a:pt x="2404" y="2785"/>
                  <a:pt x="1634" y="3107"/>
                  <a:pt x="1232" y="3739"/>
                </a:cubicBezTo>
                <a:cubicBezTo>
                  <a:pt x="574" y="4770"/>
                  <a:pt x="1105" y="6268"/>
                  <a:pt x="2140" y="6836"/>
                </a:cubicBezTo>
                <a:cubicBezTo>
                  <a:pt x="961" y="7358"/>
                  <a:pt x="1" y="8214"/>
                  <a:pt x="86" y="9638"/>
                </a:cubicBezTo>
                <a:cubicBezTo>
                  <a:pt x="166" y="10948"/>
                  <a:pt x="1306" y="12111"/>
                  <a:pt x="2615" y="12215"/>
                </a:cubicBezTo>
                <a:cubicBezTo>
                  <a:pt x="2692" y="12221"/>
                  <a:pt x="2768" y="12224"/>
                  <a:pt x="2845" y="12224"/>
                </a:cubicBezTo>
                <a:cubicBezTo>
                  <a:pt x="3625" y="12224"/>
                  <a:pt x="4383" y="11918"/>
                  <a:pt x="5111" y="11619"/>
                </a:cubicBezTo>
                <a:cubicBezTo>
                  <a:pt x="5364" y="12533"/>
                  <a:pt x="6342" y="13073"/>
                  <a:pt x="7302" y="13073"/>
                </a:cubicBezTo>
                <a:cubicBezTo>
                  <a:pt x="7498" y="13073"/>
                  <a:pt x="7694" y="13051"/>
                  <a:pt x="7882" y="13004"/>
                </a:cubicBezTo>
                <a:cubicBezTo>
                  <a:pt x="8992" y="12729"/>
                  <a:pt x="9850" y="11834"/>
                  <a:pt x="10444" y="10858"/>
                </a:cubicBezTo>
                <a:cubicBezTo>
                  <a:pt x="10986" y="11341"/>
                  <a:pt x="11713" y="11599"/>
                  <a:pt x="12438" y="11599"/>
                </a:cubicBezTo>
                <a:cubicBezTo>
                  <a:pt x="12785" y="11599"/>
                  <a:pt x="13132" y="11540"/>
                  <a:pt x="13457" y="11417"/>
                </a:cubicBezTo>
                <a:cubicBezTo>
                  <a:pt x="14793" y="10913"/>
                  <a:pt x="15313" y="9386"/>
                  <a:pt x="14504" y="8204"/>
                </a:cubicBezTo>
                <a:lnTo>
                  <a:pt x="14504" y="8204"/>
                </a:lnTo>
                <a:cubicBezTo>
                  <a:pt x="14557" y="8281"/>
                  <a:pt x="14648" y="8311"/>
                  <a:pt x="14759" y="8311"/>
                </a:cubicBezTo>
                <a:cubicBezTo>
                  <a:pt x="15079" y="8311"/>
                  <a:pt x="15556" y="8058"/>
                  <a:pt x="15701" y="7976"/>
                </a:cubicBezTo>
                <a:cubicBezTo>
                  <a:pt x="16056" y="7774"/>
                  <a:pt x="16346" y="7588"/>
                  <a:pt x="16526" y="7196"/>
                </a:cubicBezTo>
                <a:cubicBezTo>
                  <a:pt x="17087" y="5980"/>
                  <a:pt x="16354" y="4317"/>
                  <a:pt x="15010" y="4317"/>
                </a:cubicBezTo>
                <a:cubicBezTo>
                  <a:pt x="14908" y="4317"/>
                  <a:pt x="14802" y="4327"/>
                  <a:pt x="14693" y="4347"/>
                </a:cubicBezTo>
                <a:cubicBezTo>
                  <a:pt x="15045" y="3594"/>
                  <a:pt x="15022" y="2781"/>
                  <a:pt x="14726" y="2007"/>
                </a:cubicBezTo>
                <a:cubicBezTo>
                  <a:pt x="14598" y="1673"/>
                  <a:pt x="14423" y="1344"/>
                  <a:pt x="14144" y="1121"/>
                </a:cubicBezTo>
                <a:cubicBezTo>
                  <a:pt x="13883" y="911"/>
                  <a:pt x="13464" y="819"/>
                  <a:pt x="13035" y="819"/>
                </a:cubicBezTo>
                <a:cubicBezTo>
                  <a:pt x="12561" y="819"/>
                  <a:pt x="12076" y="931"/>
                  <a:pt x="11780" y="1121"/>
                </a:cubicBezTo>
                <a:cubicBezTo>
                  <a:pt x="11380" y="1376"/>
                  <a:pt x="11099" y="1835"/>
                  <a:pt x="11122" y="2310"/>
                </a:cubicBezTo>
                <a:cubicBezTo>
                  <a:pt x="10882" y="1490"/>
                  <a:pt x="10457" y="663"/>
                  <a:pt x="9705" y="257"/>
                </a:cubicBezTo>
                <a:cubicBezTo>
                  <a:pt x="9374" y="78"/>
                  <a:pt x="9009" y="0"/>
                  <a:pt x="86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4" name="Google Shape;364;p33"/>
          <p:cNvSpPr txBox="1">
            <a:spLocks noGrp="1"/>
          </p:cNvSpPr>
          <p:nvPr>
            <p:ph type="title" idx="7"/>
          </p:nvPr>
        </p:nvSpPr>
        <p:spPr>
          <a:xfrm>
            <a:off x="3690059" y="3072634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5" name="Google Shape;365;p33"/>
          <p:cNvSpPr txBox="1">
            <a:spLocks noGrp="1"/>
          </p:cNvSpPr>
          <p:nvPr>
            <p:ph type="ctrTitle" idx="8"/>
          </p:nvPr>
        </p:nvSpPr>
        <p:spPr>
          <a:xfrm>
            <a:off x="3529488" y="3618639"/>
            <a:ext cx="2219185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sát hình, tìm, chỉ và kể tên một số sông lớn của ĐBNB.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8"/>
          <p:cNvSpPr/>
          <p:nvPr/>
        </p:nvSpPr>
        <p:spPr>
          <a:xfrm>
            <a:off x="6328250" y="1604175"/>
            <a:ext cx="1765800" cy="1765800"/>
          </a:xfrm>
          <a:prstGeom prst="ellipse">
            <a:avLst/>
          </a:prstGeom>
          <a:noFill/>
          <a:ln w="28575" cap="flat" cmpd="sng">
            <a:solidFill>
              <a:srgbClr val="32282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3" name="Google Shape;633;p38"/>
          <p:cNvSpPr/>
          <p:nvPr/>
        </p:nvSpPr>
        <p:spPr>
          <a:xfrm>
            <a:off x="3689100" y="1604175"/>
            <a:ext cx="1765800" cy="1765800"/>
          </a:xfrm>
          <a:prstGeom prst="ellipse">
            <a:avLst/>
          </a:prstGeom>
          <a:noFill/>
          <a:ln w="28575" cap="flat" cmpd="sng">
            <a:solidFill>
              <a:srgbClr val="32282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4" name="Google Shape;634;p38"/>
          <p:cNvSpPr/>
          <p:nvPr/>
        </p:nvSpPr>
        <p:spPr>
          <a:xfrm>
            <a:off x="1049950" y="1604175"/>
            <a:ext cx="1765800" cy="1765800"/>
          </a:xfrm>
          <a:prstGeom prst="ellipse">
            <a:avLst/>
          </a:prstGeom>
          <a:noFill/>
          <a:ln w="28575" cap="flat" cmpd="sng">
            <a:solidFill>
              <a:srgbClr val="32282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5" name="Google Shape;635;p38"/>
          <p:cNvSpPr txBox="1">
            <a:spLocks noGrp="1"/>
          </p:cNvSpPr>
          <p:nvPr>
            <p:ph type="title"/>
          </p:nvPr>
        </p:nvSpPr>
        <p:spPr>
          <a:xfrm>
            <a:off x="1049950" y="2508579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Sông Hồng và sông Mê Công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1" name="Google Shape;641;p38"/>
          <p:cNvSpPr txBox="1">
            <a:spLocks noGrp="1"/>
          </p:cNvSpPr>
          <p:nvPr>
            <p:ph type="ctrTitle" idx="2"/>
          </p:nvPr>
        </p:nvSpPr>
        <p:spPr>
          <a:xfrm>
            <a:off x="311700" y="351950"/>
            <a:ext cx="85206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đắp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3" name="Google Shape;643;p38"/>
          <p:cNvSpPr txBox="1">
            <a:spLocks noGrp="1"/>
          </p:cNvSpPr>
          <p:nvPr>
            <p:ph type="title" idx="3"/>
          </p:nvPr>
        </p:nvSpPr>
        <p:spPr>
          <a:xfrm>
            <a:off x="3648150" y="2508579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Sông Mê Công và sông Đồng Nai.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" name="Google Shape;645;p38"/>
          <p:cNvSpPr txBox="1">
            <a:spLocks noGrp="1"/>
          </p:cNvSpPr>
          <p:nvPr>
            <p:ph type="title" idx="5"/>
          </p:nvPr>
        </p:nvSpPr>
        <p:spPr>
          <a:xfrm>
            <a:off x="6287300" y="2508579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Sông Đồng 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i và sông Hậu.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6052" y="3750579"/>
            <a:ext cx="653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245202" y="3750578"/>
            <a:ext cx="653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884352" y="3750577"/>
            <a:ext cx="653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6" name="Smiley Face 5"/>
          <p:cNvSpPr/>
          <p:nvPr/>
        </p:nvSpPr>
        <p:spPr>
          <a:xfrm>
            <a:off x="4291148" y="3854445"/>
            <a:ext cx="561703" cy="56170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Google Shape;566;p36"/>
          <p:cNvSpPr/>
          <p:nvPr/>
        </p:nvSpPr>
        <p:spPr>
          <a:xfrm>
            <a:off x="0" y="59083"/>
            <a:ext cx="3393533" cy="2427992"/>
          </a:xfrm>
          <a:custGeom>
            <a:avLst/>
            <a:gdLst/>
            <a:ahLst/>
            <a:cxnLst/>
            <a:rect l="l" t="t" r="r" b="b"/>
            <a:pathLst>
              <a:path w="128397" h="91865" extrusionOk="0">
                <a:moveTo>
                  <a:pt x="0" y="91865"/>
                </a:moveTo>
                <a:cubicBezTo>
                  <a:pt x="23864" y="83910"/>
                  <a:pt x="44251" y="58766"/>
                  <a:pt x="48387" y="33953"/>
                </a:cubicBezTo>
                <a:cubicBezTo>
                  <a:pt x="50283" y="22578"/>
                  <a:pt x="48493" y="-4915"/>
                  <a:pt x="38481" y="806"/>
                </a:cubicBezTo>
                <a:cubicBezTo>
                  <a:pt x="31447" y="4825"/>
                  <a:pt x="35421" y="20515"/>
                  <a:pt x="42291" y="24809"/>
                </a:cubicBezTo>
                <a:cubicBezTo>
                  <a:pt x="50640" y="30027"/>
                  <a:pt x="61865" y="29511"/>
                  <a:pt x="71628" y="28238"/>
                </a:cubicBezTo>
                <a:cubicBezTo>
                  <a:pt x="92150" y="25561"/>
                  <a:pt x="108763" y="-3453"/>
                  <a:pt x="128397" y="3092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7" name="Google Shape;576;p37"/>
          <p:cNvGrpSpPr/>
          <p:nvPr/>
        </p:nvGrpSpPr>
        <p:grpSpPr>
          <a:xfrm rot="3285651">
            <a:off x="8096963" y="1090084"/>
            <a:ext cx="308853" cy="605732"/>
            <a:chOff x="4963525" y="4346500"/>
            <a:chExt cx="132850" cy="260550"/>
          </a:xfrm>
        </p:grpSpPr>
        <p:sp>
          <p:nvSpPr>
            <p:cNvPr id="78" name="Google Shape;577;p37"/>
            <p:cNvSpPr/>
            <p:nvPr/>
          </p:nvSpPr>
          <p:spPr>
            <a:xfrm>
              <a:off x="4963525" y="4358150"/>
              <a:ext cx="122375" cy="192225"/>
            </a:xfrm>
            <a:custGeom>
              <a:avLst/>
              <a:gdLst/>
              <a:ahLst/>
              <a:cxnLst/>
              <a:rect l="l" t="t" r="r" b="b"/>
              <a:pathLst>
                <a:path w="4895" h="7689" extrusionOk="0">
                  <a:moveTo>
                    <a:pt x="3502" y="1699"/>
                  </a:moveTo>
                  <a:cubicBezTo>
                    <a:pt x="3513" y="1699"/>
                    <a:pt x="3591" y="1897"/>
                    <a:pt x="3675" y="2124"/>
                  </a:cubicBezTo>
                  <a:cubicBezTo>
                    <a:pt x="3647" y="2117"/>
                    <a:pt x="3619" y="2114"/>
                    <a:pt x="3590" y="2114"/>
                  </a:cubicBezTo>
                  <a:cubicBezTo>
                    <a:pt x="3481" y="2114"/>
                    <a:pt x="3374" y="2165"/>
                    <a:pt x="3323" y="2268"/>
                  </a:cubicBezTo>
                  <a:cubicBezTo>
                    <a:pt x="3358" y="2038"/>
                    <a:pt x="3415" y="1734"/>
                    <a:pt x="3502" y="1700"/>
                  </a:cubicBezTo>
                  <a:cubicBezTo>
                    <a:pt x="3502" y="1700"/>
                    <a:pt x="3502" y="1699"/>
                    <a:pt x="3502" y="1699"/>
                  </a:cubicBezTo>
                  <a:close/>
                  <a:moveTo>
                    <a:pt x="2469" y="3777"/>
                  </a:moveTo>
                  <a:lnTo>
                    <a:pt x="2469" y="3777"/>
                  </a:lnTo>
                  <a:cubicBezTo>
                    <a:pt x="2337" y="4355"/>
                    <a:pt x="2196" y="4932"/>
                    <a:pt x="2059" y="5510"/>
                  </a:cubicBezTo>
                  <a:cubicBezTo>
                    <a:pt x="2042" y="5115"/>
                    <a:pt x="2130" y="4686"/>
                    <a:pt x="2191" y="4416"/>
                  </a:cubicBezTo>
                  <a:lnTo>
                    <a:pt x="2193" y="4416"/>
                  </a:lnTo>
                  <a:cubicBezTo>
                    <a:pt x="2199" y="4386"/>
                    <a:pt x="2208" y="4356"/>
                    <a:pt x="2214" y="4325"/>
                  </a:cubicBezTo>
                  <a:cubicBezTo>
                    <a:pt x="2293" y="4139"/>
                    <a:pt x="2379" y="3957"/>
                    <a:pt x="2469" y="3777"/>
                  </a:cubicBezTo>
                  <a:close/>
                  <a:moveTo>
                    <a:pt x="2382" y="1925"/>
                  </a:moveTo>
                  <a:cubicBezTo>
                    <a:pt x="2150" y="2667"/>
                    <a:pt x="1873" y="3395"/>
                    <a:pt x="1679" y="4160"/>
                  </a:cubicBezTo>
                  <a:cubicBezTo>
                    <a:pt x="1678" y="4164"/>
                    <a:pt x="1676" y="4169"/>
                    <a:pt x="1674" y="4174"/>
                  </a:cubicBezTo>
                  <a:cubicBezTo>
                    <a:pt x="1477" y="4642"/>
                    <a:pt x="1330" y="5125"/>
                    <a:pt x="1332" y="5644"/>
                  </a:cubicBezTo>
                  <a:cubicBezTo>
                    <a:pt x="1333" y="5720"/>
                    <a:pt x="1337" y="5795"/>
                    <a:pt x="1346" y="5870"/>
                  </a:cubicBezTo>
                  <a:cubicBezTo>
                    <a:pt x="909" y="5238"/>
                    <a:pt x="1027" y="4477"/>
                    <a:pt x="1320" y="3774"/>
                  </a:cubicBezTo>
                  <a:cubicBezTo>
                    <a:pt x="1595" y="3114"/>
                    <a:pt x="1993" y="2521"/>
                    <a:pt x="2382" y="1925"/>
                  </a:cubicBezTo>
                  <a:close/>
                  <a:moveTo>
                    <a:pt x="3003" y="0"/>
                  </a:moveTo>
                  <a:cubicBezTo>
                    <a:pt x="2905" y="0"/>
                    <a:pt x="2808" y="44"/>
                    <a:pt x="2769" y="135"/>
                  </a:cubicBezTo>
                  <a:cubicBezTo>
                    <a:pt x="2052" y="1784"/>
                    <a:pt x="1" y="3554"/>
                    <a:pt x="554" y="5532"/>
                  </a:cubicBezTo>
                  <a:cubicBezTo>
                    <a:pt x="762" y="6278"/>
                    <a:pt x="1216" y="6740"/>
                    <a:pt x="1745" y="6941"/>
                  </a:cubicBezTo>
                  <a:cubicBezTo>
                    <a:pt x="1720" y="7067"/>
                    <a:pt x="1695" y="7194"/>
                    <a:pt x="1671" y="7322"/>
                  </a:cubicBezTo>
                  <a:cubicBezTo>
                    <a:pt x="1639" y="7498"/>
                    <a:pt x="1798" y="7689"/>
                    <a:pt x="1961" y="7689"/>
                  </a:cubicBezTo>
                  <a:cubicBezTo>
                    <a:pt x="2024" y="7689"/>
                    <a:pt x="2087" y="7661"/>
                    <a:pt x="2141" y="7594"/>
                  </a:cubicBezTo>
                  <a:cubicBezTo>
                    <a:pt x="2276" y="7425"/>
                    <a:pt x="2397" y="7244"/>
                    <a:pt x="2503" y="7054"/>
                  </a:cubicBezTo>
                  <a:cubicBezTo>
                    <a:pt x="3230" y="7007"/>
                    <a:pt x="3955" y="6537"/>
                    <a:pt x="4320" y="5683"/>
                  </a:cubicBezTo>
                  <a:cubicBezTo>
                    <a:pt x="4515" y="5225"/>
                    <a:pt x="4608" y="4725"/>
                    <a:pt x="4624" y="4222"/>
                  </a:cubicBezTo>
                  <a:cubicBezTo>
                    <a:pt x="4646" y="4113"/>
                    <a:pt x="4666" y="4004"/>
                    <a:pt x="4681" y="3901"/>
                  </a:cubicBezTo>
                  <a:cubicBezTo>
                    <a:pt x="4894" y="2453"/>
                    <a:pt x="4162" y="1120"/>
                    <a:pt x="3203" y="79"/>
                  </a:cubicBezTo>
                  <a:cubicBezTo>
                    <a:pt x="3155" y="27"/>
                    <a:pt x="3079" y="0"/>
                    <a:pt x="3003" y="0"/>
                  </a:cubicBezTo>
                  <a:close/>
                </a:path>
              </a:pathLst>
            </a:custGeom>
            <a:solidFill>
              <a:srgbClr val="BDD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78;p37"/>
            <p:cNvSpPr/>
            <p:nvPr/>
          </p:nvSpPr>
          <p:spPr>
            <a:xfrm>
              <a:off x="4983325" y="4396850"/>
              <a:ext cx="79400" cy="210200"/>
            </a:xfrm>
            <a:custGeom>
              <a:avLst/>
              <a:gdLst/>
              <a:ahLst/>
              <a:cxnLst/>
              <a:rect l="l" t="t" r="r" b="b"/>
              <a:pathLst>
                <a:path w="3176" h="8408" extrusionOk="0">
                  <a:moveTo>
                    <a:pt x="3074" y="0"/>
                  </a:moveTo>
                  <a:cubicBezTo>
                    <a:pt x="3029" y="0"/>
                    <a:pt x="2980" y="25"/>
                    <a:pt x="2961" y="72"/>
                  </a:cubicBezTo>
                  <a:cubicBezTo>
                    <a:pt x="2451" y="1396"/>
                    <a:pt x="2272" y="2836"/>
                    <a:pt x="1877" y="4197"/>
                  </a:cubicBezTo>
                  <a:cubicBezTo>
                    <a:pt x="1457" y="5641"/>
                    <a:pt x="890" y="7083"/>
                    <a:pt x="30" y="8324"/>
                  </a:cubicBezTo>
                  <a:cubicBezTo>
                    <a:pt x="0" y="8367"/>
                    <a:pt x="40" y="8407"/>
                    <a:pt x="81" y="8407"/>
                  </a:cubicBezTo>
                  <a:cubicBezTo>
                    <a:pt x="99" y="8407"/>
                    <a:pt x="117" y="8400"/>
                    <a:pt x="129" y="8382"/>
                  </a:cubicBezTo>
                  <a:cubicBezTo>
                    <a:pt x="1849" y="5958"/>
                    <a:pt x="2893" y="3074"/>
                    <a:pt x="3169" y="100"/>
                  </a:cubicBezTo>
                  <a:cubicBezTo>
                    <a:pt x="3175" y="32"/>
                    <a:pt x="3127" y="0"/>
                    <a:pt x="30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79;p37"/>
            <p:cNvSpPr/>
            <p:nvPr/>
          </p:nvSpPr>
          <p:spPr>
            <a:xfrm>
              <a:off x="4974400" y="4346500"/>
              <a:ext cx="121975" cy="207750"/>
            </a:xfrm>
            <a:custGeom>
              <a:avLst/>
              <a:gdLst/>
              <a:ahLst/>
              <a:cxnLst/>
              <a:rect l="l" t="t" r="r" b="b"/>
              <a:pathLst>
                <a:path w="4879" h="8310" extrusionOk="0">
                  <a:moveTo>
                    <a:pt x="2800" y="524"/>
                  </a:moveTo>
                  <a:cubicBezTo>
                    <a:pt x="2837" y="524"/>
                    <a:pt x="2875" y="566"/>
                    <a:pt x="2913" y="651"/>
                  </a:cubicBezTo>
                  <a:cubicBezTo>
                    <a:pt x="3166" y="720"/>
                    <a:pt x="3460" y="1386"/>
                    <a:pt x="3607" y="1639"/>
                  </a:cubicBezTo>
                  <a:cubicBezTo>
                    <a:pt x="4400" y="3012"/>
                    <a:pt x="4573" y="4674"/>
                    <a:pt x="3868" y="6124"/>
                  </a:cubicBezTo>
                  <a:lnTo>
                    <a:pt x="3867" y="6124"/>
                  </a:lnTo>
                  <a:cubicBezTo>
                    <a:pt x="3544" y="6789"/>
                    <a:pt x="2867" y="7882"/>
                    <a:pt x="2011" y="7882"/>
                  </a:cubicBezTo>
                  <a:cubicBezTo>
                    <a:pt x="1932" y="7882"/>
                    <a:pt x="1851" y="7873"/>
                    <a:pt x="1769" y="7853"/>
                  </a:cubicBezTo>
                  <a:cubicBezTo>
                    <a:pt x="952" y="7656"/>
                    <a:pt x="586" y="6610"/>
                    <a:pt x="572" y="5863"/>
                  </a:cubicBezTo>
                  <a:cubicBezTo>
                    <a:pt x="550" y="4683"/>
                    <a:pt x="1203" y="3492"/>
                    <a:pt x="1804" y="2408"/>
                  </a:cubicBezTo>
                  <a:cubicBezTo>
                    <a:pt x="1813" y="2411"/>
                    <a:pt x="1822" y="2412"/>
                    <a:pt x="1832" y="2412"/>
                  </a:cubicBezTo>
                  <a:cubicBezTo>
                    <a:pt x="1857" y="2412"/>
                    <a:pt x="1881" y="2403"/>
                    <a:pt x="1900" y="2386"/>
                  </a:cubicBezTo>
                  <a:cubicBezTo>
                    <a:pt x="2260" y="2052"/>
                    <a:pt x="2420" y="1632"/>
                    <a:pt x="2554" y="1164"/>
                  </a:cubicBezTo>
                  <a:cubicBezTo>
                    <a:pt x="2597" y="1020"/>
                    <a:pt x="2633" y="873"/>
                    <a:pt x="2663" y="724"/>
                  </a:cubicBezTo>
                  <a:cubicBezTo>
                    <a:pt x="2707" y="590"/>
                    <a:pt x="2753" y="524"/>
                    <a:pt x="2800" y="524"/>
                  </a:cubicBezTo>
                  <a:close/>
                  <a:moveTo>
                    <a:pt x="2722" y="1"/>
                  </a:moveTo>
                  <a:cubicBezTo>
                    <a:pt x="2630" y="1"/>
                    <a:pt x="2549" y="90"/>
                    <a:pt x="2567" y="200"/>
                  </a:cubicBezTo>
                  <a:cubicBezTo>
                    <a:pt x="2664" y="786"/>
                    <a:pt x="2084" y="1471"/>
                    <a:pt x="1819" y="2058"/>
                  </a:cubicBezTo>
                  <a:cubicBezTo>
                    <a:pt x="985" y="3317"/>
                    <a:pt x="0" y="4615"/>
                    <a:pt x="181" y="6198"/>
                  </a:cubicBezTo>
                  <a:cubicBezTo>
                    <a:pt x="293" y="7167"/>
                    <a:pt x="980" y="8310"/>
                    <a:pt x="2011" y="8310"/>
                  </a:cubicBezTo>
                  <a:cubicBezTo>
                    <a:pt x="2147" y="8310"/>
                    <a:pt x="2288" y="8290"/>
                    <a:pt x="2435" y="8248"/>
                  </a:cubicBezTo>
                  <a:cubicBezTo>
                    <a:pt x="3799" y="7854"/>
                    <a:pt x="4618" y="5935"/>
                    <a:pt x="4730" y="4652"/>
                  </a:cubicBezTo>
                  <a:cubicBezTo>
                    <a:pt x="4879" y="2948"/>
                    <a:pt x="4073" y="1189"/>
                    <a:pt x="2832" y="46"/>
                  </a:cubicBezTo>
                  <a:cubicBezTo>
                    <a:pt x="2797" y="15"/>
                    <a:pt x="2759" y="1"/>
                    <a:pt x="272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80;p37"/>
            <p:cNvSpPr/>
            <p:nvPr/>
          </p:nvSpPr>
          <p:spPr>
            <a:xfrm>
              <a:off x="5000950" y="4457475"/>
              <a:ext cx="80800" cy="70975"/>
            </a:xfrm>
            <a:custGeom>
              <a:avLst/>
              <a:gdLst/>
              <a:ahLst/>
              <a:cxnLst/>
              <a:rect l="l" t="t" r="r" b="b"/>
              <a:pathLst>
                <a:path w="3232" h="2839" extrusionOk="0">
                  <a:moveTo>
                    <a:pt x="74" y="0"/>
                  </a:moveTo>
                  <a:cubicBezTo>
                    <a:pt x="35" y="0"/>
                    <a:pt x="0" y="49"/>
                    <a:pt x="20" y="91"/>
                  </a:cubicBezTo>
                  <a:cubicBezTo>
                    <a:pt x="410" y="957"/>
                    <a:pt x="565" y="1913"/>
                    <a:pt x="1072" y="2726"/>
                  </a:cubicBezTo>
                  <a:cubicBezTo>
                    <a:pt x="1113" y="2791"/>
                    <a:pt x="1194" y="2839"/>
                    <a:pt x="1273" y="2839"/>
                  </a:cubicBezTo>
                  <a:cubicBezTo>
                    <a:pt x="1309" y="2839"/>
                    <a:pt x="1345" y="2829"/>
                    <a:pt x="1376" y="2807"/>
                  </a:cubicBezTo>
                  <a:cubicBezTo>
                    <a:pt x="1809" y="2496"/>
                    <a:pt x="3232" y="2025"/>
                    <a:pt x="3113" y="1338"/>
                  </a:cubicBezTo>
                  <a:cubicBezTo>
                    <a:pt x="3108" y="1309"/>
                    <a:pt x="3080" y="1294"/>
                    <a:pt x="3054" y="1294"/>
                  </a:cubicBezTo>
                  <a:cubicBezTo>
                    <a:pt x="3043" y="1294"/>
                    <a:pt x="3033" y="1297"/>
                    <a:pt x="3024" y="1302"/>
                  </a:cubicBezTo>
                  <a:cubicBezTo>
                    <a:pt x="2726" y="1469"/>
                    <a:pt x="2478" y="1708"/>
                    <a:pt x="2174" y="1875"/>
                  </a:cubicBezTo>
                  <a:cubicBezTo>
                    <a:pt x="1899" y="2025"/>
                    <a:pt x="1615" y="2155"/>
                    <a:pt x="1343" y="2309"/>
                  </a:cubicBezTo>
                  <a:cubicBezTo>
                    <a:pt x="912" y="1552"/>
                    <a:pt x="709" y="678"/>
                    <a:pt x="113" y="19"/>
                  </a:cubicBezTo>
                  <a:cubicBezTo>
                    <a:pt x="101" y="6"/>
                    <a:pt x="87" y="0"/>
                    <a:pt x="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81;p37"/>
            <p:cNvSpPr/>
            <p:nvPr/>
          </p:nvSpPr>
          <p:spPr>
            <a:xfrm>
              <a:off x="5016550" y="4420750"/>
              <a:ext cx="57400" cy="53300"/>
            </a:xfrm>
            <a:custGeom>
              <a:avLst/>
              <a:gdLst/>
              <a:ahLst/>
              <a:cxnLst/>
              <a:rect l="l" t="t" r="r" b="b"/>
              <a:pathLst>
                <a:path w="2296" h="2132" extrusionOk="0">
                  <a:moveTo>
                    <a:pt x="152" y="1"/>
                  </a:moveTo>
                  <a:cubicBezTo>
                    <a:pt x="79" y="1"/>
                    <a:pt x="1" y="61"/>
                    <a:pt x="6" y="139"/>
                  </a:cubicBezTo>
                  <a:cubicBezTo>
                    <a:pt x="55" y="810"/>
                    <a:pt x="547" y="1491"/>
                    <a:pt x="933" y="2016"/>
                  </a:cubicBezTo>
                  <a:cubicBezTo>
                    <a:pt x="985" y="2087"/>
                    <a:pt x="1065" y="2131"/>
                    <a:pt x="1145" y="2131"/>
                  </a:cubicBezTo>
                  <a:cubicBezTo>
                    <a:pt x="1200" y="2131"/>
                    <a:pt x="1255" y="2111"/>
                    <a:pt x="1301" y="2064"/>
                  </a:cubicBezTo>
                  <a:cubicBezTo>
                    <a:pt x="1541" y="1815"/>
                    <a:pt x="1761" y="1545"/>
                    <a:pt x="1958" y="1259"/>
                  </a:cubicBezTo>
                  <a:cubicBezTo>
                    <a:pt x="2117" y="1028"/>
                    <a:pt x="2296" y="796"/>
                    <a:pt x="2238" y="507"/>
                  </a:cubicBezTo>
                  <a:cubicBezTo>
                    <a:pt x="2227" y="452"/>
                    <a:pt x="2181" y="429"/>
                    <a:pt x="2134" y="429"/>
                  </a:cubicBezTo>
                  <a:cubicBezTo>
                    <a:pt x="2114" y="429"/>
                    <a:pt x="2094" y="434"/>
                    <a:pt x="2076" y="441"/>
                  </a:cubicBezTo>
                  <a:cubicBezTo>
                    <a:pt x="1845" y="539"/>
                    <a:pt x="1741" y="776"/>
                    <a:pt x="1603" y="972"/>
                  </a:cubicBezTo>
                  <a:cubicBezTo>
                    <a:pt x="1465" y="1163"/>
                    <a:pt x="1318" y="1347"/>
                    <a:pt x="1159" y="1521"/>
                  </a:cubicBezTo>
                  <a:cubicBezTo>
                    <a:pt x="844" y="1032"/>
                    <a:pt x="598" y="494"/>
                    <a:pt x="240" y="42"/>
                  </a:cubicBezTo>
                  <a:cubicBezTo>
                    <a:pt x="217" y="13"/>
                    <a:pt x="185" y="1"/>
                    <a:pt x="15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582;p37"/>
          <p:cNvGrpSpPr/>
          <p:nvPr/>
        </p:nvGrpSpPr>
        <p:grpSpPr>
          <a:xfrm rot="7558011">
            <a:off x="327947" y="4419905"/>
            <a:ext cx="308851" cy="605729"/>
            <a:chOff x="4963525" y="4346500"/>
            <a:chExt cx="132850" cy="260550"/>
          </a:xfrm>
        </p:grpSpPr>
        <p:sp>
          <p:nvSpPr>
            <p:cNvPr id="84" name="Google Shape;583;p37"/>
            <p:cNvSpPr/>
            <p:nvPr/>
          </p:nvSpPr>
          <p:spPr>
            <a:xfrm>
              <a:off x="4963525" y="4358150"/>
              <a:ext cx="122375" cy="192225"/>
            </a:xfrm>
            <a:custGeom>
              <a:avLst/>
              <a:gdLst/>
              <a:ahLst/>
              <a:cxnLst/>
              <a:rect l="l" t="t" r="r" b="b"/>
              <a:pathLst>
                <a:path w="4895" h="7689" extrusionOk="0">
                  <a:moveTo>
                    <a:pt x="3502" y="1699"/>
                  </a:moveTo>
                  <a:cubicBezTo>
                    <a:pt x="3513" y="1699"/>
                    <a:pt x="3591" y="1897"/>
                    <a:pt x="3675" y="2124"/>
                  </a:cubicBezTo>
                  <a:cubicBezTo>
                    <a:pt x="3647" y="2117"/>
                    <a:pt x="3619" y="2114"/>
                    <a:pt x="3590" y="2114"/>
                  </a:cubicBezTo>
                  <a:cubicBezTo>
                    <a:pt x="3481" y="2114"/>
                    <a:pt x="3374" y="2165"/>
                    <a:pt x="3323" y="2268"/>
                  </a:cubicBezTo>
                  <a:cubicBezTo>
                    <a:pt x="3358" y="2038"/>
                    <a:pt x="3415" y="1734"/>
                    <a:pt x="3502" y="1700"/>
                  </a:cubicBezTo>
                  <a:cubicBezTo>
                    <a:pt x="3502" y="1700"/>
                    <a:pt x="3502" y="1699"/>
                    <a:pt x="3502" y="1699"/>
                  </a:cubicBezTo>
                  <a:close/>
                  <a:moveTo>
                    <a:pt x="2469" y="3777"/>
                  </a:moveTo>
                  <a:lnTo>
                    <a:pt x="2469" y="3777"/>
                  </a:lnTo>
                  <a:cubicBezTo>
                    <a:pt x="2337" y="4355"/>
                    <a:pt x="2196" y="4932"/>
                    <a:pt x="2059" y="5510"/>
                  </a:cubicBezTo>
                  <a:cubicBezTo>
                    <a:pt x="2042" y="5115"/>
                    <a:pt x="2130" y="4686"/>
                    <a:pt x="2191" y="4416"/>
                  </a:cubicBezTo>
                  <a:lnTo>
                    <a:pt x="2193" y="4416"/>
                  </a:lnTo>
                  <a:cubicBezTo>
                    <a:pt x="2199" y="4386"/>
                    <a:pt x="2208" y="4356"/>
                    <a:pt x="2214" y="4325"/>
                  </a:cubicBezTo>
                  <a:cubicBezTo>
                    <a:pt x="2293" y="4139"/>
                    <a:pt x="2379" y="3957"/>
                    <a:pt x="2469" y="3777"/>
                  </a:cubicBezTo>
                  <a:close/>
                  <a:moveTo>
                    <a:pt x="2382" y="1925"/>
                  </a:moveTo>
                  <a:cubicBezTo>
                    <a:pt x="2150" y="2667"/>
                    <a:pt x="1873" y="3395"/>
                    <a:pt x="1679" y="4160"/>
                  </a:cubicBezTo>
                  <a:cubicBezTo>
                    <a:pt x="1678" y="4164"/>
                    <a:pt x="1676" y="4169"/>
                    <a:pt x="1674" y="4174"/>
                  </a:cubicBezTo>
                  <a:cubicBezTo>
                    <a:pt x="1477" y="4642"/>
                    <a:pt x="1330" y="5125"/>
                    <a:pt x="1332" y="5644"/>
                  </a:cubicBezTo>
                  <a:cubicBezTo>
                    <a:pt x="1333" y="5720"/>
                    <a:pt x="1337" y="5795"/>
                    <a:pt x="1346" y="5870"/>
                  </a:cubicBezTo>
                  <a:cubicBezTo>
                    <a:pt x="909" y="5238"/>
                    <a:pt x="1027" y="4477"/>
                    <a:pt x="1320" y="3774"/>
                  </a:cubicBezTo>
                  <a:cubicBezTo>
                    <a:pt x="1595" y="3114"/>
                    <a:pt x="1993" y="2521"/>
                    <a:pt x="2382" y="1925"/>
                  </a:cubicBezTo>
                  <a:close/>
                  <a:moveTo>
                    <a:pt x="3003" y="0"/>
                  </a:moveTo>
                  <a:cubicBezTo>
                    <a:pt x="2905" y="0"/>
                    <a:pt x="2808" y="44"/>
                    <a:pt x="2769" y="135"/>
                  </a:cubicBezTo>
                  <a:cubicBezTo>
                    <a:pt x="2052" y="1784"/>
                    <a:pt x="1" y="3554"/>
                    <a:pt x="554" y="5532"/>
                  </a:cubicBezTo>
                  <a:cubicBezTo>
                    <a:pt x="762" y="6278"/>
                    <a:pt x="1216" y="6740"/>
                    <a:pt x="1745" y="6941"/>
                  </a:cubicBezTo>
                  <a:cubicBezTo>
                    <a:pt x="1720" y="7067"/>
                    <a:pt x="1695" y="7194"/>
                    <a:pt x="1671" y="7322"/>
                  </a:cubicBezTo>
                  <a:cubicBezTo>
                    <a:pt x="1639" y="7498"/>
                    <a:pt x="1798" y="7689"/>
                    <a:pt x="1961" y="7689"/>
                  </a:cubicBezTo>
                  <a:cubicBezTo>
                    <a:pt x="2024" y="7689"/>
                    <a:pt x="2087" y="7661"/>
                    <a:pt x="2141" y="7594"/>
                  </a:cubicBezTo>
                  <a:cubicBezTo>
                    <a:pt x="2276" y="7425"/>
                    <a:pt x="2397" y="7244"/>
                    <a:pt x="2503" y="7054"/>
                  </a:cubicBezTo>
                  <a:cubicBezTo>
                    <a:pt x="3230" y="7007"/>
                    <a:pt x="3955" y="6537"/>
                    <a:pt x="4320" y="5683"/>
                  </a:cubicBezTo>
                  <a:cubicBezTo>
                    <a:pt x="4515" y="5225"/>
                    <a:pt x="4608" y="4725"/>
                    <a:pt x="4624" y="4222"/>
                  </a:cubicBezTo>
                  <a:cubicBezTo>
                    <a:pt x="4646" y="4113"/>
                    <a:pt x="4666" y="4004"/>
                    <a:pt x="4681" y="3901"/>
                  </a:cubicBezTo>
                  <a:cubicBezTo>
                    <a:pt x="4894" y="2453"/>
                    <a:pt x="4162" y="1120"/>
                    <a:pt x="3203" y="79"/>
                  </a:cubicBezTo>
                  <a:cubicBezTo>
                    <a:pt x="3155" y="27"/>
                    <a:pt x="3079" y="0"/>
                    <a:pt x="3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84;p37"/>
            <p:cNvSpPr/>
            <p:nvPr/>
          </p:nvSpPr>
          <p:spPr>
            <a:xfrm>
              <a:off x="4983325" y="4396850"/>
              <a:ext cx="79400" cy="210200"/>
            </a:xfrm>
            <a:custGeom>
              <a:avLst/>
              <a:gdLst/>
              <a:ahLst/>
              <a:cxnLst/>
              <a:rect l="l" t="t" r="r" b="b"/>
              <a:pathLst>
                <a:path w="3176" h="8408" extrusionOk="0">
                  <a:moveTo>
                    <a:pt x="3074" y="0"/>
                  </a:moveTo>
                  <a:cubicBezTo>
                    <a:pt x="3029" y="0"/>
                    <a:pt x="2980" y="25"/>
                    <a:pt x="2961" y="72"/>
                  </a:cubicBezTo>
                  <a:cubicBezTo>
                    <a:pt x="2451" y="1396"/>
                    <a:pt x="2272" y="2836"/>
                    <a:pt x="1877" y="4197"/>
                  </a:cubicBezTo>
                  <a:cubicBezTo>
                    <a:pt x="1457" y="5641"/>
                    <a:pt x="890" y="7083"/>
                    <a:pt x="30" y="8324"/>
                  </a:cubicBezTo>
                  <a:cubicBezTo>
                    <a:pt x="0" y="8367"/>
                    <a:pt x="40" y="8407"/>
                    <a:pt x="81" y="8407"/>
                  </a:cubicBezTo>
                  <a:cubicBezTo>
                    <a:pt x="99" y="8407"/>
                    <a:pt x="117" y="8400"/>
                    <a:pt x="129" y="8382"/>
                  </a:cubicBezTo>
                  <a:cubicBezTo>
                    <a:pt x="1849" y="5958"/>
                    <a:pt x="2893" y="3074"/>
                    <a:pt x="3169" y="100"/>
                  </a:cubicBezTo>
                  <a:cubicBezTo>
                    <a:pt x="3175" y="32"/>
                    <a:pt x="3127" y="0"/>
                    <a:pt x="30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85;p37"/>
            <p:cNvSpPr/>
            <p:nvPr/>
          </p:nvSpPr>
          <p:spPr>
            <a:xfrm>
              <a:off x="4974400" y="4346500"/>
              <a:ext cx="121975" cy="207750"/>
            </a:xfrm>
            <a:custGeom>
              <a:avLst/>
              <a:gdLst/>
              <a:ahLst/>
              <a:cxnLst/>
              <a:rect l="l" t="t" r="r" b="b"/>
              <a:pathLst>
                <a:path w="4879" h="8310" extrusionOk="0">
                  <a:moveTo>
                    <a:pt x="2800" y="524"/>
                  </a:moveTo>
                  <a:cubicBezTo>
                    <a:pt x="2837" y="524"/>
                    <a:pt x="2875" y="566"/>
                    <a:pt x="2913" y="651"/>
                  </a:cubicBezTo>
                  <a:cubicBezTo>
                    <a:pt x="3166" y="720"/>
                    <a:pt x="3460" y="1386"/>
                    <a:pt x="3607" y="1639"/>
                  </a:cubicBezTo>
                  <a:cubicBezTo>
                    <a:pt x="4400" y="3012"/>
                    <a:pt x="4573" y="4674"/>
                    <a:pt x="3868" y="6124"/>
                  </a:cubicBezTo>
                  <a:lnTo>
                    <a:pt x="3867" y="6124"/>
                  </a:lnTo>
                  <a:cubicBezTo>
                    <a:pt x="3544" y="6789"/>
                    <a:pt x="2867" y="7882"/>
                    <a:pt x="2011" y="7882"/>
                  </a:cubicBezTo>
                  <a:cubicBezTo>
                    <a:pt x="1932" y="7882"/>
                    <a:pt x="1851" y="7873"/>
                    <a:pt x="1769" y="7853"/>
                  </a:cubicBezTo>
                  <a:cubicBezTo>
                    <a:pt x="952" y="7656"/>
                    <a:pt x="586" y="6610"/>
                    <a:pt x="572" y="5863"/>
                  </a:cubicBezTo>
                  <a:cubicBezTo>
                    <a:pt x="550" y="4683"/>
                    <a:pt x="1203" y="3492"/>
                    <a:pt x="1804" y="2408"/>
                  </a:cubicBezTo>
                  <a:cubicBezTo>
                    <a:pt x="1813" y="2411"/>
                    <a:pt x="1822" y="2412"/>
                    <a:pt x="1832" y="2412"/>
                  </a:cubicBezTo>
                  <a:cubicBezTo>
                    <a:pt x="1857" y="2412"/>
                    <a:pt x="1881" y="2403"/>
                    <a:pt x="1900" y="2386"/>
                  </a:cubicBezTo>
                  <a:cubicBezTo>
                    <a:pt x="2260" y="2052"/>
                    <a:pt x="2420" y="1632"/>
                    <a:pt x="2554" y="1164"/>
                  </a:cubicBezTo>
                  <a:cubicBezTo>
                    <a:pt x="2597" y="1020"/>
                    <a:pt x="2633" y="873"/>
                    <a:pt x="2663" y="724"/>
                  </a:cubicBezTo>
                  <a:cubicBezTo>
                    <a:pt x="2707" y="590"/>
                    <a:pt x="2753" y="524"/>
                    <a:pt x="2800" y="524"/>
                  </a:cubicBezTo>
                  <a:close/>
                  <a:moveTo>
                    <a:pt x="2722" y="1"/>
                  </a:moveTo>
                  <a:cubicBezTo>
                    <a:pt x="2630" y="1"/>
                    <a:pt x="2549" y="90"/>
                    <a:pt x="2567" y="200"/>
                  </a:cubicBezTo>
                  <a:cubicBezTo>
                    <a:pt x="2664" y="786"/>
                    <a:pt x="2084" y="1471"/>
                    <a:pt x="1819" y="2058"/>
                  </a:cubicBezTo>
                  <a:cubicBezTo>
                    <a:pt x="985" y="3317"/>
                    <a:pt x="0" y="4615"/>
                    <a:pt x="181" y="6198"/>
                  </a:cubicBezTo>
                  <a:cubicBezTo>
                    <a:pt x="293" y="7167"/>
                    <a:pt x="980" y="8310"/>
                    <a:pt x="2011" y="8310"/>
                  </a:cubicBezTo>
                  <a:cubicBezTo>
                    <a:pt x="2147" y="8310"/>
                    <a:pt x="2288" y="8290"/>
                    <a:pt x="2435" y="8248"/>
                  </a:cubicBezTo>
                  <a:cubicBezTo>
                    <a:pt x="3799" y="7854"/>
                    <a:pt x="4618" y="5935"/>
                    <a:pt x="4730" y="4652"/>
                  </a:cubicBezTo>
                  <a:cubicBezTo>
                    <a:pt x="4879" y="2948"/>
                    <a:pt x="4073" y="1189"/>
                    <a:pt x="2832" y="46"/>
                  </a:cubicBezTo>
                  <a:cubicBezTo>
                    <a:pt x="2797" y="15"/>
                    <a:pt x="2759" y="1"/>
                    <a:pt x="272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86;p37"/>
            <p:cNvSpPr/>
            <p:nvPr/>
          </p:nvSpPr>
          <p:spPr>
            <a:xfrm>
              <a:off x="5000950" y="4457475"/>
              <a:ext cx="80800" cy="70975"/>
            </a:xfrm>
            <a:custGeom>
              <a:avLst/>
              <a:gdLst/>
              <a:ahLst/>
              <a:cxnLst/>
              <a:rect l="l" t="t" r="r" b="b"/>
              <a:pathLst>
                <a:path w="3232" h="2839" extrusionOk="0">
                  <a:moveTo>
                    <a:pt x="74" y="0"/>
                  </a:moveTo>
                  <a:cubicBezTo>
                    <a:pt x="35" y="0"/>
                    <a:pt x="0" y="49"/>
                    <a:pt x="20" y="91"/>
                  </a:cubicBezTo>
                  <a:cubicBezTo>
                    <a:pt x="410" y="957"/>
                    <a:pt x="565" y="1913"/>
                    <a:pt x="1072" y="2726"/>
                  </a:cubicBezTo>
                  <a:cubicBezTo>
                    <a:pt x="1113" y="2791"/>
                    <a:pt x="1194" y="2839"/>
                    <a:pt x="1273" y="2839"/>
                  </a:cubicBezTo>
                  <a:cubicBezTo>
                    <a:pt x="1309" y="2839"/>
                    <a:pt x="1345" y="2829"/>
                    <a:pt x="1376" y="2807"/>
                  </a:cubicBezTo>
                  <a:cubicBezTo>
                    <a:pt x="1809" y="2496"/>
                    <a:pt x="3232" y="2025"/>
                    <a:pt x="3113" y="1338"/>
                  </a:cubicBezTo>
                  <a:cubicBezTo>
                    <a:pt x="3108" y="1309"/>
                    <a:pt x="3080" y="1294"/>
                    <a:pt x="3054" y="1294"/>
                  </a:cubicBezTo>
                  <a:cubicBezTo>
                    <a:pt x="3043" y="1294"/>
                    <a:pt x="3033" y="1297"/>
                    <a:pt x="3024" y="1302"/>
                  </a:cubicBezTo>
                  <a:cubicBezTo>
                    <a:pt x="2726" y="1469"/>
                    <a:pt x="2478" y="1708"/>
                    <a:pt x="2174" y="1875"/>
                  </a:cubicBezTo>
                  <a:cubicBezTo>
                    <a:pt x="1899" y="2025"/>
                    <a:pt x="1615" y="2155"/>
                    <a:pt x="1343" y="2309"/>
                  </a:cubicBezTo>
                  <a:cubicBezTo>
                    <a:pt x="912" y="1552"/>
                    <a:pt x="709" y="678"/>
                    <a:pt x="113" y="19"/>
                  </a:cubicBezTo>
                  <a:cubicBezTo>
                    <a:pt x="101" y="6"/>
                    <a:pt x="87" y="0"/>
                    <a:pt x="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87;p37"/>
            <p:cNvSpPr/>
            <p:nvPr/>
          </p:nvSpPr>
          <p:spPr>
            <a:xfrm>
              <a:off x="5016550" y="4420750"/>
              <a:ext cx="57400" cy="53300"/>
            </a:xfrm>
            <a:custGeom>
              <a:avLst/>
              <a:gdLst/>
              <a:ahLst/>
              <a:cxnLst/>
              <a:rect l="l" t="t" r="r" b="b"/>
              <a:pathLst>
                <a:path w="2296" h="2132" extrusionOk="0">
                  <a:moveTo>
                    <a:pt x="152" y="1"/>
                  </a:moveTo>
                  <a:cubicBezTo>
                    <a:pt x="79" y="1"/>
                    <a:pt x="1" y="61"/>
                    <a:pt x="6" y="139"/>
                  </a:cubicBezTo>
                  <a:cubicBezTo>
                    <a:pt x="55" y="810"/>
                    <a:pt x="547" y="1491"/>
                    <a:pt x="933" y="2016"/>
                  </a:cubicBezTo>
                  <a:cubicBezTo>
                    <a:pt x="985" y="2087"/>
                    <a:pt x="1065" y="2131"/>
                    <a:pt x="1145" y="2131"/>
                  </a:cubicBezTo>
                  <a:cubicBezTo>
                    <a:pt x="1200" y="2131"/>
                    <a:pt x="1255" y="2111"/>
                    <a:pt x="1301" y="2064"/>
                  </a:cubicBezTo>
                  <a:cubicBezTo>
                    <a:pt x="1541" y="1815"/>
                    <a:pt x="1761" y="1545"/>
                    <a:pt x="1958" y="1259"/>
                  </a:cubicBezTo>
                  <a:cubicBezTo>
                    <a:pt x="2117" y="1028"/>
                    <a:pt x="2296" y="796"/>
                    <a:pt x="2238" y="507"/>
                  </a:cubicBezTo>
                  <a:cubicBezTo>
                    <a:pt x="2227" y="452"/>
                    <a:pt x="2181" y="429"/>
                    <a:pt x="2134" y="429"/>
                  </a:cubicBezTo>
                  <a:cubicBezTo>
                    <a:pt x="2114" y="429"/>
                    <a:pt x="2094" y="434"/>
                    <a:pt x="2076" y="441"/>
                  </a:cubicBezTo>
                  <a:cubicBezTo>
                    <a:pt x="1845" y="539"/>
                    <a:pt x="1741" y="776"/>
                    <a:pt x="1603" y="972"/>
                  </a:cubicBezTo>
                  <a:cubicBezTo>
                    <a:pt x="1465" y="1163"/>
                    <a:pt x="1318" y="1347"/>
                    <a:pt x="1159" y="1521"/>
                  </a:cubicBezTo>
                  <a:cubicBezTo>
                    <a:pt x="844" y="1032"/>
                    <a:pt x="598" y="494"/>
                    <a:pt x="240" y="42"/>
                  </a:cubicBezTo>
                  <a:cubicBezTo>
                    <a:pt x="217" y="13"/>
                    <a:pt x="185" y="1"/>
                    <a:pt x="15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576;p37"/>
          <p:cNvGrpSpPr/>
          <p:nvPr/>
        </p:nvGrpSpPr>
        <p:grpSpPr>
          <a:xfrm rot="3285651">
            <a:off x="5780636" y="3067109"/>
            <a:ext cx="308853" cy="605732"/>
            <a:chOff x="4963525" y="4346500"/>
            <a:chExt cx="132850" cy="260550"/>
          </a:xfrm>
        </p:grpSpPr>
        <p:sp>
          <p:nvSpPr>
            <p:cNvPr id="90" name="Google Shape;577;p37"/>
            <p:cNvSpPr/>
            <p:nvPr/>
          </p:nvSpPr>
          <p:spPr>
            <a:xfrm>
              <a:off x="4963525" y="4358150"/>
              <a:ext cx="122375" cy="192225"/>
            </a:xfrm>
            <a:custGeom>
              <a:avLst/>
              <a:gdLst/>
              <a:ahLst/>
              <a:cxnLst/>
              <a:rect l="l" t="t" r="r" b="b"/>
              <a:pathLst>
                <a:path w="4895" h="7689" extrusionOk="0">
                  <a:moveTo>
                    <a:pt x="3502" y="1699"/>
                  </a:moveTo>
                  <a:cubicBezTo>
                    <a:pt x="3513" y="1699"/>
                    <a:pt x="3591" y="1897"/>
                    <a:pt x="3675" y="2124"/>
                  </a:cubicBezTo>
                  <a:cubicBezTo>
                    <a:pt x="3647" y="2117"/>
                    <a:pt x="3619" y="2114"/>
                    <a:pt x="3590" y="2114"/>
                  </a:cubicBezTo>
                  <a:cubicBezTo>
                    <a:pt x="3481" y="2114"/>
                    <a:pt x="3374" y="2165"/>
                    <a:pt x="3323" y="2268"/>
                  </a:cubicBezTo>
                  <a:cubicBezTo>
                    <a:pt x="3358" y="2038"/>
                    <a:pt x="3415" y="1734"/>
                    <a:pt x="3502" y="1700"/>
                  </a:cubicBezTo>
                  <a:cubicBezTo>
                    <a:pt x="3502" y="1700"/>
                    <a:pt x="3502" y="1699"/>
                    <a:pt x="3502" y="1699"/>
                  </a:cubicBezTo>
                  <a:close/>
                  <a:moveTo>
                    <a:pt x="2469" y="3777"/>
                  </a:moveTo>
                  <a:lnTo>
                    <a:pt x="2469" y="3777"/>
                  </a:lnTo>
                  <a:cubicBezTo>
                    <a:pt x="2337" y="4355"/>
                    <a:pt x="2196" y="4932"/>
                    <a:pt x="2059" y="5510"/>
                  </a:cubicBezTo>
                  <a:cubicBezTo>
                    <a:pt x="2042" y="5115"/>
                    <a:pt x="2130" y="4686"/>
                    <a:pt x="2191" y="4416"/>
                  </a:cubicBezTo>
                  <a:lnTo>
                    <a:pt x="2193" y="4416"/>
                  </a:lnTo>
                  <a:cubicBezTo>
                    <a:pt x="2199" y="4386"/>
                    <a:pt x="2208" y="4356"/>
                    <a:pt x="2214" y="4325"/>
                  </a:cubicBezTo>
                  <a:cubicBezTo>
                    <a:pt x="2293" y="4139"/>
                    <a:pt x="2379" y="3957"/>
                    <a:pt x="2469" y="3777"/>
                  </a:cubicBezTo>
                  <a:close/>
                  <a:moveTo>
                    <a:pt x="2382" y="1925"/>
                  </a:moveTo>
                  <a:cubicBezTo>
                    <a:pt x="2150" y="2667"/>
                    <a:pt x="1873" y="3395"/>
                    <a:pt x="1679" y="4160"/>
                  </a:cubicBezTo>
                  <a:cubicBezTo>
                    <a:pt x="1678" y="4164"/>
                    <a:pt x="1676" y="4169"/>
                    <a:pt x="1674" y="4174"/>
                  </a:cubicBezTo>
                  <a:cubicBezTo>
                    <a:pt x="1477" y="4642"/>
                    <a:pt x="1330" y="5125"/>
                    <a:pt x="1332" y="5644"/>
                  </a:cubicBezTo>
                  <a:cubicBezTo>
                    <a:pt x="1333" y="5720"/>
                    <a:pt x="1337" y="5795"/>
                    <a:pt x="1346" y="5870"/>
                  </a:cubicBezTo>
                  <a:cubicBezTo>
                    <a:pt x="909" y="5238"/>
                    <a:pt x="1027" y="4477"/>
                    <a:pt x="1320" y="3774"/>
                  </a:cubicBezTo>
                  <a:cubicBezTo>
                    <a:pt x="1595" y="3114"/>
                    <a:pt x="1993" y="2521"/>
                    <a:pt x="2382" y="1925"/>
                  </a:cubicBezTo>
                  <a:close/>
                  <a:moveTo>
                    <a:pt x="3003" y="0"/>
                  </a:moveTo>
                  <a:cubicBezTo>
                    <a:pt x="2905" y="0"/>
                    <a:pt x="2808" y="44"/>
                    <a:pt x="2769" y="135"/>
                  </a:cubicBezTo>
                  <a:cubicBezTo>
                    <a:pt x="2052" y="1784"/>
                    <a:pt x="1" y="3554"/>
                    <a:pt x="554" y="5532"/>
                  </a:cubicBezTo>
                  <a:cubicBezTo>
                    <a:pt x="762" y="6278"/>
                    <a:pt x="1216" y="6740"/>
                    <a:pt x="1745" y="6941"/>
                  </a:cubicBezTo>
                  <a:cubicBezTo>
                    <a:pt x="1720" y="7067"/>
                    <a:pt x="1695" y="7194"/>
                    <a:pt x="1671" y="7322"/>
                  </a:cubicBezTo>
                  <a:cubicBezTo>
                    <a:pt x="1639" y="7498"/>
                    <a:pt x="1798" y="7689"/>
                    <a:pt x="1961" y="7689"/>
                  </a:cubicBezTo>
                  <a:cubicBezTo>
                    <a:pt x="2024" y="7689"/>
                    <a:pt x="2087" y="7661"/>
                    <a:pt x="2141" y="7594"/>
                  </a:cubicBezTo>
                  <a:cubicBezTo>
                    <a:pt x="2276" y="7425"/>
                    <a:pt x="2397" y="7244"/>
                    <a:pt x="2503" y="7054"/>
                  </a:cubicBezTo>
                  <a:cubicBezTo>
                    <a:pt x="3230" y="7007"/>
                    <a:pt x="3955" y="6537"/>
                    <a:pt x="4320" y="5683"/>
                  </a:cubicBezTo>
                  <a:cubicBezTo>
                    <a:pt x="4515" y="5225"/>
                    <a:pt x="4608" y="4725"/>
                    <a:pt x="4624" y="4222"/>
                  </a:cubicBezTo>
                  <a:cubicBezTo>
                    <a:pt x="4646" y="4113"/>
                    <a:pt x="4666" y="4004"/>
                    <a:pt x="4681" y="3901"/>
                  </a:cubicBezTo>
                  <a:cubicBezTo>
                    <a:pt x="4894" y="2453"/>
                    <a:pt x="4162" y="1120"/>
                    <a:pt x="3203" y="79"/>
                  </a:cubicBezTo>
                  <a:cubicBezTo>
                    <a:pt x="3155" y="27"/>
                    <a:pt x="3079" y="0"/>
                    <a:pt x="3003" y="0"/>
                  </a:cubicBezTo>
                  <a:close/>
                </a:path>
              </a:pathLst>
            </a:custGeom>
            <a:solidFill>
              <a:srgbClr val="BDD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78;p37"/>
            <p:cNvSpPr/>
            <p:nvPr/>
          </p:nvSpPr>
          <p:spPr>
            <a:xfrm>
              <a:off x="4983325" y="4396850"/>
              <a:ext cx="79400" cy="210200"/>
            </a:xfrm>
            <a:custGeom>
              <a:avLst/>
              <a:gdLst/>
              <a:ahLst/>
              <a:cxnLst/>
              <a:rect l="l" t="t" r="r" b="b"/>
              <a:pathLst>
                <a:path w="3176" h="8408" extrusionOk="0">
                  <a:moveTo>
                    <a:pt x="3074" y="0"/>
                  </a:moveTo>
                  <a:cubicBezTo>
                    <a:pt x="3029" y="0"/>
                    <a:pt x="2980" y="25"/>
                    <a:pt x="2961" y="72"/>
                  </a:cubicBezTo>
                  <a:cubicBezTo>
                    <a:pt x="2451" y="1396"/>
                    <a:pt x="2272" y="2836"/>
                    <a:pt x="1877" y="4197"/>
                  </a:cubicBezTo>
                  <a:cubicBezTo>
                    <a:pt x="1457" y="5641"/>
                    <a:pt x="890" y="7083"/>
                    <a:pt x="30" y="8324"/>
                  </a:cubicBezTo>
                  <a:cubicBezTo>
                    <a:pt x="0" y="8367"/>
                    <a:pt x="40" y="8407"/>
                    <a:pt x="81" y="8407"/>
                  </a:cubicBezTo>
                  <a:cubicBezTo>
                    <a:pt x="99" y="8407"/>
                    <a:pt x="117" y="8400"/>
                    <a:pt x="129" y="8382"/>
                  </a:cubicBezTo>
                  <a:cubicBezTo>
                    <a:pt x="1849" y="5958"/>
                    <a:pt x="2893" y="3074"/>
                    <a:pt x="3169" y="100"/>
                  </a:cubicBezTo>
                  <a:cubicBezTo>
                    <a:pt x="3175" y="32"/>
                    <a:pt x="3127" y="0"/>
                    <a:pt x="30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79;p37"/>
            <p:cNvSpPr/>
            <p:nvPr/>
          </p:nvSpPr>
          <p:spPr>
            <a:xfrm>
              <a:off x="4974400" y="4346500"/>
              <a:ext cx="121975" cy="207750"/>
            </a:xfrm>
            <a:custGeom>
              <a:avLst/>
              <a:gdLst/>
              <a:ahLst/>
              <a:cxnLst/>
              <a:rect l="l" t="t" r="r" b="b"/>
              <a:pathLst>
                <a:path w="4879" h="8310" extrusionOk="0">
                  <a:moveTo>
                    <a:pt x="2800" y="524"/>
                  </a:moveTo>
                  <a:cubicBezTo>
                    <a:pt x="2837" y="524"/>
                    <a:pt x="2875" y="566"/>
                    <a:pt x="2913" y="651"/>
                  </a:cubicBezTo>
                  <a:cubicBezTo>
                    <a:pt x="3166" y="720"/>
                    <a:pt x="3460" y="1386"/>
                    <a:pt x="3607" y="1639"/>
                  </a:cubicBezTo>
                  <a:cubicBezTo>
                    <a:pt x="4400" y="3012"/>
                    <a:pt x="4573" y="4674"/>
                    <a:pt x="3868" y="6124"/>
                  </a:cubicBezTo>
                  <a:lnTo>
                    <a:pt x="3867" y="6124"/>
                  </a:lnTo>
                  <a:cubicBezTo>
                    <a:pt x="3544" y="6789"/>
                    <a:pt x="2867" y="7882"/>
                    <a:pt x="2011" y="7882"/>
                  </a:cubicBezTo>
                  <a:cubicBezTo>
                    <a:pt x="1932" y="7882"/>
                    <a:pt x="1851" y="7873"/>
                    <a:pt x="1769" y="7853"/>
                  </a:cubicBezTo>
                  <a:cubicBezTo>
                    <a:pt x="952" y="7656"/>
                    <a:pt x="586" y="6610"/>
                    <a:pt x="572" y="5863"/>
                  </a:cubicBezTo>
                  <a:cubicBezTo>
                    <a:pt x="550" y="4683"/>
                    <a:pt x="1203" y="3492"/>
                    <a:pt x="1804" y="2408"/>
                  </a:cubicBezTo>
                  <a:cubicBezTo>
                    <a:pt x="1813" y="2411"/>
                    <a:pt x="1822" y="2412"/>
                    <a:pt x="1832" y="2412"/>
                  </a:cubicBezTo>
                  <a:cubicBezTo>
                    <a:pt x="1857" y="2412"/>
                    <a:pt x="1881" y="2403"/>
                    <a:pt x="1900" y="2386"/>
                  </a:cubicBezTo>
                  <a:cubicBezTo>
                    <a:pt x="2260" y="2052"/>
                    <a:pt x="2420" y="1632"/>
                    <a:pt x="2554" y="1164"/>
                  </a:cubicBezTo>
                  <a:cubicBezTo>
                    <a:pt x="2597" y="1020"/>
                    <a:pt x="2633" y="873"/>
                    <a:pt x="2663" y="724"/>
                  </a:cubicBezTo>
                  <a:cubicBezTo>
                    <a:pt x="2707" y="590"/>
                    <a:pt x="2753" y="524"/>
                    <a:pt x="2800" y="524"/>
                  </a:cubicBezTo>
                  <a:close/>
                  <a:moveTo>
                    <a:pt x="2722" y="1"/>
                  </a:moveTo>
                  <a:cubicBezTo>
                    <a:pt x="2630" y="1"/>
                    <a:pt x="2549" y="90"/>
                    <a:pt x="2567" y="200"/>
                  </a:cubicBezTo>
                  <a:cubicBezTo>
                    <a:pt x="2664" y="786"/>
                    <a:pt x="2084" y="1471"/>
                    <a:pt x="1819" y="2058"/>
                  </a:cubicBezTo>
                  <a:cubicBezTo>
                    <a:pt x="985" y="3317"/>
                    <a:pt x="0" y="4615"/>
                    <a:pt x="181" y="6198"/>
                  </a:cubicBezTo>
                  <a:cubicBezTo>
                    <a:pt x="293" y="7167"/>
                    <a:pt x="980" y="8310"/>
                    <a:pt x="2011" y="8310"/>
                  </a:cubicBezTo>
                  <a:cubicBezTo>
                    <a:pt x="2147" y="8310"/>
                    <a:pt x="2288" y="8290"/>
                    <a:pt x="2435" y="8248"/>
                  </a:cubicBezTo>
                  <a:cubicBezTo>
                    <a:pt x="3799" y="7854"/>
                    <a:pt x="4618" y="5935"/>
                    <a:pt x="4730" y="4652"/>
                  </a:cubicBezTo>
                  <a:cubicBezTo>
                    <a:pt x="4879" y="2948"/>
                    <a:pt x="4073" y="1189"/>
                    <a:pt x="2832" y="46"/>
                  </a:cubicBezTo>
                  <a:cubicBezTo>
                    <a:pt x="2797" y="15"/>
                    <a:pt x="2759" y="1"/>
                    <a:pt x="272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80;p37"/>
            <p:cNvSpPr/>
            <p:nvPr/>
          </p:nvSpPr>
          <p:spPr>
            <a:xfrm>
              <a:off x="5000950" y="4457475"/>
              <a:ext cx="80800" cy="70975"/>
            </a:xfrm>
            <a:custGeom>
              <a:avLst/>
              <a:gdLst/>
              <a:ahLst/>
              <a:cxnLst/>
              <a:rect l="l" t="t" r="r" b="b"/>
              <a:pathLst>
                <a:path w="3232" h="2839" extrusionOk="0">
                  <a:moveTo>
                    <a:pt x="74" y="0"/>
                  </a:moveTo>
                  <a:cubicBezTo>
                    <a:pt x="35" y="0"/>
                    <a:pt x="0" y="49"/>
                    <a:pt x="20" y="91"/>
                  </a:cubicBezTo>
                  <a:cubicBezTo>
                    <a:pt x="410" y="957"/>
                    <a:pt x="565" y="1913"/>
                    <a:pt x="1072" y="2726"/>
                  </a:cubicBezTo>
                  <a:cubicBezTo>
                    <a:pt x="1113" y="2791"/>
                    <a:pt x="1194" y="2839"/>
                    <a:pt x="1273" y="2839"/>
                  </a:cubicBezTo>
                  <a:cubicBezTo>
                    <a:pt x="1309" y="2839"/>
                    <a:pt x="1345" y="2829"/>
                    <a:pt x="1376" y="2807"/>
                  </a:cubicBezTo>
                  <a:cubicBezTo>
                    <a:pt x="1809" y="2496"/>
                    <a:pt x="3232" y="2025"/>
                    <a:pt x="3113" y="1338"/>
                  </a:cubicBezTo>
                  <a:cubicBezTo>
                    <a:pt x="3108" y="1309"/>
                    <a:pt x="3080" y="1294"/>
                    <a:pt x="3054" y="1294"/>
                  </a:cubicBezTo>
                  <a:cubicBezTo>
                    <a:pt x="3043" y="1294"/>
                    <a:pt x="3033" y="1297"/>
                    <a:pt x="3024" y="1302"/>
                  </a:cubicBezTo>
                  <a:cubicBezTo>
                    <a:pt x="2726" y="1469"/>
                    <a:pt x="2478" y="1708"/>
                    <a:pt x="2174" y="1875"/>
                  </a:cubicBezTo>
                  <a:cubicBezTo>
                    <a:pt x="1899" y="2025"/>
                    <a:pt x="1615" y="2155"/>
                    <a:pt x="1343" y="2309"/>
                  </a:cubicBezTo>
                  <a:cubicBezTo>
                    <a:pt x="912" y="1552"/>
                    <a:pt x="709" y="678"/>
                    <a:pt x="113" y="19"/>
                  </a:cubicBezTo>
                  <a:cubicBezTo>
                    <a:pt x="101" y="6"/>
                    <a:pt x="87" y="0"/>
                    <a:pt x="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81;p37"/>
            <p:cNvSpPr/>
            <p:nvPr/>
          </p:nvSpPr>
          <p:spPr>
            <a:xfrm>
              <a:off x="5016550" y="4420750"/>
              <a:ext cx="57400" cy="53300"/>
            </a:xfrm>
            <a:custGeom>
              <a:avLst/>
              <a:gdLst/>
              <a:ahLst/>
              <a:cxnLst/>
              <a:rect l="l" t="t" r="r" b="b"/>
              <a:pathLst>
                <a:path w="2296" h="2132" extrusionOk="0">
                  <a:moveTo>
                    <a:pt x="152" y="1"/>
                  </a:moveTo>
                  <a:cubicBezTo>
                    <a:pt x="79" y="1"/>
                    <a:pt x="1" y="61"/>
                    <a:pt x="6" y="139"/>
                  </a:cubicBezTo>
                  <a:cubicBezTo>
                    <a:pt x="55" y="810"/>
                    <a:pt x="547" y="1491"/>
                    <a:pt x="933" y="2016"/>
                  </a:cubicBezTo>
                  <a:cubicBezTo>
                    <a:pt x="985" y="2087"/>
                    <a:pt x="1065" y="2131"/>
                    <a:pt x="1145" y="2131"/>
                  </a:cubicBezTo>
                  <a:cubicBezTo>
                    <a:pt x="1200" y="2131"/>
                    <a:pt x="1255" y="2111"/>
                    <a:pt x="1301" y="2064"/>
                  </a:cubicBezTo>
                  <a:cubicBezTo>
                    <a:pt x="1541" y="1815"/>
                    <a:pt x="1761" y="1545"/>
                    <a:pt x="1958" y="1259"/>
                  </a:cubicBezTo>
                  <a:cubicBezTo>
                    <a:pt x="2117" y="1028"/>
                    <a:pt x="2296" y="796"/>
                    <a:pt x="2238" y="507"/>
                  </a:cubicBezTo>
                  <a:cubicBezTo>
                    <a:pt x="2227" y="452"/>
                    <a:pt x="2181" y="429"/>
                    <a:pt x="2134" y="429"/>
                  </a:cubicBezTo>
                  <a:cubicBezTo>
                    <a:pt x="2114" y="429"/>
                    <a:pt x="2094" y="434"/>
                    <a:pt x="2076" y="441"/>
                  </a:cubicBezTo>
                  <a:cubicBezTo>
                    <a:pt x="1845" y="539"/>
                    <a:pt x="1741" y="776"/>
                    <a:pt x="1603" y="972"/>
                  </a:cubicBezTo>
                  <a:cubicBezTo>
                    <a:pt x="1465" y="1163"/>
                    <a:pt x="1318" y="1347"/>
                    <a:pt x="1159" y="1521"/>
                  </a:cubicBezTo>
                  <a:cubicBezTo>
                    <a:pt x="844" y="1032"/>
                    <a:pt x="598" y="494"/>
                    <a:pt x="240" y="42"/>
                  </a:cubicBezTo>
                  <a:cubicBezTo>
                    <a:pt x="217" y="13"/>
                    <a:pt x="185" y="1"/>
                    <a:pt x="15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582;p37"/>
          <p:cNvGrpSpPr/>
          <p:nvPr/>
        </p:nvGrpSpPr>
        <p:grpSpPr>
          <a:xfrm rot="7558011">
            <a:off x="6716405" y="4440788"/>
            <a:ext cx="308851" cy="605729"/>
            <a:chOff x="4963525" y="4346500"/>
            <a:chExt cx="132850" cy="260550"/>
          </a:xfrm>
        </p:grpSpPr>
        <p:sp>
          <p:nvSpPr>
            <p:cNvPr id="102" name="Google Shape;583;p37"/>
            <p:cNvSpPr/>
            <p:nvPr/>
          </p:nvSpPr>
          <p:spPr>
            <a:xfrm>
              <a:off x="4963525" y="4358150"/>
              <a:ext cx="122375" cy="192225"/>
            </a:xfrm>
            <a:custGeom>
              <a:avLst/>
              <a:gdLst/>
              <a:ahLst/>
              <a:cxnLst/>
              <a:rect l="l" t="t" r="r" b="b"/>
              <a:pathLst>
                <a:path w="4895" h="7689" extrusionOk="0">
                  <a:moveTo>
                    <a:pt x="3502" y="1699"/>
                  </a:moveTo>
                  <a:cubicBezTo>
                    <a:pt x="3513" y="1699"/>
                    <a:pt x="3591" y="1897"/>
                    <a:pt x="3675" y="2124"/>
                  </a:cubicBezTo>
                  <a:cubicBezTo>
                    <a:pt x="3647" y="2117"/>
                    <a:pt x="3619" y="2114"/>
                    <a:pt x="3590" y="2114"/>
                  </a:cubicBezTo>
                  <a:cubicBezTo>
                    <a:pt x="3481" y="2114"/>
                    <a:pt x="3374" y="2165"/>
                    <a:pt x="3323" y="2268"/>
                  </a:cubicBezTo>
                  <a:cubicBezTo>
                    <a:pt x="3358" y="2038"/>
                    <a:pt x="3415" y="1734"/>
                    <a:pt x="3502" y="1700"/>
                  </a:cubicBezTo>
                  <a:cubicBezTo>
                    <a:pt x="3502" y="1700"/>
                    <a:pt x="3502" y="1699"/>
                    <a:pt x="3502" y="1699"/>
                  </a:cubicBezTo>
                  <a:close/>
                  <a:moveTo>
                    <a:pt x="2469" y="3777"/>
                  </a:moveTo>
                  <a:lnTo>
                    <a:pt x="2469" y="3777"/>
                  </a:lnTo>
                  <a:cubicBezTo>
                    <a:pt x="2337" y="4355"/>
                    <a:pt x="2196" y="4932"/>
                    <a:pt x="2059" y="5510"/>
                  </a:cubicBezTo>
                  <a:cubicBezTo>
                    <a:pt x="2042" y="5115"/>
                    <a:pt x="2130" y="4686"/>
                    <a:pt x="2191" y="4416"/>
                  </a:cubicBezTo>
                  <a:lnTo>
                    <a:pt x="2193" y="4416"/>
                  </a:lnTo>
                  <a:cubicBezTo>
                    <a:pt x="2199" y="4386"/>
                    <a:pt x="2208" y="4356"/>
                    <a:pt x="2214" y="4325"/>
                  </a:cubicBezTo>
                  <a:cubicBezTo>
                    <a:pt x="2293" y="4139"/>
                    <a:pt x="2379" y="3957"/>
                    <a:pt x="2469" y="3777"/>
                  </a:cubicBezTo>
                  <a:close/>
                  <a:moveTo>
                    <a:pt x="2382" y="1925"/>
                  </a:moveTo>
                  <a:cubicBezTo>
                    <a:pt x="2150" y="2667"/>
                    <a:pt x="1873" y="3395"/>
                    <a:pt x="1679" y="4160"/>
                  </a:cubicBezTo>
                  <a:cubicBezTo>
                    <a:pt x="1678" y="4164"/>
                    <a:pt x="1676" y="4169"/>
                    <a:pt x="1674" y="4174"/>
                  </a:cubicBezTo>
                  <a:cubicBezTo>
                    <a:pt x="1477" y="4642"/>
                    <a:pt x="1330" y="5125"/>
                    <a:pt x="1332" y="5644"/>
                  </a:cubicBezTo>
                  <a:cubicBezTo>
                    <a:pt x="1333" y="5720"/>
                    <a:pt x="1337" y="5795"/>
                    <a:pt x="1346" y="5870"/>
                  </a:cubicBezTo>
                  <a:cubicBezTo>
                    <a:pt x="909" y="5238"/>
                    <a:pt x="1027" y="4477"/>
                    <a:pt x="1320" y="3774"/>
                  </a:cubicBezTo>
                  <a:cubicBezTo>
                    <a:pt x="1595" y="3114"/>
                    <a:pt x="1993" y="2521"/>
                    <a:pt x="2382" y="1925"/>
                  </a:cubicBezTo>
                  <a:close/>
                  <a:moveTo>
                    <a:pt x="3003" y="0"/>
                  </a:moveTo>
                  <a:cubicBezTo>
                    <a:pt x="2905" y="0"/>
                    <a:pt x="2808" y="44"/>
                    <a:pt x="2769" y="135"/>
                  </a:cubicBezTo>
                  <a:cubicBezTo>
                    <a:pt x="2052" y="1784"/>
                    <a:pt x="1" y="3554"/>
                    <a:pt x="554" y="5532"/>
                  </a:cubicBezTo>
                  <a:cubicBezTo>
                    <a:pt x="762" y="6278"/>
                    <a:pt x="1216" y="6740"/>
                    <a:pt x="1745" y="6941"/>
                  </a:cubicBezTo>
                  <a:cubicBezTo>
                    <a:pt x="1720" y="7067"/>
                    <a:pt x="1695" y="7194"/>
                    <a:pt x="1671" y="7322"/>
                  </a:cubicBezTo>
                  <a:cubicBezTo>
                    <a:pt x="1639" y="7498"/>
                    <a:pt x="1798" y="7689"/>
                    <a:pt x="1961" y="7689"/>
                  </a:cubicBezTo>
                  <a:cubicBezTo>
                    <a:pt x="2024" y="7689"/>
                    <a:pt x="2087" y="7661"/>
                    <a:pt x="2141" y="7594"/>
                  </a:cubicBezTo>
                  <a:cubicBezTo>
                    <a:pt x="2276" y="7425"/>
                    <a:pt x="2397" y="7244"/>
                    <a:pt x="2503" y="7054"/>
                  </a:cubicBezTo>
                  <a:cubicBezTo>
                    <a:pt x="3230" y="7007"/>
                    <a:pt x="3955" y="6537"/>
                    <a:pt x="4320" y="5683"/>
                  </a:cubicBezTo>
                  <a:cubicBezTo>
                    <a:pt x="4515" y="5225"/>
                    <a:pt x="4608" y="4725"/>
                    <a:pt x="4624" y="4222"/>
                  </a:cubicBezTo>
                  <a:cubicBezTo>
                    <a:pt x="4646" y="4113"/>
                    <a:pt x="4666" y="4004"/>
                    <a:pt x="4681" y="3901"/>
                  </a:cubicBezTo>
                  <a:cubicBezTo>
                    <a:pt x="4894" y="2453"/>
                    <a:pt x="4162" y="1120"/>
                    <a:pt x="3203" y="79"/>
                  </a:cubicBezTo>
                  <a:cubicBezTo>
                    <a:pt x="3155" y="27"/>
                    <a:pt x="3079" y="0"/>
                    <a:pt x="3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84;p37"/>
            <p:cNvSpPr/>
            <p:nvPr/>
          </p:nvSpPr>
          <p:spPr>
            <a:xfrm>
              <a:off x="4983325" y="4396850"/>
              <a:ext cx="79400" cy="210200"/>
            </a:xfrm>
            <a:custGeom>
              <a:avLst/>
              <a:gdLst/>
              <a:ahLst/>
              <a:cxnLst/>
              <a:rect l="l" t="t" r="r" b="b"/>
              <a:pathLst>
                <a:path w="3176" h="8408" extrusionOk="0">
                  <a:moveTo>
                    <a:pt x="3074" y="0"/>
                  </a:moveTo>
                  <a:cubicBezTo>
                    <a:pt x="3029" y="0"/>
                    <a:pt x="2980" y="25"/>
                    <a:pt x="2961" y="72"/>
                  </a:cubicBezTo>
                  <a:cubicBezTo>
                    <a:pt x="2451" y="1396"/>
                    <a:pt x="2272" y="2836"/>
                    <a:pt x="1877" y="4197"/>
                  </a:cubicBezTo>
                  <a:cubicBezTo>
                    <a:pt x="1457" y="5641"/>
                    <a:pt x="890" y="7083"/>
                    <a:pt x="30" y="8324"/>
                  </a:cubicBezTo>
                  <a:cubicBezTo>
                    <a:pt x="0" y="8367"/>
                    <a:pt x="40" y="8407"/>
                    <a:pt x="81" y="8407"/>
                  </a:cubicBezTo>
                  <a:cubicBezTo>
                    <a:pt x="99" y="8407"/>
                    <a:pt x="117" y="8400"/>
                    <a:pt x="129" y="8382"/>
                  </a:cubicBezTo>
                  <a:cubicBezTo>
                    <a:pt x="1849" y="5958"/>
                    <a:pt x="2893" y="3074"/>
                    <a:pt x="3169" y="100"/>
                  </a:cubicBezTo>
                  <a:cubicBezTo>
                    <a:pt x="3175" y="32"/>
                    <a:pt x="3127" y="0"/>
                    <a:pt x="30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85;p37"/>
            <p:cNvSpPr/>
            <p:nvPr/>
          </p:nvSpPr>
          <p:spPr>
            <a:xfrm>
              <a:off x="4974400" y="4346500"/>
              <a:ext cx="121975" cy="207750"/>
            </a:xfrm>
            <a:custGeom>
              <a:avLst/>
              <a:gdLst/>
              <a:ahLst/>
              <a:cxnLst/>
              <a:rect l="l" t="t" r="r" b="b"/>
              <a:pathLst>
                <a:path w="4879" h="8310" extrusionOk="0">
                  <a:moveTo>
                    <a:pt x="2800" y="524"/>
                  </a:moveTo>
                  <a:cubicBezTo>
                    <a:pt x="2837" y="524"/>
                    <a:pt x="2875" y="566"/>
                    <a:pt x="2913" y="651"/>
                  </a:cubicBezTo>
                  <a:cubicBezTo>
                    <a:pt x="3166" y="720"/>
                    <a:pt x="3460" y="1386"/>
                    <a:pt x="3607" y="1639"/>
                  </a:cubicBezTo>
                  <a:cubicBezTo>
                    <a:pt x="4400" y="3012"/>
                    <a:pt x="4573" y="4674"/>
                    <a:pt x="3868" y="6124"/>
                  </a:cubicBezTo>
                  <a:lnTo>
                    <a:pt x="3867" y="6124"/>
                  </a:lnTo>
                  <a:cubicBezTo>
                    <a:pt x="3544" y="6789"/>
                    <a:pt x="2867" y="7882"/>
                    <a:pt x="2011" y="7882"/>
                  </a:cubicBezTo>
                  <a:cubicBezTo>
                    <a:pt x="1932" y="7882"/>
                    <a:pt x="1851" y="7873"/>
                    <a:pt x="1769" y="7853"/>
                  </a:cubicBezTo>
                  <a:cubicBezTo>
                    <a:pt x="952" y="7656"/>
                    <a:pt x="586" y="6610"/>
                    <a:pt x="572" y="5863"/>
                  </a:cubicBezTo>
                  <a:cubicBezTo>
                    <a:pt x="550" y="4683"/>
                    <a:pt x="1203" y="3492"/>
                    <a:pt x="1804" y="2408"/>
                  </a:cubicBezTo>
                  <a:cubicBezTo>
                    <a:pt x="1813" y="2411"/>
                    <a:pt x="1822" y="2412"/>
                    <a:pt x="1832" y="2412"/>
                  </a:cubicBezTo>
                  <a:cubicBezTo>
                    <a:pt x="1857" y="2412"/>
                    <a:pt x="1881" y="2403"/>
                    <a:pt x="1900" y="2386"/>
                  </a:cubicBezTo>
                  <a:cubicBezTo>
                    <a:pt x="2260" y="2052"/>
                    <a:pt x="2420" y="1632"/>
                    <a:pt x="2554" y="1164"/>
                  </a:cubicBezTo>
                  <a:cubicBezTo>
                    <a:pt x="2597" y="1020"/>
                    <a:pt x="2633" y="873"/>
                    <a:pt x="2663" y="724"/>
                  </a:cubicBezTo>
                  <a:cubicBezTo>
                    <a:pt x="2707" y="590"/>
                    <a:pt x="2753" y="524"/>
                    <a:pt x="2800" y="524"/>
                  </a:cubicBezTo>
                  <a:close/>
                  <a:moveTo>
                    <a:pt x="2722" y="1"/>
                  </a:moveTo>
                  <a:cubicBezTo>
                    <a:pt x="2630" y="1"/>
                    <a:pt x="2549" y="90"/>
                    <a:pt x="2567" y="200"/>
                  </a:cubicBezTo>
                  <a:cubicBezTo>
                    <a:pt x="2664" y="786"/>
                    <a:pt x="2084" y="1471"/>
                    <a:pt x="1819" y="2058"/>
                  </a:cubicBezTo>
                  <a:cubicBezTo>
                    <a:pt x="985" y="3317"/>
                    <a:pt x="0" y="4615"/>
                    <a:pt x="181" y="6198"/>
                  </a:cubicBezTo>
                  <a:cubicBezTo>
                    <a:pt x="293" y="7167"/>
                    <a:pt x="980" y="8310"/>
                    <a:pt x="2011" y="8310"/>
                  </a:cubicBezTo>
                  <a:cubicBezTo>
                    <a:pt x="2147" y="8310"/>
                    <a:pt x="2288" y="8290"/>
                    <a:pt x="2435" y="8248"/>
                  </a:cubicBezTo>
                  <a:cubicBezTo>
                    <a:pt x="3799" y="7854"/>
                    <a:pt x="4618" y="5935"/>
                    <a:pt x="4730" y="4652"/>
                  </a:cubicBezTo>
                  <a:cubicBezTo>
                    <a:pt x="4879" y="2948"/>
                    <a:pt x="4073" y="1189"/>
                    <a:pt x="2832" y="46"/>
                  </a:cubicBezTo>
                  <a:cubicBezTo>
                    <a:pt x="2797" y="15"/>
                    <a:pt x="2759" y="1"/>
                    <a:pt x="272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86;p37"/>
            <p:cNvSpPr/>
            <p:nvPr/>
          </p:nvSpPr>
          <p:spPr>
            <a:xfrm>
              <a:off x="5000950" y="4457475"/>
              <a:ext cx="80800" cy="70975"/>
            </a:xfrm>
            <a:custGeom>
              <a:avLst/>
              <a:gdLst/>
              <a:ahLst/>
              <a:cxnLst/>
              <a:rect l="l" t="t" r="r" b="b"/>
              <a:pathLst>
                <a:path w="3232" h="2839" extrusionOk="0">
                  <a:moveTo>
                    <a:pt x="74" y="0"/>
                  </a:moveTo>
                  <a:cubicBezTo>
                    <a:pt x="35" y="0"/>
                    <a:pt x="0" y="49"/>
                    <a:pt x="20" y="91"/>
                  </a:cubicBezTo>
                  <a:cubicBezTo>
                    <a:pt x="410" y="957"/>
                    <a:pt x="565" y="1913"/>
                    <a:pt x="1072" y="2726"/>
                  </a:cubicBezTo>
                  <a:cubicBezTo>
                    <a:pt x="1113" y="2791"/>
                    <a:pt x="1194" y="2839"/>
                    <a:pt x="1273" y="2839"/>
                  </a:cubicBezTo>
                  <a:cubicBezTo>
                    <a:pt x="1309" y="2839"/>
                    <a:pt x="1345" y="2829"/>
                    <a:pt x="1376" y="2807"/>
                  </a:cubicBezTo>
                  <a:cubicBezTo>
                    <a:pt x="1809" y="2496"/>
                    <a:pt x="3232" y="2025"/>
                    <a:pt x="3113" y="1338"/>
                  </a:cubicBezTo>
                  <a:cubicBezTo>
                    <a:pt x="3108" y="1309"/>
                    <a:pt x="3080" y="1294"/>
                    <a:pt x="3054" y="1294"/>
                  </a:cubicBezTo>
                  <a:cubicBezTo>
                    <a:pt x="3043" y="1294"/>
                    <a:pt x="3033" y="1297"/>
                    <a:pt x="3024" y="1302"/>
                  </a:cubicBezTo>
                  <a:cubicBezTo>
                    <a:pt x="2726" y="1469"/>
                    <a:pt x="2478" y="1708"/>
                    <a:pt x="2174" y="1875"/>
                  </a:cubicBezTo>
                  <a:cubicBezTo>
                    <a:pt x="1899" y="2025"/>
                    <a:pt x="1615" y="2155"/>
                    <a:pt x="1343" y="2309"/>
                  </a:cubicBezTo>
                  <a:cubicBezTo>
                    <a:pt x="912" y="1552"/>
                    <a:pt x="709" y="678"/>
                    <a:pt x="113" y="19"/>
                  </a:cubicBezTo>
                  <a:cubicBezTo>
                    <a:pt x="101" y="6"/>
                    <a:pt x="87" y="0"/>
                    <a:pt x="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87;p37"/>
            <p:cNvSpPr/>
            <p:nvPr/>
          </p:nvSpPr>
          <p:spPr>
            <a:xfrm>
              <a:off x="5016550" y="4420750"/>
              <a:ext cx="57400" cy="53300"/>
            </a:xfrm>
            <a:custGeom>
              <a:avLst/>
              <a:gdLst/>
              <a:ahLst/>
              <a:cxnLst/>
              <a:rect l="l" t="t" r="r" b="b"/>
              <a:pathLst>
                <a:path w="2296" h="2132" extrusionOk="0">
                  <a:moveTo>
                    <a:pt x="152" y="1"/>
                  </a:moveTo>
                  <a:cubicBezTo>
                    <a:pt x="79" y="1"/>
                    <a:pt x="1" y="61"/>
                    <a:pt x="6" y="139"/>
                  </a:cubicBezTo>
                  <a:cubicBezTo>
                    <a:pt x="55" y="810"/>
                    <a:pt x="547" y="1491"/>
                    <a:pt x="933" y="2016"/>
                  </a:cubicBezTo>
                  <a:cubicBezTo>
                    <a:pt x="985" y="2087"/>
                    <a:pt x="1065" y="2131"/>
                    <a:pt x="1145" y="2131"/>
                  </a:cubicBezTo>
                  <a:cubicBezTo>
                    <a:pt x="1200" y="2131"/>
                    <a:pt x="1255" y="2111"/>
                    <a:pt x="1301" y="2064"/>
                  </a:cubicBezTo>
                  <a:cubicBezTo>
                    <a:pt x="1541" y="1815"/>
                    <a:pt x="1761" y="1545"/>
                    <a:pt x="1958" y="1259"/>
                  </a:cubicBezTo>
                  <a:cubicBezTo>
                    <a:pt x="2117" y="1028"/>
                    <a:pt x="2296" y="796"/>
                    <a:pt x="2238" y="507"/>
                  </a:cubicBezTo>
                  <a:cubicBezTo>
                    <a:pt x="2227" y="452"/>
                    <a:pt x="2181" y="429"/>
                    <a:pt x="2134" y="429"/>
                  </a:cubicBezTo>
                  <a:cubicBezTo>
                    <a:pt x="2114" y="429"/>
                    <a:pt x="2094" y="434"/>
                    <a:pt x="2076" y="441"/>
                  </a:cubicBezTo>
                  <a:cubicBezTo>
                    <a:pt x="1845" y="539"/>
                    <a:pt x="1741" y="776"/>
                    <a:pt x="1603" y="972"/>
                  </a:cubicBezTo>
                  <a:cubicBezTo>
                    <a:pt x="1465" y="1163"/>
                    <a:pt x="1318" y="1347"/>
                    <a:pt x="1159" y="1521"/>
                  </a:cubicBezTo>
                  <a:cubicBezTo>
                    <a:pt x="844" y="1032"/>
                    <a:pt x="598" y="494"/>
                    <a:pt x="240" y="42"/>
                  </a:cubicBezTo>
                  <a:cubicBezTo>
                    <a:pt x="217" y="13"/>
                    <a:pt x="185" y="1"/>
                    <a:pt x="15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Đồng hồ đếm ngược 10s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1480" y="4468947"/>
            <a:ext cx="1172482" cy="659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8"/>
          <p:cNvSpPr/>
          <p:nvPr/>
        </p:nvSpPr>
        <p:spPr>
          <a:xfrm>
            <a:off x="6033188" y="1479835"/>
            <a:ext cx="2557250" cy="2557250"/>
          </a:xfrm>
          <a:prstGeom prst="ellipse">
            <a:avLst/>
          </a:prstGeom>
          <a:noFill/>
          <a:ln w="28575" cap="flat" cmpd="sng">
            <a:solidFill>
              <a:srgbClr val="32282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5" name="Google Shape;635;p38"/>
          <p:cNvSpPr txBox="1">
            <a:spLocks noGrp="1"/>
          </p:cNvSpPr>
          <p:nvPr>
            <p:ph type="title"/>
          </p:nvPr>
        </p:nvSpPr>
        <p:spPr>
          <a:xfrm>
            <a:off x="862929" y="3083919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ĐBNB có diện tích lớn nhất nước ta.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1" name="Google Shape;641;p38"/>
          <p:cNvSpPr txBox="1">
            <a:spLocks noGrp="1"/>
          </p:cNvSpPr>
          <p:nvPr>
            <p:ph type="ctrTitle" idx="2"/>
          </p:nvPr>
        </p:nvSpPr>
        <p:spPr>
          <a:xfrm>
            <a:off x="311700" y="351950"/>
            <a:ext cx="85206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3" name="Google Shape;643;p38"/>
          <p:cNvSpPr txBox="1">
            <a:spLocks noGrp="1"/>
          </p:cNvSpPr>
          <p:nvPr>
            <p:ph type="title" idx="3"/>
          </p:nvPr>
        </p:nvSpPr>
        <p:spPr>
          <a:xfrm>
            <a:off x="3648150" y="3089406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ĐBNB có diện tích lớn thứ hai ở nước ta.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" name="Google Shape;645;p38"/>
          <p:cNvSpPr txBox="1">
            <a:spLocks noGrp="1"/>
          </p:cNvSpPr>
          <p:nvPr>
            <p:ph type="title" idx="5"/>
          </p:nvPr>
        </p:nvSpPr>
        <p:spPr>
          <a:xfrm>
            <a:off x="6387963" y="3326122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ĐBNB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ĐBBB.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5600" y="4249655"/>
            <a:ext cx="75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239236" y="4249655"/>
            <a:ext cx="75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33103" y="4249655"/>
            <a:ext cx="75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6" name="Smiley Face 5"/>
          <p:cNvSpPr/>
          <p:nvPr/>
        </p:nvSpPr>
        <p:spPr>
          <a:xfrm>
            <a:off x="7030960" y="4353523"/>
            <a:ext cx="561703" cy="56170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632;p38"/>
          <p:cNvSpPr/>
          <p:nvPr/>
        </p:nvSpPr>
        <p:spPr>
          <a:xfrm>
            <a:off x="3293375" y="1557033"/>
            <a:ext cx="2557250" cy="2557250"/>
          </a:xfrm>
          <a:prstGeom prst="ellipse">
            <a:avLst/>
          </a:prstGeom>
          <a:noFill/>
          <a:ln w="28575" cap="flat" cmpd="sng">
            <a:solidFill>
              <a:srgbClr val="32282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632;p38"/>
          <p:cNvSpPr/>
          <p:nvPr/>
        </p:nvSpPr>
        <p:spPr>
          <a:xfrm>
            <a:off x="515685" y="1544596"/>
            <a:ext cx="2557250" cy="2557250"/>
          </a:xfrm>
          <a:prstGeom prst="ellipse">
            <a:avLst/>
          </a:prstGeom>
          <a:noFill/>
          <a:ln w="28575" cap="flat" cmpd="sng">
            <a:solidFill>
              <a:srgbClr val="32282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567;p36"/>
          <p:cNvSpPr/>
          <p:nvPr/>
        </p:nvSpPr>
        <p:spPr>
          <a:xfrm rot="2725887">
            <a:off x="3191501" y="-244662"/>
            <a:ext cx="1941434" cy="1145606"/>
          </a:xfrm>
          <a:custGeom>
            <a:avLst/>
            <a:gdLst/>
            <a:ahLst/>
            <a:cxnLst/>
            <a:rect l="l" t="t" r="r" b="b"/>
            <a:pathLst>
              <a:path w="101235" h="59737" extrusionOk="0">
                <a:moveTo>
                  <a:pt x="0" y="59436"/>
                </a:moveTo>
                <a:cubicBezTo>
                  <a:pt x="31318" y="61176"/>
                  <a:pt x="66533" y="54312"/>
                  <a:pt x="90678" y="34290"/>
                </a:cubicBezTo>
                <a:cubicBezTo>
                  <a:pt x="99809" y="26718"/>
                  <a:pt x="103080" y="11509"/>
                  <a:pt x="100203" y="0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6" name="Google Shape;566;p36"/>
          <p:cNvSpPr/>
          <p:nvPr/>
        </p:nvSpPr>
        <p:spPr>
          <a:xfrm rot="643722">
            <a:off x="-622672" y="-408382"/>
            <a:ext cx="3393533" cy="2427992"/>
          </a:xfrm>
          <a:custGeom>
            <a:avLst/>
            <a:gdLst/>
            <a:ahLst/>
            <a:cxnLst/>
            <a:rect l="l" t="t" r="r" b="b"/>
            <a:pathLst>
              <a:path w="128397" h="91865" extrusionOk="0">
                <a:moveTo>
                  <a:pt x="0" y="91865"/>
                </a:moveTo>
                <a:cubicBezTo>
                  <a:pt x="23864" y="83910"/>
                  <a:pt x="44251" y="58766"/>
                  <a:pt x="48387" y="33953"/>
                </a:cubicBezTo>
                <a:cubicBezTo>
                  <a:pt x="50283" y="22578"/>
                  <a:pt x="48493" y="-4915"/>
                  <a:pt x="38481" y="806"/>
                </a:cubicBezTo>
                <a:cubicBezTo>
                  <a:pt x="31447" y="4825"/>
                  <a:pt x="35421" y="20515"/>
                  <a:pt x="42291" y="24809"/>
                </a:cubicBezTo>
                <a:cubicBezTo>
                  <a:pt x="50640" y="30027"/>
                  <a:pt x="61865" y="29511"/>
                  <a:pt x="71628" y="28238"/>
                </a:cubicBezTo>
                <a:cubicBezTo>
                  <a:pt x="92150" y="25561"/>
                  <a:pt x="108763" y="-3453"/>
                  <a:pt x="128397" y="3092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17" name="Đồng hồ đếm ngược 10s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1480" y="4468947"/>
            <a:ext cx="1172482" cy="6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8"/>
          <p:cNvSpPr/>
          <p:nvPr/>
        </p:nvSpPr>
        <p:spPr>
          <a:xfrm>
            <a:off x="6328250" y="1904623"/>
            <a:ext cx="1765800" cy="1765800"/>
          </a:xfrm>
          <a:prstGeom prst="ellipse">
            <a:avLst/>
          </a:prstGeom>
          <a:noFill/>
          <a:ln w="28575" cap="flat" cmpd="sng">
            <a:solidFill>
              <a:srgbClr val="32282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3" name="Google Shape;633;p38"/>
          <p:cNvSpPr/>
          <p:nvPr/>
        </p:nvSpPr>
        <p:spPr>
          <a:xfrm>
            <a:off x="3689100" y="1904623"/>
            <a:ext cx="1765800" cy="1765800"/>
          </a:xfrm>
          <a:prstGeom prst="ellipse">
            <a:avLst/>
          </a:prstGeom>
          <a:noFill/>
          <a:ln w="28575" cap="flat" cmpd="sng">
            <a:solidFill>
              <a:srgbClr val="32282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4" name="Google Shape;634;p38"/>
          <p:cNvSpPr/>
          <p:nvPr/>
        </p:nvSpPr>
        <p:spPr>
          <a:xfrm>
            <a:off x="1049950" y="1904623"/>
            <a:ext cx="1765800" cy="1765800"/>
          </a:xfrm>
          <a:prstGeom prst="ellipse">
            <a:avLst/>
          </a:prstGeom>
          <a:noFill/>
          <a:ln w="28575" cap="flat" cmpd="sng">
            <a:solidFill>
              <a:srgbClr val="32282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5" name="Google Shape;635;p38"/>
          <p:cNvSpPr txBox="1">
            <a:spLocks noGrp="1"/>
          </p:cNvSpPr>
          <p:nvPr>
            <p:ph type="title"/>
          </p:nvPr>
        </p:nvSpPr>
        <p:spPr>
          <a:xfrm>
            <a:off x="1049950" y="2809027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Sông đổ ra biển bằng chín cửa.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1" name="Google Shape;641;p38"/>
          <p:cNvSpPr txBox="1">
            <a:spLocks noGrp="1"/>
          </p:cNvSpPr>
          <p:nvPr>
            <p:ph type="ctrTitle" idx="2"/>
          </p:nvPr>
        </p:nvSpPr>
        <p:spPr>
          <a:xfrm>
            <a:off x="311700" y="351950"/>
            <a:ext cx="85206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Cửu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do:</a:t>
            </a:r>
            <a:endParaRPr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3" name="Google Shape;643;p38"/>
          <p:cNvSpPr txBox="1">
            <a:spLocks noGrp="1"/>
          </p:cNvSpPr>
          <p:nvPr>
            <p:ph type="title" idx="3"/>
          </p:nvPr>
        </p:nvSpPr>
        <p:spPr>
          <a:xfrm>
            <a:off x="3648150" y="2652272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Sông có hình con rồng.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" name="Google Shape;645;p38"/>
          <p:cNvSpPr txBox="1">
            <a:spLocks noGrp="1"/>
          </p:cNvSpPr>
          <p:nvPr>
            <p:ph type="title" idx="5"/>
          </p:nvPr>
        </p:nvSpPr>
        <p:spPr>
          <a:xfrm>
            <a:off x="6287300" y="2991909"/>
            <a:ext cx="1847700" cy="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Cửu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6052" y="3750579"/>
            <a:ext cx="653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245202" y="3750578"/>
            <a:ext cx="653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884352" y="3750577"/>
            <a:ext cx="653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6" name="Smiley Face 5"/>
          <p:cNvSpPr/>
          <p:nvPr/>
        </p:nvSpPr>
        <p:spPr>
          <a:xfrm>
            <a:off x="1651998" y="3854445"/>
            <a:ext cx="561703" cy="56170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575;p37"/>
          <p:cNvSpPr/>
          <p:nvPr/>
        </p:nvSpPr>
        <p:spPr>
          <a:xfrm>
            <a:off x="7823800" y="2414527"/>
            <a:ext cx="1320200" cy="2672100"/>
          </a:xfrm>
          <a:custGeom>
            <a:avLst/>
            <a:gdLst/>
            <a:ahLst/>
            <a:cxnLst/>
            <a:rect l="l" t="t" r="r" b="b"/>
            <a:pathLst>
              <a:path w="52808" h="106884" extrusionOk="0">
                <a:moveTo>
                  <a:pt x="52808" y="0"/>
                </a:moveTo>
                <a:cubicBezTo>
                  <a:pt x="49248" y="594"/>
                  <a:pt x="45222" y="1251"/>
                  <a:pt x="42669" y="3803"/>
                </a:cubicBezTo>
                <a:cubicBezTo>
                  <a:pt x="33922" y="12546"/>
                  <a:pt x="35009" y="28464"/>
                  <a:pt x="37599" y="40557"/>
                </a:cubicBezTo>
                <a:cubicBezTo>
                  <a:pt x="38642" y="45426"/>
                  <a:pt x="47455" y="51519"/>
                  <a:pt x="50696" y="47739"/>
                </a:cubicBezTo>
                <a:cubicBezTo>
                  <a:pt x="53903" y="43999"/>
                  <a:pt x="47968" y="35761"/>
                  <a:pt x="43091" y="35065"/>
                </a:cubicBezTo>
                <a:cubicBezTo>
                  <a:pt x="32617" y="33570"/>
                  <a:pt x="21864" y="41565"/>
                  <a:pt x="14786" y="49429"/>
                </a:cubicBezTo>
                <a:cubicBezTo>
                  <a:pt x="1557" y="64128"/>
                  <a:pt x="0" y="87108"/>
                  <a:pt x="0" y="106884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4" name="Google Shape;576;p37"/>
          <p:cNvGrpSpPr/>
          <p:nvPr/>
        </p:nvGrpSpPr>
        <p:grpSpPr>
          <a:xfrm rot="3285651">
            <a:off x="5837356" y="1442695"/>
            <a:ext cx="308853" cy="605732"/>
            <a:chOff x="4963525" y="4346500"/>
            <a:chExt cx="132850" cy="260550"/>
          </a:xfrm>
        </p:grpSpPr>
        <p:sp>
          <p:nvSpPr>
            <p:cNvPr id="15" name="Google Shape;577;p37"/>
            <p:cNvSpPr/>
            <p:nvPr/>
          </p:nvSpPr>
          <p:spPr>
            <a:xfrm>
              <a:off x="4963525" y="4358150"/>
              <a:ext cx="122375" cy="192225"/>
            </a:xfrm>
            <a:custGeom>
              <a:avLst/>
              <a:gdLst/>
              <a:ahLst/>
              <a:cxnLst/>
              <a:rect l="l" t="t" r="r" b="b"/>
              <a:pathLst>
                <a:path w="4895" h="7689" extrusionOk="0">
                  <a:moveTo>
                    <a:pt x="3502" y="1699"/>
                  </a:moveTo>
                  <a:cubicBezTo>
                    <a:pt x="3513" y="1699"/>
                    <a:pt x="3591" y="1897"/>
                    <a:pt x="3675" y="2124"/>
                  </a:cubicBezTo>
                  <a:cubicBezTo>
                    <a:pt x="3647" y="2117"/>
                    <a:pt x="3619" y="2114"/>
                    <a:pt x="3590" y="2114"/>
                  </a:cubicBezTo>
                  <a:cubicBezTo>
                    <a:pt x="3481" y="2114"/>
                    <a:pt x="3374" y="2165"/>
                    <a:pt x="3323" y="2268"/>
                  </a:cubicBezTo>
                  <a:cubicBezTo>
                    <a:pt x="3358" y="2038"/>
                    <a:pt x="3415" y="1734"/>
                    <a:pt x="3502" y="1700"/>
                  </a:cubicBezTo>
                  <a:cubicBezTo>
                    <a:pt x="3502" y="1700"/>
                    <a:pt x="3502" y="1699"/>
                    <a:pt x="3502" y="1699"/>
                  </a:cubicBezTo>
                  <a:close/>
                  <a:moveTo>
                    <a:pt x="2469" y="3777"/>
                  </a:moveTo>
                  <a:lnTo>
                    <a:pt x="2469" y="3777"/>
                  </a:lnTo>
                  <a:cubicBezTo>
                    <a:pt x="2337" y="4355"/>
                    <a:pt x="2196" y="4932"/>
                    <a:pt x="2059" y="5510"/>
                  </a:cubicBezTo>
                  <a:cubicBezTo>
                    <a:pt x="2042" y="5115"/>
                    <a:pt x="2130" y="4686"/>
                    <a:pt x="2191" y="4416"/>
                  </a:cubicBezTo>
                  <a:lnTo>
                    <a:pt x="2193" y="4416"/>
                  </a:lnTo>
                  <a:cubicBezTo>
                    <a:pt x="2199" y="4386"/>
                    <a:pt x="2208" y="4356"/>
                    <a:pt x="2214" y="4325"/>
                  </a:cubicBezTo>
                  <a:cubicBezTo>
                    <a:pt x="2293" y="4139"/>
                    <a:pt x="2379" y="3957"/>
                    <a:pt x="2469" y="3777"/>
                  </a:cubicBezTo>
                  <a:close/>
                  <a:moveTo>
                    <a:pt x="2382" y="1925"/>
                  </a:moveTo>
                  <a:cubicBezTo>
                    <a:pt x="2150" y="2667"/>
                    <a:pt x="1873" y="3395"/>
                    <a:pt x="1679" y="4160"/>
                  </a:cubicBezTo>
                  <a:cubicBezTo>
                    <a:pt x="1678" y="4164"/>
                    <a:pt x="1676" y="4169"/>
                    <a:pt x="1674" y="4174"/>
                  </a:cubicBezTo>
                  <a:cubicBezTo>
                    <a:pt x="1477" y="4642"/>
                    <a:pt x="1330" y="5125"/>
                    <a:pt x="1332" y="5644"/>
                  </a:cubicBezTo>
                  <a:cubicBezTo>
                    <a:pt x="1333" y="5720"/>
                    <a:pt x="1337" y="5795"/>
                    <a:pt x="1346" y="5870"/>
                  </a:cubicBezTo>
                  <a:cubicBezTo>
                    <a:pt x="909" y="5238"/>
                    <a:pt x="1027" y="4477"/>
                    <a:pt x="1320" y="3774"/>
                  </a:cubicBezTo>
                  <a:cubicBezTo>
                    <a:pt x="1595" y="3114"/>
                    <a:pt x="1993" y="2521"/>
                    <a:pt x="2382" y="1925"/>
                  </a:cubicBezTo>
                  <a:close/>
                  <a:moveTo>
                    <a:pt x="3003" y="0"/>
                  </a:moveTo>
                  <a:cubicBezTo>
                    <a:pt x="2905" y="0"/>
                    <a:pt x="2808" y="44"/>
                    <a:pt x="2769" y="135"/>
                  </a:cubicBezTo>
                  <a:cubicBezTo>
                    <a:pt x="2052" y="1784"/>
                    <a:pt x="1" y="3554"/>
                    <a:pt x="554" y="5532"/>
                  </a:cubicBezTo>
                  <a:cubicBezTo>
                    <a:pt x="762" y="6278"/>
                    <a:pt x="1216" y="6740"/>
                    <a:pt x="1745" y="6941"/>
                  </a:cubicBezTo>
                  <a:cubicBezTo>
                    <a:pt x="1720" y="7067"/>
                    <a:pt x="1695" y="7194"/>
                    <a:pt x="1671" y="7322"/>
                  </a:cubicBezTo>
                  <a:cubicBezTo>
                    <a:pt x="1639" y="7498"/>
                    <a:pt x="1798" y="7689"/>
                    <a:pt x="1961" y="7689"/>
                  </a:cubicBezTo>
                  <a:cubicBezTo>
                    <a:pt x="2024" y="7689"/>
                    <a:pt x="2087" y="7661"/>
                    <a:pt x="2141" y="7594"/>
                  </a:cubicBezTo>
                  <a:cubicBezTo>
                    <a:pt x="2276" y="7425"/>
                    <a:pt x="2397" y="7244"/>
                    <a:pt x="2503" y="7054"/>
                  </a:cubicBezTo>
                  <a:cubicBezTo>
                    <a:pt x="3230" y="7007"/>
                    <a:pt x="3955" y="6537"/>
                    <a:pt x="4320" y="5683"/>
                  </a:cubicBezTo>
                  <a:cubicBezTo>
                    <a:pt x="4515" y="5225"/>
                    <a:pt x="4608" y="4725"/>
                    <a:pt x="4624" y="4222"/>
                  </a:cubicBezTo>
                  <a:cubicBezTo>
                    <a:pt x="4646" y="4113"/>
                    <a:pt x="4666" y="4004"/>
                    <a:pt x="4681" y="3901"/>
                  </a:cubicBezTo>
                  <a:cubicBezTo>
                    <a:pt x="4894" y="2453"/>
                    <a:pt x="4162" y="1120"/>
                    <a:pt x="3203" y="79"/>
                  </a:cubicBezTo>
                  <a:cubicBezTo>
                    <a:pt x="3155" y="27"/>
                    <a:pt x="3079" y="0"/>
                    <a:pt x="3003" y="0"/>
                  </a:cubicBezTo>
                  <a:close/>
                </a:path>
              </a:pathLst>
            </a:custGeom>
            <a:solidFill>
              <a:srgbClr val="BDD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8;p37"/>
            <p:cNvSpPr/>
            <p:nvPr/>
          </p:nvSpPr>
          <p:spPr>
            <a:xfrm>
              <a:off x="4983325" y="4396850"/>
              <a:ext cx="79400" cy="210200"/>
            </a:xfrm>
            <a:custGeom>
              <a:avLst/>
              <a:gdLst/>
              <a:ahLst/>
              <a:cxnLst/>
              <a:rect l="l" t="t" r="r" b="b"/>
              <a:pathLst>
                <a:path w="3176" h="8408" extrusionOk="0">
                  <a:moveTo>
                    <a:pt x="3074" y="0"/>
                  </a:moveTo>
                  <a:cubicBezTo>
                    <a:pt x="3029" y="0"/>
                    <a:pt x="2980" y="25"/>
                    <a:pt x="2961" y="72"/>
                  </a:cubicBezTo>
                  <a:cubicBezTo>
                    <a:pt x="2451" y="1396"/>
                    <a:pt x="2272" y="2836"/>
                    <a:pt x="1877" y="4197"/>
                  </a:cubicBezTo>
                  <a:cubicBezTo>
                    <a:pt x="1457" y="5641"/>
                    <a:pt x="890" y="7083"/>
                    <a:pt x="30" y="8324"/>
                  </a:cubicBezTo>
                  <a:cubicBezTo>
                    <a:pt x="0" y="8367"/>
                    <a:pt x="40" y="8407"/>
                    <a:pt x="81" y="8407"/>
                  </a:cubicBezTo>
                  <a:cubicBezTo>
                    <a:pt x="99" y="8407"/>
                    <a:pt x="117" y="8400"/>
                    <a:pt x="129" y="8382"/>
                  </a:cubicBezTo>
                  <a:cubicBezTo>
                    <a:pt x="1849" y="5958"/>
                    <a:pt x="2893" y="3074"/>
                    <a:pt x="3169" y="100"/>
                  </a:cubicBezTo>
                  <a:cubicBezTo>
                    <a:pt x="3175" y="32"/>
                    <a:pt x="3127" y="0"/>
                    <a:pt x="30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9;p37"/>
            <p:cNvSpPr/>
            <p:nvPr/>
          </p:nvSpPr>
          <p:spPr>
            <a:xfrm>
              <a:off x="4974400" y="4346500"/>
              <a:ext cx="121975" cy="207750"/>
            </a:xfrm>
            <a:custGeom>
              <a:avLst/>
              <a:gdLst/>
              <a:ahLst/>
              <a:cxnLst/>
              <a:rect l="l" t="t" r="r" b="b"/>
              <a:pathLst>
                <a:path w="4879" h="8310" extrusionOk="0">
                  <a:moveTo>
                    <a:pt x="2800" y="524"/>
                  </a:moveTo>
                  <a:cubicBezTo>
                    <a:pt x="2837" y="524"/>
                    <a:pt x="2875" y="566"/>
                    <a:pt x="2913" y="651"/>
                  </a:cubicBezTo>
                  <a:cubicBezTo>
                    <a:pt x="3166" y="720"/>
                    <a:pt x="3460" y="1386"/>
                    <a:pt x="3607" y="1639"/>
                  </a:cubicBezTo>
                  <a:cubicBezTo>
                    <a:pt x="4400" y="3012"/>
                    <a:pt x="4573" y="4674"/>
                    <a:pt x="3868" y="6124"/>
                  </a:cubicBezTo>
                  <a:lnTo>
                    <a:pt x="3867" y="6124"/>
                  </a:lnTo>
                  <a:cubicBezTo>
                    <a:pt x="3544" y="6789"/>
                    <a:pt x="2867" y="7882"/>
                    <a:pt x="2011" y="7882"/>
                  </a:cubicBezTo>
                  <a:cubicBezTo>
                    <a:pt x="1932" y="7882"/>
                    <a:pt x="1851" y="7873"/>
                    <a:pt x="1769" y="7853"/>
                  </a:cubicBezTo>
                  <a:cubicBezTo>
                    <a:pt x="952" y="7656"/>
                    <a:pt x="586" y="6610"/>
                    <a:pt x="572" y="5863"/>
                  </a:cubicBezTo>
                  <a:cubicBezTo>
                    <a:pt x="550" y="4683"/>
                    <a:pt x="1203" y="3492"/>
                    <a:pt x="1804" y="2408"/>
                  </a:cubicBezTo>
                  <a:cubicBezTo>
                    <a:pt x="1813" y="2411"/>
                    <a:pt x="1822" y="2412"/>
                    <a:pt x="1832" y="2412"/>
                  </a:cubicBezTo>
                  <a:cubicBezTo>
                    <a:pt x="1857" y="2412"/>
                    <a:pt x="1881" y="2403"/>
                    <a:pt x="1900" y="2386"/>
                  </a:cubicBezTo>
                  <a:cubicBezTo>
                    <a:pt x="2260" y="2052"/>
                    <a:pt x="2420" y="1632"/>
                    <a:pt x="2554" y="1164"/>
                  </a:cubicBezTo>
                  <a:cubicBezTo>
                    <a:pt x="2597" y="1020"/>
                    <a:pt x="2633" y="873"/>
                    <a:pt x="2663" y="724"/>
                  </a:cubicBezTo>
                  <a:cubicBezTo>
                    <a:pt x="2707" y="590"/>
                    <a:pt x="2753" y="524"/>
                    <a:pt x="2800" y="524"/>
                  </a:cubicBezTo>
                  <a:close/>
                  <a:moveTo>
                    <a:pt x="2722" y="1"/>
                  </a:moveTo>
                  <a:cubicBezTo>
                    <a:pt x="2630" y="1"/>
                    <a:pt x="2549" y="90"/>
                    <a:pt x="2567" y="200"/>
                  </a:cubicBezTo>
                  <a:cubicBezTo>
                    <a:pt x="2664" y="786"/>
                    <a:pt x="2084" y="1471"/>
                    <a:pt x="1819" y="2058"/>
                  </a:cubicBezTo>
                  <a:cubicBezTo>
                    <a:pt x="985" y="3317"/>
                    <a:pt x="0" y="4615"/>
                    <a:pt x="181" y="6198"/>
                  </a:cubicBezTo>
                  <a:cubicBezTo>
                    <a:pt x="293" y="7167"/>
                    <a:pt x="980" y="8310"/>
                    <a:pt x="2011" y="8310"/>
                  </a:cubicBezTo>
                  <a:cubicBezTo>
                    <a:pt x="2147" y="8310"/>
                    <a:pt x="2288" y="8290"/>
                    <a:pt x="2435" y="8248"/>
                  </a:cubicBezTo>
                  <a:cubicBezTo>
                    <a:pt x="3799" y="7854"/>
                    <a:pt x="4618" y="5935"/>
                    <a:pt x="4730" y="4652"/>
                  </a:cubicBezTo>
                  <a:cubicBezTo>
                    <a:pt x="4879" y="2948"/>
                    <a:pt x="4073" y="1189"/>
                    <a:pt x="2832" y="46"/>
                  </a:cubicBezTo>
                  <a:cubicBezTo>
                    <a:pt x="2797" y="15"/>
                    <a:pt x="2759" y="1"/>
                    <a:pt x="272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0;p37"/>
            <p:cNvSpPr/>
            <p:nvPr/>
          </p:nvSpPr>
          <p:spPr>
            <a:xfrm>
              <a:off x="5000950" y="4457475"/>
              <a:ext cx="80800" cy="70975"/>
            </a:xfrm>
            <a:custGeom>
              <a:avLst/>
              <a:gdLst/>
              <a:ahLst/>
              <a:cxnLst/>
              <a:rect l="l" t="t" r="r" b="b"/>
              <a:pathLst>
                <a:path w="3232" h="2839" extrusionOk="0">
                  <a:moveTo>
                    <a:pt x="74" y="0"/>
                  </a:moveTo>
                  <a:cubicBezTo>
                    <a:pt x="35" y="0"/>
                    <a:pt x="0" y="49"/>
                    <a:pt x="20" y="91"/>
                  </a:cubicBezTo>
                  <a:cubicBezTo>
                    <a:pt x="410" y="957"/>
                    <a:pt x="565" y="1913"/>
                    <a:pt x="1072" y="2726"/>
                  </a:cubicBezTo>
                  <a:cubicBezTo>
                    <a:pt x="1113" y="2791"/>
                    <a:pt x="1194" y="2839"/>
                    <a:pt x="1273" y="2839"/>
                  </a:cubicBezTo>
                  <a:cubicBezTo>
                    <a:pt x="1309" y="2839"/>
                    <a:pt x="1345" y="2829"/>
                    <a:pt x="1376" y="2807"/>
                  </a:cubicBezTo>
                  <a:cubicBezTo>
                    <a:pt x="1809" y="2496"/>
                    <a:pt x="3232" y="2025"/>
                    <a:pt x="3113" y="1338"/>
                  </a:cubicBezTo>
                  <a:cubicBezTo>
                    <a:pt x="3108" y="1309"/>
                    <a:pt x="3080" y="1294"/>
                    <a:pt x="3054" y="1294"/>
                  </a:cubicBezTo>
                  <a:cubicBezTo>
                    <a:pt x="3043" y="1294"/>
                    <a:pt x="3033" y="1297"/>
                    <a:pt x="3024" y="1302"/>
                  </a:cubicBezTo>
                  <a:cubicBezTo>
                    <a:pt x="2726" y="1469"/>
                    <a:pt x="2478" y="1708"/>
                    <a:pt x="2174" y="1875"/>
                  </a:cubicBezTo>
                  <a:cubicBezTo>
                    <a:pt x="1899" y="2025"/>
                    <a:pt x="1615" y="2155"/>
                    <a:pt x="1343" y="2309"/>
                  </a:cubicBezTo>
                  <a:cubicBezTo>
                    <a:pt x="912" y="1552"/>
                    <a:pt x="709" y="678"/>
                    <a:pt x="113" y="19"/>
                  </a:cubicBezTo>
                  <a:cubicBezTo>
                    <a:pt x="101" y="6"/>
                    <a:pt x="87" y="0"/>
                    <a:pt x="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81;p37"/>
            <p:cNvSpPr/>
            <p:nvPr/>
          </p:nvSpPr>
          <p:spPr>
            <a:xfrm>
              <a:off x="5016550" y="4420750"/>
              <a:ext cx="57400" cy="53300"/>
            </a:xfrm>
            <a:custGeom>
              <a:avLst/>
              <a:gdLst/>
              <a:ahLst/>
              <a:cxnLst/>
              <a:rect l="l" t="t" r="r" b="b"/>
              <a:pathLst>
                <a:path w="2296" h="2132" extrusionOk="0">
                  <a:moveTo>
                    <a:pt x="152" y="1"/>
                  </a:moveTo>
                  <a:cubicBezTo>
                    <a:pt x="79" y="1"/>
                    <a:pt x="1" y="61"/>
                    <a:pt x="6" y="139"/>
                  </a:cubicBezTo>
                  <a:cubicBezTo>
                    <a:pt x="55" y="810"/>
                    <a:pt x="547" y="1491"/>
                    <a:pt x="933" y="2016"/>
                  </a:cubicBezTo>
                  <a:cubicBezTo>
                    <a:pt x="985" y="2087"/>
                    <a:pt x="1065" y="2131"/>
                    <a:pt x="1145" y="2131"/>
                  </a:cubicBezTo>
                  <a:cubicBezTo>
                    <a:pt x="1200" y="2131"/>
                    <a:pt x="1255" y="2111"/>
                    <a:pt x="1301" y="2064"/>
                  </a:cubicBezTo>
                  <a:cubicBezTo>
                    <a:pt x="1541" y="1815"/>
                    <a:pt x="1761" y="1545"/>
                    <a:pt x="1958" y="1259"/>
                  </a:cubicBezTo>
                  <a:cubicBezTo>
                    <a:pt x="2117" y="1028"/>
                    <a:pt x="2296" y="796"/>
                    <a:pt x="2238" y="507"/>
                  </a:cubicBezTo>
                  <a:cubicBezTo>
                    <a:pt x="2227" y="452"/>
                    <a:pt x="2181" y="429"/>
                    <a:pt x="2134" y="429"/>
                  </a:cubicBezTo>
                  <a:cubicBezTo>
                    <a:pt x="2114" y="429"/>
                    <a:pt x="2094" y="434"/>
                    <a:pt x="2076" y="441"/>
                  </a:cubicBezTo>
                  <a:cubicBezTo>
                    <a:pt x="1845" y="539"/>
                    <a:pt x="1741" y="776"/>
                    <a:pt x="1603" y="972"/>
                  </a:cubicBezTo>
                  <a:cubicBezTo>
                    <a:pt x="1465" y="1163"/>
                    <a:pt x="1318" y="1347"/>
                    <a:pt x="1159" y="1521"/>
                  </a:cubicBezTo>
                  <a:cubicBezTo>
                    <a:pt x="844" y="1032"/>
                    <a:pt x="598" y="494"/>
                    <a:pt x="240" y="42"/>
                  </a:cubicBezTo>
                  <a:cubicBezTo>
                    <a:pt x="217" y="13"/>
                    <a:pt x="185" y="1"/>
                    <a:pt x="15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582;p37"/>
          <p:cNvGrpSpPr/>
          <p:nvPr/>
        </p:nvGrpSpPr>
        <p:grpSpPr>
          <a:xfrm rot="7558011">
            <a:off x="327947" y="4419905"/>
            <a:ext cx="308851" cy="605729"/>
            <a:chOff x="4963525" y="4346500"/>
            <a:chExt cx="132850" cy="260550"/>
          </a:xfrm>
        </p:grpSpPr>
        <p:sp>
          <p:nvSpPr>
            <p:cNvPr id="21" name="Google Shape;583;p37"/>
            <p:cNvSpPr/>
            <p:nvPr/>
          </p:nvSpPr>
          <p:spPr>
            <a:xfrm>
              <a:off x="4963525" y="4358150"/>
              <a:ext cx="122375" cy="192225"/>
            </a:xfrm>
            <a:custGeom>
              <a:avLst/>
              <a:gdLst/>
              <a:ahLst/>
              <a:cxnLst/>
              <a:rect l="l" t="t" r="r" b="b"/>
              <a:pathLst>
                <a:path w="4895" h="7689" extrusionOk="0">
                  <a:moveTo>
                    <a:pt x="3502" y="1699"/>
                  </a:moveTo>
                  <a:cubicBezTo>
                    <a:pt x="3513" y="1699"/>
                    <a:pt x="3591" y="1897"/>
                    <a:pt x="3675" y="2124"/>
                  </a:cubicBezTo>
                  <a:cubicBezTo>
                    <a:pt x="3647" y="2117"/>
                    <a:pt x="3619" y="2114"/>
                    <a:pt x="3590" y="2114"/>
                  </a:cubicBezTo>
                  <a:cubicBezTo>
                    <a:pt x="3481" y="2114"/>
                    <a:pt x="3374" y="2165"/>
                    <a:pt x="3323" y="2268"/>
                  </a:cubicBezTo>
                  <a:cubicBezTo>
                    <a:pt x="3358" y="2038"/>
                    <a:pt x="3415" y="1734"/>
                    <a:pt x="3502" y="1700"/>
                  </a:cubicBezTo>
                  <a:cubicBezTo>
                    <a:pt x="3502" y="1700"/>
                    <a:pt x="3502" y="1699"/>
                    <a:pt x="3502" y="1699"/>
                  </a:cubicBezTo>
                  <a:close/>
                  <a:moveTo>
                    <a:pt x="2469" y="3777"/>
                  </a:moveTo>
                  <a:lnTo>
                    <a:pt x="2469" y="3777"/>
                  </a:lnTo>
                  <a:cubicBezTo>
                    <a:pt x="2337" y="4355"/>
                    <a:pt x="2196" y="4932"/>
                    <a:pt x="2059" y="5510"/>
                  </a:cubicBezTo>
                  <a:cubicBezTo>
                    <a:pt x="2042" y="5115"/>
                    <a:pt x="2130" y="4686"/>
                    <a:pt x="2191" y="4416"/>
                  </a:cubicBezTo>
                  <a:lnTo>
                    <a:pt x="2193" y="4416"/>
                  </a:lnTo>
                  <a:cubicBezTo>
                    <a:pt x="2199" y="4386"/>
                    <a:pt x="2208" y="4356"/>
                    <a:pt x="2214" y="4325"/>
                  </a:cubicBezTo>
                  <a:cubicBezTo>
                    <a:pt x="2293" y="4139"/>
                    <a:pt x="2379" y="3957"/>
                    <a:pt x="2469" y="3777"/>
                  </a:cubicBezTo>
                  <a:close/>
                  <a:moveTo>
                    <a:pt x="2382" y="1925"/>
                  </a:moveTo>
                  <a:cubicBezTo>
                    <a:pt x="2150" y="2667"/>
                    <a:pt x="1873" y="3395"/>
                    <a:pt x="1679" y="4160"/>
                  </a:cubicBezTo>
                  <a:cubicBezTo>
                    <a:pt x="1678" y="4164"/>
                    <a:pt x="1676" y="4169"/>
                    <a:pt x="1674" y="4174"/>
                  </a:cubicBezTo>
                  <a:cubicBezTo>
                    <a:pt x="1477" y="4642"/>
                    <a:pt x="1330" y="5125"/>
                    <a:pt x="1332" y="5644"/>
                  </a:cubicBezTo>
                  <a:cubicBezTo>
                    <a:pt x="1333" y="5720"/>
                    <a:pt x="1337" y="5795"/>
                    <a:pt x="1346" y="5870"/>
                  </a:cubicBezTo>
                  <a:cubicBezTo>
                    <a:pt x="909" y="5238"/>
                    <a:pt x="1027" y="4477"/>
                    <a:pt x="1320" y="3774"/>
                  </a:cubicBezTo>
                  <a:cubicBezTo>
                    <a:pt x="1595" y="3114"/>
                    <a:pt x="1993" y="2521"/>
                    <a:pt x="2382" y="1925"/>
                  </a:cubicBezTo>
                  <a:close/>
                  <a:moveTo>
                    <a:pt x="3003" y="0"/>
                  </a:moveTo>
                  <a:cubicBezTo>
                    <a:pt x="2905" y="0"/>
                    <a:pt x="2808" y="44"/>
                    <a:pt x="2769" y="135"/>
                  </a:cubicBezTo>
                  <a:cubicBezTo>
                    <a:pt x="2052" y="1784"/>
                    <a:pt x="1" y="3554"/>
                    <a:pt x="554" y="5532"/>
                  </a:cubicBezTo>
                  <a:cubicBezTo>
                    <a:pt x="762" y="6278"/>
                    <a:pt x="1216" y="6740"/>
                    <a:pt x="1745" y="6941"/>
                  </a:cubicBezTo>
                  <a:cubicBezTo>
                    <a:pt x="1720" y="7067"/>
                    <a:pt x="1695" y="7194"/>
                    <a:pt x="1671" y="7322"/>
                  </a:cubicBezTo>
                  <a:cubicBezTo>
                    <a:pt x="1639" y="7498"/>
                    <a:pt x="1798" y="7689"/>
                    <a:pt x="1961" y="7689"/>
                  </a:cubicBezTo>
                  <a:cubicBezTo>
                    <a:pt x="2024" y="7689"/>
                    <a:pt x="2087" y="7661"/>
                    <a:pt x="2141" y="7594"/>
                  </a:cubicBezTo>
                  <a:cubicBezTo>
                    <a:pt x="2276" y="7425"/>
                    <a:pt x="2397" y="7244"/>
                    <a:pt x="2503" y="7054"/>
                  </a:cubicBezTo>
                  <a:cubicBezTo>
                    <a:pt x="3230" y="7007"/>
                    <a:pt x="3955" y="6537"/>
                    <a:pt x="4320" y="5683"/>
                  </a:cubicBezTo>
                  <a:cubicBezTo>
                    <a:pt x="4515" y="5225"/>
                    <a:pt x="4608" y="4725"/>
                    <a:pt x="4624" y="4222"/>
                  </a:cubicBezTo>
                  <a:cubicBezTo>
                    <a:pt x="4646" y="4113"/>
                    <a:pt x="4666" y="4004"/>
                    <a:pt x="4681" y="3901"/>
                  </a:cubicBezTo>
                  <a:cubicBezTo>
                    <a:pt x="4894" y="2453"/>
                    <a:pt x="4162" y="1120"/>
                    <a:pt x="3203" y="79"/>
                  </a:cubicBezTo>
                  <a:cubicBezTo>
                    <a:pt x="3155" y="27"/>
                    <a:pt x="3079" y="0"/>
                    <a:pt x="3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84;p37"/>
            <p:cNvSpPr/>
            <p:nvPr/>
          </p:nvSpPr>
          <p:spPr>
            <a:xfrm>
              <a:off x="4983325" y="4396850"/>
              <a:ext cx="79400" cy="210200"/>
            </a:xfrm>
            <a:custGeom>
              <a:avLst/>
              <a:gdLst/>
              <a:ahLst/>
              <a:cxnLst/>
              <a:rect l="l" t="t" r="r" b="b"/>
              <a:pathLst>
                <a:path w="3176" h="8408" extrusionOk="0">
                  <a:moveTo>
                    <a:pt x="3074" y="0"/>
                  </a:moveTo>
                  <a:cubicBezTo>
                    <a:pt x="3029" y="0"/>
                    <a:pt x="2980" y="25"/>
                    <a:pt x="2961" y="72"/>
                  </a:cubicBezTo>
                  <a:cubicBezTo>
                    <a:pt x="2451" y="1396"/>
                    <a:pt x="2272" y="2836"/>
                    <a:pt x="1877" y="4197"/>
                  </a:cubicBezTo>
                  <a:cubicBezTo>
                    <a:pt x="1457" y="5641"/>
                    <a:pt x="890" y="7083"/>
                    <a:pt x="30" y="8324"/>
                  </a:cubicBezTo>
                  <a:cubicBezTo>
                    <a:pt x="0" y="8367"/>
                    <a:pt x="40" y="8407"/>
                    <a:pt x="81" y="8407"/>
                  </a:cubicBezTo>
                  <a:cubicBezTo>
                    <a:pt x="99" y="8407"/>
                    <a:pt x="117" y="8400"/>
                    <a:pt x="129" y="8382"/>
                  </a:cubicBezTo>
                  <a:cubicBezTo>
                    <a:pt x="1849" y="5958"/>
                    <a:pt x="2893" y="3074"/>
                    <a:pt x="3169" y="100"/>
                  </a:cubicBezTo>
                  <a:cubicBezTo>
                    <a:pt x="3175" y="32"/>
                    <a:pt x="3127" y="0"/>
                    <a:pt x="30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5;p37"/>
            <p:cNvSpPr/>
            <p:nvPr/>
          </p:nvSpPr>
          <p:spPr>
            <a:xfrm>
              <a:off x="4974400" y="4346500"/>
              <a:ext cx="121975" cy="207750"/>
            </a:xfrm>
            <a:custGeom>
              <a:avLst/>
              <a:gdLst/>
              <a:ahLst/>
              <a:cxnLst/>
              <a:rect l="l" t="t" r="r" b="b"/>
              <a:pathLst>
                <a:path w="4879" h="8310" extrusionOk="0">
                  <a:moveTo>
                    <a:pt x="2800" y="524"/>
                  </a:moveTo>
                  <a:cubicBezTo>
                    <a:pt x="2837" y="524"/>
                    <a:pt x="2875" y="566"/>
                    <a:pt x="2913" y="651"/>
                  </a:cubicBezTo>
                  <a:cubicBezTo>
                    <a:pt x="3166" y="720"/>
                    <a:pt x="3460" y="1386"/>
                    <a:pt x="3607" y="1639"/>
                  </a:cubicBezTo>
                  <a:cubicBezTo>
                    <a:pt x="4400" y="3012"/>
                    <a:pt x="4573" y="4674"/>
                    <a:pt x="3868" y="6124"/>
                  </a:cubicBezTo>
                  <a:lnTo>
                    <a:pt x="3867" y="6124"/>
                  </a:lnTo>
                  <a:cubicBezTo>
                    <a:pt x="3544" y="6789"/>
                    <a:pt x="2867" y="7882"/>
                    <a:pt x="2011" y="7882"/>
                  </a:cubicBezTo>
                  <a:cubicBezTo>
                    <a:pt x="1932" y="7882"/>
                    <a:pt x="1851" y="7873"/>
                    <a:pt x="1769" y="7853"/>
                  </a:cubicBezTo>
                  <a:cubicBezTo>
                    <a:pt x="952" y="7656"/>
                    <a:pt x="586" y="6610"/>
                    <a:pt x="572" y="5863"/>
                  </a:cubicBezTo>
                  <a:cubicBezTo>
                    <a:pt x="550" y="4683"/>
                    <a:pt x="1203" y="3492"/>
                    <a:pt x="1804" y="2408"/>
                  </a:cubicBezTo>
                  <a:cubicBezTo>
                    <a:pt x="1813" y="2411"/>
                    <a:pt x="1822" y="2412"/>
                    <a:pt x="1832" y="2412"/>
                  </a:cubicBezTo>
                  <a:cubicBezTo>
                    <a:pt x="1857" y="2412"/>
                    <a:pt x="1881" y="2403"/>
                    <a:pt x="1900" y="2386"/>
                  </a:cubicBezTo>
                  <a:cubicBezTo>
                    <a:pt x="2260" y="2052"/>
                    <a:pt x="2420" y="1632"/>
                    <a:pt x="2554" y="1164"/>
                  </a:cubicBezTo>
                  <a:cubicBezTo>
                    <a:pt x="2597" y="1020"/>
                    <a:pt x="2633" y="873"/>
                    <a:pt x="2663" y="724"/>
                  </a:cubicBezTo>
                  <a:cubicBezTo>
                    <a:pt x="2707" y="590"/>
                    <a:pt x="2753" y="524"/>
                    <a:pt x="2800" y="524"/>
                  </a:cubicBezTo>
                  <a:close/>
                  <a:moveTo>
                    <a:pt x="2722" y="1"/>
                  </a:moveTo>
                  <a:cubicBezTo>
                    <a:pt x="2630" y="1"/>
                    <a:pt x="2549" y="90"/>
                    <a:pt x="2567" y="200"/>
                  </a:cubicBezTo>
                  <a:cubicBezTo>
                    <a:pt x="2664" y="786"/>
                    <a:pt x="2084" y="1471"/>
                    <a:pt x="1819" y="2058"/>
                  </a:cubicBezTo>
                  <a:cubicBezTo>
                    <a:pt x="985" y="3317"/>
                    <a:pt x="0" y="4615"/>
                    <a:pt x="181" y="6198"/>
                  </a:cubicBezTo>
                  <a:cubicBezTo>
                    <a:pt x="293" y="7167"/>
                    <a:pt x="980" y="8310"/>
                    <a:pt x="2011" y="8310"/>
                  </a:cubicBezTo>
                  <a:cubicBezTo>
                    <a:pt x="2147" y="8310"/>
                    <a:pt x="2288" y="8290"/>
                    <a:pt x="2435" y="8248"/>
                  </a:cubicBezTo>
                  <a:cubicBezTo>
                    <a:pt x="3799" y="7854"/>
                    <a:pt x="4618" y="5935"/>
                    <a:pt x="4730" y="4652"/>
                  </a:cubicBezTo>
                  <a:cubicBezTo>
                    <a:pt x="4879" y="2948"/>
                    <a:pt x="4073" y="1189"/>
                    <a:pt x="2832" y="46"/>
                  </a:cubicBezTo>
                  <a:cubicBezTo>
                    <a:pt x="2797" y="15"/>
                    <a:pt x="2759" y="1"/>
                    <a:pt x="272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86;p37"/>
            <p:cNvSpPr/>
            <p:nvPr/>
          </p:nvSpPr>
          <p:spPr>
            <a:xfrm>
              <a:off x="5000950" y="4457475"/>
              <a:ext cx="80800" cy="70975"/>
            </a:xfrm>
            <a:custGeom>
              <a:avLst/>
              <a:gdLst/>
              <a:ahLst/>
              <a:cxnLst/>
              <a:rect l="l" t="t" r="r" b="b"/>
              <a:pathLst>
                <a:path w="3232" h="2839" extrusionOk="0">
                  <a:moveTo>
                    <a:pt x="74" y="0"/>
                  </a:moveTo>
                  <a:cubicBezTo>
                    <a:pt x="35" y="0"/>
                    <a:pt x="0" y="49"/>
                    <a:pt x="20" y="91"/>
                  </a:cubicBezTo>
                  <a:cubicBezTo>
                    <a:pt x="410" y="957"/>
                    <a:pt x="565" y="1913"/>
                    <a:pt x="1072" y="2726"/>
                  </a:cubicBezTo>
                  <a:cubicBezTo>
                    <a:pt x="1113" y="2791"/>
                    <a:pt x="1194" y="2839"/>
                    <a:pt x="1273" y="2839"/>
                  </a:cubicBezTo>
                  <a:cubicBezTo>
                    <a:pt x="1309" y="2839"/>
                    <a:pt x="1345" y="2829"/>
                    <a:pt x="1376" y="2807"/>
                  </a:cubicBezTo>
                  <a:cubicBezTo>
                    <a:pt x="1809" y="2496"/>
                    <a:pt x="3232" y="2025"/>
                    <a:pt x="3113" y="1338"/>
                  </a:cubicBezTo>
                  <a:cubicBezTo>
                    <a:pt x="3108" y="1309"/>
                    <a:pt x="3080" y="1294"/>
                    <a:pt x="3054" y="1294"/>
                  </a:cubicBezTo>
                  <a:cubicBezTo>
                    <a:pt x="3043" y="1294"/>
                    <a:pt x="3033" y="1297"/>
                    <a:pt x="3024" y="1302"/>
                  </a:cubicBezTo>
                  <a:cubicBezTo>
                    <a:pt x="2726" y="1469"/>
                    <a:pt x="2478" y="1708"/>
                    <a:pt x="2174" y="1875"/>
                  </a:cubicBezTo>
                  <a:cubicBezTo>
                    <a:pt x="1899" y="2025"/>
                    <a:pt x="1615" y="2155"/>
                    <a:pt x="1343" y="2309"/>
                  </a:cubicBezTo>
                  <a:cubicBezTo>
                    <a:pt x="912" y="1552"/>
                    <a:pt x="709" y="678"/>
                    <a:pt x="113" y="19"/>
                  </a:cubicBezTo>
                  <a:cubicBezTo>
                    <a:pt x="101" y="6"/>
                    <a:pt x="87" y="0"/>
                    <a:pt x="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87;p37"/>
            <p:cNvSpPr/>
            <p:nvPr/>
          </p:nvSpPr>
          <p:spPr>
            <a:xfrm>
              <a:off x="5016550" y="4420750"/>
              <a:ext cx="57400" cy="53300"/>
            </a:xfrm>
            <a:custGeom>
              <a:avLst/>
              <a:gdLst/>
              <a:ahLst/>
              <a:cxnLst/>
              <a:rect l="l" t="t" r="r" b="b"/>
              <a:pathLst>
                <a:path w="2296" h="2132" extrusionOk="0">
                  <a:moveTo>
                    <a:pt x="152" y="1"/>
                  </a:moveTo>
                  <a:cubicBezTo>
                    <a:pt x="79" y="1"/>
                    <a:pt x="1" y="61"/>
                    <a:pt x="6" y="139"/>
                  </a:cubicBezTo>
                  <a:cubicBezTo>
                    <a:pt x="55" y="810"/>
                    <a:pt x="547" y="1491"/>
                    <a:pt x="933" y="2016"/>
                  </a:cubicBezTo>
                  <a:cubicBezTo>
                    <a:pt x="985" y="2087"/>
                    <a:pt x="1065" y="2131"/>
                    <a:pt x="1145" y="2131"/>
                  </a:cubicBezTo>
                  <a:cubicBezTo>
                    <a:pt x="1200" y="2131"/>
                    <a:pt x="1255" y="2111"/>
                    <a:pt x="1301" y="2064"/>
                  </a:cubicBezTo>
                  <a:cubicBezTo>
                    <a:pt x="1541" y="1815"/>
                    <a:pt x="1761" y="1545"/>
                    <a:pt x="1958" y="1259"/>
                  </a:cubicBezTo>
                  <a:cubicBezTo>
                    <a:pt x="2117" y="1028"/>
                    <a:pt x="2296" y="796"/>
                    <a:pt x="2238" y="507"/>
                  </a:cubicBezTo>
                  <a:cubicBezTo>
                    <a:pt x="2227" y="452"/>
                    <a:pt x="2181" y="429"/>
                    <a:pt x="2134" y="429"/>
                  </a:cubicBezTo>
                  <a:cubicBezTo>
                    <a:pt x="2114" y="429"/>
                    <a:pt x="2094" y="434"/>
                    <a:pt x="2076" y="441"/>
                  </a:cubicBezTo>
                  <a:cubicBezTo>
                    <a:pt x="1845" y="539"/>
                    <a:pt x="1741" y="776"/>
                    <a:pt x="1603" y="972"/>
                  </a:cubicBezTo>
                  <a:cubicBezTo>
                    <a:pt x="1465" y="1163"/>
                    <a:pt x="1318" y="1347"/>
                    <a:pt x="1159" y="1521"/>
                  </a:cubicBezTo>
                  <a:cubicBezTo>
                    <a:pt x="844" y="1032"/>
                    <a:pt x="598" y="494"/>
                    <a:pt x="240" y="42"/>
                  </a:cubicBezTo>
                  <a:cubicBezTo>
                    <a:pt x="217" y="13"/>
                    <a:pt x="185" y="1"/>
                    <a:pt x="15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576;p37"/>
          <p:cNvGrpSpPr/>
          <p:nvPr/>
        </p:nvGrpSpPr>
        <p:grpSpPr>
          <a:xfrm rot="3285651">
            <a:off x="8540164" y="3916274"/>
            <a:ext cx="308853" cy="605732"/>
            <a:chOff x="4963525" y="4346500"/>
            <a:chExt cx="132850" cy="260550"/>
          </a:xfrm>
        </p:grpSpPr>
        <p:sp>
          <p:nvSpPr>
            <p:cNvPr id="27" name="Google Shape;577;p37"/>
            <p:cNvSpPr/>
            <p:nvPr/>
          </p:nvSpPr>
          <p:spPr>
            <a:xfrm>
              <a:off x="4963525" y="4358150"/>
              <a:ext cx="122375" cy="192225"/>
            </a:xfrm>
            <a:custGeom>
              <a:avLst/>
              <a:gdLst/>
              <a:ahLst/>
              <a:cxnLst/>
              <a:rect l="l" t="t" r="r" b="b"/>
              <a:pathLst>
                <a:path w="4895" h="7689" extrusionOk="0">
                  <a:moveTo>
                    <a:pt x="3502" y="1699"/>
                  </a:moveTo>
                  <a:cubicBezTo>
                    <a:pt x="3513" y="1699"/>
                    <a:pt x="3591" y="1897"/>
                    <a:pt x="3675" y="2124"/>
                  </a:cubicBezTo>
                  <a:cubicBezTo>
                    <a:pt x="3647" y="2117"/>
                    <a:pt x="3619" y="2114"/>
                    <a:pt x="3590" y="2114"/>
                  </a:cubicBezTo>
                  <a:cubicBezTo>
                    <a:pt x="3481" y="2114"/>
                    <a:pt x="3374" y="2165"/>
                    <a:pt x="3323" y="2268"/>
                  </a:cubicBezTo>
                  <a:cubicBezTo>
                    <a:pt x="3358" y="2038"/>
                    <a:pt x="3415" y="1734"/>
                    <a:pt x="3502" y="1700"/>
                  </a:cubicBezTo>
                  <a:cubicBezTo>
                    <a:pt x="3502" y="1700"/>
                    <a:pt x="3502" y="1699"/>
                    <a:pt x="3502" y="1699"/>
                  </a:cubicBezTo>
                  <a:close/>
                  <a:moveTo>
                    <a:pt x="2469" y="3777"/>
                  </a:moveTo>
                  <a:lnTo>
                    <a:pt x="2469" y="3777"/>
                  </a:lnTo>
                  <a:cubicBezTo>
                    <a:pt x="2337" y="4355"/>
                    <a:pt x="2196" y="4932"/>
                    <a:pt x="2059" y="5510"/>
                  </a:cubicBezTo>
                  <a:cubicBezTo>
                    <a:pt x="2042" y="5115"/>
                    <a:pt x="2130" y="4686"/>
                    <a:pt x="2191" y="4416"/>
                  </a:cubicBezTo>
                  <a:lnTo>
                    <a:pt x="2193" y="4416"/>
                  </a:lnTo>
                  <a:cubicBezTo>
                    <a:pt x="2199" y="4386"/>
                    <a:pt x="2208" y="4356"/>
                    <a:pt x="2214" y="4325"/>
                  </a:cubicBezTo>
                  <a:cubicBezTo>
                    <a:pt x="2293" y="4139"/>
                    <a:pt x="2379" y="3957"/>
                    <a:pt x="2469" y="3777"/>
                  </a:cubicBezTo>
                  <a:close/>
                  <a:moveTo>
                    <a:pt x="2382" y="1925"/>
                  </a:moveTo>
                  <a:cubicBezTo>
                    <a:pt x="2150" y="2667"/>
                    <a:pt x="1873" y="3395"/>
                    <a:pt x="1679" y="4160"/>
                  </a:cubicBezTo>
                  <a:cubicBezTo>
                    <a:pt x="1678" y="4164"/>
                    <a:pt x="1676" y="4169"/>
                    <a:pt x="1674" y="4174"/>
                  </a:cubicBezTo>
                  <a:cubicBezTo>
                    <a:pt x="1477" y="4642"/>
                    <a:pt x="1330" y="5125"/>
                    <a:pt x="1332" y="5644"/>
                  </a:cubicBezTo>
                  <a:cubicBezTo>
                    <a:pt x="1333" y="5720"/>
                    <a:pt x="1337" y="5795"/>
                    <a:pt x="1346" y="5870"/>
                  </a:cubicBezTo>
                  <a:cubicBezTo>
                    <a:pt x="909" y="5238"/>
                    <a:pt x="1027" y="4477"/>
                    <a:pt x="1320" y="3774"/>
                  </a:cubicBezTo>
                  <a:cubicBezTo>
                    <a:pt x="1595" y="3114"/>
                    <a:pt x="1993" y="2521"/>
                    <a:pt x="2382" y="1925"/>
                  </a:cubicBezTo>
                  <a:close/>
                  <a:moveTo>
                    <a:pt x="3003" y="0"/>
                  </a:moveTo>
                  <a:cubicBezTo>
                    <a:pt x="2905" y="0"/>
                    <a:pt x="2808" y="44"/>
                    <a:pt x="2769" y="135"/>
                  </a:cubicBezTo>
                  <a:cubicBezTo>
                    <a:pt x="2052" y="1784"/>
                    <a:pt x="1" y="3554"/>
                    <a:pt x="554" y="5532"/>
                  </a:cubicBezTo>
                  <a:cubicBezTo>
                    <a:pt x="762" y="6278"/>
                    <a:pt x="1216" y="6740"/>
                    <a:pt x="1745" y="6941"/>
                  </a:cubicBezTo>
                  <a:cubicBezTo>
                    <a:pt x="1720" y="7067"/>
                    <a:pt x="1695" y="7194"/>
                    <a:pt x="1671" y="7322"/>
                  </a:cubicBezTo>
                  <a:cubicBezTo>
                    <a:pt x="1639" y="7498"/>
                    <a:pt x="1798" y="7689"/>
                    <a:pt x="1961" y="7689"/>
                  </a:cubicBezTo>
                  <a:cubicBezTo>
                    <a:pt x="2024" y="7689"/>
                    <a:pt x="2087" y="7661"/>
                    <a:pt x="2141" y="7594"/>
                  </a:cubicBezTo>
                  <a:cubicBezTo>
                    <a:pt x="2276" y="7425"/>
                    <a:pt x="2397" y="7244"/>
                    <a:pt x="2503" y="7054"/>
                  </a:cubicBezTo>
                  <a:cubicBezTo>
                    <a:pt x="3230" y="7007"/>
                    <a:pt x="3955" y="6537"/>
                    <a:pt x="4320" y="5683"/>
                  </a:cubicBezTo>
                  <a:cubicBezTo>
                    <a:pt x="4515" y="5225"/>
                    <a:pt x="4608" y="4725"/>
                    <a:pt x="4624" y="4222"/>
                  </a:cubicBezTo>
                  <a:cubicBezTo>
                    <a:pt x="4646" y="4113"/>
                    <a:pt x="4666" y="4004"/>
                    <a:pt x="4681" y="3901"/>
                  </a:cubicBezTo>
                  <a:cubicBezTo>
                    <a:pt x="4894" y="2453"/>
                    <a:pt x="4162" y="1120"/>
                    <a:pt x="3203" y="79"/>
                  </a:cubicBezTo>
                  <a:cubicBezTo>
                    <a:pt x="3155" y="27"/>
                    <a:pt x="3079" y="0"/>
                    <a:pt x="3003" y="0"/>
                  </a:cubicBezTo>
                  <a:close/>
                </a:path>
              </a:pathLst>
            </a:custGeom>
            <a:solidFill>
              <a:srgbClr val="BDD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78;p37"/>
            <p:cNvSpPr/>
            <p:nvPr/>
          </p:nvSpPr>
          <p:spPr>
            <a:xfrm>
              <a:off x="4983325" y="4396850"/>
              <a:ext cx="79400" cy="210200"/>
            </a:xfrm>
            <a:custGeom>
              <a:avLst/>
              <a:gdLst/>
              <a:ahLst/>
              <a:cxnLst/>
              <a:rect l="l" t="t" r="r" b="b"/>
              <a:pathLst>
                <a:path w="3176" h="8408" extrusionOk="0">
                  <a:moveTo>
                    <a:pt x="3074" y="0"/>
                  </a:moveTo>
                  <a:cubicBezTo>
                    <a:pt x="3029" y="0"/>
                    <a:pt x="2980" y="25"/>
                    <a:pt x="2961" y="72"/>
                  </a:cubicBezTo>
                  <a:cubicBezTo>
                    <a:pt x="2451" y="1396"/>
                    <a:pt x="2272" y="2836"/>
                    <a:pt x="1877" y="4197"/>
                  </a:cubicBezTo>
                  <a:cubicBezTo>
                    <a:pt x="1457" y="5641"/>
                    <a:pt x="890" y="7083"/>
                    <a:pt x="30" y="8324"/>
                  </a:cubicBezTo>
                  <a:cubicBezTo>
                    <a:pt x="0" y="8367"/>
                    <a:pt x="40" y="8407"/>
                    <a:pt x="81" y="8407"/>
                  </a:cubicBezTo>
                  <a:cubicBezTo>
                    <a:pt x="99" y="8407"/>
                    <a:pt x="117" y="8400"/>
                    <a:pt x="129" y="8382"/>
                  </a:cubicBezTo>
                  <a:cubicBezTo>
                    <a:pt x="1849" y="5958"/>
                    <a:pt x="2893" y="3074"/>
                    <a:pt x="3169" y="100"/>
                  </a:cubicBezTo>
                  <a:cubicBezTo>
                    <a:pt x="3175" y="32"/>
                    <a:pt x="3127" y="0"/>
                    <a:pt x="30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9;p37"/>
            <p:cNvSpPr/>
            <p:nvPr/>
          </p:nvSpPr>
          <p:spPr>
            <a:xfrm>
              <a:off x="4974400" y="4346500"/>
              <a:ext cx="121975" cy="207750"/>
            </a:xfrm>
            <a:custGeom>
              <a:avLst/>
              <a:gdLst/>
              <a:ahLst/>
              <a:cxnLst/>
              <a:rect l="l" t="t" r="r" b="b"/>
              <a:pathLst>
                <a:path w="4879" h="8310" extrusionOk="0">
                  <a:moveTo>
                    <a:pt x="2800" y="524"/>
                  </a:moveTo>
                  <a:cubicBezTo>
                    <a:pt x="2837" y="524"/>
                    <a:pt x="2875" y="566"/>
                    <a:pt x="2913" y="651"/>
                  </a:cubicBezTo>
                  <a:cubicBezTo>
                    <a:pt x="3166" y="720"/>
                    <a:pt x="3460" y="1386"/>
                    <a:pt x="3607" y="1639"/>
                  </a:cubicBezTo>
                  <a:cubicBezTo>
                    <a:pt x="4400" y="3012"/>
                    <a:pt x="4573" y="4674"/>
                    <a:pt x="3868" y="6124"/>
                  </a:cubicBezTo>
                  <a:lnTo>
                    <a:pt x="3867" y="6124"/>
                  </a:lnTo>
                  <a:cubicBezTo>
                    <a:pt x="3544" y="6789"/>
                    <a:pt x="2867" y="7882"/>
                    <a:pt x="2011" y="7882"/>
                  </a:cubicBezTo>
                  <a:cubicBezTo>
                    <a:pt x="1932" y="7882"/>
                    <a:pt x="1851" y="7873"/>
                    <a:pt x="1769" y="7853"/>
                  </a:cubicBezTo>
                  <a:cubicBezTo>
                    <a:pt x="952" y="7656"/>
                    <a:pt x="586" y="6610"/>
                    <a:pt x="572" y="5863"/>
                  </a:cubicBezTo>
                  <a:cubicBezTo>
                    <a:pt x="550" y="4683"/>
                    <a:pt x="1203" y="3492"/>
                    <a:pt x="1804" y="2408"/>
                  </a:cubicBezTo>
                  <a:cubicBezTo>
                    <a:pt x="1813" y="2411"/>
                    <a:pt x="1822" y="2412"/>
                    <a:pt x="1832" y="2412"/>
                  </a:cubicBezTo>
                  <a:cubicBezTo>
                    <a:pt x="1857" y="2412"/>
                    <a:pt x="1881" y="2403"/>
                    <a:pt x="1900" y="2386"/>
                  </a:cubicBezTo>
                  <a:cubicBezTo>
                    <a:pt x="2260" y="2052"/>
                    <a:pt x="2420" y="1632"/>
                    <a:pt x="2554" y="1164"/>
                  </a:cubicBezTo>
                  <a:cubicBezTo>
                    <a:pt x="2597" y="1020"/>
                    <a:pt x="2633" y="873"/>
                    <a:pt x="2663" y="724"/>
                  </a:cubicBezTo>
                  <a:cubicBezTo>
                    <a:pt x="2707" y="590"/>
                    <a:pt x="2753" y="524"/>
                    <a:pt x="2800" y="524"/>
                  </a:cubicBezTo>
                  <a:close/>
                  <a:moveTo>
                    <a:pt x="2722" y="1"/>
                  </a:moveTo>
                  <a:cubicBezTo>
                    <a:pt x="2630" y="1"/>
                    <a:pt x="2549" y="90"/>
                    <a:pt x="2567" y="200"/>
                  </a:cubicBezTo>
                  <a:cubicBezTo>
                    <a:pt x="2664" y="786"/>
                    <a:pt x="2084" y="1471"/>
                    <a:pt x="1819" y="2058"/>
                  </a:cubicBezTo>
                  <a:cubicBezTo>
                    <a:pt x="985" y="3317"/>
                    <a:pt x="0" y="4615"/>
                    <a:pt x="181" y="6198"/>
                  </a:cubicBezTo>
                  <a:cubicBezTo>
                    <a:pt x="293" y="7167"/>
                    <a:pt x="980" y="8310"/>
                    <a:pt x="2011" y="8310"/>
                  </a:cubicBezTo>
                  <a:cubicBezTo>
                    <a:pt x="2147" y="8310"/>
                    <a:pt x="2288" y="8290"/>
                    <a:pt x="2435" y="8248"/>
                  </a:cubicBezTo>
                  <a:cubicBezTo>
                    <a:pt x="3799" y="7854"/>
                    <a:pt x="4618" y="5935"/>
                    <a:pt x="4730" y="4652"/>
                  </a:cubicBezTo>
                  <a:cubicBezTo>
                    <a:pt x="4879" y="2948"/>
                    <a:pt x="4073" y="1189"/>
                    <a:pt x="2832" y="46"/>
                  </a:cubicBezTo>
                  <a:cubicBezTo>
                    <a:pt x="2797" y="15"/>
                    <a:pt x="2759" y="1"/>
                    <a:pt x="272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80;p37"/>
            <p:cNvSpPr/>
            <p:nvPr/>
          </p:nvSpPr>
          <p:spPr>
            <a:xfrm>
              <a:off x="5000950" y="4457475"/>
              <a:ext cx="80800" cy="70975"/>
            </a:xfrm>
            <a:custGeom>
              <a:avLst/>
              <a:gdLst/>
              <a:ahLst/>
              <a:cxnLst/>
              <a:rect l="l" t="t" r="r" b="b"/>
              <a:pathLst>
                <a:path w="3232" h="2839" extrusionOk="0">
                  <a:moveTo>
                    <a:pt x="74" y="0"/>
                  </a:moveTo>
                  <a:cubicBezTo>
                    <a:pt x="35" y="0"/>
                    <a:pt x="0" y="49"/>
                    <a:pt x="20" y="91"/>
                  </a:cubicBezTo>
                  <a:cubicBezTo>
                    <a:pt x="410" y="957"/>
                    <a:pt x="565" y="1913"/>
                    <a:pt x="1072" y="2726"/>
                  </a:cubicBezTo>
                  <a:cubicBezTo>
                    <a:pt x="1113" y="2791"/>
                    <a:pt x="1194" y="2839"/>
                    <a:pt x="1273" y="2839"/>
                  </a:cubicBezTo>
                  <a:cubicBezTo>
                    <a:pt x="1309" y="2839"/>
                    <a:pt x="1345" y="2829"/>
                    <a:pt x="1376" y="2807"/>
                  </a:cubicBezTo>
                  <a:cubicBezTo>
                    <a:pt x="1809" y="2496"/>
                    <a:pt x="3232" y="2025"/>
                    <a:pt x="3113" y="1338"/>
                  </a:cubicBezTo>
                  <a:cubicBezTo>
                    <a:pt x="3108" y="1309"/>
                    <a:pt x="3080" y="1294"/>
                    <a:pt x="3054" y="1294"/>
                  </a:cubicBezTo>
                  <a:cubicBezTo>
                    <a:pt x="3043" y="1294"/>
                    <a:pt x="3033" y="1297"/>
                    <a:pt x="3024" y="1302"/>
                  </a:cubicBezTo>
                  <a:cubicBezTo>
                    <a:pt x="2726" y="1469"/>
                    <a:pt x="2478" y="1708"/>
                    <a:pt x="2174" y="1875"/>
                  </a:cubicBezTo>
                  <a:cubicBezTo>
                    <a:pt x="1899" y="2025"/>
                    <a:pt x="1615" y="2155"/>
                    <a:pt x="1343" y="2309"/>
                  </a:cubicBezTo>
                  <a:cubicBezTo>
                    <a:pt x="912" y="1552"/>
                    <a:pt x="709" y="678"/>
                    <a:pt x="113" y="19"/>
                  </a:cubicBezTo>
                  <a:cubicBezTo>
                    <a:pt x="101" y="6"/>
                    <a:pt x="87" y="0"/>
                    <a:pt x="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81;p37"/>
            <p:cNvSpPr/>
            <p:nvPr/>
          </p:nvSpPr>
          <p:spPr>
            <a:xfrm>
              <a:off x="5016550" y="4420750"/>
              <a:ext cx="57400" cy="53300"/>
            </a:xfrm>
            <a:custGeom>
              <a:avLst/>
              <a:gdLst/>
              <a:ahLst/>
              <a:cxnLst/>
              <a:rect l="l" t="t" r="r" b="b"/>
              <a:pathLst>
                <a:path w="2296" h="2132" extrusionOk="0">
                  <a:moveTo>
                    <a:pt x="152" y="1"/>
                  </a:moveTo>
                  <a:cubicBezTo>
                    <a:pt x="79" y="1"/>
                    <a:pt x="1" y="61"/>
                    <a:pt x="6" y="139"/>
                  </a:cubicBezTo>
                  <a:cubicBezTo>
                    <a:pt x="55" y="810"/>
                    <a:pt x="547" y="1491"/>
                    <a:pt x="933" y="2016"/>
                  </a:cubicBezTo>
                  <a:cubicBezTo>
                    <a:pt x="985" y="2087"/>
                    <a:pt x="1065" y="2131"/>
                    <a:pt x="1145" y="2131"/>
                  </a:cubicBezTo>
                  <a:cubicBezTo>
                    <a:pt x="1200" y="2131"/>
                    <a:pt x="1255" y="2111"/>
                    <a:pt x="1301" y="2064"/>
                  </a:cubicBezTo>
                  <a:cubicBezTo>
                    <a:pt x="1541" y="1815"/>
                    <a:pt x="1761" y="1545"/>
                    <a:pt x="1958" y="1259"/>
                  </a:cubicBezTo>
                  <a:cubicBezTo>
                    <a:pt x="2117" y="1028"/>
                    <a:pt x="2296" y="796"/>
                    <a:pt x="2238" y="507"/>
                  </a:cubicBezTo>
                  <a:cubicBezTo>
                    <a:pt x="2227" y="452"/>
                    <a:pt x="2181" y="429"/>
                    <a:pt x="2134" y="429"/>
                  </a:cubicBezTo>
                  <a:cubicBezTo>
                    <a:pt x="2114" y="429"/>
                    <a:pt x="2094" y="434"/>
                    <a:pt x="2076" y="441"/>
                  </a:cubicBezTo>
                  <a:cubicBezTo>
                    <a:pt x="1845" y="539"/>
                    <a:pt x="1741" y="776"/>
                    <a:pt x="1603" y="972"/>
                  </a:cubicBezTo>
                  <a:cubicBezTo>
                    <a:pt x="1465" y="1163"/>
                    <a:pt x="1318" y="1347"/>
                    <a:pt x="1159" y="1521"/>
                  </a:cubicBezTo>
                  <a:cubicBezTo>
                    <a:pt x="844" y="1032"/>
                    <a:pt x="598" y="494"/>
                    <a:pt x="240" y="42"/>
                  </a:cubicBezTo>
                  <a:cubicBezTo>
                    <a:pt x="217" y="13"/>
                    <a:pt x="185" y="1"/>
                    <a:pt x="15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576;p37"/>
          <p:cNvGrpSpPr/>
          <p:nvPr/>
        </p:nvGrpSpPr>
        <p:grpSpPr>
          <a:xfrm rot="3285651">
            <a:off x="1722805" y="959921"/>
            <a:ext cx="308853" cy="605732"/>
            <a:chOff x="4963525" y="4346500"/>
            <a:chExt cx="132850" cy="260550"/>
          </a:xfrm>
        </p:grpSpPr>
        <p:sp>
          <p:nvSpPr>
            <p:cNvPr id="33" name="Google Shape;577;p37"/>
            <p:cNvSpPr/>
            <p:nvPr/>
          </p:nvSpPr>
          <p:spPr>
            <a:xfrm>
              <a:off x="4963525" y="4358150"/>
              <a:ext cx="122375" cy="192225"/>
            </a:xfrm>
            <a:custGeom>
              <a:avLst/>
              <a:gdLst/>
              <a:ahLst/>
              <a:cxnLst/>
              <a:rect l="l" t="t" r="r" b="b"/>
              <a:pathLst>
                <a:path w="4895" h="7689" extrusionOk="0">
                  <a:moveTo>
                    <a:pt x="3502" y="1699"/>
                  </a:moveTo>
                  <a:cubicBezTo>
                    <a:pt x="3513" y="1699"/>
                    <a:pt x="3591" y="1897"/>
                    <a:pt x="3675" y="2124"/>
                  </a:cubicBezTo>
                  <a:cubicBezTo>
                    <a:pt x="3647" y="2117"/>
                    <a:pt x="3619" y="2114"/>
                    <a:pt x="3590" y="2114"/>
                  </a:cubicBezTo>
                  <a:cubicBezTo>
                    <a:pt x="3481" y="2114"/>
                    <a:pt x="3374" y="2165"/>
                    <a:pt x="3323" y="2268"/>
                  </a:cubicBezTo>
                  <a:cubicBezTo>
                    <a:pt x="3358" y="2038"/>
                    <a:pt x="3415" y="1734"/>
                    <a:pt x="3502" y="1700"/>
                  </a:cubicBezTo>
                  <a:cubicBezTo>
                    <a:pt x="3502" y="1700"/>
                    <a:pt x="3502" y="1699"/>
                    <a:pt x="3502" y="1699"/>
                  </a:cubicBezTo>
                  <a:close/>
                  <a:moveTo>
                    <a:pt x="2469" y="3777"/>
                  </a:moveTo>
                  <a:lnTo>
                    <a:pt x="2469" y="3777"/>
                  </a:lnTo>
                  <a:cubicBezTo>
                    <a:pt x="2337" y="4355"/>
                    <a:pt x="2196" y="4932"/>
                    <a:pt x="2059" y="5510"/>
                  </a:cubicBezTo>
                  <a:cubicBezTo>
                    <a:pt x="2042" y="5115"/>
                    <a:pt x="2130" y="4686"/>
                    <a:pt x="2191" y="4416"/>
                  </a:cubicBezTo>
                  <a:lnTo>
                    <a:pt x="2193" y="4416"/>
                  </a:lnTo>
                  <a:cubicBezTo>
                    <a:pt x="2199" y="4386"/>
                    <a:pt x="2208" y="4356"/>
                    <a:pt x="2214" y="4325"/>
                  </a:cubicBezTo>
                  <a:cubicBezTo>
                    <a:pt x="2293" y="4139"/>
                    <a:pt x="2379" y="3957"/>
                    <a:pt x="2469" y="3777"/>
                  </a:cubicBezTo>
                  <a:close/>
                  <a:moveTo>
                    <a:pt x="2382" y="1925"/>
                  </a:moveTo>
                  <a:cubicBezTo>
                    <a:pt x="2150" y="2667"/>
                    <a:pt x="1873" y="3395"/>
                    <a:pt x="1679" y="4160"/>
                  </a:cubicBezTo>
                  <a:cubicBezTo>
                    <a:pt x="1678" y="4164"/>
                    <a:pt x="1676" y="4169"/>
                    <a:pt x="1674" y="4174"/>
                  </a:cubicBezTo>
                  <a:cubicBezTo>
                    <a:pt x="1477" y="4642"/>
                    <a:pt x="1330" y="5125"/>
                    <a:pt x="1332" y="5644"/>
                  </a:cubicBezTo>
                  <a:cubicBezTo>
                    <a:pt x="1333" y="5720"/>
                    <a:pt x="1337" y="5795"/>
                    <a:pt x="1346" y="5870"/>
                  </a:cubicBezTo>
                  <a:cubicBezTo>
                    <a:pt x="909" y="5238"/>
                    <a:pt x="1027" y="4477"/>
                    <a:pt x="1320" y="3774"/>
                  </a:cubicBezTo>
                  <a:cubicBezTo>
                    <a:pt x="1595" y="3114"/>
                    <a:pt x="1993" y="2521"/>
                    <a:pt x="2382" y="1925"/>
                  </a:cubicBezTo>
                  <a:close/>
                  <a:moveTo>
                    <a:pt x="3003" y="0"/>
                  </a:moveTo>
                  <a:cubicBezTo>
                    <a:pt x="2905" y="0"/>
                    <a:pt x="2808" y="44"/>
                    <a:pt x="2769" y="135"/>
                  </a:cubicBezTo>
                  <a:cubicBezTo>
                    <a:pt x="2052" y="1784"/>
                    <a:pt x="1" y="3554"/>
                    <a:pt x="554" y="5532"/>
                  </a:cubicBezTo>
                  <a:cubicBezTo>
                    <a:pt x="762" y="6278"/>
                    <a:pt x="1216" y="6740"/>
                    <a:pt x="1745" y="6941"/>
                  </a:cubicBezTo>
                  <a:cubicBezTo>
                    <a:pt x="1720" y="7067"/>
                    <a:pt x="1695" y="7194"/>
                    <a:pt x="1671" y="7322"/>
                  </a:cubicBezTo>
                  <a:cubicBezTo>
                    <a:pt x="1639" y="7498"/>
                    <a:pt x="1798" y="7689"/>
                    <a:pt x="1961" y="7689"/>
                  </a:cubicBezTo>
                  <a:cubicBezTo>
                    <a:pt x="2024" y="7689"/>
                    <a:pt x="2087" y="7661"/>
                    <a:pt x="2141" y="7594"/>
                  </a:cubicBezTo>
                  <a:cubicBezTo>
                    <a:pt x="2276" y="7425"/>
                    <a:pt x="2397" y="7244"/>
                    <a:pt x="2503" y="7054"/>
                  </a:cubicBezTo>
                  <a:cubicBezTo>
                    <a:pt x="3230" y="7007"/>
                    <a:pt x="3955" y="6537"/>
                    <a:pt x="4320" y="5683"/>
                  </a:cubicBezTo>
                  <a:cubicBezTo>
                    <a:pt x="4515" y="5225"/>
                    <a:pt x="4608" y="4725"/>
                    <a:pt x="4624" y="4222"/>
                  </a:cubicBezTo>
                  <a:cubicBezTo>
                    <a:pt x="4646" y="4113"/>
                    <a:pt x="4666" y="4004"/>
                    <a:pt x="4681" y="3901"/>
                  </a:cubicBezTo>
                  <a:cubicBezTo>
                    <a:pt x="4894" y="2453"/>
                    <a:pt x="4162" y="1120"/>
                    <a:pt x="3203" y="79"/>
                  </a:cubicBezTo>
                  <a:cubicBezTo>
                    <a:pt x="3155" y="27"/>
                    <a:pt x="3079" y="0"/>
                    <a:pt x="3003" y="0"/>
                  </a:cubicBezTo>
                  <a:close/>
                </a:path>
              </a:pathLst>
            </a:custGeom>
            <a:solidFill>
              <a:srgbClr val="BDD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8;p37"/>
            <p:cNvSpPr/>
            <p:nvPr/>
          </p:nvSpPr>
          <p:spPr>
            <a:xfrm>
              <a:off x="4983325" y="4396850"/>
              <a:ext cx="79400" cy="210200"/>
            </a:xfrm>
            <a:custGeom>
              <a:avLst/>
              <a:gdLst/>
              <a:ahLst/>
              <a:cxnLst/>
              <a:rect l="l" t="t" r="r" b="b"/>
              <a:pathLst>
                <a:path w="3176" h="8408" extrusionOk="0">
                  <a:moveTo>
                    <a:pt x="3074" y="0"/>
                  </a:moveTo>
                  <a:cubicBezTo>
                    <a:pt x="3029" y="0"/>
                    <a:pt x="2980" y="25"/>
                    <a:pt x="2961" y="72"/>
                  </a:cubicBezTo>
                  <a:cubicBezTo>
                    <a:pt x="2451" y="1396"/>
                    <a:pt x="2272" y="2836"/>
                    <a:pt x="1877" y="4197"/>
                  </a:cubicBezTo>
                  <a:cubicBezTo>
                    <a:pt x="1457" y="5641"/>
                    <a:pt x="890" y="7083"/>
                    <a:pt x="30" y="8324"/>
                  </a:cubicBezTo>
                  <a:cubicBezTo>
                    <a:pt x="0" y="8367"/>
                    <a:pt x="40" y="8407"/>
                    <a:pt x="81" y="8407"/>
                  </a:cubicBezTo>
                  <a:cubicBezTo>
                    <a:pt x="99" y="8407"/>
                    <a:pt x="117" y="8400"/>
                    <a:pt x="129" y="8382"/>
                  </a:cubicBezTo>
                  <a:cubicBezTo>
                    <a:pt x="1849" y="5958"/>
                    <a:pt x="2893" y="3074"/>
                    <a:pt x="3169" y="100"/>
                  </a:cubicBezTo>
                  <a:cubicBezTo>
                    <a:pt x="3175" y="32"/>
                    <a:pt x="3127" y="0"/>
                    <a:pt x="30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9;p37"/>
            <p:cNvSpPr/>
            <p:nvPr/>
          </p:nvSpPr>
          <p:spPr>
            <a:xfrm>
              <a:off x="4974400" y="4346500"/>
              <a:ext cx="121975" cy="207750"/>
            </a:xfrm>
            <a:custGeom>
              <a:avLst/>
              <a:gdLst/>
              <a:ahLst/>
              <a:cxnLst/>
              <a:rect l="l" t="t" r="r" b="b"/>
              <a:pathLst>
                <a:path w="4879" h="8310" extrusionOk="0">
                  <a:moveTo>
                    <a:pt x="2800" y="524"/>
                  </a:moveTo>
                  <a:cubicBezTo>
                    <a:pt x="2837" y="524"/>
                    <a:pt x="2875" y="566"/>
                    <a:pt x="2913" y="651"/>
                  </a:cubicBezTo>
                  <a:cubicBezTo>
                    <a:pt x="3166" y="720"/>
                    <a:pt x="3460" y="1386"/>
                    <a:pt x="3607" y="1639"/>
                  </a:cubicBezTo>
                  <a:cubicBezTo>
                    <a:pt x="4400" y="3012"/>
                    <a:pt x="4573" y="4674"/>
                    <a:pt x="3868" y="6124"/>
                  </a:cubicBezTo>
                  <a:lnTo>
                    <a:pt x="3867" y="6124"/>
                  </a:lnTo>
                  <a:cubicBezTo>
                    <a:pt x="3544" y="6789"/>
                    <a:pt x="2867" y="7882"/>
                    <a:pt x="2011" y="7882"/>
                  </a:cubicBezTo>
                  <a:cubicBezTo>
                    <a:pt x="1932" y="7882"/>
                    <a:pt x="1851" y="7873"/>
                    <a:pt x="1769" y="7853"/>
                  </a:cubicBezTo>
                  <a:cubicBezTo>
                    <a:pt x="952" y="7656"/>
                    <a:pt x="586" y="6610"/>
                    <a:pt x="572" y="5863"/>
                  </a:cubicBezTo>
                  <a:cubicBezTo>
                    <a:pt x="550" y="4683"/>
                    <a:pt x="1203" y="3492"/>
                    <a:pt x="1804" y="2408"/>
                  </a:cubicBezTo>
                  <a:cubicBezTo>
                    <a:pt x="1813" y="2411"/>
                    <a:pt x="1822" y="2412"/>
                    <a:pt x="1832" y="2412"/>
                  </a:cubicBezTo>
                  <a:cubicBezTo>
                    <a:pt x="1857" y="2412"/>
                    <a:pt x="1881" y="2403"/>
                    <a:pt x="1900" y="2386"/>
                  </a:cubicBezTo>
                  <a:cubicBezTo>
                    <a:pt x="2260" y="2052"/>
                    <a:pt x="2420" y="1632"/>
                    <a:pt x="2554" y="1164"/>
                  </a:cubicBezTo>
                  <a:cubicBezTo>
                    <a:pt x="2597" y="1020"/>
                    <a:pt x="2633" y="873"/>
                    <a:pt x="2663" y="724"/>
                  </a:cubicBezTo>
                  <a:cubicBezTo>
                    <a:pt x="2707" y="590"/>
                    <a:pt x="2753" y="524"/>
                    <a:pt x="2800" y="524"/>
                  </a:cubicBezTo>
                  <a:close/>
                  <a:moveTo>
                    <a:pt x="2722" y="1"/>
                  </a:moveTo>
                  <a:cubicBezTo>
                    <a:pt x="2630" y="1"/>
                    <a:pt x="2549" y="90"/>
                    <a:pt x="2567" y="200"/>
                  </a:cubicBezTo>
                  <a:cubicBezTo>
                    <a:pt x="2664" y="786"/>
                    <a:pt x="2084" y="1471"/>
                    <a:pt x="1819" y="2058"/>
                  </a:cubicBezTo>
                  <a:cubicBezTo>
                    <a:pt x="985" y="3317"/>
                    <a:pt x="0" y="4615"/>
                    <a:pt x="181" y="6198"/>
                  </a:cubicBezTo>
                  <a:cubicBezTo>
                    <a:pt x="293" y="7167"/>
                    <a:pt x="980" y="8310"/>
                    <a:pt x="2011" y="8310"/>
                  </a:cubicBezTo>
                  <a:cubicBezTo>
                    <a:pt x="2147" y="8310"/>
                    <a:pt x="2288" y="8290"/>
                    <a:pt x="2435" y="8248"/>
                  </a:cubicBezTo>
                  <a:cubicBezTo>
                    <a:pt x="3799" y="7854"/>
                    <a:pt x="4618" y="5935"/>
                    <a:pt x="4730" y="4652"/>
                  </a:cubicBezTo>
                  <a:cubicBezTo>
                    <a:pt x="4879" y="2948"/>
                    <a:pt x="4073" y="1189"/>
                    <a:pt x="2832" y="46"/>
                  </a:cubicBezTo>
                  <a:cubicBezTo>
                    <a:pt x="2797" y="15"/>
                    <a:pt x="2759" y="1"/>
                    <a:pt x="272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80;p37"/>
            <p:cNvSpPr/>
            <p:nvPr/>
          </p:nvSpPr>
          <p:spPr>
            <a:xfrm>
              <a:off x="5000950" y="4457475"/>
              <a:ext cx="80800" cy="70975"/>
            </a:xfrm>
            <a:custGeom>
              <a:avLst/>
              <a:gdLst/>
              <a:ahLst/>
              <a:cxnLst/>
              <a:rect l="l" t="t" r="r" b="b"/>
              <a:pathLst>
                <a:path w="3232" h="2839" extrusionOk="0">
                  <a:moveTo>
                    <a:pt x="74" y="0"/>
                  </a:moveTo>
                  <a:cubicBezTo>
                    <a:pt x="35" y="0"/>
                    <a:pt x="0" y="49"/>
                    <a:pt x="20" y="91"/>
                  </a:cubicBezTo>
                  <a:cubicBezTo>
                    <a:pt x="410" y="957"/>
                    <a:pt x="565" y="1913"/>
                    <a:pt x="1072" y="2726"/>
                  </a:cubicBezTo>
                  <a:cubicBezTo>
                    <a:pt x="1113" y="2791"/>
                    <a:pt x="1194" y="2839"/>
                    <a:pt x="1273" y="2839"/>
                  </a:cubicBezTo>
                  <a:cubicBezTo>
                    <a:pt x="1309" y="2839"/>
                    <a:pt x="1345" y="2829"/>
                    <a:pt x="1376" y="2807"/>
                  </a:cubicBezTo>
                  <a:cubicBezTo>
                    <a:pt x="1809" y="2496"/>
                    <a:pt x="3232" y="2025"/>
                    <a:pt x="3113" y="1338"/>
                  </a:cubicBezTo>
                  <a:cubicBezTo>
                    <a:pt x="3108" y="1309"/>
                    <a:pt x="3080" y="1294"/>
                    <a:pt x="3054" y="1294"/>
                  </a:cubicBezTo>
                  <a:cubicBezTo>
                    <a:pt x="3043" y="1294"/>
                    <a:pt x="3033" y="1297"/>
                    <a:pt x="3024" y="1302"/>
                  </a:cubicBezTo>
                  <a:cubicBezTo>
                    <a:pt x="2726" y="1469"/>
                    <a:pt x="2478" y="1708"/>
                    <a:pt x="2174" y="1875"/>
                  </a:cubicBezTo>
                  <a:cubicBezTo>
                    <a:pt x="1899" y="2025"/>
                    <a:pt x="1615" y="2155"/>
                    <a:pt x="1343" y="2309"/>
                  </a:cubicBezTo>
                  <a:cubicBezTo>
                    <a:pt x="912" y="1552"/>
                    <a:pt x="709" y="678"/>
                    <a:pt x="113" y="19"/>
                  </a:cubicBezTo>
                  <a:cubicBezTo>
                    <a:pt x="101" y="6"/>
                    <a:pt x="87" y="0"/>
                    <a:pt x="7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1;p37"/>
            <p:cNvSpPr/>
            <p:nvPr/>
          </p:nvSpPr>
          <p:spPr>
            <a:xfrm>
              <a:off x="5016550" y="4420750"/>
              <a:ext cx="57400" cy="53300"/>
            </a:xfrm>
            <a:custGeom>
              <a:avLst/>
              <a:gdLst/>
              <a:ahLst/>
              <a:cxnLst/>
              <a:rect l="l" t="t" r="r" b="b"/>
              <a:pathLst>
                <a:path w="2296" h="2132" extrusionOk="0">
                  <a:moveTo>
                    <a:pt x="152" y="1"/>
                  </a:moveTo>
                  <a:cubicBezTo>
                    <a:pt x="79" y="1"/>
                    <a:pt x="1" y="61"/>
                    <a:pt x="6" y="139"/>
                  </a:cubicBezTo>
                  <a:cubicBezTo>
                    <a:pt x="55" y="810"/>
                    <a:pt x="547" y="1491"/>
                    <a:pt x="933" y="2016"/>
                  </a:cubicBezTo>
                  <a:cubicBezTo>
                    <a:pt x="985" y="2087"/>
                    <a:pt x="1065" y="2131"/>
                    <a:pt x="1145" y="2131"/>
                  </a:cubicBezTo>
                  <a:cubicBezTo>
                    <a:pt x="1200" y="2131"/>
                    <a:pt x="1255" y="2111"/>
                    <a:pt x="1301" y="2064"/>
                  </a:cubicBezTo>
                  <a:cubicBezTo>
                    <a:pt x="1541" y="1815"/>
                    <a:pt x="1761" y="1545"/>
                    <a:pt x="1958" y="1259"/>
                  </a:cubicBezTo>
                  <a:cubicBezTo>
                    <a:pt x="2117" y="1028"/>
                    <a:pt x="2296" y="796"/>
                    <a:pt x="2238" y="507"/>
                  </a:cubicBezTo>
                  <a:cubicBezTo>
                    <a:pt x="2227" y="452"/>
                    <a:pt x="2181" y="429"/>
                    <a:pt x="2134" y="429"/>
                  </a:cubicBezTo>
                  <a:cubicBezTo>
                    <a:pt x="2114" y="429"/>
                    <a:pt x="2094" y="434"/>
                    <a:pt x="2076" y="441"/>
                  </a:cubicBezTo>
                  <a:cubicBezTo>
                    <a:pt x="1845" y="539"/>
                    <a:pt x="1741" y="776"/>
                    <a:pt x="1603" y="972"/>
                  </a:cubicBezTo>
                  <a:cubicBezTo>
                    <a:pt x="1465" y="1163"/>
                    <a:pt x="1318" y="1347"/>
                    <a:pt x="1159" y="1521"/>
                  </a:cubicBezTo>
                  <a:cubicBezTo>
                    <a:pt x="844" y="1032"/>
                    <a:pt x="598" y="494"/>
                    <a:pt x="240" y="42"/>
                  </a:cubicBezTo>
                  <a:cubicBezTo>
                    <a:pt x="217" y="13"/>
                    <a:pt x="185" y="1"/>
                    <a:pt x="152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" name="Đồng hồ đếm ngược 10s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1480" y="4468947"/>
            <a:ext cx="1172482" cy="6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3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—Pngtree—cartoon   children holding_2405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2" b="27571"/>
          <a:stretch>
            <a:fillRect/>
          </a:stretch>
        </p:blipFill>
        <p:spPr bwMode="auto">
          <a:xfrm>
            <a:off x="2118016" y="2778270"/>
            <a:ext cx="4831556" cy="182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28751" y="457200"/>
            <a:ext cx="6793415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vi-VN" altLang="en-US" sz="3750" b="1" kern="1200" dirty="0">
                <a:solidFill>
                  <a:srgbClr val="EE9452"/>
                </a:solidFill>
                <a:ea typeface="微软雅黑"/>
              </a:rPr>
              <a:t>CHÚC CÁC EM HỌC SINH CHĂM NGOAN, HỌC GIỎI!!!</a:t>
            </a:r>
          </a:p>
        </p:txBody>
      </p:sp>
    </p:spTree>
    <p:extLst>
      <p:ext uri="{BB962C8B-B14F-4D97-AF65-F5344CB8AC3E}">
        <p14:creationId xmlns:p14="http://schemas.microsoft.com/office/powerpoint/2010/main" val="58370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idx="2"/>
          </p:nvPr>
        </p:nvSpPr>
        <p:spPr>
          <a:xfrm>
            <a:off x="482685" y="-309689"/>
            <a:ext cx="8520600" cy="4869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ài 2 trang 118 SGK Địa lí 4 | SGK Địa lí lớp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22" y="507314"/>
            <a:ext cx="6036526" cy="41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31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0DF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"/>
          <p:cNvSpPr/>
          <p:nvPr/>
        </p:nvSpPr>
        <p:spPr>
          <a:xfrm rot="-748289">
            <a:off x="8043656" y="312704"/>
            <a:ext cx="2048504" cy="1403440"/>
          </a:xfrm>
          <a:custGeom>
            <a:avLst/>
            <a:gdLst/>
            <a:ahLst/>
            <a:cxnLst/>
            <a:rect l="l" t="t" r="r" b="b"/>
            <a:pathLst>
              <a:path w="17952" h="12299" extrusionOk="0">
                <a:moveTo>
                  <a:pt x="12313" y="1"/>
                </a:moveTo>
                <a:cubicBezTo>
                  <a:pt x="11906" y="1"/>
                  <a:pt x="11494" y="125"/>
                  <a:pt x="11151" y="346"/>
                </a:cubicBezTo>
                <a:cubicBezTo>
                  <a:pt x="10556" y="731"/>
                  <a:pt x="10160" y="1374"/>
                  <a:pt x="9964" y="2054"/>
                </a:cubicBezTo>
                <a:cubicBezTo>
                  <a:pt x="9819" y="1230"/>
                  <a:pt x="8971" y="684"/>
                  <a:pt x="8138" y="684"/>
                </a:cubicBezTo>
                <a:cubicBezTo>
                  <a:pt x="7896" y="684"/>
                  <a:pt x="7656" y="730"/>
                  <a:pt x="7434" y="828"/>
                </a:cubicBezTo>
                <a:cubicBezTo>
                  <a:pt x="6996" y="1027"/>
                  <a:pt x="6656" y="1364"/>
                  <a:pt x="6473" y="1802"/>
                </a:cubicBezTo>
                <a:cubicBezTo>
                  <a:pt x="6364" y="2064"/>
                  <a:pt x="6022" y="2849"/>
                  <a:pt x="6145" y="3108"/>
                </a:cubicBezTo>
                <a:lnTo>
                  <a:pt x="6145" y="3108"/>
                </a:lnTo>
                <a:cubicBezTo>
                  <a:pt x="5768" y="2325"/>
                  <a:pt x="4879" y="1875"/>
                  <a:pt x="4010" y="1847"/>
                </a:cubicBezTo>
                <a:cubicBezTo>
                  <a:pt x="3972" y="1846"/>
                  <a:pt x="3933" y="1846"/>
                  <a:pt x="3894" y="1846"/>
                </a:cubicBezTo>
                <a:cubicBezTo>
                  <a:pt x="2325" y="1846"/>
                  <a:pt x="483" y="2831"/>
                  <a:pt x="519" y="4572"/>
                </a:cubicBezTo>
                <a:cubicBezTo>
                  <a:pt x="539" y="5541"/>
                  <a:pt x="1113" y="6448"/>
                  <a:pt x="1908" y="7002"/>
                </a:cubicBezTo>
                <a:cubicBezTo>
                  <a:pt x="843" y="7079"/>
                  <a:pt x="1" y="8176"/>
                  <a:pt x="101" y="9239"/>
                </a:cubicBezTo>
                <a:cubicBezTo>
                  <a:pt x="202" y="10302"/>
                  <a:pt x="1139" y="11193"/>
                  <a:pt x="2197" y="11345"/>
                </a:cubicBezTo>
                <a:cubicBezTo>
                  <a:pt x="2318" y="11363"/>
                  <a:pt x="2441" y="11371"/>
                  <a:pt x="2562" y="11371"/>
                </a:cubicBezTo>
                <a:cubicBezTo>
                  <a:pt x="3500" y="11371"/>
                  <a:pt x="4424" y="10868"/>
                  <a:pt x="4988" y="10109"/>
                </a:cubicBezTo>
                <a:cubicBezTo>
                  <a:pt x="5322" y="11371"/>
                  <a:pt x="6677" y="12122"/>
                  <a:pt x="7976" y="12267"/>
                </a:cubicBezTo>
                <a:cubicBezTo>
                  <a:pt x="8164" y="12288"/>
                  <a:pt x="8354" y="12298"/>
                  <a:pt x="8544" y="12298"/>
                </a:cubicBezTo>
                <a:cubicBezTo>
                  <a:pt x="9486" y="12298"/>
                  <a:pt x="10433" y="12035"/>
                  <a:pt x="11161" y="11446"/>
                </a:cubicBezTo>
                <a:cubicBezTo>
                  <a:pt x="12036" y="10739"/>
                  <a:pt x="12528" y="9521"/>
                  <a:pt x="12215" y="8439"/>
                </a:cubicBezTo>
                <a:lnTo>
                  <a:pt x="12215" y="8439"/>
                </a:lnTo>
                <a:cubicBezTo>
                  <a:pt x="12788" y="9199"/>
                  <a:pt x="13744" y="9624"/>
                  <a:pt x="14692" y="9624"/>
                </a:cubicBezTo>
                <a:cubicBezTo>
                  <a:pt x="15147" y="9624"/>
                  <a:pt x="15601" y="9526"/>
                  <a:pt x="16010" y="9319"/>
                </a:cubicBezTo>
                <a:cubicBezTo>
                  <a:pt x="17266" y="8683"/>
                  <a:pt x="17951" y="7092"/>
                  <a:pt x="17548" y="5742"/>
                </a:cubicBezTo>
                <a:cubicBezTo>
                  <a:pt x="17174" y="4488"/>
                  <a:pt x="15904" y="3575"/>
                  <a:pt x="14605" y="3575"/>
                </a:cubicBezTo>
                <a:cubicBezTo>
                  <a:pt x="14504" y="3575"/>
                  <a:pt x="14402" y="3580"/>
                  <a:pt x="14301" y="3592"/>
                </a:cubicBezTo>
                <a:cubicBezTo>
                  <a:pt x="14356" y="2338"/>
                  <a:pt x="14272" y="817"/>
                  <a:pt x="13172" y="213"/>
                </a:cubicBezTo>
                <a:cubicBezTo>
                  <a:pt x="12908" y="68"/>
                  <a:pt x="12612" y="1"/>
                  <a:pt x="12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2"/>
          <p:cNvSpPr/>
          <p:nvPr/>
        </p:nvSpPr>
        <p:spPr>
          <a:xfrm rot="-748289">
            <a:off x="-1205119" y="407954"/>
            <a:ext cx="2048504" cy="1403440"/>
          </a:xfrm>
          <a:custGeom>
            <a:avLst/>
            <a:gdLst/>
            <a:ahLst/>
            <a:cxnLst/>
            <a:rect l="l" t="t" r="r" b="b"/>
            <a:pathLst>
              <a:path w="17952" h="12299" extrusionOk="0">
                <a:moveTo>
                  <a:pt x="12313" y="1"/>
                </a:moveTo>
                <a:cubicBezTo>
                  <a:pt x="11906" y="1"/>
                  <a:pt x="11494" y="125"/>
                  <a:pt x="11151" y="346"/>
                </a:cubicBezTo>
                <a:cubicBezTo>
                  <a:pt x="10556" y="731"/>
                  <a:pt x="10160" y="1374"/>
                  <a:pt x="9964" y="2054"/>
                </a:cubicBezTo>
                <a:cubicBezTo>
                  <a:pt x="9819" y="1230"/>
                  <a:pt x="8971" y="684"/>
                  <a:pt x="8138" y="684"/>
                </a:cubicBezTo>
                <a:cubicBezTo>
                  <a:pt x="7896" y="684"/>
                  <a:pt x="7656" y="730"/>
                  <a:pt x="7434" y="828"/>
                </a:cubicBezTo>
                <a:cubicBezTo>
                  <a:pt x="6996" y="1027"/>
                  <a:pt x="6656" y="1364"/>
                  <a:pt x="6473" y="1802"/>
                </a:cubicBezTo>
                <a:cubicBezTo>
                  <a:pt x="6364" y="2064"/>
                  <a:pt x="6022" y="2849"/>
                  <a:pt x="6145" y="3108"/>
                </a:cubicBezTo>
                <a:lnTo>
                  <a:pt x="6145" y="3108"/>
                </a:lnTo>
                <a:cubicBezTo>
                  <a:pt x="5768" y="2325"/>
                  <a:pt x="4879" y="1875"/>
                  <a:pt x="4010" y="1847"/>
                </a:cubicBezTo>
                <a:cubicBezTo>
                  <a:pt x="3972" y="1846"/>
                  <a:pt x="3933" y="1846"/>
                  <a:pt x="3894" y="1846"/>
                </a:cubicBezTo>
                <a:cubicBezTo>
                  <a:pt x="2325" y="1846"/>
                  <a:pt x="483" y="2831"/>
                  <a:pt x="519" y="4572"/>
                </a:cubicBezTo>
                <a:cubicBezTo>
                  <a:pt x="539" y="5541"/>
                  <a:pt x="1113" y="6448"/>
                  <a:pt x="1908" y="7002"/>
                </a:cubicBezTo>
                <a:cubicBezTo>
                  <a:pt x="843" y="7079"/>
                  <a:pt x="1" y="8176"/>
                  <a:pt x="101" y="9239"/>
                </a:cubicBezTo>
                <a:cubicBezTo>
                  <a:pt x="202" y="10302"/>
                  <a:pt x="1139" y="11193"/>
                  <a:pt x="2197" y="11345"/>
                </a:cubicBezTo>
                <a:cubicBezTo>
                  <a:pt x="2318" y="11363"/>
                  <a:pt x="2441" y="11371"/>
                  <a:pt x="2562" y="11371"/>
                </a:cubicBezTo>
                <a:cubicBezTo>
                  <a:pt x="3500" y="11371"/>
                  <a:pt x="4424" y="10868"/>
                  <a:pt x="4988" y="10109"/>
                </a:cubicBezTo>
                <a:cubicBezTo>
                  <a:pt x="5322" y="11371"/>
                  <a:pt x="6677" y="12122"/>
                  <a:pt x="7976" y="12267"/>
                </a:cubicBezTo>
                <a:cubicBezTo>
                  <a:pt x="8164" y="12288"/>
                  <a:pt x="8354" y="12298"/>
                  <a:pt x="8544" y="12298"/>
                </a:cubicBezTo>
                <a:cubicBezTo>
                  <a:pt x="9486" y="12298"/>
                  <a:pt x="10433" y="12035"/>
                  <a:pt x="11161" y="11446"/>
                </a:cubicBezTo>
                <a:cubicBezTo>
                  <a:pt x="12036" y="10739"/>
                  <a:pt x="12528" y="9521"/>
                  <a:pt x="12215" y="8439"/>
                </a:cubicBezTo>
                <a:lnTo>
                  <a:pt x="12215" y="8439"/>
                </a:lnTo>
                <a:cubicBezTo>
                  <a:pt x="12788" y="9199"/>
                  <a:pt x="13744" y="9624"/>
                  <a:pt x="14692" y="9624"/>
                </a:cubicBezTo>
                <a:cubicBezTo>
                  <a:pt x="15147" y="9624"/>
                  <a:pt x="15601" y="9526"/>
                  <a:pt x="16010" y="9319"/>
                </a:cubicBezTo>
                <a:cubicBezTo>
                  <a:pt x="17266" y="8683"/>
                  <a:pt x="17951" y="7092"/>
                  <a:pt x="17548" y="5742"/>
                </a:cubicBezTo>
                <a:cubicBezTo>
                  <a:pt x="17174" y="4488"/>
                  <a:pt x="15904" y="3575"/>
                  <a:pt x="14605" y="3575"/>
                </a:cubicBezTo>
                <a:cubicBezTo>
                  <a:pt x="14504" y="3575"/>
                  <a:pt x="14402" y="3580"/>
                  <a:pt x="14301" y="3592"/>
                </a:cubicBezTo>
                <a:cubicBezTo>
                  <a:pt x="14356" y="2338"/>
                  <a:pt x="14272" y="817"/>
                  <a:pt x="13172" y="213"/>
                </a:cubicBezTo>
                <a:cubicBezTo>
                  <a:pt x="12908" y="68"/>
                  <a:pt x="12612" y="1"/>
                  <a:pt x="12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2"/>
          <p:cNvSpPr/>
          <p:nvPr/>
        </p:nvSpPr>
        <p:spPr>
          <a:xfrm rot="-748289">
            <a:off x="7523281" y="2998754"/>
            <a:ext cx="2048504" cy="1403440"/>
          </a:xfrm>
          <a:custGeom>
            <a:avLst/>
            <a:gdLst/>
            <a:ahLst/>
            <a:cxnLst/>
            <a:rect l="l" t="t" r="r" b="b"/>
            <a:pathLst>
              <a:path w="17952" h="12299" extrusionOk="0">
                <a:moveTo>
                  <a:pt x="12313" y="1"/>
                </a:moveTo>
                <a:cubicBezTo>
                  <a:pt x="11906" y="1"/>
                  <a:pt x="11494" y="125"/>
                  <a:pt x="11151" y="346"/>
                </a:cubicBezTo>
                <a:cubicBezTo>
                  <a:pt x="10556" y="731"/>
                  <a:pt x="10160" y="1374"/>
                  <a:pt x="9964" y="2054"/>
                </a:cubicBezTo>
                <a:cubicBezTo>
                  <a:pt x="9819" y="1230"/>
                  <a:pt x="8971" y="684"/>
                  <a:pt x="8138" y="684"/>
                </a:cubicBezTo>
                <a:cubicBezTo>
                  <a:pt x="7896" y="684"/>
                  <a:pt x="7656" y="730"/>
                  <a:pt x="7434" y="828"/>
                </a:cubicBezTo>
                <a:cubicBezTo>
                  <a:pt x="6996" y="1027"/>
                  <a:pt x="6656" y="1364"/>
                  <a:pt x="6473" y="1802"/>
                </a:cubicBezTo>
                <a:cubicBezTo>
                  <a:pt x="6364" y="2064"/>
                  <a:pt x="6022" y="2849"/>
                  <a:pt x="6145" y="3108"/>
                </a:cubicBezTo>
                <a:lnTo>
                  <a:pt x="6145" y="3108"/>
                </a:lnTo>
                <a:cubicBezTo>
                  <a:pt x="5768" y="2325"/>
                  <a:pt x="4879" y="1875"/>
                  <a:pt x="4010" y="1847"/>
                </a:cubicBezTo>
                <a:cubicBezTo>
                  <a:pt x="3972" y="1846"/>
                  <a:pt x="3933" y="1846"/>
                  <a:pt x="3894" y="1846"/>
                </a:cubicBezTo>
                <a:cubicBezTo>
                  <a:pt x="2325" y="1846"/>
                  <a:pt x="483" y="2831"/>
                  <a:pt x="519" y="4572"/>
                </a:cubicBezTo>
                <a:cubicBezTo>
                  <a:pt x="539" y="5541"/>
                  <a:pt x="1113" y="6448"/>
                  <a:pt x="1908" y="7002"/>
                </a:cubicBezTo>
                <a:cubicBezTo>
                  <a:pt x="843" y="7079"/>
                  <a:pt x="1" y="8176"/>
                  <a:pt x="101" y="9239"/>
                </a:cubicBezTo>
                <a:cubicBezTo>
                  <a:pt x="202" y="10302"/>
                  <a:pt x="1139" y="11193"/>
                  <a:pt x="2197" y="11345"/>
                </a:cubicBezTo>
                <a:cubicBezTo>
                  <a:pt x="2318" y="11363"/>
                  <a:pt x="2441" y="11371"/>
                  <a:pt x="2562" y="11371"/>
                </a:cubicBezTo>
                <a:cubicBezTo>
                  <a:pt x="3500" y="11371"/>
                  <a:pt x="4424" y="10868"/>
                  <a:pt x="4988" y="10109"/>
                </a:cubicBezTo>
                <a:cubicBezTo>
                  <a:pt x="5322" y="11371"/>
                  <a:pt x="6677" y="12122"/>
                  <a:pt x="7976" y="12267"/>
                </a:cubicBezTo>
                <a:cubicBezTo>
                  <a:pt x="8164" y="12288"/>
                  <a:pt x="8354" y="12298"/>
                  <a:pt x="8544" y="12298"/>
                </a:cubicBezTo>
                <a:cubicBezTo>
                  <a:pt x="9486" y="12298"/>
                  <a:pt x="10433" y="12035"/>
                  <a:pt x="11161" y="11446"/>
                </a:cubicBezTo>
                <a:cubicBezTo>
                  <a:pt x="12036" y="10739"/>
                  <a:pt x="12528" y="9521"/>
                  <a:pt x="12215" y="8439"/>
                </a:cubicBezTo>
                <a:lnTo>
                  <a:pt x="12215" y="8439"/>
                </a:lnTo>
                <a:cubicBezTo>
                  <a:pt x="12788" y="9199"/>
                  <a:pt x="13744" y="9624"/>
                  <a:pt x="14692" y="9624"/>
                </a:cubicBezTo>
                <a:cubicBezTo>
                  <a:pt x="15147" y="9624"/>
                  <a:pt x="15601" y="9526"/>
                  <a:pt x="16010" y="9319"/>
                </a:cubicBezTo>
                <a:cubicBezTo>
                  <a:pt x="17266" y="8683"/>
                  <a:pt x="17951" y="7092"/>
                  <a:pt x="17548" y="5742"/>
                </a:cubicBezTo>
                <a:cubicBezTo>
                  <a:pt x="17174" y="4488"/>
                  <a:pt x="15904" y="3575"/>
                  <a:pt x="14605" y="3575"/>
                </a:cubicBezTo>
                <a:cubicBezTo>
                  <a:pt x="14504" y="3575"/>
                  <a:pt x="14402" y="3580"/>
                  <a:pt x="14301" y="3592"/>
                </a:cubicBezTo>
                <a:cubicBezTo>
                  <a:pt x="14356" y="2338"/>
                  <a:pt x="14272" y="817"/>
                  <a:pt x="13172" y="213"/>
                </a:cubicBezTo>
                <a:cubicBezTo>
                  <a:pt x="12908" y="68"/>
                  <a:pt x="12612" y="1"/>
                  <a:pt x="12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98704" y="1055183"/>
            <a:ext cx="291998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44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4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44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altLang="en-US" sz="44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44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</a:t>
            </a:r>
            <a:r>
              <a:rPr lang="en-US" altLang="en-US" sz="44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vi-VN" altLang="en-US" sz="44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Bộ</a:t>
            </a:r>
            <a:r>
              <a:rPr lang="en-US" altLang="en-US" sz="44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44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altLang="en-US" sz="44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44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50" name="Picture 2" descr="Câu 3 trang 5 VBT Địa lý 4: Bài 2. Làm quen với bản đồ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73" y="1"/>
            <a:ext cx="55200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81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4"/>
          <p:cNvSpPr/>
          <p:nvPr/>
        </p:nvSpPr>
        <p:spPr>
          <a:xfrm rot="-748289">
            <a:off x="-357394" y="-715996"/>
            <a:ext cx="2048504" cy="1403440"/>
          </a:xfrm>
          <a:custGeom>
            <a:avLst/>
            <a:gdLst/>
            <a:ahLst/>
            <a:cxnLst/>
            <a:rect l="l" t="t" r="r" b="b"/>
            <a:pathLst>
              <a:path w="17952" h="12299" extrusionOk="0">
                <a:moveTo>
                  <a:pt x="12313" y="1"/>
                </a:moveTo>
                <a:cubicBezTo>
                  <a:pt x="11906" y="1"/>
                  <a:pt x="11494" y="125"/>
                  <a:pt x="11151" y="346"/>
                </a:cubicBezTo>
                <a:cubicBezTo>
                  <a:pt x="10556" y="731"/>
                  <a:pt x="10160" y="1374"/>
                  <a:pt x="9964" y="2054"/>
                </a:cubicBezTo>
                <a:cubicBezTo>
                  <a:pt x="9819" y="1230"/>
                  <a:pt x="8971" y="684"/>
                  <a:pt x="8138" y="684"/>
                </a:cubicBezTo>
                <a:cubicBezTo>
                  <a:pt x="7896" y="684"/>
                  <a:pt x="7656" y="730"/>
                  <a:pt x="7434" y="828"/>
                </a:cubicBezTo>
                <a:cubicBezTo>
                  <a:pt x="6996" y="1027"/>
                  <a:pt x="6656" y="1364"/>
                  <a:pt x="6473" y="1802"/>
                </a:cubicBezTo>
                <a:cubicBezTo>
                  <a:pt x="6364" y="2064"/>
                  <a:pt x="6022" y="2849"/>
                  <a:pt x="6145" y="3108"/>
                </a:cubicBezTo>
                <a:lnTo>
                  <a:pt x="6145" y="3108"/>
                </a:lnTo>
                <a:cubicBezTo>
                  <a:pt x="5768" y="2325"/>
                  <a:pt x="4879" y="1875"/>
                  <a:pt x="4010" y="1847"/>
                </a:cubicBezTo>
                <a:cubicBezTo>
                  <a:pt x="3972" y="1846"/>
                  <a:pt x="3933" y="1846"/>
                  <a:pt x="3894" y="1846"/>
                </a:cubicBezTo>
                <a:cubicBezTo>
                  <a:pt x="2325" y="1846"/>
                  <a:pt x="483" y="2831"/>
                  <a:pt x="519" y="4572"/>
                </a:cubicBezTo>
                <a:cubicBezTo>
                  <a:pt x="539" y="5541"/>
                  <a:pt x="1113" y="6448"/>
                  <a:pt x="1908" y="7002"/>
                </a:cubicBezTo>
                <a:cubicBezTo>
                  <a:pt x="843" y="7079"/>
                  <a:pt x="1" y="8176"/>
                  <a:pt x="101" y="9239"/>
                </a:cubicBezTo>
                <a:cubicBezTo>
                  <a:pt x="202" y="10302"/>
                  <a:pt x="1139" y="11193"/>
                  <a:pt x="2197" y="11345"/>
                </a:cubicBezTo>
                <a:cubicBezTo>
                  <a:pt x="2318" y="11363"/>
                  <a:pt x="2441" y="11371"/>
                  <a:pt x="2562" y="11371"/>
                </a:cubicBezTo>
                <a:cubicBezTo>
                  <a:pt x="3500" y="11371"/>
                  <a:pt x="4424" y="10868"/>
                  <a:pt x="4988" y="10109"/>
                </a:cubicBezTo>
                <a:cubicBezTo>
                  <a:pt x="5322" y="11371"/>
                  <a:pt x="6677" y="12122"/>
                  <a:pt x="7976" y="12267"/>
                </a:cubicBezTo>
                <a:cubicBezTo>
                  <a:pt x="8164" y="12288"/>
                  <a:pt x="8354" y="12298"/>
                  <a:pt x="8544" y="12298"/>
                </a:cubicBezTo>
                <a:cubicBezTo>
                  <a:pt x="9486" y="12298"/>
                  <a:pt x="10433" y="12035"/>
                  <a:pt x="11161" y="11446"/>
                </a:cubicBezTo>
                <a:cubicBezTo>
                  <a:pt x="12036" y="10739"/>
                  <a:pt x="12528" y="9521"/>
                  <a:pt x="12215" y="8439"/>
                </a:cubicBezTo>
                <a:lnTo>
                  <a:pt x="12215" y="8439"/>
                </a:lnTo>
                <a:cubicBezTo>
                  <a:pt x="12788" y="9199"/>
                  <a:pt x="13744" y="9624"/>
                  <a:pt x="14692" y="9624"/>
                </a:cubicBezTo>
                <a:cubicBezTo>
                  <a:pt x="15147" y="9624"/>
                  <a:pt x="15601" y="9526"/>
                  <a:pt x="16010" y="9319"/>
                </a:cubicBezTo>
                <a:cubicBezTo>
                  <a:pt x="17266" y="8683"/>
                  <a:pt x="17951" y="7092"/>
                  <a:pt x="17548" y="5742"/>
                </a:cubicBezTo>
                <a:cubicBezTo>
                  <a:pt x="17174" y="4488"/>
                  <a:pt x="15904" y="3575"/>
                  <a:pt x="14605" y="3575"/>
                </a:cubicBezTo>
                <a:cubicBezTo>
                  <a:pt x="14504" y="3575"/>
                  <a:pt x="14402" y="3580"/>
                  <a:pt x="14301" y="3592"/>
                </a:cubicBezTo>
                <a:cubicBezTo>
                  <a:pt x="14356" y="2338"/>
                  <a:pt x="14272" y="817"/>
                  <a:pt x="13172" y="213"/>
                </a:cubicBezTo>
                <a:cubicBezTo>
                  <a:pt x="12908" y="68"/>
                  <a:pt x="12612" y="1"/>
                  <a:pt x="12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6" name="Picture 2" descr="Picture 024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6" t="25050" r="18225" b="8701"/>
          <a:stretch>
            <a:fillRect/>
          </a:stretch>
        </p:blipFill>
        <p:spPr bwMode="auto">
          <a:xfrm>
            <a:off x="1299041" y="0"/>
            <a:ext cx="6613962" cy="455221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 Box 3"/>
          <p:cNvSpPr txBox="1">
            <a:spLocks noChangeArrowheads="1"/>
          </p:cNvSpPr>
          <p:nvPr/>
        </p:nvSpPr>
        <p:spPr bwMode="auto">
          <a:xfrm>
            <a:off x="9347241" y="2134926"/>
            <a:ext cx="156754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Freeform 5"/>
          <p:cNvSpPr>
            <a:spLocks/>
          </p:cNvSpPr>
          <p:nvPr/>
        </p:nvSpPr>
        <p:spPr bwMode="auto">
          <a:xfrm>
            <a:off x="2725383" y="483465"/>
            <a:ext cx="3761278" cy="3815789"/>
          </a:xfrm>
          <a:custGeom>
            <a:avLst/>
            <a:gdLst>
              <a:gd name="T0" fmla="*/ 2147483646 w 3369"/>
              <a:gd name="T1" fmla="*/ 2147483646 h 3045"/>
              <a:gd name="T2" fmla="*/ 2147483646 w 3369"/>
              <a:gd name="T3" fmla="*/ 2147483646 h 3045"/>
              <a:gd name="T4" fmla="*/ 2147483646 w 3369"/>
              <a:gd name="T5" fmla="*/ 2147483646 h 3045"/>
              <a:gd name="T6" fmla="*/ 2147483646 w 3369"/>
              <a:gd name="T7" fmla="*/ 2147483646 h 3045"/>
              <a:gd name="T8" fmla="*/ 2147483646 w 3369"/>
              <a:gd name="T9" fmla="*/ 2147483646 h 3045"/>
              <a:gd name="T10" fmla="*/ 2147483646 w 3369"/>
              <a:gd name="T11" fmla="*/ 2147483646 h 3045"/>
              <a:gd name="T12" fmla="*/ 2147483646 w 3369"/>
              <a:gd name="T13" fmla="*/ 2147483646 h 3045"/>
              <a:gd name="T14" fmla="*/ 2147483646 w 3369"/>
              <a:gd name="T15" fmla="*/ 2147483646 h 3045"/>
              <a:gd name="T16" fmla="*/ 2147483646 w 3369"/>
              <a:gd name="T17" fmla="*/ 2147483646 h 3045"/>
              <a:gd name="T18" fmla="*/ 2147483646 w 3369"/>
              <a:gd name="T19" fmla="*/ 2147483646 h 3045"/>
              <a:gd name="T20" fmla="*/ 2147483646 w 3369"/>
              <a:gd name="T21" fmla="*/ 2147483646 h 3045"/>
              <a:gd name="T22" fmla="*/ 2147483646 w 3369"/>
              <a:gd name="T23" fmla="*/ 2147483646 h 3045"/>
              <a:gd name="T24" fmla="*/ 2147483646 w 3369"/>
              <a:gd name="T25" fmla="*/ 2147483646 h 3045"/>
              <a:gd name="T26" fmla="*/ 2147483646 w 3369"/>
              <a:gd name="T27" fmla="*/ 2147483646 h 3045"/>
              <a:gd name="T28" fmla="*/ 2147483646 w 3369"/>
              <a:gd name="T29" fmla="*/ 2147483646 h 3045"/>
              <a:gd name="T30" fmla="*/ 2147483646 w 3369"/>
              <a:gd name="T31" fmla="*/ 2147483646 h 3045"/>
              <a:gd name="T32" fmla="*/ 2147483646 w 3369"/>
              <a:gd name="T33" fmla="*/ 2147483646 h 3045"/>
              <a:gd name="T34" fmla="*/ 2147483646 w 3369"/>
              <a:gd name="T35" fmla="*/ 2147483646 h 3045"/>
              <a:gd name="T36" fmla="*/ 2147483646 w 3369"/>
              <a:gd name="T37" fmla="*/ 2147483646 h 3045"/>
              <a:gd name="T38" fmla="*/ 2147483646 w 3369"/>
              <a:gd name="T39" fmla="*/ 2147483646 h 3045"/>
              <a:gd name="T40" fmla="*/ 2147483646 w 3369"/>
              <a:gd name="T41" fmla="*/ 2147483646 h 3045"/>
              <a:gd name="T42" fmla="*/ 2147483646 w 3369"/>
              <a:gd name="T43" fmla="*/ 2147483646 h 3045"/>
              <a:gd name="T44" fmla="*/ 2147483646 w 3369"/>
              <a:gd name="T45" fmla="*/ 2147483646 h 3045"/>
              <a:gd name="T46" fmla="*/ 2147483646 w 3369"/>
              <a:gd name="T47" fmla="*/ 2147483646 h 3045"/>
              <a:gd name="T48" fmla="*/ 2147483646 w 3369"/>
              <a:gd name="T49" fmla="*/ 2147483646 h 3045"/>
              <a:gd name="T50" fmla="*/ 2147483646 w 3369"/>
              <a:gd name="T51" fmla="*/ 2147483646 h 3045"/>
              <a:gd name="T52" fmla="*/ 2147483646 w 3369"/>
              <a:gd name="T53" fmla="*/ 2147483646 h 3045"/>
              <a:gd name="T54" fmla="*/ 2147483646 w 3369"/>
              <a:gd name="T55" fmla="*/ 2147483646 h 3045"/>
              <a:gd name="T56" fmla="*/ 2147483646 w 3369"/>
              <a:gd name="T57" fmla="*/ 2147483646 h 3045"/>
              <a:gd name="T58" fmla="*/ 2147483646 w 3369"/>
              <a:gd name="T59" fmla="*/ 2147483646 h 3045"/>
              <a:gd name="T60" fmla="*/ 2147483646 w 3369"/>
              <a:gd name="T61" fmla="*/ 2147483646 h 3045"/>
              <a:gd name="T62" fmla="*/ 2147483646 w 3369"/>
              <a:gd name="T63" fmla="*/ 2147483646 h 3045"/>
              <a:gd name="T64" fmla="*/ 2147483646 w 3369"/>
              <a:gd name="T65" fmla="*/ 2147483646 h 3045"/>
              <a:gd name="T66" fmla="*/ 2147483646 w 3369"/>
              <a:gd name="T67" fmla="*/ 2147483646 h 3045"/>
              <a:gd name="T68" fmla="*/ 2147483646 w 3369"/>
              <a:gd name="T69" fmla="*/ 2147483646 h 3045"/>
              <a:gd name="T70" fmla="*/ 2147483646 w 3369"/>
              <a:gd name="T71" fmla="*/ 2147483646 h 3045"/>
              <a:gd name="T72" fmla="*/ 2147483646 w 3369"/>
              <a:gd name="T73" fmla="*/ 2147483646 h 3045"/>
              <a:gd name="T74" fmla="*/ 2147483646 w 3369"/>
              <a:gd name="T75" fmla="*/ 2147483646 h 3045"/>
              <a:gd name="T76" fmla="*/ 2147483646 w 3369"/>
              <a:gd name="T77" fmla="*/ 2147483646 h 3045"/>
              <a:gd name="T78" fmla="*/ 2147483646 w 3369"/>
              <a:gd name="T79" fmla="*/ 2147483646 h 3045"/>
              <a:gd name="T80" fmla="*/ 2147483646 w 3369"/>
              <a:gd name="T81" fmla="*/ 2147483646 h 3045"/>
              <a:gd name="T82" fmla="*/ 2147483646 w 3369"/>
              <a:gd name="T83" fmla="*/ 2147483646 h 3045"/>
              <a:gd name="T84" fmla="*/ 2147483646 w 3369"/>
              <a:gd name="T85" fmla="*/ 2147483646 h 3045"/>
              <a:gd name="T86" fmla="*/ 2147483646 w 3369"/>
              <a:gd name="T87" fmla="*/ 2147483646 h 3045"/>
              <a:gd name="T88" fmla="*/ 2147483646 w 3369"/>
              <a:gd name="T89" fmla="*/ 2147483646 h 3045"/>
              <a:gd name="T90" fmla="*/ 2147483646 w 3369"/>
              <a:gd name="T91" fmla="*/ 2147483646 h 3045"/>
              <a:gd name="T92" fmla="*/ 2147483646 w 3369"/>
              <a:gd name="T93" fmla="*/ 2147483646 h 3045"/>
              <a:gd name="T94" fmla="*/ 2147483646 w 3369"/>
              <a:gd name="T95" fmla="*/ 2147483646 h 3045"/>
              <a:gd name="T96" fmla="*/ 2147483646 w 3369"/>
              <a:gd name="T97" fmla="*/ 2147483646 h 3045"/>
              <a:gd name="T98" fmla="*/ 2147483646 w 3369"/>
              <a:gd name="T99" fmla="*/ 2147483646 h 3045"/>
              <a:gd name="T100" fmla="*/ 2147483646 w 3369"/>
              <a:gd name="T101" fmla="*/ 2147483646 h 3045"/>
              <a:gd name="T102" fmla="*/ 2147483646 w 3369"/>
              <a:gd name="T103" fmla="*/ 2147483646 h 3045"/>
              <a:gd name="T104" fmla="*/ 2147483646 w 3369"/>
              <a:gd name="T105" fmla="*/ 2147483646 h 3045"/>
              <a:gd name="T106" fmla="*/ 2147483646 w 3369"/>
              <a:gd name="T107" fmla="*/ 2147483646 h 3045"/>
              <a:gd name="T108" fmla="*/ 2147483646 w 3369"/>
              <a:gd name="T109" fmla="*/ 2147483646 h 3045"/>
              <a:gd name="T110" fmla="*/ 2147483646 w 3369"/>
              <a:gd name="T111" fmla="*/ 2147483646 h 3045"/>
              <a:gd name="T112" fmla="*/ 2147483646 w 3369"/>
              <a:gd name="T113" fmla="*/ 2147483646 h 3045"/>
              <a:gd name="T114" fmla="*/ 2147483646 w 3369"/>
              <a:gd name="T115" fmla="*/ 2147483646 h 3045"/>
              <a:gd name="T116" fmla="*/ 2147483646 w 3369"/>
              <a:gd name="T117" fmla="*/ 2147483646 h 304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369" h="3045">
                <a:moveTo>
                  <a:pt x="3104" y="660"/>
                </a:moveTo>
                <a:cubicBezTo>
                  <a:pt x="3075" y="617"/>
                  <a:pt x="3018" y="537"/>
                  <a:pt x="2972" y="516"/>
                </a:cubicBezTo>
                <a:cubicBezTo>
                  <a:pt x="2897" y="483"/>
                  <a:pt x="2869" y="489"/>
                  <a:pt x="2780" y="480"/>
                </a:cubicBezTo>
                <a:cubicBezTo>
                  <a:pt x="2758" y="465"/>
                  <a:pt x="2729" y="460"/>
                  <a:pt x="2708" y="444"/>
                </a:cubicBezTo>
                <a:cubicBezTo>
                  <a:pt x="2681" y="423"/>
                  <a:pt x="2655" y="400"/>
                  <a:pt x="2636" y="372"/>
                </a:cubicBezTo>
                <a:cubicBezTo>
                  <a:pt x="2628" y="360"/>
                  <a:pt x="2623" y="345"/>
                  <a:pt x="2612" y="336"/>
                </a:cubicBezTo>
                <a:cubicBezTo>
                  <a:pt x="2590" y="317"/>
                  <a:pt x="2564" y="304"/>
                  <a:pt x="2540" y="288"/>
                </a:cubicBezTo>
                <a:cubicBezTo>
                  <a:pt x="2528" y="280"/>
                  <a:pt x="2504" y="264"/>
                  <a:pt x="2504" y="264"/>
                </a:cubicBezTo>
                <a:cubicBezTo>
                  <a:pt x="2496" y="252"/>
                  <a:pt x="2490" y="239"/>
                  <a:pt x="2480" y="228"/>
                </a:cubicBezTo>
                <a:cubicBezTo>
                  <a:pt x="2457" y="203"/>
                  <a:pt x="2408" y="156"/>
                  <a:pt x="2408" y="156"/>
                </a:cubicBezTo>
                <a:cubicBezTo>
                  <a:pt x="2392" y="107"/>
                  <a:pt x="2366" y="88"/>
                  <a:pt x="2324" y="60"/>
                </a:cubicBezTo>
                <a:cubicBezTo>
                  <a:pt x="2312" y="68"/>
                  <a:pt x="2302" y="84"/>
                  <a:pt x="2288" y="84"/>
                </a:cubicBezTo>
                <a:cubicBezTo>
                  <a:pt x="2263" y="84"/>
                  <a:pt x="2241" y="64"/>
                  <a:pt x="2216" y="60"/>
                </a:cubicBezTo>
                <a:cubicBezTo>
                  <a:pt x="2188" y="56"/>
                  <a:pt x="2160" y="52"/>
                  <a:pt x="2132" y="48"/>
                </a:cubicBezTo>
                <a:cubicBezTo>
                  <a:pt x="2066" y="26"/>
                  <a:pt x="2000" y="40"/>
                  <a:pt x="1940" y="0"/>
                </a:cubicBezTo>
                <a:cubicBezTo>
                  <a:pt x="1890" y="17"/>
                  <a:pt x="1889" y="42"/>
                  <a:pt x="1844" y="72"/>
                </a:cubicBezTo>
                <a:cubicBezTo>
                  <a:pt x="1840" y="84"/>
                  <a:pt x="1844" y="103"/>
                  <a:pt x="1832" y="108"/>
                </a:cubicBezTo>
                <a:cubicBezTo>
                  <a:pt x="1825" y="111"/>
                  <a:pt x="1759" y="88"/>
                  <a:pt x="1748" y="84"/>
                </a:cubicBezTo>
                <a:cubicBezTo>
                  <a:pt x="1628" y="124"/>
                  <a:pt x="1694" y="289"/>
                  <a:pt x="1736" y="372"/>
                </a:cubicBezTo>
                <a:cubicBezTo>
                  <a:pt x="1750" y="401"/>
                  <a:pt x="1747" y="431"/>
                  <a:pt x="1772" y="456"/>
                </a:cubicBezTo>
                <a:cubicBezTo>
                  <a:pt x="1781" y="465"/>
                  <a:pt x="1797" y="462"/>
                  <a:pt x="1808" y="468"/>
                </a:cubicBezTo>
                <a:cubicBezTo>
                  <a:pt x="1821" y="474"/>
                  <a:pt x="1831" y="486"/>
                  <a:pt x="1844" y="492"/>
                </a:cubicBezTo>
                <a:cubicBezTo>
                  <a:pt x="1867" y="502"/>
                  <a:pt x="1916" y="516"/>
                  <a:pt x="1916" y="516"/>
                </a:cubicBezTo>
                <a:cubicBezTo>
                  <a:pt x="1955" y="575"/>
                  <a:pt x="1976" y="576"/>
                  <a:pt x="2048" y="588"/>
                </a:cubicBezTo>
                <a:cubicBezTo>
                  <a:pt x="2084" y="624"/>
                  <a:pt x="2104" y="648"/>
                  <a:pt x="2120" y="696"/>
                </a:cubicBezTo>
                <a:cubicBezTo>
                  <a:pt x="2116" y="748"/>
                  <a:pt x="2128" y="804"/>
                  <a:pt x="2108" y="852"/>
                </a:cubicBezTo>
                <a:cubicBezTo>
                  <a:pt x="2102" y="867"/>
                  <a:pt x="2074" y="848"/>
                  <a:pt x="2060" y="840"/>
                </a:cubicBezTo>
                <a:cubicBezTo>
                  <a:pt x="2045" y="832"/>
                  <a:pt x="2038" y="813"/>
                  <a:pt x="2024" y="804"/>
                </a:cubicBezTo>
                <a:cubicBezTo>
                  <a:pt x="1984" y="777"/>
                  <a:pt x="1928" y="785"/>
                  <a:pt x="1880" y="780"/>
                </a:cubicBezTo>
                <a:cubicBezTo>
                  <a:pt x="1868" y="784"/>
                  <a:pt x="1855" y="785"/>
                  <a:pt x="1844" y="792"/>
                </a:cubicBezTo>
                <a:cubicBezTo>
                  <a:pt x="1830" y="801"/>
                  <a:pt x="1824" y="823"/>
                  <a:pt x="1808" y="828"/>
                </a:cubicBezTo>
                <a:cubicBezTo>
                  <a:pt x="1793" y="833"/>
                  <a:pt x="1743" y="798"/>
                  <a:pt x="1736" y="792"/>
                </a:cubicBezTo>
                <a:cubicBezTo>
                  <a:pt x="1676" y="739"/>
                  <a:pt x="1645" y="674"/>
                  <a:pt x="1568" y="648"/>
                </a:cubicBezTo>
                <a:cubicBezTo>
                  <a:pt x="1488" y="658"/>
                  <a:pt x="1405" y="650"/>
                  <a:pt x="1328" y="672"/>
                </a:cubicBezTo>
                <a:cubicBezTo>
                  <a:pt x="1300" y="680"/>
                  <a:pt x="1285" y="717"/>
                  <a:pt x="1256" y="720"/>
                </a:cubicBezTo>
                <a:cubicBezTo>
                  <a:pt x="1104" y="735"/>
                  <a:pt x="1176" y="727"/>
                  <a:pt x="1040" y="744"/>
                </a:cubicBezTo>
                <a:cubicBezTo>
                  <a:pt x="900" y="791"/>
                  <a:pt x="838" y="734"/>
                  <a:pt x="752" y="648"/>
                </a:cubicBezTo>
                <a:cubicBezTo>
                  <a:pt x="734" y="701"/>
                  <a:pt x="709" y="741"/>
                  <a:pt x="692" y="792"/>
                </a:cubicBezTo>
                <a:cubicBezTo>
                  <a:pt x="698" y="809"/>
                  <a:pt x="716" y="861"/>
                  <a:pt x="716" y="876"/>
                </a:cubicBezTo>
                <a:cubicBezTo>
                  <a:pt x="716" y="914"/>
                  <a:pt x="690" y="922"/>
                  <a:pt x="668" y="948"/>
                </a:cubicBezTo>
                <a:cubicBezTo>
                  <a:pt x="640" y="981"/>
                  <a:pt x="647" y="994"/>
                  <a:pt x="608" y="1020"/>
                </a:cubicBezTo>
                <a:cubicBezTo>
                  <a:pt x="586" y="1035"/>
                  <a:pt x="558" y="1041"/>
                  <a:pt x="536" y="1056"/>
                </a:cubicBezTo>
                <a:cubicBezTo>
                  <a:pt x="524" y="1074"/>
                  <a:pt x="504" y="1114"/>
                  <a:pt x="476" y="1116"/>
                </a:cubicBezTo>
                <a:cubicBezTo>
                  <a:pt x="370" y="1125"/>
                  <a:pt x="255" y="1077"/>
                  <a:pt x="152" y="1056"/>
                </a:cubicBezTo>
                <a:cubicBezTo>
                  <a:pt x="140" y="1060"/>
                  <a:pt x="125" y="1059"/>
                  <a:pt x="116" y="1068"/>
                </a:cubicBezTo>
                <a:cubicBezTo>
                  <a:pt x="84" y="1100"/>
                  <a:pt x="64" y="1144"/>
                  <a:pt x="32" y="1176"/>
                </a:cubicBezTo>
                <a:cubicBezTo>
                  <a:pt x="24" y="1200"/>
                  <a:pt x="0" y="1224"/>
                  <a:pt x="8" y="1248"/>
                </a:cubicBezTo>
                <a:cubicBezTo>
                  <a:pt x="26" y="1302"/>
                  <a:pt x="72" y="1344"/>
                  <a:pt x="104" y="1392"/>
                </a:cubicBezTo>
                <a:cubicBezTo>
                  <a:pt x="221" y="1568"/>
                  <a:pt x="51" y="1387"/>
                  <a:pt x="164" y="1500"/>
                </a:cubicBezTo>
                <a:cubicBezTo>
                  <a:pt x="283" y="1460"/>
                  <a:pt x="101" y="1527"/>
                  <a:pt x="236" y="1452"/>
                </a:cubicBezTo>
                <a:cubicBezTo>
                  <a:pt x="258" y="1440"/>
                  <a:pt x="308" y="1428"/>
                  <a:pt x="308" y="1428"/>
                </a:cubicBezTo>
                <a:cubicBezTo>
                  <a:pt x="340" y="1432"/>
                  <a:pt x="374" y="1429"/>
                  <a:pt x="404" y="1440"/>
                </a:cubicBezTo>
                <a:cubicBezTo>
                  <a:pt x="431" y="1450"/>
                  <a:pt x="476" y="1488"/>
                  <a:pt x="476" y="1488"/>
                </a:cubicBezTo>
                <a:cubicBezTo>
                  <a:pt x="480" y="1500"/>
                  <a:pt x="479" y="1515"/>
                  <a:pt x="488" y="1524"/>
                </a:cubicBezTo>
                <a:cubicBezTo>
                  <a:pt x="517" y="1553"/>
                  <a:pt x="641" y="1550"/>
                  <a:pt x="692" y="1560"/>
                </a:cubicBezTo>
                <a:cubicBezTo>
                  <a:pt x="707" y="1604"/>
                  <a:pt x="704" y="1644"/>
                  <a:pt x="668" y="1680"/>
                </a:cubicBezTo>
                <a:cubicBezTo>
                  <a:pt x="658" y="1690"/>
                  <a:pt x="645" y="1698"/>
                  <a:pt x="632" y="1704"/>
                </a:cubicBezTo>
                <a:cubicBezTo>
                  <a:pt x="609" y="1714"/>
                  <a:pt x="560" y="1728"/>
                  <a:pt x="560" y="1728"/>
                </a:cubicBezTo>
                <a:cubicBezTo>
                  <a:pt x="552" y="1740"/>
                  <a:pt x="546" y="1754"/>
                  <a:pt x="536" y="1764"/>
                </a:cubicBezTo>
                <a:cubicBezTo>
                  <a:pt x="526" y="1774"/>
                  <a:pt x="509" y="1777"/>
                  <a:pt x="500" y="1788"/>
                </a:cubicBezTo>
                <a:cubicBezTo>
                  <a:pt x="441" y="1856"/>
                  <a:pt x="421" y="1943"/>
                  <a:pt x="404" y="2028"/>
                </a:cubicBezTo>
                <a:cubicBezTo>
                  <a:pt x="395" y="2159"/>
                  <a:pt x="380" y="2222"/>
                  <a:pt x="356" y="2340"/>
                </a:cubicBezTo>
                <a:cubicBezTo>
                  <a:pt x="360" y="2504"/>
                  <a:pt x="339" y="2671"/>
                  <a:pt x="368" y="2832"/>
                </a:cubicBezTo>
                <a:cubicBezTo>
                  <a:pt x="372" y="2857"/>
                  <a:pt x="440" y="2808"/>
                  <a:pt x="440" y="2808"/>
                </a:cubicBezTo>
                <a:cubicBezTo>
                  <a:pt x="448" y="2820"/>
                  <a:pt x="467" y="2830"/>
                  <a:pt x="464" y="2844"/>
                </a:cubicBezTo>
                <a:cubicBezTo>
                  <a:pt x="461" y="2858"/>
                  <a:pt x="438" y="2858"/>
                  <a:pt x="428" y="2868"/>
                </a:cubicBezTo>
                <a:cubicBezTo>
                  <a:pt x="396" y="2900"/>
                  <a:pt x="379" y="2948"/>
                  <a:pt x="332" y="2964"/>
                </a:cubicBezTo>
                <a:cubicBezTo>
                  <a:pt x="309" y="2972"/>
                  <a:pt x="284" y="2972"/>
                  <a:pt x="260" y="2976"/>
                </a:cubicBezTo>
                <a:cubicBezTo>
                  <a:pt x="364" y="3045"/>
                  <a:pt x="485" y="3006"/>
                  <a:pt x="608" y="3000"/>
                </a:cubicBezTo>
                <a:cubicBezTo>
                  <a:pt x="636" y="2996"/>
                  <a:pt x="665" y="2996"/>
                  <a:pt x="692" y="2988"/>
                </a:cubicBezTo>
                <a:cubicBezTo>
                  <a:pt x="706" y="2984"/>
                  <a:pt x="715" y="2970"/>
                  <a:pt x="728" y="2964"/>
                </a:cubicBezTo>
                <a:cubicBezTo>
                  <a:pt x="798" y="2933"/>
                  <a:pt x="871" y="2904"/>
                  <a:pt x="944" y="2880"/>
                </a:cubicBezTo>
                <a:cubicBezTo>
                  <a:pt x="984" y="2867"/>
                  <a:pt x="1017" y="2820"/>
                  <a:pt x="1052" y="2796"/>
                </a:cubicBezTo>
                <a:cubicBezTo>
                  <a:pt x="1116" y="2700"/>
                  <a:pt x="1032" y="2816"/>
                  <a:pt x="1112" y="2736"/>
                </a:cubicBezTo>
                <a:cubicBezTo>
                  <a:pt x="1192" y="2656"/>
                  <a:pt x="1076" y="2740"/>
                  <a:pt x="1172" y="2676"/>
                </a:cubicBezTo>
                <a:cubicBezTo>
                  <a:pt x="1227" y="2594"/>
                  <a:pt x="1181" y="2596"/>
                  <a:pt x="1220" y="2508"/>
                </a:cubicBezTo>
                <a:cubicBezTo>
                  <a:pt x="1221" y="2505"/>
                  <a:pt x="1288" y="2486"/>
                  <a:pt x="1304" y="2484"/>
                </a:cubicBezTo>
                <a:cubicBezTo>
                  <a:pt x="1340" y="2478"/>
                  <a:pt x="1376" y="2476"/>
                  <a:pt x="1412" y="2472"/>
                </a:cubicBezTo>
                <a:cubicBezTo>
                  <a:pt x="1493" y="2452"/>
                  <a:pt x="1570" y="2430"/>
                  <a:pt x="1652" y="2412"/>
                </a:cubicBezTo>
                <a:cubicBezTo>
                  <a:pt x="1697" y="2402"/>
                  <a:pt x="1784" y="2376"/>
                  <a:pt x="1784" y="2376"/>
                </a:cubicBezTo>
                <a:cubicBezTo>
                  <a:pt x="1848" y="2333"/>
                  <a:pt x="1891" y="2316"/>
                  <a:pt x="1964" y="2292"/>
                </a:cubicBezTo>
                <a:cubicBezTo>
                  <a:pt x="1978" y="2287"/>
                  <a:pt x="1987" y="2274"/>
                  <a:pt x="2000" y="2268"/>
                </a:cubicBezTo>
                <a:cubicBezTo>
                  <a:pt x="2039" y="2248"/>
                  <a:pt x="2077" y="2231"/>
                  <a:pt x="2120" y="2220"/>
                </a:cubicBezTo>
                <a:cubicBezTo>
                  <a:pt x="2128" y="2208"/>
                  <a:pt x="2134" y="2194"/>
                  <a:pt x="2144" y="2184"/>
                </a:cubicBezTo>
                <a:cubicBezTo>
                  <a:pt x="2154" y="2174"/>
                  <a:pt x="2171" y="2171"/>
                  <a:pt x="2180" y="2160"/>
                </a:cubicBezTo>
                <a:cubicBezTo>
                  <a:pt x="2219" y="2112"/>
                  <a:pt x="2160" y="2133"/>
                  <a:pt x="2216" y="2088"/>
                </a:cubicBezTo>
                <a:cubicBezTo>
                  <a:pt x="2226" y="2080"/>
                  <a:pt x="2240" y="2080"/>
                  <a:pt x="2252" y="2076"/>
                </a:cubicBezTo>
                <a:cubicBezTo>
                  <a:pt x="2278" y="1999"/>
                  <a:pt x="2261" y="1978"/>
                  <a:pt x="2312" y="2040"/>
                </a:cubicBezTo>
                <a:cubicBezTo>
                  <a:pt x="2321" y="2051"/>
                  <a:pt x="2328" y="2064"/>
                  <a:pt x="2336" y="2076"/>
                </a:cubicBezTo>
                <a:cubicBezTo>
                  <a:pt x="2404" y="2068"/>
                  <a:pt x="2475" y="2074"/>
                  <a:pt x="2540" y="2052"/>
                </a:cubicBezTo>
                <a:cubicBezTo>
                  <a:pt x="2567" y="2043"/>
                  <a:pt x="2612" y="2004"/>
                  <a:pt x="2612" y="2004"/>
                </a:cubicBezTo>
                <a:cubicBezTo>
                  <a:pt x="2620" y="1992"/>
                  <a:pt x="2633" y="1982"/>
                  <a:pt x="2636" y="1968"/>
                </a:cubicBezTo>
                <a:cubicBezTo>
                  <a:pt x="2648" y="1917"/>
                  <a:pt x="2623" y="1849"/>
                  <a:pt x="2660" y="1812"/>
                </a:cubicBezTo>
                <a:cubicBezTo>
                  <a:pt x="2669" y="1803"/>
                  <a:pt x="2685" y="1806"/>
                  <a:pt x="2696" y="1800"/>
                </a:cubicBezTo>
                <a:cubicBezTo>
                  <a:pt x="2721" y="1786"/>
                  <a:pt x="2768" y="1752"/>
                  <a:pt x="2768" y="1752"/>
                </a:cubicBezTo>
                <a:cubicBezTo>
                  <a:pt x="2751" y="1700"/>
                  <a:pt x="2750" y="1686"/>
                  <a:pt x="2696" y="1668"/>
                </a:cubicBezTo>
                <a:cubicBezTo>
                  <a:pt x="2688" y="1656"/>
                  <a:pt x="2665" y="1645"/>
                  <a:pt x="2672" y="1632"/>
                </a:cubicBezTo>
                <a:cubicBezTo>
                  <a:pt x="2703" y="1578"/>
                  <a:pt x="2802" y="1570"/>
                  <a:pt x="2852" y="1560"/>
                </a:cubicBezTo>
                <a:cubicBezTo>
                  <a:pt x="2864" y="1552"/>
                  <a:pt x="2884" y="1550"/>
                  <a:pt x="2888" y="1536"/>
                </a:cubicBezTo>
                <a:cubicBezTo>
                  <a:pt x="2894" y="1516"/>
                  <a:pt x="2878" y="1496"/>
                  <a:pt x="2876" y="1476"/>
                </a:cubicBezTo>
                <a:cubicBezTo>
                  <a:pt x="2870" y="1392"/>
                  <a:pt x="2864" y="1308"/>
                  <a:pt x="2864" y="1224"/>
                </a:cubicBezTo>
                <a:cubicBezTo>
                  <a:pt x="2864" y="1211"/>
                  <a:pt x="2868" y="1250"/>
                  <a:pt x="2876" y="1260"/>
                </a:cubicBezTo>
                <a:cubicBezTo>
                  <a:pt x="2885" y="1271"/>
                  <a:pt x="2900" y="1276"/>
                  <a:pt x="2912" y="1284"/>
                </a:cubicBezTo>
                <a:cubicBezTo>
                  <a:pt x="2989" y="1232"/>
                  <a:pt x="2910" y="1270"/>
                  <a:pt x="2960" y="1332"/>
                </a:cubicBezTo>
                <a:cubicBezTo>
                  <a:pt x="2968" y="1342"/>
                  <a:pt x="2984" y="1324"/>
                  <a:pt x="2996" y="1320"/>
                </a:cubicBezTo>
                <a:cubicBezTo>
                  <a:pt x="3004" y="1308"/>
                  <a:pt x="3010" y="1294"/>
                  <a:pt x="3020" y="1284"/>
                </a:cubicBezTo>
                <a:cubicBezTo>
                  <a:pt x="3030" y="1274"/>
                  <a:pt x="3050" y="1273"/>
                  <a:pt x="3056" y="1260"/>
                </a:cubicBezTo>
                <a:cubicBezTo>
                  <a:pt x="3104" y="1152"/>
                  <a:pt x="3026" y="1190"/>
                  <a:pt x="3104" y="1164"/>
                </a:cubicBezTo>
                <a:cubicBezTo>
                  <a:pt x="3128" y="1172"/>
                  <a:pt x="3162" y="1167"/>
                  <a:pt x="3176" y="1188"/>
                </a:cubicBezTo>
                <a:cubicBezTo>
                  <a:pt x="3214" y="1245"/>
                  <a:pt x="3257" y="1268"/>
                  <a:pt x="3320" y="1284"/>
                </a:cubicBezTo>
                <a:cubicBezTo>
                  <a:pt x="3332" y="1276"/>
                  <a:pt x="3353" y="1274"/>
                  <a:pt x="3356" y="1260"/>
                </a:cubicBezTo>
                <a:cubicBezTo>
                  <a:pt x="3369" y="1202"/>
                  <a:pt x="3346" y="1179"/>
                  <a:pt x="3320" y="1140"/>
                </a:cubicBezTo>
                <a:cubicBezTo>
                  <a:pt x="3303" y="1071"/>
                  <a:pt x="3266" y="1035"/>
                  <a:pt x="3224" y="984"/>
                </a:cubicBezTo>
                <a:cubicBezTo>
                  <a:pt x="3186" y="938"/>
                  <a:pt x="3205" y="924"/>
                  <a:pt x="3152" y="888"/>
                </a:cubicBezTo>
                <a:cubicBezTo>
                  <a:pt x="3063" y="754"/>
                  <a:pt x="3146" y="847"/>
                  <a:pt x="3068" y="804"/>
                </a:cubicBezTo>
                <a:cubicBezTo>
                  <a:pt x="3043" y="790"/>
                  <a:pt x="2996" y="756"/>
                  <a:pt x="2996" y="756"/>
                </a:cubicBezTo>
                <a:cubicBezTo>
                  <a:pt x="3019" y="687"/>
                  <a:pt x="2990" y="735"/>
                  <a:pt x="3044" y="744"/>
                </a:cubicBezTo>
                <a:cubicBezTo>
                  <a:pt x="3056" y="746"/>
                  <a:pt x="3068" y="736"/>
                  <a:pt x="3080" y="732"/>
                </a:cubicBezTo>
                <a:cubicBezTo>
                  <a:pt x="3111" y="686"/>
                  <a:pt x="3104" y="710"/>
                  <a:pt x="3104" y="660"/>
                </a:cubicBezTo>
                <a:close/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 Box 4"/>
          <p:cNvSpPr txBox="1">
            <a:spLocks noChangeArrowheads="1"/>
          </p:cNvSpPr>
          <p:nvPr/>
        </p:nvSpPr>
        <p:spPr bwMode="auto">
          <a:xfrm>
            <a:off x="1157131" y="4552210"/>
            <a:ext cx="6897782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022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84 -0.00432 L -0.5875 -0.048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67" y="-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4;p34"/>
          <p:cNvSpPr/>
          <p:nvPr/>
        </p:nvSpPr>
        <p:spPr>
          <a:xfrm rot="-748289">
            <a:off x="-357394" y="-715996"/>
            <a:ext cx="2048504" cy="1403440"/>
          </a:xfrm>
          <a:custGeom>
            <a:avLst/>
            <a:gdLst/>
            <a:ahLst/>
            <a:cxnLst/>
            <a:rect l="l" t="t" r="r" b="b"/>
            <a:pathLst>
              <a:path w="17952" h="12299" extrusionOk="0">
                <a:moveTo>
                  <a:pt x="12313" y="1"/>
                </a:moveTo>
                <a:cubicBezTo>
                  <a:pt x="11906" y="1"/>
                  <a:pt x="11494" y="125"/>
                  <a:pt x="11151" y="346"/>
                </a:cubicBezTo>
                <a:cubicBezTo>
                  <a:pt x="10556" y="731"/>
                  <a:pt x="10160" y="1374"/>
                  <a:pt x="9964" y="2054"/>
                </a:cubicBezTo>
                <a:cubicBezTo>
                  <a:pt x="9819" y="1230"/>
                  <a:pt x="8971" y="684"/>
                  <a:pt x="8138" y="684"/>
                </a:cubicBezTo>
                <a:cubicBezTo>
                  <a:pt x="7896" y="684"/>
                  <a:pt x="7656" y="730"/>
                  <a:pt x="7434" y="828"/>
                </a:cubicBezTo>
                <a:cubicBezTo>
                  <a:pt x="6996" y="1027"/>
                  <a:pt x="6656" y="1364"/>
                  <a:pt x="6473" y="1802"/>
                </a:cubicBezTo>
                <a:cubicBezTo>
                  <a:pt x="6364" y="2064"/>
                  <a:pt x="6022" y="2849"/>
                  <a:pt x="6145" y="3108"/>
                </a:cubicBezTo>
                <a:lnTo>
                  <a:pt x="6145" y="3108"/>
                </a:lnTo>
                <a:cubicBezTo>
                  <a:pt x="5768" y="2325"/>
                  <a:pt x="4879" y="1875"/>
                  <a:pt x="4010" y="1847"/>
                </a:cubicBezTo>
                <a:cubicBezTo>
                  <a:pt x="3972" y="1846"/>
                  <a:pt x="3933" y="1846"/>
                  <a:pt x="3894" y="1846"/>
                </a:cubicBezTo>
                <a:cubicBezTo>
                  <a:pt x="2325" y="1846"/>
                  <a:pt x="483" y="2831"/>
                  <a:pt x="519" y="4572"/>
                </a:cubicBezTo>
                <a:cubicBezTo>
                  <a:pt x="539" y="5541"/>
                  <a:pt x="1113" y="6448"/>
                  <a:pt x="1908" y="7002"/>
                </a:cubicBezTo>
                <a:cubicBezTo>
                  <a:pt x="843" y="7079"/>
                  <a:pt x="1" y="8176"/>
                  <a:pt x="101" y="9239"/>
                </a:cubicBezTo>
                <a:cubicBezTo>
                  <a:pt x="202" y="10302"/>
                  <a:pt x="1139" y="11193"/>
                  <a:pt x="2197" y="11345"/>
                </a:cubicBezTo>
                <a:cubicBezTo>
                  <a:pt x="2318" y="11363"/>
                  <a:pt x="2441" y="11371"/>
                  <a:pt x="2562" y="11371"/>
                </a:cubicBezTo>
                <a:cubicBezTo>
                  <a:pt x="3500" y="11371"/>
                  <a:pt x="4424" y="10868"/>
                  <a:pt x="4988" y="10109"/>
                </a:cubicBezTo>
                <a:cubicBezTo>
                  <a:pt x="5322" y="11371"/>
                  <a:pt x="6677" y="12122"/>
                  <a:pt x="7976" y="12267"/>
                </a:cubicBezTo>
                <a:cubicBezTo>
                  <a:pt x="8164" y="12288"/>
                  <a:pt x="8354" y="12298"/>
                  <a:pt x="8544" y="12298"/>
                </a:cubicBezTo>
                <a:cubicBezTo>
                  <a:pt x="9486" y="12298"/>
                  <a:pt x="10433" y="12035"/>
                  <a:pt x="11161" y="11446"/>
                </a:cubicBezTo>
                <a:cubicBezTo>
                  <a:pt x="12036" y="10739"/>
                  <a:pt x="12528" y="9521"/>
                  <a:pt x="12215" y="8439"/>
                </a:cubicBezTo>
                <a:lnTo>
                  <a:pt x="12215" y="8439"/>
                </a:lnTo>
                <a:cubicBezTo>
                  <a:pt x="12788" y="9199"/>
                  <a:pt x="13744" y="9624"/>
                  <a:pt x="14692" y="9624"/>
                </a:cubicBezTo>
                <a:cubicBezTo>
                  <a:pt x="15147" y="9624"/>
                  <a:pt x="15601" y="9526"/>
                  <a:pt x="16010" y="9319"/>
                </a:cubicBezTo>
                <a:cubicBezTo>
                  <a:pt x="17266" y="8683"/>
                  <a:pt x="17951" y="7092"/>
                  <a:pt x="17548" y="5742"/>
                </a:cubicBezTo>
                <a:cubicBezTo>
                  <a:pt x="17174" y="4488"/>
                  <a:pt x="15904" y="3575"/>
                  <a:pt x="14605" y="3575"/>
                </a:cubicBezTo>
                <a:cubicBezTo>
                  <a:pt x="14504" y="3575"/>
                  <a:pt x="14402" y="3580"/>
                  <a:pt x="14301" y="3592"/>
                </a:cubicBezTo>
                <a:cubicBezTo>
                  <a:pt x="14356" y="2338"/>
                  <a:pt x="14272" y="817"/>
                  <a:pt x="13172" y="213"/>
                </a:cubicBezTo>
                <a:cubicBezTo>
                  <a:pt x="12908" y="68"/>
                  <a:pt x="12612" y="1"/>
                  <a:pt x="12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58092" y="441032"/>
            <a:ext cx="748501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en-US" sz="44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altLang="en-US" sz="44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4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altLang="en-US" sz="4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4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altLang="en-US" sz="4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4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bồi</a:t>
            </a:r>
            <a:r>
              <a:rPr lang="en-US" altLang="en-US" sz="4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đắp</a:t>
            </a:r>
            <a:r>
              <a:rPr lang="en-US" altLang="en-US" sz="4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altLang="en-US" sz="4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766752" y="2514600"/>
            <a:ext cx="6067697" cy="1940957"/>
          </a:xfrm>
          <a:prstGeom prst="roundRect">
            <a:avLst/>
          </a:prstGeom>
          <a:noFill/>
          <a:ln w="9525">
            <a:solidFill>
              <a:srgbClr val="00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Nam Bộ do phù sa của hệ thống sông Mê Công và Đồng Nai bồi đắp. </a:t>
            </a:r>
            <a:endParaRPr lang="en-US" altLang="en-US" sz="3600" b="1" dirty="0">
              <a:solidFill>
                <a:schemeClr val="accent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5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can0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"/>
          <a:stretch>
            <a:fillRect/>
          </a:stretch>
        </p:blipFill>
        <p:spPr bwMode="auto">
          <a:xfrm>
            <a:off x="1405335" y="176450"/>
            <a:ext cx="6413863" cy="3848318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388714" y="176450"/>
            <a:ext cx="1603466" cy="2725892"/>
            <a:chOff x="2064" y="144"/>
            <a:chExt cx="1440" cy="2448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064" y="144"/>
              <a:ext cx="1440" cy="2400"/>
              <a:chOff x="2064" y="144"/>
              <a:chExt cx="1440" cy="2400"/>
            </a:xfrm>
          </p:grpSpPr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2064" y="144"/>
                <a:ext cx="1440" cy="1872"/>
              </a:xfrm>
              <a:custGeom>
                <a:avLst/>
                <a:gdLst>
                  <a:gd name="T0" fmla="*/ 864 w 1440"/>
                  <a:gd name="T1" fmla="*/ 0 h 1872"/>
                  <a:gd name="T2" fmla="*/ 816 w 1440"/>
                  <a:gd name="T3" fmla="*/ 48 h 1872"/>
                  <a:gd name="T4" fmla="*/ 768 w 1440"/>
                  <a:gd name="T5" fmla="*/ 48 h 1872"/>
                  <a:gd name="T6" fmla="*/ 672 w 1440"/>
                  <a:gd name="T7" fmla="*/ 48 h 1872"/>
                  <a:gd name="T8" fmla="*/ 624 w 1440"/>
                  <a:gd name="T9" fmla="*/ 48 h 1872"/>
                  <a:gd name="T10" fmla="*/ 576 w 1440"/>
                  <a:gd name="T11" fmla="*/ 0 h 1872"/>
                  <a:gd name="T12" fmla="*/ 528 w 1440"/>
                  <a:gd name="T13" fmla="*/ 0 h 1872"/>
                  <a:gd name="T14" fmla="*/ 528 w 1440"/>
                  <a:gd name="T15" fmla="*/ 48 h 1872"/>
                  <a:gd name="T16" fmla="*/ 480 w 1440"/>
                  <a:gd name="T17" fmla="*/ 96 h 1872"/>
                  <a:gd name="T18" fmla="*/ 480 w 1440"/>
                  <a:gd name="T19" fmla="*/ 240 h 1872"/>
                  <a:gd name="T20" fmla="*/ 432 w 1440"/>
                  <a:gd name="T21" fmla="*/ 288 h 1872"/>
                  <a:gd name="T22" fmla="*/ 384 w 1440"/>
                  <a:gd name="T23" fmla="*/ 336 h 1872"/>
                  <a:gd name="T24" fmla="*/ 336 w 1440"/>
                  <a:gd name="T25" fmla="*/ 288 h 1872"/>
                  <a:gd name="T26" fmla="*/ 240 w 1440"/>
                  <a:gd name="T27" fmla="*/ 288 h 1872"/>
                  <a:gd name="T28" fmla="*/ 192 w 1440"/>
                  <a:gd name="T29" fmla="*/ 288 h 1872"/>
                  <a:gd name="T30" fmla="*/ 192 w 1440"/>
                  <a:gd name="T31" fmla="*/ 336 h 1872"/>
                  <a:gd name="T32" fmla="*/ 144 w 1440"/>
                  <a:gd name="T33" fmla="*/ 336 h 1872"/>
                  <a:gd name="T34" fmla="*/ 96 w 1440"/>
                  <a:gd name="T35" fmla="*/ 384 h 1872"/>
                  <a:gd name="T36" fmla="*/ 48 w 1440"/>
                  <a:gd name="T37" fmla="*/ 480 h 1872"/>
                  <a:gd name="T38" fmla="*/ 0 w 1440"/>
                  <a:gd name="T39" fmla="*/ 528 h 1872"/>
                  <a:gd name="T40" fmla="*/ 48 w 1440"/>
                  <a:gd name="T41" fmla="*/ 576 h 1872"/>
                  <a:gd name="T42" fmla="*/ 96 w 1440"/>
                  <a:gd name="T43" fmla="*/ 672 h 1872"/>
                  <a:gd name="T44" fmla="*/ 192 w 1440"/>
                  <a:gd name="T45" fmla="*/ 720 h 1872"/>
                  <a:gd name="T46" fmla="*/ 240 w 1440"/>
                  <a:gd name="T47" fmla="*/ 768 h 1872"/>
                  <a:gd name="T48" fmla="*/ 240 w 1440"/>
                  <a:gd name="T49" fmla="*/ 864 h 1872"/>
                  <a:gd name="T50" fmla="*/ 192 w 1440"/>
                  <a:gd name="T51" fmla="*/ 1008 h 1872"/>
                  <a:gd name="T52" fmla="*/ 192 w 1440"/>
                  <a:gd name="T53" fmla="*/ 1056 h 1872"/>
                  <a:gd name="T54" fmla="*/ 192 w 1440"/>
                  <a:gd name="T55" fmla="*/ 1152 h 1872"/>
                  <a:gd name="T56" fmla="*/ 192 w 1440"/>
                  <a:gd name="T57" fmla="*/ 1200 h 1872"/>
                  <a:gd name="T58" fmla="*/ 192 w 1440"/>
                  <a:gd name="T59" fmla="*/ 1248 h 1872"/>
                  <a:gd name="T60" fmla="*/ 240 w 1440"/>
                  <a:gd name="T61" fmla="*/ 1296 h 1872"/>
                  <a:gd name="T62" fmla="*/ 288 w 1440"/>
                  <a:gd name="T63" fmla="*/ 1296 h 1872"/>
                  <a:gd name="T64" fmla="*/ 336 w 1440"/>
                  <a:gd name="T65" fmla="*/ 1344 h 1872"/>
                  <a:gd name="T66" fmla="*/ 384 w 1440"/>
                  <a:gd name="T67" fmla="*/ 1488 h 1872"/>
                  <a:gd name="T68" fmla="*/ 480 w 1440"/>
                  <a:gd name="T69" fmla="*/ 1536 h 1872"/>
                  <a:gd name="T70" fmla="*/ 480 w 1440"/>
                  <a:gd name="T71" fmla="*/ 1584 h 1872"/>
                  <a:gd name="T72" fmla="*/ 576 w 1440"/>
                  <a:gd name="T73" fmla="*/ 1632 h 1872"/>
                  <a:gd name="T74" fmla="*/ 624 w 1440"/>
                  <a:gd name="T75" fmla="*/ 1680 h 1872"/>
                  <a:gd name="T76" fmla="*/ 672 w 1440"/>
                  <a:gd name="T77" fmla="*/ 1728 h 1872"/>
                  <a:gd name="T78" fmla="*/ 768 w 1440"/>
                  <a:gd name="T79" fmla="*/ 1728 h 1872"/>
                  <a:gd name="T80" fmla="*/ 816 w 1440"/>
                  <a:gd name="T81" fmla="*/ 1680 h 1872"/>
                  <a:gd name="T82" fmla="*/ 864 w 1440"/>
                  <a:gd name="T83" fmla="*/ 1728 h 1872"/>
                  <a:gd name="T84" fmla="*/ 960 w 1440"/>
                  <a:gd name="T85" fmla="*/ 1728 h 1872"/>
                  <a:gd name="T86" fmla="*/ 1056 w 1440"/>
                  <a:gd name="T87" fmla="*/ 1728 h 1872"/>
                  <a:gd name="T88" fmla="*/ 1152 w 1440"/>
                  <a:gd name="T89" fmla="*/ 1680 h 1872"/>
                  <a:gd name="T90" fmla="*/ 1200 w 1440"/>
                  <a:gd name="T91" fmla="*/ 1728 h 1872"/>
                  <a:gd name="T92" fmla="*/ 1296 w 1440"/>
                  <a:gd name="T93" fmla="*/ 1776 h 1872"/>
                  <a:gd name="T94" fmla="*/ 1344 w 1440"/>
                  <a:gd name="T95" fmla="*/ 1824 h 1872"/>
                  <a:gd name="T96" fmla="*/ 1440 w 1440"/>
                  <a:gd name="T97" fmla="*/ 1872 h 18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440" h="1872">
                    <a:moveTo>
                      <a:pt x="864" y="0"/>
                    </a:moveTo>
                    <a:lnTo>
                      <a:pt x="816" y="48"/>
                    </a:lnTo>
                    <a:lnTo>
                      <a:pt x="768" y="48"/>
                    </a:lnTo>
                    <a:lnTo>
                      <a:pt x="672" y="48"/>
                    </a:lnTo>
                    <a:lnTo>
                      <a:pt x="624" y="48"/>
                    </a:lnTo>
                    <a:lnTo>
                      <a:pt x="576" y="0"/>
                    </a:lnTo>
                    <a:lnTo>
                      <a:pt x="528" y="0"/>
                    </a:lnTo>
                    <a:lnTo>
                      <a:pt x="528" y="48"/>
                    </a:lnTo>
                    <a:lnTo>
                      <a:pt x="480" y="96"/>
                    </a:lnTo>
                    <a:lnTo>
                      <a:pt x="480" y="240"/>
                    </a:lnTo>
                    <a:lnTo>
                      <a:pt x="432" y="288"/>
                    </a:lnTo>
                    <a:lnTo>
                      <a:pt x="384" y="336"/>
                    </a:lnTo>
                    <a:lnTo>
                      <a:pt x="336" y="288"/>
                    </a:lnTo>
                    <a:lnTo>
                      <a:pt x="240" y="288"/>
                    </a:lnTo>
                    <a:lnTo>
                      <a:pt x="192" y="288"/>
                    </a:lnTo>
                    <a:lnTo>
                      <a:pt x="192" y="336"/>
                    </a:lnTo>
                    <a:lnTo>
                      <a:pt x="144" y="336"/>
                    </a:lnTo>
                    <a:lnTo>
                      <a:pt x="96" y="384"/>
                    </a:lnTo>
                    <a:lnTo>
                      <a:pt x="48" y="480"/>
                    </a:lnTo>
                    <a:lnTo>
                      <a:pt x="0" y="528"/>
                    </a:lnTo>
                    <a:lnTo>
                      <a:pt x="48" y="576"/>
                    </a:lnTo>
                    <a:lnTo>
                      <a:pt x="96" y="672"/>
                    </a:lnTo>
                    <a:lnTo>
                      <a:pt x="192" y="720"/>
                    </a:lnTo>
                    <a:lnTo>
                      <a:pt x="240" y="768"/>
                    </a:lnTo>
                    <a:lnTo>
                      <a:pt x="240" y="864"/>
                    </a:lnTo>
                    <a:lnTo>
                      <a:pt x="192" y="1008"/>
                    </a:lnTo>
                    <a:lnTo>
                      <a:pt x="192" y="1056"/>
                    </a:lnTo>
                    <a:lnTo>
                      <a:pt x="192" y="1152"/>
                    </a:lnTo>
                    <a:lnTo>
                      <a:pt x="192" y="1200"/>
                    </a:lnTo>
                    <a:lnTo>
                      <a:pt x="192" y="1248"/>
                    </a:lnTo>
                    <a:lnTo>
                      <a:pt x="240" y="1296"/>
                    </a:lnTo>
                    <a:lnTo>
                      <a:pt x="288" y="1296"/>
                    </a:lnTo>
                    <a:lnTo>
                      <a:pt x="336" y="1344"/>
                    </a:lnTo>
                    <a:lnTo>
                      <a:pt x="384" y="1488"/>
                    </a:lnTo>
                    <a:lnTo>
                      <a:pt x="480" y="1536"/>
                    </a:lnTo>
                    <a:lnTo>
                      <a:pt x="480" y="1584"/>
                    </a:lnTo>
                    <a:lnTo>
                      <a:pt x="576" y="1632"/>
                    </a:lnTo>
                    <a:lnTo>
                      <a:pt x="624" y="1680"/>
                    </a:lnTo>
                    <a:lnTo>
                      <a:pt x="672" y="1728"/>
                    </a:lnTo>
                    <a:lnTo>
                      <a:pt x="768" y="1728"/>
                    </a:lnTo>
                    <a:lnTo>
                      <a:pt x="816" y="1680"/>
                    </a:lnTo>
                    <a:lnTo>
                      <a:pt x="864" y="1728"/>
                    </a:lnTo>
                    <a:lnTo>
                      <a:pt x="960" y="1728"/>
                    </a:lnTo>
                    <a:lnTo>
                      <a:pt x="1056" y="1728"/>
                    </a:lnTo>
                    <a:lnTo>
                      <a:pt x="1152" y="1680"/>
                    </a:lnTo>
                    <a:lnTo>
                      <a:pt x="1200" y="1728"/>
                    </a:lnTo>
                    <a:lnTo>
                      <a:pt x="1296" y="1776"/>
                    </a:lnTo>
                    <a:lnTo>
                      <a:pt x="1344" y="1824"/>
                    </a:lnTo>
                    <a:lnTo>
                      <a:pt x="1440" y="1872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99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2064" y="672"/>
                <a:ext cx="1056" cy="1824"/>
              </a:xfrm>
              <a:custGeom>
                <a:avLst/>
                <a:gdLst>
                  <a:gd name="T0" fmla="*/ 0 w 1056"/>
                  <a:gd name="T1" fmla="*/ 0 h 1824"/>
                  <a:gd name="T2" fmla="*/ 48 w 1056"/>
                  <a:gd name="T3" fmla="*/ 96 h 1824"/>
                  <a:gd name="T4" fmla="*/ 0 w 1056"/>
                  <a:gd name="T5" fmla="*/ 144 h 1824"/>
                  <a:gd name="T6" fmla="*/ 48 w 1056"/>
                  <a:gd name="T7" fmla="*/ 192 h 1824"/>
                  <a:gd name="T8" fmla="*/ 96 w 1056"/>
                  <a:gd name="T9" fmla="*/ 288 h 1824"/>
                  <a:gd name="T10" fmla="*/ 96 w 1056"/>
                  <a:gd name="T11" fmla="*/ 336 h 1824"/>
                  <a:gd name="T12" fmla="*/ 96 w 1056"/>
                  <a:gd name="T13" fmla="*/ 432 h 1824"/>
                  <a:gd name="T14" fmla="*/ 96 w 1056"/>
                  <a:gd name="T15" fmla="*/ 576 h 1824"/>
                  <a:gd name="T16" fmla="*/ 96 w 1056"/>
                  <a:gd name="T17" fmla="*/ 672 h 1824"/>
                  <a:gd name="T18" fmla="*/ 144 w 1056"/>
                  <a:gd name="T19" fmla="*/ 768 h 1824"/>
                  <a:gd name="T20" fmla="*/ 192 w 1056"/>
                  <a:gd name="T21" fmla="*/ 864 h 1824"/>
                  <a:gd name="T22" fmla="*/ 240 w 1056"/>
                  <a:gd name="T23" fmla="*/ 960 h 1824"/>
                  <a:gd name="T24" fmla="*/ 288 w 1056"/>
                  <a:gd name="T25" fmla="*/ 960 h 1824"/>
                  <a:gd name="T26" fmla="*/ 288 w 1056"/>
                  <a:gd name="T27" fmla="*/ 1056 h 1824"/>
                  <a:gd name="T28" fmla="*/ 336 w 1056"/>
                  <a:gd name="T29" fmla="*/ 1104 h 1824"/>
                  <a:gd name="T30" fmla="*/ 432 w 1056"/>
                  <a:gd name="T31" fmla="*/ 1152 h 1824"/>
                  <a:gd name="T32" fmla="*/ 480 w 1056"/>
                  <a:gd name="T33" fmla="*/ 1248 h 1824"/>
                  <a:gd name="T34" fmla="*/ 576 w 1056"/>
                  <a:gd name="T35" fmla="*/ 1344 h 1824"/>
                  <a:gd name="T36" fmla="*/ 672 w 1056"/>
                  <a:gd name="T37" fmla="*/ 1392 h 1824"/>
                  <a:gd name="T38" fmla="*/ 768 w 1056"/>
                  <a:gd name="T39" fmla="*/ 1536 h 1824"/>
                  <a:gd name="T40" fmla="*/ 912 w 1056"/>
                  <a:gd name="T41" fmla="*/ 1728 h 1824"/>
                  <a:gd name="T42" fmla="*/ 1056 w 1056"/>
                  <a:gd name="T43" fmla="*/ 1824 h 182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56" h="1824">
                    <a:moveTo>
                      <a:pt x="0" y="0"/>
                    </a:moveTo>
                    <a:lnTo>
                      <a:pt x="48" y="96"/>
                    </a:lnTo>
                    <a:lnTo>
                      <a:pt x="0" y="144"/>
                    </a:lnTo>
                    <a:lnTo>
                      <a:pt x="48" y="192"/>
                    </a:lnTo>
                    <a:lnTo>
                      <a:pt x="96" y="288"/>
                    </a:lnTo>
                    <a:lnTo>
                      <a:pt x="96" y="336"/>
                    </a:lnTo>
                    <a:lnTo>
                      <a:pt x="96" y="432"/>
                    </a:lnTo>
                    <a:lnTo>
                      <a:pt x="96" y="576"/>
                    </a:lnTo>
                    <a:lnTo>
                      <a:pt x="96" y="672"/>
                    </a:lnTo>
                    <a:lnTo>
                      <a:pt x="144" y="768"/>
                    </a:lnTo>
                    <a:lnTo>
                      <a:pt x="192" y="864"/>
                    </a:lnTo>
                    <a:lnTo>
                      <a:pt x="240" y="960"/>
                    </a:lnTo>
                    <a:lnTo>
                      <a:pt x="288" y="960"/>
                    </a:lnTo>
                    <a:lnTo>
                      <a:pt x="288" y="1056"/>
                    </a:lnTo>
                    <a:lnTo>
                      <a:pt x="336" y="1104"/>
                    </a:lnTo>
                    <a:lnTo>
                      <a:pt x="432" y="1152"/>
                    </a:lnTo>
                    <a:lnTo>
                      <a:pt x="480" y="1248"/>
                    </a:lnTo>
                    <a:lnTo>
                      <a:pt x="576" y="1344"/>
                    </a:lnTo>
                    <a:lnTo>
                      <a:pt x="672" y="1392"/>
                    </a:lnTo>
                    <a:lnTo>
                      <a:pt x="768" y="1536"/>
                    </a:lnTo>
                    <a:lnTo>
                      <a:pt x="912" y="1728"/>
                    </a:lnTo>
                    <a:lnTo>
                      <a:pt x="1056" y="1824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99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2352" y="1440"/>
                <a:ext cx="96" cy="192"/>
              </a:xfrm>
              <a:custGeom>
                <a:avLst/>
                <a:gdLst>
                  <a:gd name="T0" fmla="*/ 0 w 96"/>
                  <a:gd name="T1" fmla="*/ 0 h 192"/>
                  <a:gd name="T2" fmla="*/ 0 w 96"/>
                  <a:gd name="T3" fmla="*/ 96 h 192"/>
                  <a:gd name="T4" fmla="*/ 0 w 96"/>
                  <a:gd name="T5" fmla="*/ 144 h 192"/>
                  <a:gd name="T6" fmla="*/ 0 w 96"/>
                  <a:gd name="T7" fmla="*/ 192 h 192"/>
                  <a:gd name="T8" fmla="*/ 96 w 9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lnTo>
                      <a:pt x="0" y="96"/>
                    </a:lnTo>
                    <a:lnTo>
                      <a:pt x="0" y="144"/>
                    </a:lnTo>
                    <a:lnTo>
                      <a:pt x="0" y="192"/>
                    </a:lnTo>
                    <a:lnTo>
                      <a:pt x="96" y="192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99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2928" y="2352"/>
                <a:ext cx="144" cy="192"/>
              </a:xfrm>
              <a:custGeom>
                <a:avLst/>
                <a:gdLst>
                  <a:gd name="T0" fmla="*/ 0 w 144"/>
                  <a:gd name="T1" fmla="*/ 0 h 192"/>
                  <a:gd name="T2" fmla="*/ 48 w 144"/>
                  <a:gd name="T3" fmla="*/ 96 h 192"/>
                  <a:gd name="T4" fmla="*/ 96 w 144"/>
                  <a:gd name="T5" fmla="*/ 144 h 192"/>
                  <a:gd name="T6" fmla="*/ 144 w 14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4" h="192">
                    <a:moveTo>
                      <a:pt x="0" y="0"/>
                    </a:moveTo>
                    <a:lnTo>
                      <a:pt x="48" y="96"/>
                    </a:lnTo>
                    <a:lnTo>
                      <a:pt x="96" y="144"/>
                    </a:lnTo>
                    <a:lnTo>
                      <a:pt x="144" y="192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99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2832" y="1872"/>
                <a:ext cx="480" cy="480"/>
              </a:xfrm>
              <a:custGeom>
                <a:avLst/>
                <a:gdLst>
                  <a:gd name="T0" fmla="*/ 0 w 480"/>
                  <a:gd name="T1" fmla="*/ 0 h 480"/>
                  <a:gd name="T2" fmla="*/ 48 w 480"/>
                  <a:gd name="T3" fmla="*/ 48 h 480"/>
                  <a:gd name="T4" fmla="*/ 144 w 480"/>
                  <a:gd name="T5" fmla="*/ 48 h 480"/>
                  <a:gd name="T6" fmla="*/ 192 w 480"/>
                  <a:gd name="T7" fmla="*/ 144 h 480"/>
                  <a:gd name="T8" fmla="*/ 288 w 480"/>
                  <a:gd name="T9" fmla="*/ 240 h 480"/>
                  <a:gd name="T10" fmla="*/ 384 w 480"/>
                  <a:gd name="T11" fmla="*/ 336 h 480"/>
                  <a:gd name="T12" fmla="*/ 480 w 480"/>
                  <a:gd name="T13" fmla="*/ 480 h 4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0" h="480">
                    <a:moveTo>
                      <a:pt x="0" y="0"/>
                    </a:moveTo>
                    <a:lnTo>
                      <a:pt x="48" y="48"/>
                    </a:lnTo>
                    <a:lnTo>
                      <a:pt x="144" y="48"/>
                    </a:lnTo>
                    <a:lnTo>
                      <a:pt x="192" y="144"/>
                    </a:lnTo>
                    <a:lnTo>
                      <a:pt x="288" y="240"/>
                    </a:lnTo>
                    <a:lnTo>
                      <a:pt x="384" y="336"/>
                    </a:lnTo>
                    <a:lnTo>
                      <a:pt x="480" y="480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99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2928" y="1872"/>
                <a:ext cx="480" cy="288"/>
              </a:xfrm>
              <a:custGeom>
                <a:avLst/>
                <a:gdLst>
                  <a:gd name="T0" fmla="*/ 0 w 480"/>
                  <a:gd name="T1" fmla="*/ 0 h 288"/>
                  <a:gd name="T2" fmla="*/ 96 w 480"/>
                  <a:gd name="T3" fmla="*/ 48 h 288"/>
                  <a:gd name="T4" fmla="*/ 192 w 480"/>
                  <a:gd name="T5" fmla="*/ 48 h 288"/>
                  <a:gd name="T6" fmla="*/ 240 w 480"/>
                  <a:gd name="T7" fmla="*/ 48 h 288"/>
                  <a:gd name="T8" fmla="*/ 288 w 480"/>
                  <a:gd name="T9" fmla="*/ 144 h 288"/>
                  <a:gd name="T10" fmla="*/ 336 w 480"/>
                  <a:gd name="T11" fmla="*/ 240 h 288"/>
                  <a:gd name="T12" fmla="*/ 384 w 480"/>
                  <a:gd name="T13" fmla="*/ 288 h 288"/>
                  <a:gd name="T14" fmla="*/ 480 w 480"/>
                  <a:gd name="T15" fmla="*/ 288 h 2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0" h="288">
                    <a:moveTo>
                      <a:pt x="0" y="0"/>
                    </a:moveTo>
                    <a:lnTo>
                      <a:pt x="96" y="48"/>
                    </a:lnTo>
                    <a:lnTo>
                      <a:pt x="192" y="48"/>
                    </a:lnTo>
                    <a:lnTo>
                      <a:pt x="240" y="48"/>
                    </a:lnTo>
                    <a:lnTo>
                      <a:pt x="288" y="144"/>
                    </a:lnTo>
                    <a:lnTo>
                      <a:pt x="336" y="240"/>
                    </a:lnTo>
                    <a:lnTo>
                      <a:pt x="384" y="288"/>
                    </a:lnTo>
                    <a:lnTo>
                      <a:pt x="480" y="288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99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3264" y="1872"/>
                <a:ext cx="240" cy="48"/>
              </a:xfrm>
              <a:custGeom>
                <a:avLst/>
                <a:gdLst>
                  <a:gd name="T0" fmla="*/ 0 w 240"/>
                  <a:gd name="T1" fmla="*/ 0 h 48"/>
                  <a:gd name="T2" fmla="*/ 48 w 240"/>
                  <a:gd name="T3" fmla="*/ 0 h 48"/>
                  <a:gd name="T4" fmla="*/ 96 w 240"/>
                  <a:gd name="T5" fmla="*/ 0 h 48"/>
                  <a:gd name="T6" fmla="*/ 144 w 240"/>
                  <a:gd name="T7" fmla="*/ 0 h 48"/>
                  <a:gd name="T8" fmla="*/ 192 w 240"/>
                  <a:gd name="T9" fmla="*/ 48 h 48"/>
                  <a:gd name="T10" fmla="*/ 240 w 240"/>
                  <a:gd name="T11" fmla="*/ 48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" h="48">
                    <a:moveTo>
                      <a:pt x="0" y="0"/>
                    </a:moveTo>
                    <a:lnTo>
                      <a:pt x="48" y="0"/>
                    </a:lnTo>
                    <a:lnTo>
                      <a:pt x="96" y="0"/>
                    </a:lnTo>
                    <a:lnTo>
                      <a:pt x="144" y="0"/>
                    </a:lnTo>
                    <a:lnTo>
                      <a:pt x="192" y="48"/>
                    </a:lnTo>
                    <a:lnTo>
                      <a:pt x="240" y="48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99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Freeform 14"/>
            <p:cNvSpPr>
              <a:spLocks/>
            </p:cNvSpPr>
            <p:nvPr/>
          </p:nvSpPr>
          <p:spPr bwMode="auto">
            <a:xfrm>
              <a:off x="2976" y="2448"/>
              <a:ext cx="48" cy="144"/>
            </a:xfrm>
            <a:custGeom>
              <a:avLst/>
              <a:gdLst>
                <a:gd name="T0" fmla="*/ 0 w 48"/>
                <a:gd name="T1" fmla="*/ 0 h 144"/>
                <a:gd name="T2" fmla="*/ 48 w 48"/>
                <a:gd name="T3" fmla="*/ 96 h 144"/>
                <a:gd name="T4" fmla="*/ 48 w 48"/>
                <a:gd name="T5" fmla="*/ 144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144">
                  <a:moveTo>
                    <a:pt x="0" y="0"/>
                  </a:moveTo>
                  <a:lnTo>
                    <a:pt x="48" y="96"/>
                  </a:lnTo>
                  <a:lnTo>
                    <a:pt x="48" y="144"/>
                  </a:lnTo>
                </a:path>
              </a:pathLst>
            </a:custGeom>
            <a:noFill/>
            <a:ln w="57150" cap="flat" cmpd="sng">
              <a:solidFill>
                <a:srgbClr val="0000CC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15"/>
            <p:cNvSpPr>
              <a:spLocks/>
            </p:cNvSpPr>
            <p:nvPr/>
          </p:nvSpPr>
          <p:spPr bwMode="auto">
            <a:xfrm>
              <a:off x="3168" y="2160"/>
              <a:ext cx="192" cy="144"/>
            </a:xfrm>
            <a:custGeom>
              <a:avLst/>
              <a:gdLst>
                <a:gd name="T0" fmla="*/ 0 w 192"/>
                <a:gd name="T1" fmla="*/ 0 h 144"/>
                <a:gd name="T2" fmla="*/ 96 w 192"/>
                <a:gd name="T3" fmla="*/ 48 h 144"/>
                <a:gd name="T4" fmla="*/ 144 w 192"/>
                <a:gd name="T5" fmla="*/ 96 h 144"/>
                <a:gd name="T6" fmla="*/ 192 w 192"/>
                <a:gd name="T7" fmla="*/ 144 h 1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" h="144">
                  <a:moveTo>
                    <a:pt x="0" y="0"/>
                  </a:moveTo>
                  <a:lnTo>
                    <a:pt x="96" y="48"/>
                  </a:lnTo>
                  <a:lnTo>
                    <a:pt x="144" y="96"/>
                  </a:lnTo>
                  <a:lnTo>
                    <a:pt x="192" y="144"/>
                  </a:lnTo>
                </a:path>
              </a:pathLst>
            </a:custGeom>
            <a:noFill/>
            <a:ln w="57150" cap="flat" cmpd="sng">
              <a:solidFill>
                <a:srgbClr val="0000CC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5646449" y="380667"/>
            <a:ext cx="1656915" cy="1603466"/>
            <a:chOff x="3456" y="336"/>
            <a:chExt cx="1488" cy="1440"/>
          </a:xfrm>
        </p:grpSpPr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3456" y="336"/>
              <a:ext cx="1488" cy="1440"/>
            </a:xfrm>
            <a:custGeom>
              <a:avLst/>
              <a:gdLst>
                <a:gd name="T0" fmla="*/ 1488 w 1488"/>
                <a:gd name="T1" fmla="*/ 0 h 1440"/>
                <a:gd name="T2" fmla="*/ 1488 w 1488"/>
                <a:gd name="T3" fmla="*/ 96 h 1440"/>
                <a:gd name="T4" fmla="*/ 1440 w 1488"/>
                <a:gd name="T5" fmla="*/ 144 h 1440"/>
                <a:gd name="T6" fmla="*/ 1488 w 1488"/>
                <a:gd name="T7" fmla="*/ 192 h 1440"/>
                <a:gd name="T8" fmla="*/ 1440 w 1488"/>
                <a:gd name="T9" fmla="*/ 240 h 1440"/>
                <a:gd name="T10" fmla="*/ 1392 w 1488"/>
                <a:gd name="T11" fmla="*/ 336 h 1440"/>
                <a:gd name="T12" fmla="*/ 1344 w 1488"/>
                <a:gd name="T13" fmla="*/ 336 h 1440"/>
                <a:gd name="T14" fmla="*/ 1296 w 1488"/>
                <a:gd name="T15" fmla="*/ 336 h 1440"/>
                <a:gd name="T16" fmla="*/ 1248 w 1488"/>
                <a:gd name="T17" fmla="*/ 384 h 1440"/>
                <a:gd name="T18" fmla="*/ 1200 w 1488"/>
                <a:gd name="T19" fmla="*/ 384 h 1440"/>
                <a:gd name="T20" fmla="*/ 1152 w 1488"/>
                <a:gd name="T21" fmla="*/ 384 h 1440"/>
                <a:gd name="T22" fmla="*/ 1104 w 1488"/>
                <a:gd name="T23" fmla="*/ 384 h 1440"/>
                <a:gd name="T24" fmla="*/ 1056 w 1488"/>
                <a:gd name="T25" fmla="*/ 336 h 1440"/>
                <a:gd name="T26" fmla="*/ 1008 w 1488"/>
                <a:gd name="T27" fmla="*/ 336 h 1440"/>
                <a:gd name="T28" fmla="*/ 960 w 1488"/>
                <a:gd name="T29" fmla="*/ 240 h 1440"/>
                <a:gd name="T30" fmla="*/ 912 w 1488"/>
                <a:gd name="T31" fmla="*/ 240 h 1440"/>
                <a:gd name="T32" fmla="*/ 864 w 1488"/>
                <a:gd name="T33" fmla="*/ 240 h 1440"/>
                <a:gd name="T34" fmla="*/ 816 w 1488"/>
                <a:gd name="T35" fmla="*/ 240 h 1440"/>
                <a:gd name="T36" fmla="*/ 768 w 1488"/>
                <a:gd name="T37" fmla="*/ 192 h 1440"/>
                <a:gd name="T38" fmla="*/ 720 w 1488"/>
                <a:gd name="T39" fmla="*/ 192 h 1440"/>
                <a:gd name="T40" fmla="*/ 672 w 1488"/>
                <a:gd name="T41" fmla="*/ 240 h 1440"/>
                <a:gd name="T42" fmla="*/ 624 w 1488"/>
                <a:gd name="T43" fmla="*/ 288 h 1440"/>
                <a:gd name="T44" fmla="*/ 528 w 1488"/>
                <a:gd name="T45" fmla="*/ 288 h 1440"/>
                <a:gd name="T46" fmla="*/ 480 w 1488"/>
                <a:gd name="T47" fmla="*/ 288 h 1440"/>
                <a:gd name="T48" fmla="*/ 480 w 1488"/>
                <a:gd name="T49" fmla="*/ 336 h 1440"/>
                <a:gd name="T50" fmla="*/ 432 w 1488"/>
                <a:gd name="T51" fmla="*/ 384 h 1440"/>
                <a:gd name="T52" fmla="*/ 432 w 1488"/>
                <a:gd name="T53" fmla="*/ 432 h 1440"/>
                <a:gd name="T54" fmla="*/ 480 w 1488"/>
                <a:gd name="T55" fmla="*/ 480 h 1440"/>
                <a:gd name="T56" fmla="*/ 528 w 1488"/>
                <a:gd name="T57" fmla="*/ 528 h 1440"/>
                <a:gd name="T58" fmla="*/ 576 w 1488"/>
                <a:gd name="T59" fmla="*/ 528 h 1440"/>
                <a:gd name="T60" fmla="*/ 576 w 1488"/>
                <a:gd name="T61" fmla="*/ 576 h 1440"/>
                <a:gd name="T62" fmla="*/ 528 w 1488"/>
                <a:gd name="T63" fmla="*/ 624 h 1440"/>
                <a:gd name="T64" fmla="*/ 480 w 1488"/>
                <a:gd name="T65" fmla="*/ 624 h 1440"/>
                <a:gd name="T66" fmla="*/ 480 w 1488"/>
                <a:gd name="T67" fmla="*/ 672 h 1440"/>
                <a:gd name="T68" fmla="*/ 480 w 1488"/>
                <a:gd name="T69" fmla="*/ 720 h 1440"/>
                <a:gd name="T70" fmla="*/ 432 w 1488"/>
                <a:gd name="T71" fmla="*/ 768 h 1440"/>
                <a:gd name="T72" fmla="*/ 384 w 1488"/>
                <a:gd name="T73" fmla="*/ 720 h 1440"/>
                <a:gd name="T74" fmla="*/ 336 w 1488"/>
                <a:gd name="T75" fmla="*/ 720 h 1440"/>
                <a:gd name="T76" fmla="*/ 288 w 1488"/>
                <a:gd name="T77" fmla="*/ 768 h 1440"/>
                <a:gd name="T78" fmla="*/ 336 w 1488"/>
                <a:gd name="T79" fmla="*/ 816 h 1440"/>
                <a:gd name="T80" fmla="*/ 288 w 1488"/>
                <a:gd name="T81" fmla="*/ 816 h 1440"/>
                <a:gd name="T82" fmla="*/ 240 w 1488"/>
                <a:gd name="T83" fmla="*/ 864 h 1440"/>
                <a:gd name="T84" fmla="*/ 192 w 1488"/>
                <a:gd name="T85" fmla="*/ 864 h 1440"/>
                <a:gd name="T86" fmla="*/ 144 w 1488"/>
                <a:gd name="T87" fmla="*/ 912 h 1440"/>
                <a:gd name="T88" fmla="*/ 48 w 1488"/>
                <a:gd name="T89" fmla="*/ 912 h 1440"/>
                <a:gd name="T90" fmla="*/ 48 w 1488"/>
                <a:gd name="T91" fmla="*/ 960 h 1440"/>
                <a:gd name="T92" fmla="*/ 48 w 1488"/>
                <a:gd name="T93" fmla="*/ 1008 h 1440"/>
                <a:gd name="T94" fmla="*/ 96 w 1488"/>
                <a:gd name="T95" fmla="*/ 1056 h 1440"/>
                <a:gd name="T96" fmla="*/ 96 w 1488"/>
                <a:gd name="T97" fmla="*/ 1104 h 1440"/>
                <a:gd name="T98" fmla="*/ 48 w 1488"/>
                <a:gd name="T99" fmla="*/ 1152 h 1440"/>
                <a:gd name="T100" fmla="*/ 0 w 1488"/>
                <a:gd name="T101" fmla="*/ 1248 h 1440"/>
                <a:gd name="T102" fmla="*/ 0 w 1488"/>
                <a:gd name="T103" fmla="*/ 1344 h 1440"/>
                <a:gd name="T104" fmla="*/ 48 w 1488"/>
                <a:gd name="T105" fmla="*/ 1440 h 14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88" h="1440">
                  <a:moveTo>
                    <a:pt x="1488" y="0"/>
                  </a:moveTo>
                  <a:lnTo>
                    <a:pt x="1488" y="96"/>
                  </a:lnTo>
                  <a:lnTo>
                    <a:pt x="1440" y="144"/>
                  </a:lnTo>
                  <a:lnTo>
                    <a:pt x="1488" y="192"/>
                  </a:lnTo>
                  <a:lnTo>
                    <a:pt x="1440" y="240"/>
                  </a:lnTo>
                  <a:lnTo>
                    <a:pt x="1392" y="336"/>
                  </a:lnTo>
                  <a:lnTo>
                    <a:pt x="1344" y="336"/>
                  </a:lnTo>
                  <a:lnTo>
                    <a:pt x="1296" y="336"/>
                  </a:lnTo>
                  <a:lnTo>
                    <a:pt x="1248" y="384"/>
                  </a:lnTo>
                  <a:lnTo>
                    <a:pt x="1200" y="384"/>
                  </a:lnTo>
                  <a:lnTo>
                    <a:pt x="1152" y="384"/>
                  </a:lnTo>
                  <a:lnTo>
                    <a:pt x="1104" y="384"/>
                  </a:lnTo>
                  <a:lnTo>
                    <a:pt x="1056" y="336"/>
                  </a:lnTo>
                  <a:lnTo>
                    <a:pt x="1008" y="336"/>
                  </a:lnTo>
                  <a:lnTo>
                    <a:pt x="960" y="240"/>
                  </a:lnTo>
                  <a:lnTo>
                    <a:pt x="912" y="240"/>
                  </a:lnTo>
                  <a:lnTo>
                    <a:pt x="864" y="240"/>
                  </a:lnTo>
                  <a:lnTo>
                    <a:pt x="816" y="240"/>
                  </a:lnTo>
                  <a:lnTo>
                    <a:pt x="768" y="192"/>
                  </a:lnTo>
                  <a:lnTo>
                    <a:pt x="720" y="192"/>
                  </a:lnTo>
                  <a:lnTo>
                    <a:pt x="672" y="240"/>
                  </a:lnTo>
                  <a:lnTo>
                    <a:pt x="624" y="288"/>
                  </a:lnTo>
                  <a:lnTo>
                    <a:pt x="528" y="288"/>
                  </a:lnTo>
                  <a:lnTo>
                    <a:pt x="480" y="288"/>
                  </a:lnTo>
                  <a:lnTo>
                    <a:pt x="480" y="336"/>
                  </a:lnTo>
                  <a:lnTo>
                    <a:pt x="432" y="384"/>
                  </a:lnTo>
                  <a:lnTo>
                    <a:pt x="432" y="432"/>
                  </a:lnTo>
                  <a:lnTo>
                    <a:pt x="480" y="480"/>
                  </a:lnTo>
                  <a:lnTo>
                    <a:pt x="528" y="528"/>
                  </a:lnTo>
                  <a:lnTo>
                    <a:pt x="576" y="528"/>
                  </a:lnTo>
                  <a:lnTo>
                    <a:pt x="576" y="576"/>
                  </a:lnTo>
                  <a:lnTo>
                    <a:pt x="528" y="624"/>
                  </a:lnTo>
                  <a:lnTo>
                    <a:pt x="480" y="624"/>
                  </a:lnTo>
                  <a:lnTo>
                    <a:pt x="480" y="672"/>
                  </a:lnTo>
                  <a:lnTo>
                    <a:pt x="480" y="720"/>
                  </a:lnTo>
                  <a:lnTo>
                    <a:pt x="432" y="768"/>
                  </a:lnTo>
                  <a:lnTo>
                    <a:pt x="384" y="720"/>
                  </a:lnTo>
                  <a:lnTo>
                    <a:pt x="336" y="720"/>
                  </a:lnTo>
                  <a:lnTo>
                    <a:pt x="288" y="768"/>
                  </a:lnTo>
                  <a:lnTo>
                    <a:pt x="336" y="816"/>
                  </a:lnTo>
                  <a:lnTo>
                    <a:pt x="288" y="816"/>
                  </a:lnTo>
                  <a:lnTo>
                    <a:pt x="240" y="864"/>
                  </a:lnTo>
                  <a:lnTo>
                    <a:pt x="192" y="864"/>
                  </a:lnTo>
                  <a:lnTo>
                    <a:pt x="144" y="912"/>
                  </a:lnTo>
                  <a:lnTo>
                    <a:pt x="48" y="912"/>
                  </a:lnTo>
                  <a:lnTo>
                    <a:pt x="48" y="960"/>
                  </a:lnTo>
                  <a:lnTo>
                    <a:pt x="48" y="1008"/>
                  </a:lnTo>
                  <a:lnTo>
                    <a:pt x="96" y="1056"/>
                  </a:lnTo>
                  <a:lnTo>
                    <a:pt x="96" y="1104"/>
                  </a:lnTo>
                  <a:lnTo>
                    <a:pt x="48" y="1152"/>
                  </a:lnTo>
                  <a:lnTo>
                    <a:pt x="0" y="1248"/>
                  </a:lnTo>
                  <a:lnTo>
                    <a:pt x="0" y="1344"/>
                  </a:lnTo>
                  <a:lnTo>
                    <a:pt x="48" y="1440"/>
                  </a:ln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3696" y="816"/>
              <a:ext cx="864" cy="432"/>
            </a:xfrm>
            <a:custGeom>
              <a:avLst/>
              <a:gdLst>
                <a:gd name="T0" fmla="*/ 864 w 864"/>
                <a:gd name="T1" fmla="*/ 0 h 432"/>
                <a:gd name="T2" fmla="*/ 816 w 864"/>
                <a:gd name="T3" fmla="*/ 0 h 432"/>
                <a:gd name="T4" fmla="*/ 768 w 864"/>
                <a:gd name="T5" fmla="*/ 48 h 432"/>
                <a:gd name="T6" fmla="*/ 720 w 864"/>
                <a:gd name="T7" fmla="*/ 48 h 432"/>
                <a:gd name="T8" fmla="*/ 672 w 864"/>
                <a:gd name="T9" fmla="*/ 48 h 432"/>
                <a:gd name="T10" fmla="*/ 672 w 864"/>
                <a:gd name="T11" fmla="*/ 96 h 432"/>
                <a:gd name="T12" fmla="*/ 720 w 864"/>
                <a:gd name="T13" fmla="*/ 192 h 432"/>
                <a:gd name="T14" fmla="*/ 720 w 864"/>
                <a:gd name="T15" fmla="*/ 288 h 432"/>
                <a:gd name="T16" fmla="*/ 720 w 864"/>
                <a:gd name="T17" fmla="*/ 336 h 432"/>
                <a:gd name="T18" fmla="*/ 672 w 864"/>
                <a:gd name="T19" fmla="*/ 336 h 432"/>
                <a:gd name="T20" fmla="*/ 576 w 864"/>
                <a:gd name="T21" fmla="*/ 336 h 432"/>
                <a:gd name="T22" fmla="*/ 528 w 864"/>
                <a:gd name="T23" fmla="*/ 384 h 432"/>
                <a:gd name="T24" fmla="*/ 432 w 864"/>
                <a:gd name="T25" fmla="*/ 336 h 432"/>
                <a:gd name="T26" fmla="*/ 432 w 864"/>
                <a:gd name="T27" fmla="*/ 288 h 432"/>
                <a:gd name="T28" fmla="*/ 384 w 864"/>
                <a:gd name="T29" fmla="*/ 240 h 432"/>
                <a:gd name="T30" fmla="*/ 336 w 864"/>
                <a:gd name="T31" fmla="*/ 336 h 432"/>
                <a:gd name="T32" fmla="*/ 288 w 864"/>
                <a:gd name="T33" fmla="*/ 384 h 432"/>
                <a:gd name="T34" fmla="*/ 288 w 864"/>
                <a:gd name="T35" fmla="*/ 432 h 432"/>
                <a:gd name="T36" fmla="*/ 240 w 864"/>
                <a:gd name="T37" fmla="*/ 432 h 432"/>
                <a:gd name="T38" fmla="*/ 192 w 864"/>
                <a:gd name="T39" fmla="*/ 336 h 432"/>
                <a:gd name="T40" fmla="*/ 192 w 864"/>
                <a:gd name="T41" fmla="*/ 288 h 432"/>
                <a:gd name="T42" fmla="*/ 144 w 864"/>
                <a:gd name="T43" fmla="*/ 288 h 432"/>
                <a:gd name="T44" fmla="*/ 144 w 864"/>
                <a:gd name="T45" fmla="*/ 336 h 432"/>
                <a:gd name="T46" fmla="*/ 96 w 864"/>
                <a:gd name="T47" fmla="*/ 384 h 432"/>
                <a:gd name="T48" fmla="*/ 96 w 864"/>
                <a:gd name="T49" fmla="*/ 432 h 432"/>
                <a:gd name="T50" fmla="*/ 48 w 864"/>
                <a:gd name="T51" fmla="*/ 432 h 432"/>
                <a:gd name="T52" fmla="*/ 0 w 864"/>
                <a:gd name="T53" fmla="*/ 384 h 4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64" h="432">
                  <a:moveTo>
                    <a:pt x="864" y="0"/>
                  </a:moveTo>
                  <a:lnTo>
                    <a:pt x="816" y="0"/>
                  </a:lnTo>
                  <a:lnTo>
                    <a:pt x="768" y="48"/>
                  </a:lnTo>
                  <a:lnTo>
                    <a:pt x="720" y="48"/>
                  </a:lnTo>
                  <a:lnTo>
                    <a:pt x="672" y="48"/>
                  </a:lnTo>
                  <a:lnTo>
                    <a:pt x="672" y="96"/>
                  </a:lnTo>
                  <a:lnTo>
                    <a:pt x="720" y="192"/>
                  </a:lnTo>
                  <a:lnTo>
                    <a:pt x="720" y="288"/>
                  </a:lnTo>
                  <a:lnTo>
                    <a:pt x="720" y="336"/>
                  </a:lnTo>
                  <a:lnTo>
                    <a:pt x="672" y="336"/>
                  </a:lnTo>
                  <a:lnTo>
                    <a:pt x="576" y="336"/>
                  </a:lnTo>
                  <a:lnTo>
                    <a:pt x="528" y="384"/>
                  </a:lnTo>
                  <a:lnTo>
                    <a:pt x="432" y="336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336" y="336"/>
                  </a:lnTo>
                  <a:lnTo>
                    <a:pt x="288" y="384"/>
                  </a:lnTo>
                  <a:lnTo>
                    <a:pt x="288" y="432"/>
                  </a:lnTo>
                  <a:lnTo>
                    <a:pt x="240" y="432"/>
                  </a:lnTo>
                  <a:lnTo>
                    <a:pt x="192" y="336"/>
                  </a:lnTo>
                  <a:lnTo>
                    <a:pt x="192" y="288"/>
                  </a:lnTo>
                  <a:lnTo>
                    <a:pt x="144" y="288"/>
                  </a:lnTo>
                  <a:lnTo>
                    <a:pt x="144" y="336"/>
                  </a:lnTo>
                  <a:lnTo>
                    <a:pt x="96" y="384"/>
                  </a:lnTo>
                  <a:lnTo>
                    <a:pt x="96" y="432"/>
                  </a:lnTo>
                  <a:lnTo>
                    <a:pt x="48" y="432"/>
                  </a:lnTo>
                  <a:lnTo>
                    <a:pt x="0" y="384"/>
                  </a:ln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Text Box 19"/>
          <p:cNvSpPr txBox="1">
            <a:spLocks noChangeArrowheads="1"/>
          </p:cNvSpPr>
          <p:nvPr/>
        </p:nvSpPr>
        <p:spPr bwMode="auto">
          <a:xfrm rot="19300490">
            <a:off x="3039083" y="539947"/>
            <a:ext cx="22050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Mê</a:t>
            </a:r>
            <a:r>
              <a:rPr lang="en-US" altLang="en-US" sz="2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Công</a:t>
            </a:r>
            <a:endParaRPr lang="en-US" altLang="en-US" sz="20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 rot="978025">
            <a:off x="5922198" y="715101"/>
            <a:ext cx="19766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Nai</a:t>
            </a:r>
            <a:endParaRPr lang="en-US" altLang="en-US" sz="20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1855350" y="4112448"/>
            <a:ext cx="56655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Nai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bồi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đắp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872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5"/>
          <p:cNvSpPr/>
          <p:nvPr/>
        </p:nvSpPr>
        <p:spPr>
          <a:xfrm rot="-748289">
            <a:off x="7403331" y="-589821"/>
            <a:ext cx="2048504" cy="1403440"/>
          </a:xfrm>
          <a:custGeom>
            <a:avLst/>
            <a:gdLst/>
            <a:ahLst/>
            <a:cxnLst/>
            <a:rect l="l" t="t" r="r" b="b"/>
            <a:pathLst>
              <a:path w="17952" h="12299" extrusionOk="0">
                <a:moveTo>
                  <a:pt x="12313" y="1"/>
                </a:moveTo>
                <a:cubicBezTo>
                  <a:pt x="11906" y="1"/>
                  <a:pt x="11494" y="125"/>
                  <a:pt x="11151" y="346"/>
                </a:cubicBezTo>
                <a:cubicBezTo>
                  <a:pt x="10556" y="731"/>
                  <a:pt x="10160" y="1374"/>
                  <a:pt x="9964" y="2054"/>
                </a:cubicBezTo>
                <a:cubicBezTo>
                  <a:pt x="9819" y="1230"/>
                  <a:pt x="8971" y="684"/>
                  <a:pt x="8138" y="684"/>
                </a:cubicBezTo>
                <a:cubicBezTo>
                  <a:pt x="7896" y="684"/>
                  <a:pt x="7656" y="730"/>
                  <a:pt x="7434" y="828"/>
                </a:cubicBezTo>
                <a:cubicBezTo>
                  <a:pt x="6996" y="1027"/>
                  <a:pt x="6656" y="1364"/>
                  <a:pt x="6473" y="1802"/>
                </a:cubicBezTo>
                <a:cubicBezTo>
                  <a:pt x="6364" y="2064"/>
                  <a:pt x="6022" y="2849"/>
                  <a:pt x="6145" y="3108"/>
                </a:cubicBezTo>
                <a:lnTo>
                  <a:pt x="6145" y="3108"/>
                </a:lnTo>
                <a:cubicBezTo>
                  <a:pt x="5768" y="2325"/>
                  <a:pt x="4879" y="1875"/>
                  <a:pt x="4010" y="1847"/>
                </a:cubicBezTo>
                <a:cubicBezTo>
                  <a:pt x="3972" y="1846"/>
                  <a:pt x="3933" y="1846"/>
                  <a:pt x="3894" y="1846"/>
                </a:cubicBezTo>
                <a:cubicBezTo>
                  <a:pt x="2325" y="1846"/>
                  <a:pt x="483" y="2831"/>
                  <a:pt x="519" y="4572"/>
                </a:cubicBezTo>
                <a:cubicBezTo>
                  <a:pt x="539" y="5541"/>
                  <a:pt x="1113" y="6448"/>
                  <a:pt x="1908" y="7002"/>
                </a:cubicBezTo>
                <a:cubicBezTo>
                  <a:pt x="843" y="7079"/>
                  <a:pt x="1" y="8176"/>
                  <a:pt x="101" y="9239"/>
                </a:cubicBezTo>
                <a:cubicBezTo>
                  <a:pt x="202" y="10302"/>
                  <a:pt x="1139" y="11193"/>
                  <a:pt x="2197" y="11345"/>
                </a:cubicBezTo>
                <a:cubicBezTo>
                  <a:pt x="2318" y="11363"/>
                  <a:pt x="2441" y="11371"/>
                  <a:pt x="2562" y="11371"/>
                </a:cubicBezTo>
                <a:cubicBezTo>
                  <a:pt x="3500" y="11371"/>
                  <a:pt x="4424" y="10868"/>
                  <a:pt x="4988" y="10109"/>
                </a:cubicBezTo>
                <a:cubicBezTo>
                  <a:pt x="5322" y="11371"/>
                  <a:pt x="6677" y="12122"/>
                  <a:pt x="7976" y="12267"/>
                </a:cubicBezTo>
                <a:cubicBezTo>
                  <a:pt x="8164" y="12288"/>
                  <a:pt x="8354" y="12298"/>
                  <a:pt x="8544" y="12298"/>
                </a:cubicBezTo>
                <a:cubicBezTo>
                  <a:pt x="9486" y="12298"/>
                  <a:pt x="10433" y="12035"/>
                  <a:pt x="11161" y="11446"/>
                </a:cubicBezTo>
                <a:cubicBezTo>
                  <a:pt x="12036" y="10739"/>
                  <a:pt x="12528" y="9521"/>
                  <a:pt x="12215" y="8439"/>
                </a:cubicBezTo>
                <a:lnTo>
                  <a:pt x="12215" y="8439"/>
                </a:lnTo>
                <a:cubicBezTo>
                  <a:pt x="12788" y="9199"/>
                  <a:pt x="13744" y="9624"/>
                  <a:pt x="14692" y="9624"/>
                </a:cubicBezTo>
                <a:cubicBezTo>
                  <a:pt x="15147" y="9624"/>
                  <a:pt x="15601" y="9526"/>
                  <a:pt x="16010" y="9319"/>
                </a:cubicBezTo>
                <a:cubicBezTo>
                  <a:pt x="17266" y="8683"/>
                  <a:pt x="17951" y="7092"/>
                  <a:pt x="17548" y="5742"/>
                </a:cubicBezTo>
                <a:cubicBezTo>
                  <a:pt x="17174" y="4488"/>
                  <a:pt x="15904" y="3575"/>
                  <a:pt x="14605" y="3575"/>
                </a:cubicBezTo>
                <a:cubicBezTo>
                  <a:pt x="14504" y="3575"/>
                  <a:pt x="14402" y="3580"/>
                  <a:pt x="14301" y="3592"/>
                </a:cubicBezTo>
                <a:cubicBezTo>
                  <a:pt x="14356" y="2338"/>
                  <a:pt x="14272" y="817"/>
                  <a:pt x="13172" y="213"/>
                </a:cubicBezTo>
                <a:cubicBezTo>
                  <a:pt x="12908" y="68"/>
                  <a:pt x="12612" y="1"/>
                  <a:pt x="12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2" name="Google Shape;462;p35"/>
          <p:cNvGrpSpPr/>
          <p:nvPr/>
        </p:nvGrpSpPr>
        <p:grpSpPr>
          <a:xfrm>
            <a:off x="4419608" y="429910"/>
            <a:ext cx="433637" cy="524051"/>
            <a:chOff x="4258100" y="4122500"/>
            <a:chExt cx="271125" cy="327675"/>
          </a:xfrm>
        </p:grpSpPr>
        <p:sp>
          <p:nvSpPr>
            <p:cNvPr id="463" name="Google Shape;463;p35"/>
            <p:cNvSpPr/>
            <p:nvPr/>
          </p:nvSpPr>
          <p:spPr>
            <a:xfrm>
              <a:off x="4429950" y="4327300"/>
              <a:ext cx="32900" cy="102025"/>
            </a:xfrm>
            <a:custGeom>
              <a:avLst/>
              <a:gdLst/>
              <a:ahLst/>
              <a:cxnLst/>
              <a:rect l="l" t="t" r="r" b="b"/>
              <a:pathLst>
                <a:path w="1316" h="4081" extrusionOk="0">
                  <a:moveTo>
                    <a:pt x="52" y="0"/>
                  </a:moveTo>
                  <a:cubicBezTo>
                    <a:pt x="26" y="0"/>
                    <a:pt x="1" y="19"/>
                    <a:pt x="2" y="52"/>
                  </a:cubicBezTo>
                  <a:cubicBezTo>
                    <a:pt x="10" y="367"/>
                    <a:pt x="37" y="683"/>
                    <a:pt x="81" y="995"/>
                  </a:cubicBezTo>
                  <a:cubicBezTo>
                    <a:pt x="106" y="1150"/>
                    <a:pt x="134" y="1306"/>
                    <a:pt x="153" y="1463"/>
                  </a:cubicBezTo>
                  <a:cubicBezTo>
                    <a:pt x="172" y="1619"/>
                    <a:pt x="186" y="1776"/>
                    <a:pt x="197" y="1934"/>
                  </a:cubicBezTo>
                  <a:cubicBezTo>
                    <a:pt x="217" y="2249"/>
                    <a:pt x="244" y="2563"/>
                    <a:pt x="278" y="2877"/>
                  </a:cubicBezTo>
                  <a:cubicBezTo>
                    <a:pt x="314" y="3190"/>
                    <a:pt x="332" y="3504"/>
                    <a:pt x="363" y="3819"/>
                  </a:cubicBezTo>
                  <a:cubicBezTo>
                    <a:pt x="368" y="3858"/>
                    <a:pt x="395" y="3892"/>
                    <a:pt x="432" y="3903"/>
                  </a:cubicBezTo>
                  <a:lnTo>
                    <a:pt x="434" y="3903"/>
                  </a:lnTo>
                  <a:cubicBezTo>
                    <a:pt x="563" y="3944"/>
                    <a:pt x="695" y="3978"/>
                    <a:pt x="827" y="4010"/>
                  </a:cubicBezTo>
                  <a:cubicBezTo>
                    <a:pt x="893" y="4026"/>
                    <a:pt x="961" y="4040"/>
                    <a:pt x="1028" y="4053"/>
                  </a:cubicBezTo>
                  <a:cubicBezTo>
                    <a:pt x="1061" y="4060"/>
                    <a:pt x="1095" y="4064"/>
                    <a:pt x="1129" y="4070"/>
                  </a:cubicBezTo>
                  <a:lnTo>
                    <a:pt x="1182" y="4077"/>
                  </a:lnTo>
                  <a:cubicBezTo>
                    <a:pt x="1199" y="4080"/>
                    <a:pt x="1217" y="4081"/>
                    <a:pt x="1235" y="4081"/>
                  </a:cubicBezTo>
                  <a:cubicBezTo>
                    <a:pt x="1241" y="4081"/>
                    <a:pt x="1247" y="4081"/>
                    <a:pt x="1253" y="4081"/>
                  </a:cubicBezTo>
                  <a:cubicBezTo>
                    <a:pt x="1315" y="4072"/>
                    <a:pt x="1305" y="3983"/>
                    <a:pt x="1248" y="3983"/>
                  </a:cubicBezTo>
                  <a:cubicBezTo>
                    <a:pt x="1245" y="3983"/>
                    <a:pt x="1241" y="3983"/>
                    <a:pt x="1237" y="3984"/>
                  </a:cubicBezTo>
                  <a:cubicBezTo>
                    <a:pt x="1246" y="3980"/>
                    <a:pt x="1220" y="3974"/>
                    <a:pt x="1208" y="3968"/>
                  </a:cubicBezTo>
                  <a:lnTo>
                    <a:pt x="1162" y="3950"/>
                  </a:lnTo>
                  <a:lnTo>
                    <a:pt x="1068" y="3913"/>
                  </a:lnTo>
                  <a:cubicBezTo>
                    <a:pt x="1005" y="3890"/>
                    <a:pt x="942" y="3864"/>
                    <a:pt x="878" y="3841"/>
                  </a:cubicBezTo>
                  <a:cubicBezTo>
                    <a:pt x="771" y="3803"/>
                    <a:pt x="664" y="3765"/>
                    <a:pt x="556" y="3730"/>
                  </a:cubicBezTo>
                  <a:lnTo>
                    <a:pt x="556" y="3730"/>
                  </a:lnTo>
                  <a:cubicBezTo>
                    <a:pt x="519" y="3439"/>
                    <a:pt x="474" y="3149"/>
                    <a:pt x="443" y="2857"/>
                  </a:cubicBezTo>
                  <a:cubicBezTo>
                    <a:pt x="407" y="2544"/>
                    <a:pt x="366" y="2232"/>
                    <a:pt x="317" y="1920"/>
                  </a:cubicBezTo>
                  <a:cubicBezTo>
                    <a:pt x="295" y="1763"/>
                    <a:pt x="274" y="1607"/>
                    <a:pt x="258" y="1450"/>
                  </a:cubicBezTo>
                  <a:cubicBezTo>
                    <a:pt x="242" y="1293"/>
                    <a:pt x="238" y="1135"/>
                    <a:pt x="228" y="978"/>
                  </a:cubicBezTo>
                  <a:cubicBezTo>
                    <a:pt x="202" y="663"/>
                    <a:pt x="160" y="350"/>
                    <a:pt x="99" y="40"/>
                  </a:cubicBezTo>
                  <a:lnTo>
                    <a:pt x="99" y="41"/>
                  </a:lnTo>
                  <a:cubicBezTo>
                    <a:pt x="95" y="13"/>
                    <a:pt x="73" y="0"/>
                    <a:pt x="52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4438800" y="4419975"/>
              <a:ext cx="16775" cy="21250"/>
            </a:xfrm>
            <a:custGeom>
              <a:avLst/>
              <a:gdLst/>
              <a:ahLst/>
              <a:cxnLst/>
              <a:rect l="l" t="t" r="r" b="b"/>
              <a:pathLst>
                <a:path w="671" h="850" extrusionOk="0">
                  <a:moveTo>
                    <a:pt x="111" y="1"/>
                  </a:moveTo>
                  <a:cubicBezTo>
                    <a:pt x="54" y="1"/>
                    <a:pt x="1" y="50"/>
                    <a:pt x="13" y="117"/>
                  </a:cubicBezTo>
                  <a:lnTo>
                    <a:pt x="14" y="121"/>
                  </a:lnTo>
                  <a:cubicBezTo>
                    <a:pt x="56" y="358"/>
                    <a:pt x="106" y="592"/>
                    <a:pt x="186" y="820"/>
                  </a:cubicBezTo>
                  <a:lnTo>
                    <a:pt x="185" y="820"/>
                  </a:lnTo>
                  <a:cubicBezTo>
                    <a:pt x="192" y="840"/>
                    <a:pt x="208" y="849"/>
                    <a:pt x="225" y="849"/>
                  </a:cubicBezTo>
                  <a:cubicBezTo>
                    <a:pt x="246" y="849"/>
                    <a:pt x="267" y="834"/>
                    <a:pt x="266" y="807"/>
                  </a:cubicBezTo>
                  <a:lnTo>
                    <a:pt x="266" y="802"/>
                  </a:lnTo>
                  <a:cubicBezTo>
                    <a:pt x="268" y="655"/>
                    <a:pt x="259" y="510"/>
                    <a:pt x="243" y="367"/>
                  </a:cubicBezTo>
                  <a:lnTo>
                    <a:pt x="243" y="367"/>
                  </a:lnTo>
                  <a:cubicBezTo>
                    <a:pt x="353" y="467"/>
                    <a:pt x="469" y="561"/>
                    <a:pt x="596" y="645"/>
                  </a:cubicBezTo>
                  <a:lnTo>
                    <a:pt x="598" y="647"/>
                  </a:lnTo>
                  <a:cubicBezTo>
                    <a:pt x="605" y="652"/>
                    <a:pt x="612" y="654"/>
                    <a:pt x="619" y="654"/>
                  </a:cubicBezTo>
                  <a:cubicBezTo>
                    <a:pt x="647" y="654"/>
                    <a:pt x="670" y="622"/>
                    <a:pt x="652" y="593"/>
                  </a:cubicBezTo>
                  <a:cubicBezTo>
                    <a:pt x="518" y="385"/>
                    <a:pt x="353" y="204"/>
                    <a:pt x="180" y="30"/>
                  </a:cubicBezTo>
                  <a:cubicBezTo>
                    <a:pt x="159" y="10"/>
                    <a:pt x="135" y="1"/>
                    <a:pt x="111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4258100" y="4125375"/>
              <a:ext cx="254050" cy="219350"/>
            </a:xfrm>
            <a:custGeom>
              <a:avLst/>
              <a:gdLst/>
              <a:ahLst/>
              <a:cxnLst/>
              <a:rect l="l" t="t" r="r" b="b"/>
              <a:pathLst>
                <a:path w="10162" h="8774" extrusionOk="0">
                  <a:moveTo>
                    <a:pt x="7046" y="0"/>
                  </a:moveTo>
                  <a:cubicBezTo>
                    <a:pt x="6628" y="0"/>
                    <a:pt x="6148" y="101"/>
                    <a:pt x="5597" y="331"/>
                  </a:cubicBezTo>
                  <a:cubicBezTo>
                    <a:pt x="4564" y="760"/>
                    <a:pt x="5233" y="3561"/>
                    <a:pt x="3570" y="3842"/>
                  </a:cubicBezTo>
                  <a:cubicBezTo>
                    <a:pt x="1906" y="4124"/>
                    <a:pt x="593" y="3913"/>
                    <a:pt x="291" y="4719"/>
                  </a:cubicBezTo>
                  <a:cubicBezTo>
                    <a:pt x="0" y="5495"/>
                    <a:pt x="3001" y="8774"/>
                    <a:pt x="5660" y="8774"/>
                  </a:cubicBezTo>
                  <a:cubicBezTo>
                    <a:pt x="5756" y="8774"/>
                    <a:pt x="5852" y="8769"/>
                    <a:pt x="5948" y="8761"/>
                  </a:cubicBezTo>
                  <a:cubicBezTo>
                    <a:pt x="8674" y="8506"/>
                    <a:pt x="10161" y="6690"/>
                    <a:pt x="9964" y="4752"/>
                  </a:cubicBezTo>
                  <a:cubicBezTo>
                    <a:pt x="9796" y="3111"/>
                    <a:pt x="9367" y="0"/>
                    <a:pt x="70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4310050" y="4185950"/>
              <a:ext cx="93825" cy="70850"/>
            </a:xfrm>
            <a:custGeom>
              <a:avLst/>
              <a:gdLst/>
              <a:ahLst/>
              <a:cxnLst/>
              <a:rect l="l" t="t" r="r" b="b"/>
              <a:pathLst>
                <a:path w="3753" h="2834" extrusionOk="0">
                  <a:moveTo>
                    <a:pt x="573" y="0"/>
                  </a:moveTo>
                  <a:cubicBezTo>
                    <a:pt x="556" y="0"/>
                    <a:pt x="542" y="3"/>
                    <a:pt x="531" y="8"/>
                  </a:cubicBezTo>
                  <a:cubicBezTo>
                    <a:pt x="221" y="162"/>
                    <a:pt x="1" y="2306"/>
                    <a:pt x="1360" y="2670"/>
                  </a:cubicBezTo>
                  <a:cubicBezTo>
                    <a:pt x="1767" y="2779"/>
                    <a:pt x="2142" y="2833"/>
                    <a:pt x="2469" y="2833"/>
                  </a:cubicBezTo>
                  <a:cubicBezTo>
                    <a:pt x="3234" y="2833"/>
                    <a:pt x="3734" y="2538"/>
                    <a:pt x="3753" y="1964"/>
                  </a:cubicBezTo>
                  <a:cubicBezTo>
                    <a:pt x="3753" y="1964"/>
                    <a:pt x="1044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4261775" y="4191275"/>
              <a:ext cx="249550" cy="155500"/>
            </a:xfrm>
            <a:custGeom>
              <a:avLst/>
              <a:gdLst/>
              <a:ahLst/>
              <a:cxnLst/>
              <a:rect l="l" t="t" r="r" b="b"/>
              <a:pathLst>
                <a:path w="9982" h="6220" extrusionOk="0">
                  <a:moveTo>
                    <a:pt x="9596" y="0"/>
                  </a:moveTo>
                  <a:cubicBezTo>
                    <a:pt x="9549" y="0"/>
                    <a:pt x="9502" y="36"/>
                    <a:pt x="9504" y="94"/>
                  </a:cubicBezTo>
                  <a:cubicBezTo>
                    <a:pt x="9504" y="94"/>
                    <a:pt x="9503" y="114"/>
                    <a:pt x="9507" y="148"/>
                  </a:cubicBezTo>
                  <a:cubicBezTo>
                    <a:pt x="9509" y="184"/>
                    <a:pt x="9513" y="236"/>
                    <a:pt x="9518" y="304"/>
                  </a:cubicBezTo>
                  <a:cubicBezTo>
                    <a:pt x="9532" y="436"/>
                    <a:pt x="9552" y="630"/>
                    <a:pt x="9576" y="876"/>
                  </a:cubicBezTo>
                  <a:cubicBezTo>
                    <a:pt x="9598" y="1121"/>
                    <a:pt x="9656" y="1417"/>
                    <a:pt x="9661" y="1762"/>
                  </a:cubicBezTo>
                  <a:cubicBezTo>
                    <a:pt x="9661" y="2106"/>
                    <a:pt x="9644" y="2495"/>
                    <a:pt x="9554" y="2914"/>
                  </a:cubicBezTo>
                  <a:cubicBezTo>
                    <a:pt x="9471" y="3326"/>
                    <a:pt x="9333" y="3773"/>
                    <a:pt x="9102" y="4195"/>
                  </a:cubicBezTo>
                  <a:cubicBezTo>
                    <a:pt x="8870" y="4618"/>
                    <a:pt x="8540" y="5017"/>
                    <a:pt x="8110" y="5320"/>
                  </a:cubicBezTo>
                  <a:cubicBezTo>
                    <a:pt x="7680" y="5626"/>
                    <a:pt x="7162" y="5828"/>
                    <a:pt x="6613" y="5934"/>
                  </a:cubicBezTo>
                  <a:cubicBezTo>
                    <a:pt x="6262" y="6001"/>
                    <a:pt x="5901" y="6028"/>
                    <a:pt x="5537" y="6028"/>
                  </a:cubicBezTo>
                  <a:cubicBezTo>
                    <a:pt x="5330" y="6028"/>
                    <a:pt x="5121" y="6019"/>
                    <a:pt x="4913" y="6003"/>
                  </a:cubicBezTo>
                  <a:cubicBezTo>
                    <a:pt x="4628" y="5977"/>
                    <a:pt x="4343" y="5945"/>
                    <a:pt x="4060" y="5892"/>
                  </a:cubicBezTo>
                  <a:cubicBezTo>
                    <a:pt x="3783" y="5848"/>
                    <a:pt x="3509" y="5777"/>
                    <a:pt x="3245" y="5679"/>
                  </a:cubicBezTo>
                  <a:cubicBezTo>
                    <a:pt x="2722" y="5482"/>
                    <a:pt x="2256" y="5178"/>
                    <a:pt x="1867" y="4820"/>
                  </a:cubicBezTo>
                  <a:cubicBezTo>
                    <a:pt x="1493" y="4473"/>
                    <a:pt x="1170" y="4075"/>
                    <a:pt x="908" y="3639"/>
                  </a:cubicBezTo>
                  <a:cubicBezTo>
                    <a:pt x="654" y="3224"/>
                    <a:pt x="466" y="2798"/>
                    <a:pt x="357" y="2395"/>
                  </a:cubicBezTo>
                  <a:cubicBezTo>
                    <a:pt x="303" y="2194"/>
                    <a:pt x="269" y="1993"/>
                    <a:pt x="276" y="1823"/>
                  </a:cubicBezTo>
                  <a:cubicBezTo>
                    <a:pt x="277" y="1787"/>
                    <a:pt x="284" y="1751"/>
                    <a:pt x="295" y="1716"/>
                  </a:cubicBezTo>
                  <a:cubicBezTo>
                    <a:pt x="298" y="1707"/>
                    <a:pt x="302" y="1699"/>
                    <a:pt x="307" y="1691"/>
                  </a:cubicBezTo>
                  <a:cubicBezTo>
                    <a:pt x="315" y="1686"/>
                    <a:pt x="323" y="1680"/>
                    <a:pt x="332" y="1676"/>
                  </a:cubicBezTo>
                  <a:cubicBezTo>
                    <a:pt x="375" y="1653"/>
                    <a:pt x="467" y="1633"/>
                    <a:pt x="545" y="1625"/>
                  </a:cubicBezTo>
                  <a:cubicBezTo>
                    <a:pt x="878" y="1596"/>
                    <a:pt x="1195" y="1613"/>
                    <a:pt x="1449" y="1602"/>
                  </a:cubicBezTo>
                  <a:cubicBezTo>
                    <a:pt x="1962" y="1590"/>
                    <a:pt x="2256" y="1537"/>
                    <a:pt x="2256" y="1537"/>
                  </a:cubicBezTo>
                  <a:lnTo>
                    <a:pt x="2260" y="1536"/>
                  </a:lnTo>
                  <a:cubicBezTo>
                    <a:pt x="2308" y="1528"/>
                    <a:pt x="2341" y="1483"/>
                    <a:pt x="2333" y="1435"/>
                  </a:cubicBezTo>
                  <a:cubicBezTo>
                    <a:pt x="2326" y="1391"/>
                    <a:pt x="2289" y="1361"/>
                    <a:pt x="2246" y="1361"/>
                  </a:cubicBezTo>
                  <a:cubicBezTo>
                    <a:pt x="2242" y="1361"/>
                    <a:pt x="2237" y="1361"/>
                    <a:pt x="2232" y="1362"/>
                  </a:cubicBezTo>
                  <a:cubicBezTo>
                    <a:pt x="2232" y="1362"/>
                    <a:pt x="2026" y="1390"/>
                    <a:pt x="1650" y="1390"/>
                  </a:cubicBezTo>
                  <a:cubicBezTo>
                    <a:pt x="1587" y="1390"/>
                    <a:pt x="1520" y="1389"/>
                    <a:pt x="1448" y="1388"/>
                  </a:cubicBezTo>
                  <a:cubicBezTo>
                    <a:pt x="1270" y="1385"/>
                    <a:pt x="1070" y="1372"/>
                    <a:pt x="837" y="1372"/>
                  </a:cubicBezTo>
                  <a:cubicBezTo>
                    <a:pt x="738" y="1372"/>
                    <a:pt x="633" y="1374"/>
                    <a:pt x="522" y="1381"/>
                  </a:cubicBezTo>
                  <a:cubicBezTo>
                    <a:pt x="425" y="1392"/>
                    <a:pt x="332" y="1396"/>
                    <a:pt x="206" y="1457"/>
                  </a:cubicBezTo>
                  <a:cubicBezTo>
                    <a:pt x="195" y="1464"/>
                    <a:pt x="183" y="1470"/>
                    <a:pt x="171" y="1478"/>
                  </a:cubicBezTo>
                  <a:cubicBezTo>
                    <a:pt x="151" y="1491"/>
                    <a:pt x="133" y="1507"/>
                    <a:pt x="117" y="1524"/>
                  </a:cubicBezTo>
                  <a:cubicBezTo>
                    <a:pt x="92" y="1553"/>
                    <a:pt x="71" y="1587"/>
                    <a:pt x="58" y="1623"/>
                  </a:cubicBezTo>
                  <a:cubicBezTo>
                    <a:pt x="36" y="1680"/>
                    <a:pt x="22" y="1741"/>
                    <a:pt x="18" y="1803"/>
                  </a:cubicBezTo>
                  <a:cubicBezTo>
                    <a:pt x="0" y="2029"/>
                    <a:pt x="43" y="2244"/>
                    <a:pt x="97" y="2464"/>
                  </a:cubicBezTo>
                  <a:cubicBezTo>
                    <a:pt x="211" y="2900"/>
                    <a:pt x="404" y="3347"/>
                    <a:pt x="667" y="3786"/>
                  </a:cubicBezTo>
                  <a:cubicBezTo>
                    <a:pt x="936" y="4219"/>
                    <a:pt x="1274" y="4647"/>
                    <a:pt x="1699" y="5010"/>
                  </a:cubicBezTo>
                  <a:cubicBezTo>
                    <a:pt x="2359" y="5581"/>
                    <a:pt x="3167" y="5951"/>
                    <a:pt x="4029" y="6077"/>
                  </a:cubicBezTo>
                  <a:cubicBezTo>
                    <a:pt x="4317" y="6127"/>
                    <a:pt x="4608" y="6161"/>
                    <a:pt x="4898" y="6190"/>
                  </a:cubicBezTo>
                  <a:cubicBezTo>
                    <a:pt x="5121" y="6209"/>
                    <a:pt x="5345" y="6219"/>
                    <a:pt x="5568" y="6219"/>
                  </a:cubicBezTo>
                  <a:cubicBezTo>
                    <a:pt x="5931" y="6219"/>
                    <a:pt x="6294" y="6192"/>
                    <a:pt x="6649" y="6131"/>
                  </a:cubicBezTo>
                  <a:cubicBezTo>
                    <a:pt x="7222" y="6030"/>
                    <a:pt x="7776" y="5825"/>
                    <a:pt x="8239" y="5507"/>
                  </a:cubicBezTo>
                  <a:cubicBezTo>
                    <a:pt x="8705" y="5189"/>
                    <a:pt x="9069" y="4765"/>
                    <a:pt x="9322" y="4318"/>
                  </a:cubicBezTo>
                  <a:cubicBezTo>
                    <a:pt x="9575" y="3868"/>
                    <a:pt x="9728" y="3406"/>
                    <a:pt x="9823" y="2968"/>
                  </a:cubicBezTo>
                  <a:cubicBezTo>
                    <a:pt x="9918" y="2537"/>
                    <a:pt x="9966" y="2126"/>
                    <a:pt x="9969" y="1764"/>
                  </a:cubicBezTo>
                  <a:cubicBezTo>
                    <a:pt x="9982" y="1402"/>
                    <a:pt x="9981" y="1083"/>
                    <a:pt x="9932" y="825"/>
                  </a:cubicBezTo>
                  <a:cubicBezTo>
                    <a:pt x="9882" y="568"/>
                    <a:pt x="9819" y="374"/>
                    <a:pt x="9765" y="242"/>
                  </a:cubicBezTo>
                  <a:cubicBezTo>
                    <a:pt x="9738" y="175"/>
                    <a:pt x="9708" y="111"/>
                    <a:pt x="9674" y="49"/>
                  </a:cubicBezTo>
                  <a:lnTo>
                    <a:pt x="9673" y="45"/>
                  </a:lnTo>
                  <a:cubicBezTo>
                    <a:pt x="9655" y="14"/>
                    <a:pt x="9625" y="0"/>
                    <a:pt x="9596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4359100" y="4122500"/>
              <a:ext cx="135950" cy="75750"/>
            </a:xfrm>
            <a:custGeom>
              <a:avLst/>
              <a:gdLst/>
              <a:ahLst/>
              <a:cxnLst/>
              <a:rect l="l" t="t" r="r" b="b"/>
              <a:pathLst>
                <a:path w="5438" h="3030" extrusionOk="0">
                  <a:moveTo>
                    <a:pt x="2690" y="0"/>
                  </a:moveTo>
                  <a:cubicBezTo>
                    <a:pt x="2555" y="0"/>
                    <a:pt x="2419" y="8"/>
                    <a:pt x="2283" y="26"/>
                  </a:cubicBezTo>
                  <a:cubicBezTo>
                    <a:pt x="2032" y="58"/>
                    <a:pt x="1789" y="131"/>
                    <a:pt x="1561" y="242"/>
                  </a:cubicBezTo>
                  <a:cubicBezTo>
                    <a:pt x="1332" y="352"/>
                    <a:pt x="1136" y="517"/>
                    <a:pt x="977" y="694"/>
                  </a:cubicBezTo>
                  <a:cubicBezTo>
                    <a:pt x="820" y="874"/>
                    <a:pt x="704" y="1070"/>
                    <a:pt x="609" y="1258"/>
                  </a:cubicBezTo>
                  <a:cubicBezTo>
                    <a:pt x="525" y="1434"/>
                    <a:pt x="452" y="1614"/>
                    <a:pt x="390" y="1799"/>
                  </a:cubicBezTo>
                  <a:cubicBezTo>
                    <a:pt x="271" y="2136"/>
                    <a:pt x="194" y="2417"/>
                    <a:pt x="130" y="2609"/>
                  </a:cubicBezTo>
                  <a:cubicBezTo>
                    <a:pt x="67" y="2798"/>
                    <a:pt x="25" y="2909"/>
                    <a:pt x="25" y="2909"/>
                  </a:cubicBezTo>
                  <a:lnTo>
                    <a:pt x="25" y="2910"/>
                  </a:lnTo>
                  <a:cubicBezTo>
                    <a:pt x="1" y="2978"/>
                    <a:pt x="55" y="3029"/>
                    <a:pt x="110" y="3029"/>
                  </a:cubicBezTo>
                  <a:cubicBezTo>
                    <a:pt x="138" y="3029"/>
                    <a:pt x="166" y="3016"/>
                    <a:pt x="185" y="2984"/>
                  </a:cubicBezTo>
                  <a:lnTo>
                    <a:pt x="187" y="2980"/>
                  </a:lnTo>
                  <a:cubicBezTo>
                    <a:pt x="187" y="2980"/>
                    <a:pt x="244" y="2878"/>
                    <a:pt x="327" y="2685"/>
                  </a:cubicBezTo>
                  <a:cubicBezTo>
                    <a:pt x="413" y="2496"/>
                    <a:pt x="518" y="2220"/>
                    <a:pt x="650" y="1900"/>
                  </a:cubicBezTo>
                  <a:cubicBezTo>
                    <a:pt x="787" y="1584"/>
                    <a:pt x="957" y="1219"/>
                    <a:pt x="1232" y="924"/>
                  </a:cubicBezTo>
                  <a:cubicBezTo>
                    <a:pt x="1370" y="775"/>
                    <a:pt x="1536" y="653"/>
                    <a:pt x="1720" y="564"/>
                  </a:cubicBezTo>
                  <a:cubicBezTo>
                    <a:pt x="1913" y="472"/>
                    <a:pt x="2120" y="412"/>
                    <a:pt x="2333" y="387"/>
                  </a:cubicBezTo>
                  <a:cubicBezTo>
                    <a:pt x="2477" y="368"/>
                    <a:pt x="2623" y="359"/>
                    <a:pt x="2769" y="359"/>
                  </a:cubicBezTo>
                  <a:cubicBezTo>
                    <a:pt x="2844" y="359"/>
                    <a:pt x="2919" y="361"/>
                    <a:pt x="2994" y="366"/>
                  </a:cubicBezTo>
                  <a:lnTo>
                    <a:pt x="3152" y="377"/>
                  </a:lnTo>
                  <a:cubicBezTo>
                    <a:pt x="3209" y="381"/>
                    <a:pt x="3268" y="382"/>
                    <a:pt x="3322" y="389"/>
                  </a:cubicBezTo>
                  <a:cubicBezTo>
                    <a:pt x="3371" y="397"/>
                    <a:pt x="3422" y="404"/>
                    <a:pt x="3471" y="414"/>
                  </a:cubicBezTo>
                  <a:lnTo>
                    <a:pt x="3620" y="456"/>
                  </a:lnTo>
                  <a:cubicBezTo>
                    <a:pt x="3818" y="517"/>
                    <a:pt x="3995" y="610"/>
                    <a:pt x="4163" y="701"/>
                  </a:cubicBezTo>
                  <a:cubicBezTo>
                    <a:pt x="4333" y="791"/>
                    <a:pt x="4486" y="898"/>
                    <a:pt x="4604" y="1022"/>
                  </a:cubicBezTo>
                  <a:cubicBezTo>
                    <a:pt x="4722" y="1145"/>
                    <a:pt x="4794" y="1289"/>
                    <a:pt x="4869" y="1404"/>
                  </a:cubicBezTo>
                  <a:cubicBezTo>
                    <a:pt x="4947" y="1516"/>
                    <a:pt x="5021" y="1612"/>
                    <a:pt x="5075" y="1694"/>
                  </a:cubicBezTo>
                  <a:lnTo>
                    <a:pt x="5212" y="1882"/>
                  </a:lnTo>
                  <a:cubicBezTo>
                    <a:pt x="5245" y="1926"/>
                    <a:pt x="5264" y="1949"/>
                    <a:pt x="5264" y="1949"/>
                  </a:cubicBezTo>
                  <a:lnTo>
                    <a:pt x="5267" y="1952"/>
                  </a:lnTo>
                  <a:cubicBezTo>
                    <a:pt x="5286" y="1972"/>
                    <a:pt x="5309" y="1981"/>
                    <a:pt x="5332" y="1981"/>
                  </a:cubicBezTo>
                  <a:cubicBezTo>
                    <a:pt x="5386" y="1981"/>
                    <a:pt x="5437" y="1932"/>
                    <a:pt x="5422" y="1868"/>
                  </a:cubicBezTo>
                  <a:cubicBezTo>
                    <a:pt x="5422" y="1868"/>
                    <a:pt x="5414" y="1839"/>
                    <a:pt x="5395" y="1786"/>
                  </a:cubicBezTo>
                  <a:cubicBezTo>
                    <a:pt x="5368" y="1708"/>
                    <a:pt x="5336" y="1632"/>
                    <a:pt x="5298" y="1560"/>
                  </a:cubicBezTo>
                  <a:cubicBezTo>
                    <a:pt x="5271" y="1508"/>
                    <a:pt x="5242" y="1457"/>
                    <a:pt x="5210" y="1408"/>
                  </a:cubicBezTo>
                  <a:cubicBezTo>
                    <a:pt x="5176" y="1348"/>
                    <a:pt x="5136" y="1291"/>
                    <a:pt x="5092" y="1237"/>
                  </a:cubicBezTo>
                  <a:cubicBezTo>
                    <a:pt x="5000" y="1120"/>
                    <a:pt x="4864" y="1016"/>
                    <a:pt x="4736" y="890"/>
                  </a:cubicBezTo>
                  <a:cubicBezTo>
                    <a:pt x="4599" y="749"/>
                    <a:pt x="4455" y="615"/>
                    <a:pt x="4304" y="490"/>
                  </a:cubicBezTo>
                  <a:cubicBezTo>
                    <a:pt x="4137" y="359"/>
                    <a:pt x="3937" y="251"/>
                    <a:pt x="3717" y="171"/>
                  </a:cubicBezTo>
                  <a:lnTo>
                    <a:pt x="3548" y="117"/>
                  </a:lnTo>
                  <a:lnTo>
                    <a:pt x="3369" y="70"/>
                  </a:lnTo>
                  <a:lnTo>
                    <a:pt x="3201" y="32"/>
                  </a:lnTo>
                  <a:cubicBezTo>
                    <a:pt x="3131" y="20"/>
                    <a:pt x="3079" y="21"/>
                    <a:pt x="3017" y="13"/>
                  </a:cubicBezTo>
                  <a:cubicBezTo>
                    <a:pt x="2910" y="5"/>
                    <a:pt x="2800" y="0"/>
                    <a:pt x="2690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4457375" y="4164975"/>
              <a:ext cx="12400" cy="13450"/>
            </a:xfrm>
            <a:custGeom>
              <a:avLst/>
              <a:gdLst/>
              <a:ahLst/>
              <a:cxnLst/>
              <a:rect l="l" t="t" r="r" b="b"/>
              <a:pathLst>
                <a:path w="496" h="538" extrusionOk="0">
                  <a:moveTo>
                    <a:pt x="236" y="0"/>
                  </a:moveTo>
                  <a:cubicBezTo>
                    <a:pt x="226" y="0"/>
                    <a:pt x="216" y="1"/>
                    <a:pt x="205" y="3"/>
                  </a:cubicBezTo>
                  <a:cubicBezTo>
                    <a:pt x="82" y="23"/>
                    <a:pt x="0" y="159"/>
                    <a:pt x="25" y="306"/>
                  </a:cubicBezTo>
                  <a:cubicBezTo>
                    <a:pt x="47" y="440"/>
                    <a:pt x="150" y="537"/>
                    <a:pt x="262" y="537"/>
                  </a:cubicBezTo>
                  <a:cubicBezTo>
                    <a:pt x="272" y="537"/>
                    <a:pt x="282" y="537"/>
                    <a:pt x="292" y="535"/>
                  </a:cubicBezTo>
                  <a:cubicBezTo>
                    <a:pt x="415" y="515"/>
                    <a:pt x="496" y="378"/>
                    <a:pt x="472" y="233"/>
                  </a:cubicBezTo>
                  <a:cubicBezTo>
                    <a:pt x="450" y="98"/>
                    <a:pt x="348" y="0"/>
                    <a:pt x="236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4476100" y="4147525"/>
              <a:ext cx="52275" cy="48850"/>
            </a:xfrm>
            <a:custGeom>
              <a:avLst/>
              <a:gdLst/>
              <a:ahLst/>
              <a:cxnLst/>
              <a:rect l="l" t="t" r="r" b="b"/>
              <a:pathLst>
                <a:path w="2091" h="1954" extrusionOk="0">
                  <a:moveTo>
                    <a:pt x="1690" y="1"/>
                  </a:moveTo>
                  <a:cubicBezTo>
                    <a:pt x="1354" y="1"/>
                    <a:pt x="11" y="1319"/>
                    <a:pt x="6" y="1543"/>
                  </a:cubicBezTo>
                  <a:cubicBezTo>
                    <a:pt x="0" y="1806"/>
                    <a:pt x="888" y="1953"/>
                    <a:pt x="1493" y="1953"/>
                  </a:cubicBezTo>
                  <a:cubicBezTo>
                    <a:pt x="1789" y="1953"/>
                    <a:pt x="2017" y="1918"/>
                    <a:pt x="2041" y="1844"/>
                  </a:cubicBezTo>
                  <a:cubicBezTo>
                    <a:pt x="2090" y="1692"/>
                    <a:pt x="891" y="1254"/>
                    <a:pt x="891" y="1254"/>
                  </a:cubicBezTo>
                  <a:cubicBezTo>
                    <a:pt x="1393" y="857"/>
                    <a:pt x="1880" y="35"/>
                    <a:pt x="1709" y="2"/>
                  </a:cubicBezTo>
                  <a:cubicBezTo>
                    <a:pt x="1703" y="1"/>
                    <a:pt x="1697" y="1"/>
                    <a:pt x="1690" y="1"/>
                  </a:cubicBezTo>
                  <a:close/>
                </a:path>
              </a:pathLst>
            </a:custGeom>
            <a:solidFill>
              <a:srgbClr val="FAA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4473825" y="4145725"/>
              <a:ext cx="55400" cy="51900"/>
            </a:xfrm>
            <a:custGeom>
              <a:avLst/>
              <a:gdLst/>
              <a:ahLst/>
              <a:cxnLst/>
              <a:rect l="l" t="t" r="r" b="b"/>
              <a:pathLst>
                <a:path w="2216" h="2076" extrusionOk="0">
                  <a:moveTo>
                    <a:pt x="1781" y="146"/>
                  </a:moveTo>
                  <a:cubicBezTo>
                    <a:pt x="1784" y="147"/>
                    <a:pt x="1785" y="147"/>
                    <a:pt x="1782" y="147"/>
                  </a:cubicBezTo>
                  <a:cubicBezTo>
                    <a:pt x="1781" y="147"/>
                    <a:pt x="1780" y="146"/>
                    <a:pt x="1778" y="146"/>
                  </a:cubicBezTo>
                  <a:lnTo>
                    <a:pt x="1778" y="146"/>
                  </a:lnTo>
                  <a:cubicBezTo>
                    <a:pt x="1780" y="146"/>
                    <a:pt x="1781" y="146"/>
                    <a:pt x="1781" y="146"/>
                  </a:cubicBezTo>
                  <a:close/>
                  <a:moveTo>
                    <a:pt x="1763" y="147"/>
                  </a:moveTo>
                  <a:cubicBezTo>
                    <a:pt x="1763" y="147"/>
                    <a:pt x="1763" y="147"/>
                    <a:pt x="1763" y="147"/>
                  </a:cubicBezTo>
                  <a:cubicBezTo>
                    <a:pt x="1763" y="221"/>
                    <a:pt x="1728" y="318"/>
                    <a:pt x="1689" y="402"/>
                  </a:cubicBezTo>
                  <a:cubicBezTo>
                    <a:pt x="1647" y="489"/>
                    <a:pt x="1598" y="571"/>
                    <a:pt x="1542" y="650"/>
                  </a:cubicBezTo>
                  <a:cubicBezTo>
                    <a:pt x="1429" y="808"/>
                    <a:pt x="1301" y="956"/>
                    <a:pt x="1161" y="1091"/>
                  </a:cubicBezTo>
                  <a:cubicBezTo>
                    <a:pt x="1088" y="1158"/>
                    <a:pt x="1009" y="1216"/>
                    <a:pt x="923" y="1265"/>
                  </a:cubicBezTo>
                  <a:cubicBezTo>
                    <a:pt x="838" y="1316"/>
                    <a:pt x="749" y="1359"/>
                    <a:pt x="657" y="1394"/>
                  </a:cubicBezTo>
                  <a:cubicBezTo>
                    <a:pt x="502" y="1453"/>
                    <a:pt x="342" y="1498"/>
                    <a:pt x="180" y="1526"/>
                  </a:cubicBezTo>
                  <a:lnTo>
                    <a:pt x="180" y="1526"/>
                  </a:lnTo>
                  <a:cubicBezTo>
                    <a:pt x="211" y="1478"/>
                    <a:pt x="252" y="1431"/>
                    <a:pt x="289" y="1387"/>
                  </a:cubicBezTo>
                  <a:cubicBezTo>
                    <a:pt x="355" y="1314"/>
                    <a:pt x="426" y="1243"/>
                    <a:pt x="499" y="1173"/>
                  </a:cubicBezTo>
                  <a:lnTo>
                    <a:pt x="720" y="969"/>
                  </a:lnTo>
                  <a:cubicBezTo>
                    <a:pt x="793" y="900"/>
                    <a:pt x="869" y="836"/>
                    <a:pt x="940" y="765"/>
                  </a:cubicBezTo>
                  <a:cubicBezTo>
                    <a:pt x="1014" y="698"/>
                    <a:pt x="1080" y="622"/>
                    <a:pt x="1152" y="552"/>
                  </a:cubicBezTo>
                  <a:cubicBezTo>
                    <a:pt x="1223" y="482"/>
                    <a:pt x="1299" y="417"/>
                    <a:pt x="1380" y="358"/>
                  </a:cubicBezTo>
                  <a:cubicBezTo>
                    <a:pt x="1458" y="299"/>
                    <a:pt x="1541" y="246"/>
                    <a:pt x="1627" y="198"/>
                  </a:cubicBezTo>
                  <a:cubicBezTo>
                    <a:pt x="1666" y="176"/>
                    <a:pt x="1708" y="160"/>
                    <a:pt x="1751" y="148"/>
                  </a:cubicBezTo>
                  <a:cubicBezTo>
                    <a:pt x="1754" y="147"/>
                    <a:pt x="1759" y="147"/>
                    <a:pt x="1763" y="147"/>
                  </a:cubicBezTo>
                  <a:close/>
                  <a:moveTo>
                    <a:pt x="2065" y="1885"/>
                  </a:moveTo>
                  <a:cubicBezTo>
                    <a:pt x="2066" y="1885"/>
                    <a:pt x="2063" y="1891"/>
                    <a:pt x="2060" y="1893"/>
                  </a:cubicBezTo>
                  <a:cubicBezTo>
                    <a:pt x="2059" y="1894"/>
                    <a:pt x="2059" y="1894"/>
                    <a:pt x="2058" y="1894"/>
                  </a:cubicBezTo>
                  <a:lnTo>
                    <a:pt x="2058" y="1894"/>
                  </a:lnTo>
                  <a:cubicBezTo>
                    <a:pt x="2059" y="1892"/>
                    <a:pt x="2060" y="1889"/>
                    <a:pt x="2061" y="1887"/>
                  </a:cubicBezTo>
                  <a:lnTo>
                    <a:pt x="2061" y="1887"/>
                  </a:lnTo>
                  <a:lnTo>
                    <a:pt x="2059" y="1893"/>
                  </a:lnTo>
                  <a:cubicBezTo>
                    <a:pt x="2060" y="1891"/>
                    <a:pt x="2061" y="1889"/>
                    <a:pt x="2063" y="1887"/>
                  </a:cubicBezTo>
                  <a:cubicBezTo>
                    <a:pt x="2064" y="1886"/>
                    <a:pt x="2065" y="1885"/>
                    <a:pt x="2065" y="1885"/>
                  </a:cubicBezTo>
                  <a:close/>
                  <a:moveTo>
                    <a:pt x="177" y="1697"/>
                  </a:moveTo>
                  <a:lnTo>
                    <a:pt x="177" y="1697"/>
                  </a:lnTo>
                  <a:cubicBezTo>
                    <a:pt x="502" y="1725"/>
                    <a:pt x="827" y="1754"/>
                    <a:pt x="1150" y="1798"/>
                  </a:cubicBezTo>
                  <a:lnTo>
                    <a:pt x="1673" y="1878"/>
                  </a:lnTo>
                  <a:cubicBezTo>
                    <a:pt x="1759" y="1893"/>
                    <a:pt x="1847" y="1902"/>
                    <a:pt x="1929" y="1918"/>
                  </a:cubicBezTo>
                  <a:cubicBezTo>
                    <a:pt x="1949" y="1922"/>
                    <a:pt x="1969" y="1926"/>
                    <a:pt x="1989" y="1930"/>
                  </a:cubicBezTo>
                  <a:lnTo>
                    <a:pt x="1989" y="1930"/>
                  </a:lnTo>
                  <a:cubicBezTo>
                    <a:pt x="1942" y="1946"/>
                    <a:pt x="1886" y="1956"/>
                    <a:pt x="1835" y="1963"/>
                  </a:cubicBezTo>
                  <a:cubicBezTo>
                    <a:pt x="1749" y="1971"/>
                    <a:pt x="1661" y="1975"/>
                    <a:pt x="1573" y="1975"/>
                  </a:cubicBezTo>
                  <a:cubicBezTo>
                    <a:pt x="1398" y="1969"/>
                    <a:pt x="1222" y="1954"/>
                    <a:pt x="1048" y="1930"/>
                  </a:cubicBezTo>
                  <a:cubicBezTo>
                    <a:pt x="874" y="1906"/>
                    <a:pt x="702" y="1878"/>
                    <a:pt x="532" y="1842"/>
                  </a:cubicBezTo>
                  <a:cubicBezTo>
                    <a:pt x="447" y="1824"/>
                    <a:pt x="365" y="1799"/>
                    <a:pt x="285" y="1765"/>
                  </a:cubicBezTo>
                  <a:cubicBezTo>
                    <a:pt x="246" y="1749"/>
                    <a:pt x="206" y="1725"/>
                    <a:pt x="177" y="1697"/>
                  </a:cubicBezTo>
                  <a:close/>
                  <a:moveTo>
                    <a:pt x="1780" y="1"/>
                  </a:moveTo>
                  <a:cubicBezTo>
                    <a:pt x="1755" y="1"/>
                    <a:pt x="1739" y="8"/>
                    <a:pt x="1717" y="11"/>
                  </a:cubicBezTo>
                  <a:cubicBezTo>
                    <a:pt x="1663" y="28"/>
                    <a:pt x="1612" y="52"/>
                    <a:pt x="1563" y="82"/>
                  </a:cubicBezTo>
                  <a:cubicBezTo>
                    <a:pt x="1473" y="135"/>
                    <a:pt x="1387" y="194"/>
                    <a:pt x="1306" y="258"/>
                  </a:cubicBezTo>
                  <a:cubicBezTo>
                    <a:pt x="1225" y="321"/>
                    <a:pt x="1143" y="383"/>
                    <a:pt x="1061" y="445"/>
                  </a:cubicBezTo>
                  <a:cubicBezTo>
                    <a:pt x="978" y="505"/>
                    <a:pt x="894" y="565"/>
                    <a:pt x="820" y="635"/>
                  </a:cubicBezTo>
                  <a:cubicBezTo>
                    <a:pt x="741" y="700"/>
                    <a:pt x="674" y="777"/>
                    <a:pt x="602" y="850"/>
                  </a:cubicBezTo>
                  <a:cubicBezTo>
                    <a:pt x="530" y="924"/>
                    <a:pt x="466" y="1004"/>
                    <a:pt x="401" y="1083"/>
                  </a:cubicBezTo>
                  <a:cubicBezTo>
                    <a:pt x="337" y="1162"/>
                    <a:pt x="273" y="1242"/>
                    <a:pt x="215" y="1328"/>
                  </a:cubicBezTo>
                  <a:cubicBezTo>
                    <a:pt x="168" y="1396"/>
                    <a:pt x="114" y="1457"/>
                    <a:pt x="81" y="1541"/>
                  </a:cubicBezTo>
                  <a:lnTo>
                    <a:pt x="81" y="1541"/>
                  </a:lnTo>
                  <a:cubicBezTo>
                    <a:pt x="1" y="1556"/>
                    <a:pt x="1" y="1670"/>
                    <a:pt x="77" y="1687"/>
                  </a:cubicBezTo>
                  <a:lnTo>
                    <a:pt x="77" y="1687"/>
                  </a:lnTo>
                  <a:cubicBezTo>
                    <a:pt x="91" y="1715"/>
                    <a:pt x="111" y="1739"/>
                    <a:pt x="131" y="1757"/>
                  </a:cubicBezTo>
                  <a:cubicBezTo>
                    <a:pt x="167" y="1789"/>
                    <a:pt x="207" y="1816"/>
                    <a:pt x="249" y="1838"/>
                  </a:cubicBezTo>
                  <a:cubicBezTo>
                    <a:pt x="330" y="1882"/>
                    <a:pt x="416" y="1918"/>
                    <a:pt x="504" y="1946"/>
                  </a:cubicBezTo>
                  <a:cubicBezTo>
                    <a:pt x="677" y="2004"/>
                    <a:pt x="856" y="2035"/>
                    <a:pt x="1035" y="2053"/>
                  </a:cubicBezTo>
                  <a:cubicBezTo>
                    <a:pt x="1195" y="2068"/>
                    <a:pt x="1354" y="2076"/>
                    <a:pt x="1514" y="2076"/>
                  </a:cubicBezTo>
                  <a:cubicBezTo>
                    <a:pt x="1534" y="2076"/>
                    <a:pt x="1554" y="2076"/>
                    <a:pt x="1574" y="2075"/>
                  </a:cubicBezTo>
                  <a:cubicBezTo>
                    <a:pt x="1664" y="2075"/>
                    <a:pt x="1754" y="2073"/>
                    <a:pt x="1845" y="2066"/>
                  </a:cubicBezTo>
                  <a:cubicBezTo>
                    <a:pt x="1939" y="2057"/>
                    <a:pt x="2025" y="2059"/>
                    <a:pt x="2136" y="2015"/>
                  </a:cubicBezTo>
                  <a:cubicBezTo>
                    <a:pt x="2153" y="2006"/>
                    <a:pt x="2171" y="1994"/>
                    <a:pt x="2183" y="1979"/>
                  </a:cubicBezTo>
                  <a:cubicBezTo>
                    <a:pt x="2189" y="1972"/>
                    <a:pt x="2194" y="1966"/>
                    <a:pt x="2198" y="1959"/>
                  </a:cubicBezTo>
                  <a:lnTo>
                    <a:pt x="2203" y="1951"/>
                  </a:lnTo>
                  <a:cubicBezTo>
                    <a:pt x="2215" y="1925"/>
                    <a:pt x="2216" y="1896"/>
                    <a:pt x="2205" y="1871"/>
                  </a:cubicBezTo>
                  <a:cubicBezTo>
                    <a:pt x="2160" y="1799"/>
                    <a:pt x="2135" y="1806"/>
                    <a:pt x="2110" y="1789"/>
                  </a:cubicBezTo>
                  <a:cubicBezTo>
                    <a:pt x="2065" y="1768"/>
                    <a:pt x="2019" y="1751"/>
                    <a:pt x="1972" y="1739"/>
                  </a:cubicBezTo>
                  <a:cubicBezTo>
                    <a:pt x="1884" y="1715"/>
                    <a:pt x="1795" y="1696"/>
                    <a:pt x="1705" y="1681"/>
                  </a:cubicBezTo>
                  <a:cubicBezTo>
                    <a:pt x="1527" y="1651"/>
                    <a:pt x="1348" y="1640"/>
                    <a:pt x="1169" y="1624"/>
                  </a:cubicBezTo>
                  <a:cubicBezTo>
                    <a:pt x="957" y="1606"/>
                    <a:pt x="744" y="1588"/>
                    <a:pt x="532" y="1571"/>
                  </a:cubicBezTo>
                  <a:lnTo>
                    <a:pt x="532" y="1571"/>
                  </a:lnTo>
                  <a:cubicBezTo>
                    <a:pt x="589" y="1549"/>
                    <a:pt x="646" y="1526"/>
                    <a:pt x="702" y="1500"/>
                  </a:cubicBezTo>
                  <a:cubicBezTo>
                    <a:pt x="892" y="1416"/>
                    <a:pt x="1065" y="1304"/>
                    <a:pt x="1238" y="1187"/>
                  </a:cubicBezTo>
                  <a:cubicBezTo>
                    <a:pt x="1411" y="1071"/>
                    <a:pt x="1569" y="924"/>
                    <a:pt x="1686" y="747"/>
                  </a:cubicBezTo>
                  <a:cubicBezTo>
                    <a:pt x="1745" y="659"/>
                    <a:pt x="1795" y="565"/>
                    <a:pt x="1836" y="467"/>
                  </a:cubicBezTo>
                  <a:cubicBezTo>
                    <a:pt x="1875" y="366"/>
                    <a:pt x="1914" y="269"/>
                    <a:pt x="1912" y="139"/>
                  </a:cubicBezTo>
                  <a:cubicBezTo>
                    <a:pt x="1911" y="120"/>
                    <a:pt x="1908" y="100"/>
                    <a:pt x="1901" y="81"/>
                  </a:cubicBezTo>
                  <a:cubicBezTo>
                    <a:pt x="1896" y="66"/>
                    <a:pt x="1888" y="52"/>
                    <a:pt x="1878" y="40"/>
                  </a:cubicBezTo>
                  <a:cubicBezTo>
                    <a:pt x="1870" y="32"/>
                    <a:pt x="1860" y="23"/>
                    <a:pt x="1851" y="17"/>
                  </a:cubicBezTo>
                  <a:cubicBezTo>
                    <a:pt x="1848" y="14"/>
                    <a:pt x="1843" y="12"/>
                    <a:pt x="1839" y="11"/>
                  </a:cubicBezTo>
                  <a:cubicBezTo>
                    <a:pt x="1814" y="3"/>
                    <a:pt x="1796" y="1"/>
                    <a:pt x="1780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4433850" y="4181375"/>
              <a:ext cx="46325" cy="43775"/>
            </a:xfrm>
            <a:custGeom>
              <a:avLst/>
              <a:gdLst/>
              <a:ahLst/>
              <a:cxnLst/>
              <a:rect l="l" t="t" r="r" b="b"/>
              <a:pathLst>
                <a:path w="1853" h="1751" extrusionOk="0">
                  <a:moveTo>
                    <a:pt x="920" y="1"/>
                  </a:moveTo>
                  <a:cubicBezTo>
                    <a:pt x="761" y="1"/>
                    <a:pt x="601" y="44"/>
                    <a:pt x="460" y="132"/>
                  </a:cubicBezTo>
                  <a:cubicBezTo>
                    <a:pt x="159" y="319"/>
                    <a:pt x="0" y="668"/>
                    <a:pt x="57" y="1016"/>
                  </a:cubicBezTo>
                  <a:cubicBezTo>
                    <a:pt x="128" y="1446"/>
                    <a:pt x="498" y="1750"/>
                    <a:pt x="919" y="1750"/>
                  </a:cubicBezTo>
                  <a:cubicBezTo>
                    <a:pt x="966" y="1750"/>
                    <a:pt x="1013" y="1746"/>
                    <a:pt x="1061" y="1739"/>
                  </a:cubicBezTo>
                  <a:cubicBezTo>
                    <a:pt x="1410" y="1682"/>
                    <a:pt x="1691" y="1420"/>
                    <a:pt x="1772" y="1075"/>
                  </a:cubicBezTo>
                  <a:cubicBezTo>
                    <a:pt x="1852" y="731"/>
                    <a:pt x="1718" y="372"/>
                    <a:pt x="1431" y="166"/>
                  </a:cubicBezTo>
                  <a:cubicBezTo>
                    <a:pt x="1278" y="56"/>
                    <a:pt x="1099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4378950" y="4331900"/>
              <a:ext cx="12900" cy="118275"/>
            </a:xfrm>
            <a:custGeom>
              <a:avLst/>
              <a:gdLst/>
              <a:ahLst/>
              <a:cxnLst/>
              <a:rect l="l" t="t" r="r" b="b"/>
              <a:pathLst>
                <a:path w="516" h="4731" extrusionOk="0">
                  <a:moveTo>
                    <a:pt x="114" y="0"/>
                  </a:moveTo>
                  <a:cubicBezTo>
                    <a:pt x="91" y="0"/>
                    <a:pt x="68" y="15"/>
                    <a:pt x="65" y="46"/>
                  </a:cubicBezTo>
                  <a:lnTo>
                    <a:pt x="65" y="49"/>
                  </a:lnTo>
                  <a:cubicBezTo>
                    <a:pt x="65" y="49"/>
                    <a:pt x="60" y="123"/>
                    <a:pt x="50" y="253"/>
                  </a:cubicBezTo>
                  <a:cubicBezTo>
                    <a:pt x="43" y="383"/>
                    <a:pt x="38" y="568"/>
                    <a:pt x="33" y="790"/>
                  </a:cubicBezTo>
                  <a:cubicBezTo>
                    <a:pt x="29" y="1012"/>
                    <a:pt x="58" y="1270"/>
                    <a:pt x="58" y="1548"/>
                  </a:cubicBezTo>
                  <a:cubicBezTo>
                    <a:pt x="58" y="1825"/>
                    <a:pt x="41" y="2122"/>
                    <a:pt x="31" y="2418"/>
                  </a:cubicBezTo>
                  <a:cubicBezTo>
                    <a:pt x="24" y="2714"/>
                    <a:pt x="21" y="3010"/>
                    <a:pt x="17" y="3288"/>
                  </a:cubicBezTo>
                  <a:cubicBezTo>
                    <a:pt x="13" y="3427"/>
                    <a:pt x="10" y="3561"/>
                    <a:pt x="5" y="3688"/>
                  </a:cubicBezTo>
                  <a:cubicBezTo>
                    <a:pt x="3" y="3752"/>
                    <a:pt x="2" y="3814"/>
                    <a:pt x="0" y="3874"/>
                  </a:cubicBezTo>
                  <a:lnTo>
                    <a:pt x="0" y="3962"/>
                  </a:lnTo>
                  <a:lnTo>
                    <a:pt x="0" y="4005"/>
                  </a:lnTo>
                  <a:lnTo>
                    <a:pt x="0" y="4019"/>
                  </a:lnTo>
                  <a:lnTo>
                    <a:pt x="2" y="4034"/>
                  </a:lnTo>
                  <a:lnTo>
                    <a:pt x="3" y="4039"/>
                  </a:lnTo>
                  <a:lnTo>
                    <a:pt x="6" y="4060"/>
                  </a:lnTo>
                  <a:cubicBezTo>
                    <a:pt x="46" y="4203"/>
                    <a:pt x="104" y="4277"/>
                    <a:pt x="152" y="4362"/>
                  </a:cubicBezTo>
                  <a:cubicBezTo>
                    <a:pt x="201" y="4440"/>
                    <a:pt x="250" y="4503"/>
                    <a:pt x="289" y="4556"/>
                  </a:cubicBezTo>
                  <a:cubicBezTo>
                    <a:pt x="370" y="4660"/>
                    <a:pt x="422" y="4715"/>
                    <a:pt x="422" y="4715"/>
                  </a:cubicBezTo>
                  <a:cubicBezTo>
                    <a:pt x="431" y="4726"/>
                    <a:pt x="445" y="4731"/>
                    <a:pt x="459" y="4731"/>
                  </a:cubicBezTo>
                  <a:cubicBezTo>
                    <a:pt x="466" y="4731"/>
                    <a:pt x="474" y="4729"/>
                    <a:pt x="481" y="4726"/>
                  </a:cubicBezTo>
                  <a:cubicBezTo>
                    <a:pt x="505" y="4714"/>
                    <a:pt x="515" y="4684"/>
                    <a:pt x="502" y="4659"/>
                  </a:cubicBezTo>
                  <a:lnTo>
                    <a:pt x="411" y="4479"/>
                  </a:lnTo>
                  <a:cubicBezTo>
                    <a:pt x="382" y="4422"/>
                    <a:pt x="348" y="4354"/>
                    <a:pt x="307" y="4274"/>
                  </a:cubicBezTo>
                  <a:cubicBezTo>
                    <a:pt x="268" y="4200"/>
                    <a:pt x="222" y="4096"/>
                    <a:pt x="204" y="4025"/>
                  </a:cubicBezTo>
                  <a:cubicBezTo>
                    <a:pt x="200" y="3807"/>
                    <a:pt x="194" y="3553"/>
                    <a:pt x="189" y="3281"/>
                  </a:cubicBezTo>
                  <a:cubicBezTo>
                    <a:pt x="187" y="3004"/>
                    <a:pt x="187" y="2707"/>
                    <a:pt x="181" y="2412"/>
                  </a:cubicBezTo>
                  <a:cubicBezTo>
                    <a:pt x="173" y="2117"/>
                    <a:pt x="158" y="1821"/>
                    <a:pt x="161" y="1544"/>
                  </a:cubicBezTo>
                  <a:cubicBezTo>
                    <a:pt x="163" y="1266"/>
                    <a:pt x="192" y="1006"/>
                    <a:pt x="190" y="784"/>
                  </a:cubicBezTo>
                  <a:cubicBezTo>
                    <a:pt x="189" y="562"/>
                    <a:pt x="183" y="376"/>
                    <a:pt x="177" y="247"/>
                  </a:cubicBezTo>
                  <a:cubicBezTo>
                    <a:pt x="171" y="119"/>
                    <a:pt x="163" y="45"/>
                    <a:pt x="163" y="45"/>
                  </a:cubicBezTo>
                  <a:cubicBezTo>
                    <a:pt x="160" y="15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4380425" y="4431450"/>
              <a:ext cx="24600" cy="13400"/>
            </a:xfrm>
            <a:custGeom>
              <a:avLst/>
              <a:gdLst/>
              <a:ahLst/>
              <a:cxnLst/>
              <a:rect l="l" t="t" r="r" b="b"/>
              <a:pathLst>
                <a:path w="984" h="536" extrusionOk="0">
                  <a:moveTo>
                    <a:pt x="54" y="0"/>
                  </a:moveTo>
                  <a:cubicBezTo>
                    <a:pt x="20" y="0"/>
                    <a:pt x="0" y="41"/>
                    <a:pt x="25" y="68"/>
                  </a:cubicBezTo>
                  <a:cubicBezTo>
                    <a:pt x="63" y="106"/>
                    <a:pt x="104" y="140"/>
                    <a:pt x="147" y="173"/>
                  </a:cubicBezTo>
                  <a:cubicBezTo>
                    <a:pt x="240" y="242"/>
                    <a:pt x="340" y="302"/>
                    <a:pt x="443" y="353"/>
                  </a:cubicBezTo>
                  <a:cubicBezTo>
                    <a:pt x="546" y="407"/>
                    <a:pt x="653" y="452"/>
                    <a:pt x="763" y="491"/>
                  </a:cubicBezTo>
                  <a:cubicBezTo>
                    <a:pt x="813" y="508"/>
                    <a:pt x="865" y="522"/>
                    <a:pt x="917" y="534"/>
                  </a:cubicBezTo>
                  <a:lnTo>
                    <a:pt x="916" y="535"/>
                  </a:lnTo>
                  <a:cubicBezTo>
                    <a:pt x="919" y="535"/>
                    <a:pt x="923" y="536"/>
                    <a:pt x="926" y="536"/>
                  </a:cubicBezTo>
                  <a:cubicBezTo>
                    <a:pt x="963" y="536"/>
                    <a:pt x="984" y="489"/>
                    <a:pt x="955" y="462"/>
                  </a:cubicBezTo>
                  <a:cubicBezTo>
                    <a:pt x="915" y="425"/>
                    <a:pt x="873" y="392"/>
                    <a:pt x="829" y="361"/>
                  </a:cubicBezTo>
                  <a:cubicBezTo>
                    <a:pt x="736" y="293"/>
                    <a:pt x="637" y="232"/>
                    <a:pt x="534" y="178"/>
                  </a:cubicBezTo>
                  <a:cubicBezTo>
                    <a:pt x="432" y="124"/>
                    <a:pt x="325" y="78"/>
                    <a:pt x="216" y="41"/>
                  </a:cubicBezTo>
                  <a:cubicBezTo>
                    <a:pt x="164" y="24"/>
                    <a:pt x="112" y="11"/>
                    <a:pt x="59" y="0"/>
                  </a:cubicBezTo>
                  <a:cubicBezTo>
                    <a:pt x="57" y="0"/>
                    <a:pt x="56" y="0"/>
                    <a:pt x="54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4382575" y="4429525"/>
              <a:ext cx="16350" cy="5000"/>
            </a:xfrm>
            <a:custGeom>
              <a:avLst/>
              <a:gdLst/>
              <a:ahLst/>
              <a:cxnLst/>
              <a:rect l="l" t="t" r="r" b="b"/>
              <a:pathLst>
                <a:path w="654" h="200" extrusionOk="0">
                  <a:moveTo>
                    <a:pt x="304" y="1"/>
                  </a:moveTo>
                  <a:cubicBezTo>
                    <a:pt x="243" y="1"/>
                    <a:pt x="182" y="9"/>
                    <a:pt x="122" y="25"/>
                  </a:cubicBezTo>
                  <a:cubicBezTo>
                    <a:pt x="90" y="33"/>
                    <a:pt x="60" y="45"/>
                    <a:pt x="30" y="60"/>
                  </a:cubicBezTo>
                  <a:cubicBezTo>
                    <a:pt x="22" y="64"/>
                    <a:pt x="17" y="70"/>
                    <a:pt x="13" y="77"/>
                  </a:cubicBezTo>
                  <a:cubicBezTo>
                    <a:pt x="1" y="98"/>
                    <a:pt x="8" y="125"/>
                    <a:pt x="30" y="135"/>
                  </a:cubicBezTo>
                  <a:cubicBezTo>
                    <a:pt x="59" y="151"/>
                    <a:pt x="89" y="163"/>
                    <a:pt x="121" y="173"/>
                  </a:cubicBezTo>
                  <a:cubicBezTo>
                    <a:pt x="183" y="190"/>
                    <a:pt x="248" y="200"/>
                    <a:pt x="313" y="200"/>
                  </a:cubicBezTo>
                  <a:cubicBezTo>
                    <a:pt x="316" y="200"/>
                    <a:pt x="319" y="200"/>
                    <a:pt x="323" y="200"/>
                  </a:cubicBezTo>
                  <a:cubicBezTo>
                    <a:pt x="391" y="200"/>
                    <a:pt x="459" y="192"/>
                    <a:pt x="526" y="176"/>
                  </a:cubicBezTo>
                  <a:cubicBezTo>
                    <a:pt x="557" y="167"/>
                    <a:pt x="588" y="158"/>
                    <a:pt x="618" y="144"/>
                  </a:cubicBezTo>
                  <a:lnTo>
                    <a:pt x="619" y="143"/>
                  </a:lnTo>
                  <a:cubicBezTo>
                    <a:pt x="653" y="127"/>
                    <a:pt x="653" y="77"/>
                    <a:pt x="619" y="61"/>
                  </a:cubicBezTo>
                  <a:cubicBezTo>
                    <a:pt x="589" y="47"/>
                    <a:pt x="558" y="37"/>
                    <a:pt x="527" y="28"/>
                  </a:cubicBezTo>
                  <a:cubicBezTo>
                    <a:pt x="460" y="11"/>
                    <a:pt x="393" y="2"/>
                    <a:pt x="325" y="1"/>
                  </a:cubicBezTo>
                  <a:cubicBezTo>
                    <a:pt x="318" y="1"/>
                    <a:pt x="311" y="1"/>
                    <a:pt x="304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4311275" y="4175625"/>
              <a:ext cx="102425" cy="91225"/>
            </a:xfrm>
            <a:custGeom>
              <a:avLst/>
              <a:gdLst/>
              <a:ahLst/>
              <a:cxnLst/>
              <a:rect l="l" t="t" r="r" b="b"/>
              <a:pathLst>
                <a:path w="4097" h="3649" extrusionOk="0">
                  <a:moveTo>
                    <a:pt x="420" y="324"/>
                  </a:moveTo>
                  <a:cubicBezTo>
                    <a:pt x="418" y="325"/>
                    <a:pt x="416" y="326"/>
                    <a:pt x="414" y="327"/>
                  </a:cubicBezTo>
                  <a:lnTo>
                    <a:pt x="414" y="327"/>
                  </a:lnTo>
                  <a:cubicBezTo>
                    <a:pt x="416" y="326"/>
                    <a:pt x="418" y="325"/>
                    <a:pt x="420" y="324"/>
                  </a:cubicBezTo>
                  <a:close/>
                  <a:moveTo>
                    <a:pt x="446" y="332"/>
                  </a:moveTo>
                  <a:cubicBezTo>
                    <a:pt x="514" y="340"/>
                    <a:pt x="579" y="356"/>
                    <a:pt x="643" y="381"/>
                  </a:cubicBezTo>
                  <a:cubicBezTo>
                    <a:pt x="783" y="431"/>
                    <a:pt x="926" y="502"/>
                    <a:pt x="1063" y="576"/>
                  </a:cubicBezTo>
                  <a:cubicBezTo>
                    <a:pt x="1328" y="726"/>
                    <a:pt x="1585" y="890"/>
                    <a:pt x="1831" y="1068"/>
                  </a:cubicBezTo>
                  <a:lnTo>
                    <a:pt x="2505" y="1545"/>
                  </a:lnTo>
                  <a:cubicBezTo>
                    <a:pt x="2924" y="1840"/>
                    <a:pt x="3281" y="2078"/>
                    <a:pt x="3531" y="2244"/>
                  </a:cubicBezTo>
                  <a:cubicBezTo>
                    <a:pt x="3679" y="2341"/>
                    <a:pt x="3791" y="2411"/>
                    <a:pt x="3858" y="2453"/>
                  </a:cubicBezTo>
                  <a:lnTo>
                    <a:pt x="3840" y="2482"/>
                  </a:lnTo>
                  <a:cubicBezTo>
                    <a:pt x="3819" y="2522"/>
                    <a:pt x="3792" y="2560"/>
                    <a:pt x="3762" y="2594"/>
                  </a:cubicBezTo>
                  <a:cubicBezTo>
                    <a:pt x="3724" y="2644"/>
                    <a:pt x="3683" y="2691"/>
                    <a:pt x="3638" y="2734"/>
                  </a:cubicBezTo>
                  <a:cubicBezTo>
                    <a:pt x="3547" y="2839"/>
                    <a:pt x="3410" y="2943"/>
                    <a:pt x="3245" y="3045"/>
                  </a:cubicBezTo>
                  <a:cubicBezTo>
                    <a:pt x="3079" y="3149"/>
                    <a:pt x="2873" y="3235"/>
                    <a:pt x="2640" y="3288"/>
                  </a:cubicBezTo>
                  <a:cubicBezTo>
                    <a:pt x="2471" y="3329"/>
                    <a:pt x="2297" y="3349"/>
                    <a:pt x="2123" y="3349"/>
                  </a:cubicBezTo>
                  <a:cubicBezTo>
                    <a:pt x="2040" y="3349"/>
                    <a:pt x="1957" y="3345"/>
                    <a:pt x="1874" y="3335"/>
                  </a:cubicBezTo>
                  <a:cubicBezTo>
                    <a:pt x="1585" y="3301"/>
                    <a:pt x="1309" y="3190"/>
                    <a:pt x="1075" y="3015"/>
                  </a:cubicBezTo>
                  <a:cubicBezTo>
                    <a:pt x="845" y="2829"/>
                    <a:pt x="685" y="2538"/>
                    <a:pt x="572" y="2234"/>
                  </a:cubicBezTo>
                  <a:cubicBezTo>
                    <a:pt x="460" y="1927"/>
                    <a:pt x="388" y="1597"/>
                    <a:pt x="348" y="1268"/>
                  </a:cubicBezTo>
                  <a:cubicBezTo>
                    <a:pt x="329" y="1103"/>
                    <a:pt x="315" y="937"/>
                    <a:pt x="319" y="776"/>
                  </a:cubicBezTo>
                  <a:cubicBezTo>
                    <a:pt x="321" y="622"/>
                    <a:pt x="339" y="445"/>
                    <a:pt x="389" y="354"/>
                  </a:cubicBezTo>
                  <a:cubicBezTo>
                    <a:pt x="392" y="349"/>
                    <a:pt x="399" y="338"/>
                    <a:pt x="399" y="338"/>
                  </a:cubicBezTo>
                  <a:lnTo>
                    <a:pt x="399" y="338"/>
                  </a:lnTo>
                  <a:cubicBezTo>
                    <a:pt x="398" y="338"/>
                    <a:pt x="397" y="339"/>
                    <a:pt x="395" y="342"/>
                  </a:cubicBezTo>
                  <a:cubicBezTo>
                    <a:pt x="391" y="344"/>
                    <a:pt x="389" y="345"/>
                    <a:pt x="389" y="345"/>
                  </a:cubicBezTo>
                  <a:cubicBezTo>
                    <a:pt x="387" y="345"/>
                    <a:pt x="393" y="340"/>
                    <a:pt x="402" y="334"/>
                  </a:cubicBezTo>
                  <a:lnTo>
                    <a:pt x="407" y="334"/>
                  </a:lnTo>
                  <a:cubicBezTo>
                    <a:pt x="409" y="334"/>
                    <a:pt x="411" y="333"/>
                    <a:pt x="412" y="332"/>
                  </a:cubicBezTo>
                  <a:close/>
                  <a:moveTo>
                    <a:pt x="461" y="1"/>
                  </a:moveTo>
                  <a:cubicBezTo>
                    <a:pt x="456" y="1"/>
                    <a:pt x="451" y="1"/>
                    <a:pt x="447" y="1"/>
                  </a:cubicBezTo>
                  <a:cubicBezTo>
                    <a:pt x="439" y="1"/>
                    <a:pt x="432" y="1"/>
                    <a:pt x="425" y="1"/>
                  </a:cubicBezTo>
                  <a:cubicBezTo>
                    <a:pt x="378" y="1"/>
                    <a:pt x="335" y="3"/>
                    <a:pt x="241" y="46"/>
                  </a:cubicBezTo>
                  <a:cubicBezTo>
                    <a:pt x="214" y="62"/>
                    <a:pt x="189" y="81"/>
                    <a:pt x="167" y="105"/>
                  </a:cubicBezTo>
                  <a:cubicBezTo>
                    <a:pt x="126" y="146"/>
                    <a:pt x="119" y="168"/>
                    <a:pt x="100" y="197"/>
                  </a:cubicBezTo>
                  <a:cubicBezTo>
                    <a:pt x="44" y="308"/>
                    <a:pt x="30" y="402"/>
                    <a:pt x="17" y="498"/>
                  </a:cubicBezTo>
                  <a:cubicBezTo>
                    <a:pt x="5" y="589"/>
                    <a:pt x="0" y="681"/>
                    <a:pt x="1" y="774"/>
                  </a:cubicBezTo>
                  <a:cubicBezTo>
                    <a:pt x="2" y="954"/>
                    <a:pt x="18" y="1133"/>
                    <a:pt x="49" y="1310"/>
                  </a:cubicBezTo>
                  <a:cubicBezTo>
                    <a:pt x="106" y="1658"/>
                    <a:pt x="208" y="1999"/>
                    <a:pt x="351" y="2323"/>
                  </a:cubicBezTo>
                  <a:cubicBezTo>
                    <a:pt x="496" y="2640"/>
                    <a:pt x="670" y="2951"/>
                    <a:pt x="945" y="3176"/>
                  </a:cubicBezTo>
                  <a:cubicBezTo>
                    <a:pt x="1207" y="3381"/>
                    <a:pt x="1520" y="3533"/>
                    <a:pt x="1827" y="3600"/>
                  </a:cubicBezTo>
                  <a:cubicBezTo>
                    <a:pt x="1967" y="3632"/>
                    <a:pt x="2109" y="3648"/>
                    <a:pt x="2252" y="3648"/>
                  </a:cubicBezTo>
                  <a:cubicBezTo>
                    <a:pt x="2407" y="3648"/>
                    <a:pt x="2562" y="3629"/>
                    <a:pt x="2713" y="3592"/>
                  </a:cubicBezTo>
                  <a:cubicBezTo>
                    <a:pt x="2981" y="3522"/>
                    <a:pt x="3215" y="3417"/>
                    <a:pt x="3401" y="3293"/>
                  </a:cubicBezTo>
                  <a:cubicBezTo>
                    <a:pt x="3585" y="3163"/>
                    <a:pt x="3732" y="3031"/>
                    <a:pt x="3830" y="2902"/>
                  </a:cubicBezTo>
                  <a:cubicBezTo>
                    <a:pt x="3877" y="2846"/>
                    <a:pt x="3918" y="2787"/>
                    <a:pt x="3954" y="2724"/>
                  </a:cubicBezTo>
                  <a:cubicBezTo>
                    <a:pt x="3984" y="2680"/>
                    <a:pt x="4008" y="2633"/>
                    <a:pt x="4029" y="2584"/>
                  </a:cubicBezTo>
                  <a:lnTo>
                    <a:pt x="4081" y="2462"/>
                  </a:lnTo>
                  <a:cubicBezTo>
                    <a:pt x="4096" y="2426"/>
                    <a:pt x="4089" y="2385"/>
                    <a:pt x="4062" y="2357"/>
                  </a:cubicBezTo>
                  <a:lnTo>
                    <a:pt x="4052" y="2346"/>
                  </a:lnTo>
                  <a:cubicBezTo>
                    <a:pt x="4052" y="2346"/>
                    <a:pt x="3932" y="2220"/>
                    <a:pt x="3709" y="2016"/>
                  </a:cubicBezTo>
                  <a:cubicBezTo>
                    <a:pt x="3399" y="1735"/>
                    <a:pt x="3076" y="1469"/>
                    <a:pt x="2739" y="1220"/>
                  </a:cubicBezTo>
                  <a:cubicBezTo>
                    <a:pt x="2322" y="908"/>
                    <a:pt x="1808" y="587"/>
                    <a:pt x="1224" y="273"/>
                  </a:cubicBezTo>
                  <a:cubicBezTo>
                    <a:pt x="1077" y="197"/>
                    <a:pt x="924" y="122"/>
                    <a:pt x="752" y="63"/>
                  </a:cubicBezTo>
                  <a:cubicBezTo>
                    <a:pt x="659" y="29"/>
                    <a:pt x="561" y="8"/>
                    <a:pt x="461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35"/>
          <p:cNvGrpSpPr/>
          <p:nvPr/>
        </p:nvGrpSpPr>
        <p:grpSpPr>
          <a:xfrm>
            <a:off x="-3" y="1631417"/>
            <a:ext cx="593193" cy="420039"/>
            <a:chOff x="66197" y="1143342"/>
            <a:chExt cx="593193" cy="420039"/>
          </a:xfrm>
        </p:grpSpPr>
        <p:sp>
          <p:nvSpPr>
            <p:cNvPr id="516" name="Google Shape;516;p35"/>
            <p:cNvSpPr/>
            <p:nvPr/>
          </p:nvSpPr>
          <p:spPr>
            <a:xfrm rot="6283778">
              <a:off x="315834" y="1204537"/>
              <a:ext cx="209773" cy="358151"/>
            </a:xfrm>
            <a:custGeom>
              <a:avLst/>
              <a:gdLst/>
              <a:ahLst/>
              <a:cxnLst/>
              <a:rect l="l" t="t" r="r" b="b"/>
              <a:pathLst>
                <a:path w="3233" h="5520" extrusionOk="0">
                  <a:moveTo>
                    <a:pt x="2065" y="1052"/>
                  </a:moveTo>
                  <a:cubicBezTo>
                    <a:pt x="2175" y="1162"/>
                    <a:pt x="2265" y="1290"/>
                    <a:pt x="2332" y="1432"/>
                  </a:cubicBezTo>
                  <a:lnTo>
                    <a:pt x="2332" y="1432"/>
                  </a:lnTo>
                  <a:cubicBezTo>
                    <a:pt x="2301" y="1413"/>
                    <a:pt x="2268" y="1396"/>
                    <a:pt x="2234" y="1381"/>
                  </a:cubicBezTo>
                  <a:cubicBezTo>
                    <a:pt x="2202" y="1371"/>
                    <a:pt x="2170" y="1362"/>
                    <a:pt x="2138" y="1355"/>
                  </a:cubicBezTo>
                  <a:cubicBezTo>
                    <a:pt x="2108" y="1308"/>
                    <a:pt x="2062" y="1275"/>
                    <a:pt x="2009" y="1259"/>
                  </a:cubicBezTo>
                  <a:cubicBezTo>
                    <a:pt x="2026" y="1190"/>
                    <a:pt x="2046" y="1121"/>
                    <a:pt x="2065" y="1052"/>
                  </a:cubicBezTo>
                  <a:close/>
                  <a:moveTo>
                    <a:pt x="692" y="4125"/>
                  </a:moveTo>
                  <a:lnTo>
                    <a:pt x="692" y="4125"/>
                  </a:lnTo>
                  <a:cubicBezTo>
                    <a:pt x="670" y="4206"/>
                    <a:pt x="651" y="4289"/>
                    <a:pt x="635" y="4373"/>
                  </a:cubicBezTo>
                  <a:cubicBezTo>
                    <a:pt x="607" y="4299"/>
                    <a:pt x="588" y="4221"/>
                    <a:pt x="575" y="4143"/>
                  </a:cubicBezTo>
                  <a:lnTo>
                    <a:pt x="692" y="4125"/>
                  </a:lnTo>
                  <a:close/>
                  <a:moveTo>
                    <a:pt x="1168" y="4571"/>
                  </a:moveTo>
                  <a:cubicBezTo>
                    <a:pt x="1221" y="4629"/>
                    <a:pt x="1295" y="4665"/>
                    <a:pt x="1370" y="4665"/>
                  </a:cubicBezTo>
                  <a:cubicBezTo>
                    <a:pt x="1409" y="4665"/>
                    <a:pt x="1449" y="4655"/>
                    <a:pt x="1486" y="4632"/>
                  </a:cubicBezTo>
                  <a:lnTo>
                    <a:pt x="1486" y="4632"/>
                  </a:lnTo>
                  <a:cubicBezTo>
                    <a:pt x="1359" y="4757"/>
                    <a:pt x="1228" y="4837"/>
                    <a:pt x="1099" y="4837"/>
                  </a:cubicBezTo>
                  <a:cubicBezTo>
                    <a:pt x="1043" y="4837"/>
                    <a:pt x="988" y="4822"/>
                    <a:pt x="933" y="4789"/>
                  </a:cubicBezTo>
                  <a:cubicBezTo>
                    <a:pt x="1005" y="4774"/>
                    <a:pt x="1068" y="4731"/>
                    <a:pt x="1108" y="4669"/>
                  </a:cubicBezTo>
                  <a:cubicBezTo>
                    <a:pt x="1130" y="4638"/>
                    <a:pt x="1149" y="4603"/>
                    <a:pt x="1168" y="4571"/>
                  </a:cubicBezTo>
                  <a:close/>
                  <a:moveTo>
                    <a:pt x="1606" y="1"/>
                  </a:moveTo>
                  <a:cubicBezTo>
                    <a:pt x="1537" y="1"/>
                    <a:pt x="1468" y="40"/>
                    <a:pt x="1443" y="130"/>
                  </a:cubicBezTo>
                  <a:cubicBezTo>
                    <a:pt x="1151" y="917"/>
                    <a:pt x="836" y="1630"/>
                    <a:pt x="402" y="2348"/>
                  </a:cubicBezTo>
                  <a:cubicBezTo>
                    <a:pt x="103" y="2844"/>
                    <a:pt x="1" y="3263"/>
                    <a:pt x="30" y="3845"/>
                  </a:cubicBezTo>
                  <a:cubicBezTo>
                    <a:pt x="59" y="4439"/>
                    <a:pt x="301" y="5520"/>
                    <a:pt x="1034" y="5520"/>
                  </a:cubicBezTo>
                  <a:cubicBezTo>
                    <a:pt x="1107" y="5520"/>
                    <a:pt x="1184" y="5509"/>
                    <a:pt x="1267" y="5486"/>
                  </a:cubicBezTo>
                  <a:cubicBezTo>
                    <a:pt x="2066" y="5265"/>
                    <a:pt x="2658" y="3977"/>
                    <a:pt x="2890" y="3273"/>
                  </a:cubicBezTo>
                  <a:cubicBezTo>
                    <a:pt x="3232" y="2234"/>
                    <a:pt x="3072" y="949"/>
                    <a:pt x="2062" y="365"/>
                  </a:cubicBezTo>
                  <a:cubicBezTo>
                    <a:pt x="2021" y="340"/>
                    <a:pt x="1974" y="328"/>
                    <a:pt x="1928" y="328"/>
                  </a:cubicBezTo>
                  <a:cubicBezTo>
                    <a:pt x="1868" y="328"/>
                    <a:pt x="1807" y="349"/>
                    <a:pt x="1759" y="390"/>
                  </a:cubicBezTo>
                  <a:cubicBezTo>
                    <a:pt x="1771" y="336"/>
                    <a:pt x="1783" y="283"/>
                    <a:pt x="1794" y="227"/>
                  </a:cubicBezTo>
                  <a:cubicBezTo>
                    <a:pt x="1821" y="90"/>
                    <a:pt x="1712" y="1"/>
                    <a:pt x="1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 rot="6283778">
              <a:off x="199639" y="1082250"/>
              <a:ext cx="213212" cy="440357"/>
            </a:xfrm>
            <a:custGeom>
              <a:avLst/>
              <a:gdLst/>
              <a:ahLst/>
              <a:cxnLst/>
              <a:rect l="l" t="t" r="r" b="b"/>
              <a:pathLst>
                <a:path w="3286" h="6787" extrusionOk="0">
                  <a:moveTo>
                    <a:pt x="2747" y="1"/>
                  </a:moveTo>
                  <a:cubicBezTo>
                    <a:pt x="2701" y="1"/>
                    <a:pt x="2657" y="37"/>
                    <a:pt x="2674" y="96"/>
                  </a:cubicBezTo>
                  <a:cubicBezTo>
                    <a:pt x="3005" y="1260"/>
                    <a:pt x="2423" y="2697"/>
                    <a:pt x="1963" y="3757"/>
                  </a:cubicBezTo>
                  <a:cubicBezTo>
                    <a:pt x="1482" y="4867"/>
                    <a:pt x="859" y="5826"/>
                    <a:pt x="29" y="6702"/>
                  </a:cubicBezTo>
                  <a:cubicBezTo>
                    <a:pt x="0" y="6731"/>
                    <a:pt x="23" y="6787"/>
                    <a:pt x="63" y="6787"/>
                  </a:cubicBezTo>
                  <a:cubicBezTo>
                    <a:pt x="68" y="6787"/>
                    <a:pt x="73" y="6786"/>
                    <a:pt x="79" y="6784"/>
                  </a:cubicBezTo>
                  <a:cubicBezTo>
                    <a:pt x="1205" y="6409"/>
                    <a:pt x="1926" y="4798"/>
                    <a:pt x="2349" y="3810"/>
                  </a:cubicBezTo>
                  <a:cubicBezTo>
                    <a:pt x="2830" y="2689"/>
                    <a:pt x="3286" y="1256"/>
                    <a:pt x="2824" y="54"/>
                  </a:cubicBezTo>
                  <a:cubicBezTo>
                    <a:pt x="2810" y="17"/>
                    <a:pt x="2778" y="1"/>
                    <a:pt x="2747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 rot="6283778">
              <a:off x="277955" y="1159802"/>
              <a:ext cx="276280" cy="430495"/>
            </a:xfrm>
            <a:custGeom>
              <a:avLst/>
              <a:gdLst/>
              <a:ahLst/>
              <a:cxnLst/>
              <a:rect l="l" t="t" r="r" b="b"/>
              <a:pathLst>
                <a:path w="4258" h="6635" extrusionOk="0">
                  <a:moveTo>
                    <a:pt x="2211" y="297"/>
                  </a:moveTo>
                  <a:cubicBezTo>
                    <a:pt x="2444" y="297"/>
                    <a:pt x="2599" y="619"/>
                    <a:pt x="2721" y="799"/>
                  </a:cubicBezTo>
                  <a:cubicBezTo>
                    <a:pt x="3446" y="1873"/>
                    <a:pt x="3978" y="2869"/>
                    <a:pt x="3469" y="4164"/>
                  </a:cubicBezTo>
                  <a:lnTo>
                    <a:pt x="3470" y="4164"/>
                  </a:lnTo>
                  <a:cubicBezTo>
                    <a:pt x="3234" y="4768"/>
                    <a:pt x="2872" y="5389"/>
                    <a:pt x="2368" y="5812"/>
                  </a:cubicBezTo>
                  <a:cubicBezTo>
                    <a:pt x="2144" y="6000"/>
                    <a:pt x="1875" y="6198"/>
                    <a:pt x="1585" y="6198"/>
                  </a:cubicBezTo>
                  <a:cubicBezTo>
                    <a:pt x="1437" y="6198"/>
                    <a:pt x="1284" y="6147"/>
                    <a:pt x="1129" y="6018"/>
                  </a:cubicBezTo>
                  <a:cubicBezTo>
                    <a:pt x="886" y="5816"/>
                    <a:pt x="729" y="5286"/>
                    <a:pt x="639" y="5015"/>
                  </a:cubicBezTo>
                  <a:cubicBezTo>
                    <a:pt x="436" y="4410"/>
                    <a:pt x="567" y="3834"/>
                    <a:pt x="801" y="3267"/>
                  </a:cubicBezTo>
                  <a:cubicBezTo>
                    <a:pt x="818" y="3266"/>
                    <a:pt x="834" y="3257"/>
                    <a:pt x="843" y="3241"/>
                  </a:cubicBezTo>
                  <a:cubicBezTo>
                    <a:pt x="1177" y="2629"/>
                    <a:pt x="1495" y="2034"/>
                    <a:pt x="1716" y="1371"/>
                  </a:cubicBezTo>
                  <a:cubicBezTo>
                    <a:pt x="1755" y="1254"/>
                    <a:pt x="1905" y="458"/>
                    <a:pt x="1988" y="390"/>
                  </a:cubicBezTo>
                  <a:cubicBezTo>
                    <a:pt x="2069" y="324"/>
                    <a:pt x="2144" y="297"/>
                    <a:pt x="2211" y="297"/>
                  </a:cubicBezTo>
                  <a:close/>
                  <a:moveTo>
                    <a:pt x="2001" y="0"/>
                  </a:moveTo>
                  <a:cubicBezTo>
                    <a:pt x="1981" y="0"/>
                    <a:pt x="1962" y="11"/>
                    <a:pt x="1958" y="33"/>
                  </a:cubicBezTo>
                  <a:cubicBezTo>
                    <a:pt x="1824" y="617"/>
                    <a:pt x="1611" y="1175"/>
                    <a:pt x="1377" y="1727"/>
                  </a:cubicBezTo>
                  <a:cubicBezTo>
                    <a:pt x="1014" y="2375"/>
                    <a:pt x="492" y="2936"/>
                    <a:pt x="237" y="3644"/>
                  </a:cubicBezTo>
                  <a:cubicBezTo>
                    <a:pt x="0" y="4297"/>
                    <a:pt x="153" y="4917"/>
                    <a:pt x="422" y="5539"/>
                  </a:cubicBezTo>
                  <a:cubicBezTo>
                    <a:pt x="726" y="6241"/>
                    <a:pt x="1058" y="6634"/>
                    <a:pt x="1519" y="6634"/>
                  </a:cubicBezTo>
                  <a:cubicBezTo>
                    <a:pt x="1786" y="6634"/>
                    <a:pt x="2096" y="6502"/>
                    <a:pt x="2469" y="6221"/>
                  </a:cubicBezTo>
                  <a:cubicBezTo>
                    <a:pt x="3424" y="5505"/>
                    <a:pt x="4258" y="3968"/>
                    <a:pt x="4074" y="2750"/>
                  </a:cubicBezTo>
                  <a:cubicBezTo>
                    <a:pt x="3920" y="1728"/>
                    <a:pt x="2940" y="469"/>
                    <a:pt x="2024" y="6"/>
                  </a:cubicBezTo>
                  <a:cubicBezTo>
                    <a:pt x="2017" y="2"/>
                    <a:pt x="2009" y="0"/>
                    <a:pt x="2001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 rot="6283778">
              <a:off x="332470" y="1260560"/>
              <a:ext cx="59759" cy="126456"/>
            </a:xfrm>
            <a:custGeom>
              <a:avLst/>
              <a:gdLst/>
              <a:ahLst/>
              <a:cxnLst/>
              <a:rect l="l" t="t" r="r" b="b"/>
              <a:pathLst>
                <a:path w="921" h="1949" extrusionOk="0">
                  <a:moveTo>
                    <a:pt x="78" y="1"/>
                  </a:moveTo>
                  <a:cubicBezTo>
                    <a:pt x="38" y="1"/>
                    <a:pt x="1" y="39"/>
                    <a:pt x="12" y="85"/>
                  </a:cubicBezTo>
                  <a:cubicBezTo>
                    <a:pt x="160" y="694"/>
                    <a:pt x="400" y="1282"/>
                    <a:pt x="583" y="1882"/>
                  </a:cubicBezTo>
                  <a:cubicBezTo>
                    <a:pt x="596" y="1925"/>
                    <a:pt x="637" y="1948"/>
                    <a:pt x="677" y="1948"/>
                  </a:cubicBezTo>
                  <a:cubicBezTo>
                    <a:pt x="715" y="1948"/>
                    <a:pt x="752" y="1927"/>
                    <a:pt x="763" y="1882"/>
                  </a:cubicBezTo>
                  <a:cubicBezTo>
                    <a:pt x="921" y="1221"/>
                    <a:pt x="597" y="483"/>
                    <a:pt x="124" y="20"/>
                  </a:cubicBezTo>
                  <a:cubicBezTo>
                    <a:pt x="110" y="7"/>
                    <a:pt x="94" y="1"/>
                    <a:pt x="78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 rot="6283778">
              <a:off x="301346" y="1350307"/>
              <a:ext cx="91812" cy="122044"/>
            </a:xfrm>
            <a:custGeom>
              <a:avLst/>
              <a:gdLst/>
              <a:ahLst/>
              <a:cxnLst/>
              <a:rect l="l" t="t" r="r" b="b"/>
              <a:pathLst>
                <a:path w="1415" h="1881" extrusionOk="0">
                  <a:moveTo>
                    <a:pt x="1346" y="0"/>
                  </a:moveTo>
                  <a:cubicBezTo>
                    <a:pt x="1341" y="0"/>
                    <a:pt x="1337" y="1"/>
                    <a:pt x="1332" y="2"/>
                  </a:cubicBezTo>
                  <a:cubicBezTo>
                    <a:pt x="567" y="246"/>
                    <a:pt x="363" y="1194"/>
                    <a:pt x="17" y="1821"/>
                  </a:cubicBezTo>
                  <a:cubicBezTo>
                    <a:pt x="0" y="1853"/>
                    <a:pt x="26" y="1881"/>
                    <a:pt x="53" y="1881"/>
                  </a:cubicBezTo>
                  <a:cubicBezTo>
                    <a:pt x="66" y="1881"/>
                    <a:pt x="78" y="1875"/>
                    <a:pt x="87" y="1861"/>
                  </a:cubicBezTo>
                  <a:cubicBezTo>
                    <a:pt x="278" y="1562"/>
                    <a:pt x="434" y="1244"/>
                    <a:pt x="616" y="941"/>
                  </a:cubicBezTo>
                  <a:cubicBezTo>
                    <a:pt x="823" y="599"/>
                    <a:pt x="1095" y="356"/>
                    <a:pt x="1381" y="87"/>
                  </a:cubicBezTo>
                  <a:cubicBezTo>
                    <a:pt x="1415" y="57"/>
                    <a:pt x="1388" y="0"/>
                    <a:pt x="1346" y="0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 rot="6283778">
              <a:off x="419359" y="1341500"/>
              <a:ext cx="62095" cy="80649"/>
            </a:xfrm>
            <a:custGeom>
              <a:avLst/>
              <a:gdLst/>
              <a:ahLst/>
              <a:cxnLst/>
              <a:rect l="l" t="t" r="r" b="b"/>
              <a:pathLst>
                <a:path w="957" h="1243" extrusionOk="0">
                  <a:moveTo>
                    <a:pt x="69" y="1"/>
                  </a:moveTo>
                  <a:cubicBezTo>
                    <a:pt x="29" y="1"/>
                    <a:pt x="0" y="56"/>
                    <a:pt x="20" y="91"/>
                  </a:cubicBezTo>
                  <a:cubicBezTo>
                    <a:pt x="58" y="157"/>
                    <a:pt x="67" y="226"/>
                    <a:pt x="118" y="295"/>
                  </a:cubicBezTo>
                  <a:cubicBezTo>
                    <a:pt x="190" y="393"/>
                    <a:pt x="268" y="487"/>
                    <a:pt x="339" y="585"/>
                  </a:cubicBezTo>
                  <a:cubicBezTo>
                    <a:pt x="489" y="789"/>
                    <a:pt x="673" y="977"/>
                    <a:pt x="792" y="1199"/>
                  </a:cubicBezTo>
                  <a:cubicBezTo>
                    <a:pt x="809" y="1230"/>
                    <a:pt x="833" y="1242"/>
                    <a:pt x="858" y="1242"/>
                  </a:cubicBezTo>
                  <a:cubicBezTo>
                    <a:pt x="907" y="1242"/>
                    <a:pt x="957" y="1192"/>
                    <a:pt x="949" y="1133"/>
                  </a:cubicBezTo>
                  <a:cubicBezTo>
                    <a:pt x="913" y="864"/>
                    <a:pt x="800" y="611"/>
                    <a:pt x="623" y="406"/>
                  </a:cubicBezTo>
                  <a:cubicBezTo>
                    <a:pt x="538" y="303"/>
                    <a:pt x="442" y="208"/>
                    <a:pt x="339" y="125"/>
                  </a:cubicBezTo>
                  <a:cubicBezTo>
                    <a:pt x="308" y="97"/>
                    <a:pt x="274" y="71"/>
                    <a:pt x="239" y="47"/>
                  </a:cubicBezTo>
                  <a:cubicBezTo>
                    <a:pt x="184" y="16"/>
                    <a:pt x="142" y="28"/>
                    <a:pt x="87" y="5"/>
                  </a:cubicBezTo>
                  <a:cubicBezTo>
                    <a:pt x="81" y="2"/>
                    <a:pt x="75" y="1"/>
                    <a:pt x="69" y="1"/>
                  </a:cubicBezTo>
                  <a:close/>
                </a:path>
              </a:pathLst>
            </a:custGeom>
            <a:solidFill>
              <a:srgbClr val="32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35"/>
          <p:cNvSpPr/>
          <p:nvPr/>
        </p:nvSpPr>
        <p:spPr>
          <a:xfrm>
            <a:off x="20100" y="361848"/>
            <a:ext cx="4238625" cy="2094425"/>
          </a:xfrm>
          <a:custGeom>
            <a:avLst/>
            <a:gdLst/>
            <a:ahLst/>
            <a:cxnLst/>
            <a:rect l="l" t="t" r="r" b="b"/>
            <a:pathLst>
              <a:path w="169545" h="83777" extrusionOk="0">
                <a:moveTo>
                  <a:pt x="169545" y="18245"/>
                </a:moveTo>
                <a:cubicBezTo>
                  <a:pt x="154233" y="30495"/>
                  <a:pt x="131364" y="42292"/>
                  <a:pt x="113157" y="35009"/>
                </a:cubicBezTo>
                <a:cubicBezTo>
                  <a:pt x="101074" y="30176"/>
                  <a:pt x="82526" y="5846"/>
                  <a:pt x="94488" y="719"/>
                </a:cubicBezTo>
                <a:cubicBezTo>
                  <a:pt x="96733" y="-243"/>
                  <a:pt x="100470" y="-233"/>
                  <a:pt x="101727" y="1862"/>
                </a:cubicBezTo>
                <a:cubicBezTo>
                  <a:pt x="104832" y="7037"/>
                  <a:pt x="101759" y="14371"/>
                  <a:pt x="99060" y="19769"/>
                </a:cubicBezTo>
                <a:cubicBezTo>
                  <a:pt x="96230" y="25428"/>
                  <a:pt x="89600" y="28281"/>
                  <a:pt x="84201" y="31580"/>
                </a:cubicBezTo>
                <a:cubicBezTo>
                  <a:pt x="75867" y="36673"/>
                  <a:pt x="65133" y="40294"/>
                  <a:pt x="55626" y="38057"/>
                </a:cubicBezTo>
                <a:cubicBezTo>
                  <a:pt x="51080" y="36987"/>
                  <a:pt x="45060" y="32774"/>
                  <a:pt x="45720" y="28151"/>
                </a:cubicBezTo>
                <a:cubicBezTo>
                  <a:pt x="46127" y="25301"/>
                  <a:pt x="48612" y="22239"/>
                  <a:pt x="51435" y="21674"/>
                </a:cubicBezTo>
                <a:cubicBezTo>
                  <a:pt x="53556" y="21250"/>
                  <a:pt x="56082" y="23724"/>
                  <a:pt x="56388" y="25865"/>
                </a:cubicBezTo>
                <a:cubicBezTo>
                  <a:pt x="57553" y="34018"/>
                  <a:pt x="52947" y="42518"/>
                  <a:pt x="48006" y="49106"/>
                </a:cubicBezTo>
                <a:cubicBezTo>
                  <a:pt x="36163" y="64897"/>
                  <a:pt x="18726" y="77535"/>
                  <a:pt x="0" y="83777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7" name="Rectangle 3"/>
          <p:cNvSpPr>
            <a:spLocks noChangeArrowheads="1"/>
          </p:cNvSpPr>
          <p:nvPr/>
        </p:nvSpPr>
        <p:spPr bwMode="auto">
          <a:xfrm>
            <a:off x="856232" y="1479495"/>
            <a:ext cx="75330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Nam </a:t>
            </a:r>
            <a:r>
              <a:rPr lang="vi-VN" altLang="en-US" sz="30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</a:t>
            </a:r>
            <a:r>
              <a:rPr lang="vi-VN" altLang="en-US" sz="3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 điểm gì </a:t>
            </a:r>
            <a:endParaRPr lang="en-US" altLang="en-US" sz="3000" b="1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0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biểu</a:t>
            </a:r>
            <a:r>
              <a:rPr lang="en-US" altLang="en-US" sz="30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0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0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vi-VN" altLang="en-US" sz="30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0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Rounded Rectangle 77"/>
          <p:cNvSpPr>
            <a:spLocks noChangeArrowheads="1"/>
          </p:cNvSpPr>
          <p:nvPr/>
        </p:nvSpPr>
        <p:spPr bwMode="auto">
          <a:xfrm>
            <a:off x="1574244" y="2734176"/>
            <a:ext cx="6401100" cy="2281476"/>
          </a:xfrm>
          <a:prstGeom prst="roundRect">
            <a:avLst/>
          </a:prstGeom>
          <a:noFill/>
          <a:ln w="9525">
            <a:solidFill>
              <a:srgbClr val="00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Nam Bộ có diện tích lớn nhất nước ta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63.000 km</a:t>
            </a:r>
            <a:r>
              <a:rPr lang="en-US" altLang="en-US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vi-VN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diện tích </a:t>
            </a:r>
            <a:r>
              <a:rPr lang="vi-VN" altLang="en-US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 khoảng 3 lần</a:t>
            </a:r>
            <a:r>
              <a:rPr lang="vi-VN" alt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</a:t>
            </a:r>
            <a:r>
              <a:rPr lang="vi-VN" altLang="en-US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 Bộ</a:t>
            </a:r>
            <a:r>
              <a:rPr lang="vi-VN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3127" y="117567"/>
            <a:ext cx="6872879" cy="449362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74766" y="4426131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Mười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5180" y="1159727"/>
            <a:ext cx="607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VÙNG TRŨNG DO NGẬP 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9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theme/theme1.xml><?xml version="1.0" encoding="utf-8"?>
<a:theme xmlns:a="http://schemas.openxmlformats.org/drawingml/2006/main" name="CHILDREN'S HOSPITAL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A91A8"/>
      </a:accent1>
      <a:accent2>
        <a:srgbClr val="BAE0DF"/>
      </a:accent2>
      <a:accent3>
        <a:srgbClr val="FAAE43"/>
      </a:accent3>
      <a:accent4>
        <a:srgbClr val="BDD235"/>
      </a:accent4>
      <a:accent5>
        <a:srgbClr val="33B3AD"/>
      </a:accent5>
      <a:accent6>
        <a:srgbClr val="ED4775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536</Words>
  <Application>Microsoft Office PowerPoint</Application>
  <PresentationFormat>On-screen Show (16:9)</PresentationFormat>
  <Paragraphs>62</Paragraphs>
  <Slides>23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张海山锐谐体</vt:lpstr>
      <vt:lpstr>Calibri</vt:lpstr>
      <vt:lpstr>微软雅黑</vt:lpstr>
      <vt:lpstr>Arial</vt:lpstr>
      <vt:lpstr>Didact Gothic</vt:lpstr>
      <vt:lpstr>Cambria</vt:lpstr>
      <vt:lpstr>Montserrat Light</vt:lpstr>
      <vt:lpstr>宋体</vt:lpstr>
      <vt:lpstr>Montserrat</vt:lpstr>
      <vt:lpstr>Chewy</vt:lpstr>
      <vt:lpstr>Times New Roman</vt:lpstr>
      <vt:lpstr>CHILDREN'S HOSPITAL</vt:lpstr>
      <vt:lpstr>包图主题2</vt:lpstr>
      <vt:lpstr>Đồng bằng Nam Bộ</vt:lpstr>
      <vt:lpstr>Mục tiêu</vt:lpstr>
      <vt:lpstr>1. Đồng bằng lớn nhất của nước 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Mạng lưới sông ngòi, kênh rạch chằng chịt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thông thái</vt:lpstr>
      <vt:lpstr>Sông Hồng và sông Mê Công</vt:lpstr>
      <vt:lpstr>ĐBNB có diện tích lớn nhất nước ta.</vt:lpstr>
      <vt:lpstr>Sông đổ ra biển bằng chín cửa.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Children’s Hospital</dc:title>
  <dc:creator>Tran Ngoc Thuy</dc:creator>
  <cp:lastModifiedBy>10P200421</cp:lastModifiedBy>
  <cp:revision>14</cp:revision>
  <dcterms:modified xsi:type="dcterms:W3CDTF">2022-01-15T06:29:05Z</dcterms:modified>
</cp:coreProperties>
</file>