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6" r:id="rId2"/>
    <p:sldId id="377" r:id="rId3"/>
    <p:sldId id="283" r:id="rId4"/>
    <p:sldId id="425" r:id="rId5"/>
    <p:sldId id="327" r:id="rId6"/>
    <p:sldId id="430" r:id="rId7"/>
    <p:sldId id="432" r:id="rId8"/>
    <p:sldId id="433" r:id="rId9"/>
    <p:sldId id="437" r:id="rId10"/>
    <p:sldId id="435" r:id="rId11"/>
    <p:sldId id="436" r:id="rId12"/>
    <p:sldId id="265" r:id="rId13"/>
    <p:sldId id="267" r:id="rId14"/>
    <p:sldId id="276" r:id="rId15"/>
    <p:sldId id="296" r:id="rId16"/>
    <p:sldId id="304" r:id="rId17"/>
    <p:sldId id="277" r:id="rId18"/>
    <p:sldId id="259" r:id="rId19"/>
    <p:sldId id="257" r:id="rId20"/>
    <p:sldId id="258" r:id="rId21"/>
    <p:sldId id="260" r:id="rId22"/>
    <p:sldId id="261" r:id="rId23"/>
    <p:sldId id="262" r:id="rId24"/>
    <p:sldId id="263" r:id="rId25"/>
    <p:sldId id="275" r:id="rId26"/>
    <p:sldId id="28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ẩn Huy" initials="DH" lastIdx="1" clrIdx="0">
    <p:extLst>
      <p:ext uri="{19B8F6BF-5375-455C-9EA6-DF929625EA0E}">
        <p15:presenceInfo xmlns:p15="http://schemas.microsoft.com/office/powerpoint/2012/main" userId="db00300c3a6a078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AF4FE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2883" autoAdjust="0"/>
  </p:normalViewPr>
  <p:slideViewPr>
    <p:cSldViewPr snapToGrid="0">
      <p:cViewPr varScale="1">
        <p:scale>
          <a:sx n="68" d="100"/>
          <a:sy n="68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989B7-A894-4AB0-899F-3C803F58D201}" type="datetimeFigureOut">
              <a:rPr lang="vi-VN" smtClean="0"/>
              <a:t>10/02/2022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24EA7-73D5-43ED-A261-72ACA490EE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62543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24EA7-73D5-43ED-A261-72ACA490EED8}" type="slidenum">
              <a:rPr lang="vi-VN" smtClean="0"/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279248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24EA7-73D5-43ED-A261-72ACA490EED8}" type="slidenum">
              <a:rPr lang="vi-VN" smtClean="0"/>
              <a:t>15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46052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24EA7-73D5-43ED-A261-72ACA490EED8}" type="slidenum">
              <a:rPr lang="vi-VN" smtClean="0"/>
              <a:t>17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86364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Măng</a:t>
            </a:r>
            <a:r>
              <a:rPr lang="en-US" dirty="0"/>
              <a:t> Non </a:t>
            </a:r>
            <a:r>
              <a:rPr lang="en-US" dirty="0" err="1"/>
              <a:t>chúc</a:t>
            </a:r>
            <a:r>
              <a:rPr lang="en-US" dirty="0"/>
              <a:t> </a:t>
            </a:r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An </a:t>
            </a:r>
            <a:r>
              <a:rPr lang="en-US" dirty="0" err="1"/>
              <a:t>Khang</a:t>
            </a:r>
            <a:r>
              <a:rPr lang="en-US" dirty="0"/>
              <a:t> – </a:t>
            </a:r>
            <a:r>
              <a:rPr lang="en-US" dirty="0" err="1"/>
              <a:t>Thịnh</a:t>
            </a:r>
            <a:r>
              <a:rPr lang="en-US" dirty="0"/>
              <a:t> </a:t>
            </a:r>
            <a:r>
              <a:rPr lang="en-US" dirty="0" err="1"/>
              <a:t>Vượng</a:t>
            </a:r>
            <a:r>
              <a:rPr lang="en-US" dirty="0"/>
              <a:t>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DC3BEA-9A2A-4015-8F45-E9C73B3D7D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48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/>
              <a:t>Hướng</a:t>
            </a:r>
            <a:r>
              <a:rPr lang="en-US" b="1" dirty="0"/>
              <a:t> </a:t>
            </a:r>
            <a:r>
              <a:rPr lang="en-US" b="1" dirty="0" err="1"/>
              <a:t>dẫn</a:t>
            </a:r>
            <a:r>
              <a:rPr lang="en-US" b="1" dirty="0"/>
              <a:t>: </a:t>
            </a:r>
            <a:r>
              <a:rPr lang="en-US" b="1" dirty="0" err="1"/>
              <a:t>Thầy</a:t>
            </a:r>
            <a:r>
              <a:rPr lang="en-US" b="1" dirty="0"/>
              <a:t>/</a:t>
            </a:r>
            <a:r>
              <a:rPr lang="en-US" b="1" dirty="0" err="1"/>
              <a:t>Cô</a:t>
            </a:r>
            <a:r>
              <a:rPr lang="en-US" b="1" dirty="0"/>
              <a:t> </a:t>
            </a:r>
            <a:r>
              <a:rPr lang="en-US" b="1" dirty="0" err="1"/>
              <a:t>kích</a:t>
            </a:r>
            <a:r>
              <a:rPr lang="en-US" b="1" dirty="0"/>
              <a:t> </a:t>
            </a:r>
            <a:r>
              <a:rPr lang="en-US" b="1" dirty="0" err="1"/>
              <a:t>vào</a:t>
            </a:r>
            <a:r>
              <a:rPr lang="en-US" b="1" dirty="0"/>
              <a:t> </a:t>
            </a:r>
            <a:r>
              <a:rPr lang="en-US" b="1" dirty="0" err="1"/>
              <a:t>biểu</a:t>
            </a:r>
            <a:r>
              <a:rPr lang="en-US" b="1" dirty="0"/>
              <a:t> </a:t>
            </a:r>
            <a:r>
              <a:rPr lang="en-US" b="1" dirty="0" err="1"/>
              <a:t>tượng</a:t>
            </a:r>
            <a:r>
              <a:rPr lang="en-US" b="1" dirty="0"/>
              <a:t> bao </a:t>
            </a:r>
            <a:r>
              <a:rPr lang="en-US" b="1" dirty="0" err="1"/>
              <a:t>lì</a:t>
            </a:r>
            <a:r>
              <a:rPr lang="en-US" b="1" dirty="0"/>
              <a:t> </a:t>
            </a:r>
            <a:r>
              <a:rPr lang="en-US" b="1" dirty="0" err="1"/>
              <a:t>xì</a:t>
            </a:r>
            <a:r>
              <a:rPr lang="en-US" b="1" dirty="0"/>
              <a:t> </a:t>
            </a:r>
            <a:r>
              <a:rPr lang="en-US" b="1" dirty="0" err="1"/>
              <a:t>để</a:t>
            </a:r>
            <a:r>
              <a:rPr lang="en-US" b="1" dirty="0"/>
              <a:t> </a:t>
            </a:r>
            <a:r>
              <a:rPr lang="en-US" b="1" dirty="0" err="1"/>
              <a:t>đến</a:t>
            </a:r>
            <a:r>
              <a:rPr lang="en-US" b="1" dirty="0"/>
              <a:t> </a:t>
            </a:r>
            <a:r>
              <a:rPr lang="en-US" b="1" dirty="0" err="1"/>
              <a:t>câu</a:t>
            </a:r>
            <a:r>
              <a:rPr lang="en-US" b="1" dirty="0"/>
              <a:t> </a:t>
            </a:r>
            <a:r>
              <a:rPr lang="en-US" b="1" dirty="0" err="1"/>
              <a:t>hỏi</a:t>
            </a:r>
            <a:r>
              <a:rPr lang="en-US" b="1" dirty="0"/>
              <a:t>.</a:t>
            </a:r>
          </a:p>
          <a:p>
            <a:r>
              <a:rPr lang="en-US" b="1" dirty="0"/>
              <a:t>Sau </a:t>
            </a:r>
            <a:r>
              <a:rPr lang="en-US" b="1" dirty="0" err="1"/>
              <a:t>khi</a:t>
            </a:r>
            <a:r>
              <a:rPr lang="en-US" b="1" dirty="0"/>
              <a:t> </a:t>
            </a:r>
            <a:r>
              <a:rPr lang="en-US" b="1" dirty="0" err="1"/>
              <a:t>thực</a:t>
            </a:r>
            <a:r>
              <a:rPr lang="en-US" b="1" dirty="0"/>
              <a:t> </a:t>
            </a:r>
            <a:r>
              <a:rPr lang="en-US" b="1" dirty="0" err="1"/>
              <a:t>hiện</a:t>
            </a:r>
            <a:r>
              <a:rPr lang="en-US" b="1" dirty="0"/>
              <a:t> </a:t>
            </a:r>
            <a:r>
              <a:rPr lang="en-US" b="1" dirty="0" err="1"/>
              <a:t>xong</a:t>
            </a:r>
            <a:r>
              <a:rPr lang="en-US" b="1" dirty="0"/>
              <a:t> </a:t>
            </a:r>
            <a:r>
              <a:rPr lang="en-US" b="1" dirty="0" err="1"/>
              <a:t>gói</a:t>
            </a:r>
            <a:r>
              <a:rPr lang="en-US" b="1" dirty="0"/>
              <a:t> </a:t>
            </a:r>
            <a:r>
              <a:rPr lang="en-US" b="1" dirty="0" err="1"/>
              <a:t>câu</a:t>
            </a:r>
            <a:r>
              <a:rPr lang="en-US" b="1" dirty="0"/>
              <a:t> </a:t>
            </a:r>
            <a:r>
              <a:rPr lang="en-US" b="1" dirty="0" err="1"/>
              <a:t>hỏi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phong</a:t>
            </a:r>
            <a:r>
              <a:rPr lang="en-US" b="1" dirty="0"/>
              <a:t> bao </a:t>
            </a:r>
            <a:r>
              <a:rPr lang="en-US" b="1" dirty="0" err="1"/>
              <a:t>lì</a:t>
            </a:r>
            <a:r>
              <a:rPr lang="en-US" b="1" dirty="0"/>
              <a:t> </a:t>
            </a:r>
            <a:r>
              <a:rPr lang="en-US" b="1" dirty="0" err="1"/>
              <a:t>xì</a:t>
            </a:r>
            <a:r>
              <a:rPr lang="en-US" b="1" dirty="0"/>
              <a:t>, </a:t>
            </a:r>
            <a:r>
              <a:rPr lang="en-US" b="1" dirty="0" err="1"/>
              <a:t>bấm</a:t>
            </a:r>
            <a:r>
              <a:rPr lang="en-US" b="1" dirty="0"/>
              <a:t> </a:t>
            </a:r>
            <a:r>
              <a:rPr lang="en-US" b="1" dirty="0" err="1"/>
              <a:t>vào</a:t>
            </a:r>
            <a:r>
              <a:rPr lang="en-US" b="1" dirty="0"/>
              <a:t> </a:t>
            </a:r>
            <a:r>
              <a:rPr lang="en-US" b="1" dirty="0" err="1"/>
              <a:t>số</a:t>
            </a:r>
            <a:r>
              <a:rPr lang="en-US" b="1" dirty="0"/>
              <a:t> </a:t>
            </a:r>
            <a:r>
              <a:rPr lang="en-US" b="1" dirty="0" err="1"/>
              <a:t>để</a:t>
            </a:r>
            <a:r>
              <a:rPr lang="en-US" b="1" dirty="0"/>
              <a:t> </a:t>
            </a:r>
            <a:r>
              <a:rPr lang="en-US" b="1" dirty="0" err="1"/>
              <a:t>mất</a:t>
            </a:r>
            <a:r>
              <a:rPr lang="en-US" b="1" dirty="0"/>
              <a:t> </a:t>
            </a:r>
            <a:r>
              <a:rPr lang="en-US" b="1" dirty="0" err="1"/>
              <a:t>bì</a:t>
            </a:r>
            <a:r>
              <a:rPr lang="en-US" b="1" dirty="0"/>
              <a:t> </a:t>
            </a:r>
            <a:r>
              <a:rPr lang="en-US" b="1" dirty="0" err="1"/>
              <a:t>lì</a:t>
            </a:r>
            <a:r>
              <a:rPr lang="en-US" b="1" dirty="0"/>
              <a:t> </a:t>
            </a:r>
            <a:r>
              <a:rPr lang="en-US" b="1" dirty="0" err="1"/>
              <a:t>xì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câu</a:t>
            </a:r>
            <a:r>
              <a:rPr lang="en-US" b="1" dirty="0"/>
              <a:t> </a:t>
            </a:r>
            <a:r>
              <a:rPr lang="en-US" b="1" dirty="0" err="1"/>
              <a:t>vừa</a:t>
            </a:r>
            <a:r>
              <a:rPr lang="en-US" b="1" dirty="0"/>
              <a:t> </a:t>
            </a:r>
            <a:r>
              <a:rPr lang="en-US" b="1" dirty="0" err="1"/>
              <a:t>thực</a:t>
            </a:r>
            <a:r>
              <a:rPr lang="en-US" b="1" dirty="0"/>
              <a:t> </a:t>
            </a:r>
            <a:r>
              <a:rPr lang="en-US" b="1" dirty="0" err="1"/>
              <a:t>hiện</a:t>
            </a:r>
            <a:r>
              <a:rPr lang="en-US" b="1" dirty="0"/>
              <a:t> </a:t>
            </a:r>
            <a:r>
              <a:rPr lang="en-US" b="1" dirty="0" err="1"/>
              <a:t>xong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chọn</a:t>
            </a:r>
            <a:r>
              <a:rPr lang="en-US" b="1" dirty="0"/>
              <a:t> </a:t>
            </a:r>
            <a:r>
              <a:rPr lang="en-US" b="1" dirty="0" err="1"/>
              <a:t>một</a:t>
            </a:r>
            <a:r>
              <a:rPr lang="en-US" b="1" dirty="0"/>
              <a:t> </a:t>
            </a:r>
            <a:r>
              <a:rPr lang="en-US" b="1" dirty="0" err="1"/>
              <a:t>phong</a:t>
            </a:r>
            <a:r>
              <a:rPr lang="en-US" b="1" dirty="0"/>
              <a:t> bao </a:t>
            </a:r>
            <a:r>
              <a:rPr lang="en-US" b="1" dirty="0" err="1"/>
              <a:t>màu</a:t>
            </a:r>
            <a:r>
              <a:rPr lang="en-US" b="1" dirty="0"/>
              <a:t> </a:t>
            </a:r>
            <a:r>
              <a:rPr lang="en-US" b="1" dirty="0" err="1"/>
              <a:t>khác</a:t>
            </a:r>
            <a:r>
              <a:rPr lang="en-US" b="1" dirty="0"/>
              <a:t>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DC3BEA-9A2A-4015-8F45-E9C73B3D7D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617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/>
              <a:t>Nhấn</a:t>
            </a:r>
            <a:r>
              <a:rPr lang="en-US" b="1" dirty="0"/>
              <a:t> </a:t>
            </a:r>
            <a:r>
              <a:rPr lang="en-US" b="1" dirty="0" err="1"/>
              <a:t>nút</a:t>
            </a:r>
            <a:r>
              <a:rPr lang="en-US" b="1" dirty="0"/>
              <a:t> </a:t>
            </a:r>
            <a:r>
              <a:rPr lang="en-US" b="1" dirty="0" err="1"/>
              <a:t>tiếp</a:t>
            </a:r>
            <a:r>
              <a:rPr lang="en-US" b="1" dirty="0"/>
              <a:t> (next) </a:t>
            </a:r>
            <a:r>
              <a:rPr lang="en-US" b="1" dirty="0" err="1"/>
              <a:t>để</a:t>
            </a:r>
            <a:r>
              <a:rPr lang="en-US" b="1" dirty="0"/>
              <a:t> </a:t>
            </a:r>
            <a:r>
              <a:rPr lang="en-US" b="1" dirty="0" err="1"/>
              <a:t>chạy</a:t>
            </a:r>
            <a:r>
              <a:rPr lang="en-US" b="1" dirty="0"/>
              <a:t> </a:t>
            </a:r>
            <a:r>
              <a:rPr lang="en-US" b="1" dirty="0" err="1"/>
              <a:t>đáp</a:t>
            </a:r>
            <a:r>
              <a:rPr lang="en-US" b="1" dirty="0"/>
              <a:t> </a:t>
            </a:r>
            <a:r>
              <a:rPr lang="en-US" b="1" dirty="0" err="1"/>
              <a:t>án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hoàn</a:t>
            </a:r>
            <a:r>
              <a:rPr lang="en-US" b="1" dirty="0"/>
              <a:t> </a:t>
            </a:r>
            <a:r>
              <a:rPr lang="en-US" b="1" dirty="0" err="1"/>
              <a:t>thành</a:t>
            </a:r>
            <a:r>
              <a:rPr lang="en-US" b="1" dirty="0"/>
              <a:t> </a:t>
            </a:r>
            <a:r>
              <a:rPr lang="en-US" b="1" dirty="0" err="1"/>
              <a:t>câu</a:t>
            </a:r>
            <a:r>
              <a:rPr lang="en-US" b="1" dirty="0"/>
              <a:t> </a:t>
            </a:r>
            <a:r>
              <a:rPr lang="en-US" b="1" dirty="0" err="1"/>
              <a:t>hỏi</a:t>
            </a:r>
            <a:r>
              <a:rPr lang="en-US" b="1" dirty="0"/>
              <a:t> </a:t>
            </a:r>
            <a:r>
              <a:rPr lang="en-US" b="1" dirty="0" err="1"/>
              <a:t>cho</a:t>
            </a:r>
            <a:r>
              <a:rPr lang="en-US" b="1" dirty="0"/>
              <a:t> </a:t>
            </a:r>
            <a:r>
              <a:rPr lang="en-US" b="1" dirty="0" err="1"/>
              <a:t>đến</a:t>
            </a:r>
            <a:r>
              <a:rPr lang="en-US" b="1" dirty="0"/>
              <a:t> </a:t>
            </a:r>
            <a:r>
              <a:rPr lang="en-US" b="1" dirty="0" err="1"/>
              <a:t>khi</a:t>
            </a:r>
            <a:r>
              <a:rPr lang="en-US" b="1" dirty="0"/>
              <a:t> </a:t>
            </a:r>
            <a:r>
              <a:rPr lang="en-US" b="1" dirty="0" err="1"/>
              <a:t>kết</a:t>
            </a:r>
            <a:r>
              <a:rPr lang="en-US" b="1" dirty="0"/>
              <a:t> </a:t>
            </a:r>
            <a:r>
              <a:rPr lang="en-US" b="1" dirty="0" err="1"/>
              <a:t>thúc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nhận</a:t>
            </a:r>
            <a:r>
              <a:rPr lang="en-US" b="1" dirty="0"/>
              <a:t> </a:t>
            </a:r>
            <a:r>
              <a:rPr lang="en-US" b="1" dirty="0" err="1"/>
              <a:t>quà</a:t>
            </a:r>
            <a:r>
              <a:rPr lang="en-US" b="1" dirty="0"/>
              <a:t>. </a:t>
            </a:r>
            <a:r>
              <a:rPr lang="en-US" b="1" dirty="0" err="1"/>
              <a:t>Nhấn</a:t>
            </a:r>
            <a:r>
              <a:rPr lang="en-US" b="1" dirty="0"/>
              <a:t> </a:t>
            </a:r>
            <a:r>
              <a:rPr lang="en-US" b="1" dirty="0" err="1"/>
              <a:t>vào</a:t>
            </a:r>
            <a:r>
              <a:rPr lang="en-US" b="1" dirty="0"/>
              <a:t> </a:t>
            </a:r>
            <a:r>
              <a:rPr lang="en-US" b="1" dirty="0" err="1"/>
              <a:t>biểu</a:t>
            </a:r>
            <a:r>
              <a:rPr lang="en-US" b="1" dirty="0"/>
              <a:t> </a:t>
            </a:r>
            <a:r>
              <a:rPr lang="en-US" b="1" dirty="0" err="1"/>
              <a:t>tượng</a:t>
            </a:r>
            <a:r>
              <a:rPr lang="en-US" b="1" dirty="0"/>
              <a:t> </a:t>
            </a:r>
            <a:r>
              <a:rPr lang="en-US" b="1" dirty="0" err="1"/>
              <a:t>phong</a:t>
            </a:r>
            <a:r>
              <a:rPr lang="en-US" b="1" dirty="0"/>
              <a:t> bao </a:t>
            </a:r>
            <a:r>
              <a:rPr lang="en-US" b="1" dirty="0" err="1"/>
              <a:t>góc</a:t>
            </a:r>
            <a:r>
              <a:rPr lang="en-US" b="1" dirty="0"/>
              <a:t> </a:t>
            </a:r>
            <a:r>
              <a:rPr lang="en-US" b="1" dirty="0" err="1"/>
              <a:t>phải</a:t>
            </a:r>
            <a:r>
              <a:rPr lang="en-US" b="1" dirty="0"/>
              <a:t> </a:t>
            </a:r>
            <a:r>
              <a:rPr lang="en-US" b="1" dirty="0" err="1"/>
              <a:t>màn</a:t>
            </a:r>
            <a:r>
              <a:rPr lang="en-US" b="1" dirty="0"/>
              <a:t> </a:t>
            </a:r>
            <a:r>
              <a:rPr lang="en-US" b="1" dirty="0" err="1"/>
              <a:t>hình</a:t>
            </a:r>
            <a:r>
              <a:rPr lang="en-US" b="1" dirty="0"/>
              <a:t> </a:t>
            </a:r>
            <a:r>
              <a:rPr lang="en-US" b="1" dirty="0" err="1"/>
              <a:t>để</a:t>
            </a:r>
            <a:r>
              <a:rPr lang="en-US" b="1" dirty="0"/>
              <a:t> quay </a:t>
            </a:r>
            <a:r>
              <a:rPr lang="en-US" b="1" dirty="0" err="1"/>
              <a:t>lại</a:t>
            </a:r>
            <a:r>
              <a:rPr lang="en-US" b="1" dirty="0"/>
              <a:t> </a:t>
            </a:r>
            <a:r>
              <a:rPr lang="en-US" b="1" dirty="0" err="1"/>
              <a:t>màn</a:t>
            </a:r>
            <a:r>
              <a:rPr lang="en-US" b="1" dirty="0"/>
              <a:t> </a:t>
            </a:r>
            <a:r>
              <a:rPr lang="en-US" b="1" dirty="0" err="1"/>
              <a:t>hình</a:t>
            </a:r>
            <a:r>
              <a:rPr lang="en-US" b="1" dirty="0"/>
              <a:t> </a:t>
            </a:r>
            <a:r>
              <a:rPr lang="en-US" b="1" dirty="0" err="1"/>
              <a:t>chính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tiếp</a:t>
            </a:r>
            <a:r>
              <a:rPr lang="en-US" b="1" dirty="0"/>
              <a:t> </a:t>
            </a:r>
            <a:r>
              <a:rPr lang="en-US" b="1" dirty="0" err="1"/>
              <a:t>tục</a:t>
            </a:r>
            <a:r>
              <a:rPr lang="en-US" b="1" dirty="0"/>
              <a:t> </a:t>
            </a:r>
            <a:r>
              <a:rPr lang="en-US" b="1" dirty="0" err="1"/>
              <a:t>chọn</a:t>
            </a:r>
            <a:r>
              <a:rPr lang="en-US" b="1" dirty="0"/>
              <a:t> </a:t>
            </a:r>
            <a:r>
              <a:rPr lang="en-US" b="1" dirty="0" err="1"/>
              <a:t>phong</a:t>
            </a:r>
            <a:r>
              <a:rPr lang="en-US" b="1" dirty="0"/>
              <a:t> bao </a:t>
            </a:r>
            <a:r>
              <a:rPr lang="en-US" b="1" dirty="0" err="1"/>
              <a:t>lì</a:t>
            </a:r>
            <a:r>
              <a:rPr lang="en-US" b="1" dirty="0"/>
              <a:t> </a:t>
            </a:r>
            <a:r>
              <a:rPr lang="en-US" b="1"/>
              <a:t>xì </a:t>
            </a:r>
            <a:r>
              <a:rPr lang="en-US" b="1" dirty="0" err="1"/>
              <a:t>tiếp</a:t>
            </a:r>
            <a:r>
              <a:rPr lang="en-US" b="1" dirty="0"/>
              <a:t> </a:t>
            </a:r>
            <a:r>
              <a:rPr lang="en-US" b="1" dirty="0" err="1"/>
              <a:t>theo.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DC3BEA-9A2A-4015-8F45-E9C73B3D7D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03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err="1"/>
              <a:t>Nhấn</a:t>
            </a:r>
            <a:r>
              <a:rPr lang="en-US" b="1" dirty="0"/>
              <a:t> </a:t>
            </a:r>
            <a:r>
              <a:rPr lang="en-US" b="1" dirty="0" err="1"/>
              <a:t>nút</a:t>
            </a:r>
            <a:r>
              <a:rPr lang="en-US" b="1" dirty="0"/>
              <a:t> </a:t>
            </a:r>
            <a:r>
              <a:rPr lang="en-US" b="1" dirty="0" err="1"/>
              <a:t>tiếp</a:t>
            </a:r>
            <a:r>
              <a:rPr lang="en-US" b="1" dirty="0"/>
              <a:t> (next) </a:t>
            </a:r>
            <a:r>
              <a:rPr lang="en-US" b="1" dirty="0" err="1"/>
              <a:t>để</a:t>
            </a:r>
            <a:r>
              <a:rPr lang="en-US" b="1" dirty="0"/>
              <a:t> </a:t>
            </a:r>
            <a:r>
              <a:rPr lang="en-US" b="1" dirty="0" err="1"/>
              <a:t>chạy</a:t>
            </a:r>
            <a:r>
              <a:rPr lang="en-US" b="1" dirty="0"/>
              <a:t> </a:t>
            </a:r>
            <a:r>
              <a:rPr lang="en-US" b="1" dirty="0" err="1"/>
              <a:t>đáp</a:t>
            </a:r>
            <a:r>
              <a:rPr lang="en-US" b="1" dirty="0"/>
              <a:t> </a:t>
            </a:r>
            <a:r>
              <a:rPr lang="en-US" b="1" dirty="0" err="1"/>
              <a:t>án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hoàn</a:t>
            </a:r>
            <a:r>
              <a:rPr lang="en-US" b="1" dirty="0"/>
              <a:t> </a:t>
            </a:r>
            <a:r>
              <a:rPr lang="en-US" b="1" dirty="0" err="1"/>
              <a:t>thành</a:t>
            </a:r>
            <a:r>
              <a:rPr lang="en-US" b="1" dirty="0"/>
              <a:t> </a:t>
            </a:r>
            <a:r>
              <a:rPr lang="en-US" b="1" dirty="0" err="1"/>
              <a:t>câu</a:t>
            </a:r>
            <a:r>
              <a:rPr lang="en-US" b="1" dirty="0"/>
              <a:t> </a:t>
            </a:r>
            <a:r>
              <a:rPr lang="en-US" b="1" dirty="0" err="1"/>
              <a:t>hỏi</a:t>
            </a:r>
            <a:r>
              <a:rPr lang="en-US" b="1" dirty="0"/>
              <a:t> </a:t>
            </a:r>
            <a:r>
              <a:rPr lang="en-US" b="1" dirty="0" err="1"/>
              <a:t>cho</a:t>
            </a:r>
            <a:r>
              <a:rPr lang="en-US" b="1" dirty="0"/>
              <a:t> </a:t>
            </a:r>
            <a:r>
              <a:rPr lang="en-US" b="1" dirty="0" err="1"/>
              <a:t>đến</a:t>
            </a:r>
            <a:r>
              <a:rPr lang="en-US" b="1" dirty="0"/>
              <a:t> </a:t>
            </a:r>
            <a:r>
              <a:rPr lang="en-US" b="1" dirty="0" err="1"/>
              <a:t>khi</a:t>
            </a:r>
            <a:r>
              <a:rPr lang="en-US" b="1" dirty="0"/>
              <a:t> </a:t>
            </a:r>
            <a:r>
              <a:rPr lang="en-US" b="1" dirty="0" err="1"/>
              <a:t>kết</a:t>
            </a:r>
            <a:r>
              <a:rPr lang="en-US" b="1" dirty="0"/>
              <a:t> </a:t>
            </a:r>
            <a:r>
              <a:rPr lang="en-US" b="1" dirty="0" err="1"/>
              <a:t>thúc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nhận</a:t>
            </a:r>
            <a:r>
              <a:rPr lang="en-US" b="1" dirty="0"/>
              <a:t> </a:t>
            </a:r>
            <a:r>
              <a:rPr lang="en-US" b="1" dirty="0" err="1"/>
              <a:t>quà</a:t>
            </a:r>
            <a:r>
              <a:rPr lang="en-US" b="1" dirty="0"/>
              <a:t>. </a:t>
            </a:r>
            <a:r>
              <a:rPr lang="en-US" b="1" dirty="0" err="1"/>
              <a:t>Nhấn</a:t>
            </a:r>
            <a:r>
              <a:rPr lang="en-US" b="1" dirty="0"/>
              <a:t> </a:t>
            </a:r>
            <a:r>
              <a:rPr lang="en-US" b="1" dirty="0" err="1"/>
              <a:t>vào</a:t>
            </a:r>
            <a:r>
              <a:rPr lang="en-US" b="1" dirty="0"/>
              <a:t> </a:t>
            </a:r>
            <a:r>
              <a:rPr lang="en-US" b="1" dirty="0" err="1"/>
              <a:t>biểu</a:t>
            </a:r>
            <a:r>
              <a:rPr lang="en-US" b="1" dirty="0"/>
              <a:t> </a:t>
            </a:r>
            <a:r>
              <a:rPr lang="en-US" b="1" dirty="0" err="1"/>
              <a:t>tượng</a:t>
            </a:r>
            <a:r>
              <a:rPr lang="en-US" b="1" dirty="0"/>
              <a:t> </a:t>
            </a:r>
            <a:r>
              <a:rPr lang="en-US" b="1" dirty="0" err="1"/>
              <a:t>phong</a:t>
            </a:r>
            <a:r>
              <a:rPr lang="en-US" b="1" dirty="0"/>
              <a:t> bao </a:t>
            </a:r>
            <a:r>
              <a:rPr lang="en-US" b="1" dirty="0" err="1"/>
              <a:t>góc</a:t>
            </a:r>
            <a:r>
              <a:rPr lang="en-US" b="1" dirty="0"/>
              <a:t> </a:t>
            </a:r>
            <a:r>
              <a:rPr lang="en-US" b="1" dirty="0" err="1"/>
              <a:t>phải</a:t>
            </a:r>
            <a:r>
              <a:rPr lang="en-US" b="1" dirty="0"/>
              <a:t> </a:t>
            </a:r>
            <a:r>
              <a:rPr lang="en-US" b="1" dirty="0" err="1"/>
              <a:t>màn</a:t>
            </a:r>
            <a:r>
              <a:rPr lang="en-US" b="1" dirty="0"/>
              <a:t> </a:t>
            </a:r>
            <a:r>
              <a:rPr lang="en-US" b="1" dirty="0" err="1"/>
              <a:t>hình</a:t>
            </a:r>
            <a:r>
              <a:rPr lang="en-US" b="1" dirty="0"/>
              <a:t> </a:t>
            </a:r>
            <a:r>
              <a:rPr lang="en-US" b="1" dirty="0" err="1"/>
              <a:t>để</a:t>
            </a:r>
            <a:r>
              <a:rPr lang="en-US" b="1" dirty="0"/>
              <a:t> quay </a:t>
            </a:r>
            <a:r>
              <a:rPr lang="en-US" b="1" dirty="0" err="1"/>
              <a:t>lại</a:t>
            </a:r>
            <a:r>
              <a:rPr lang="en-US" b="1" dirty="0"/>
              <a:t> </a:t>
            </a:r>
            <a:r>
              <a:rPr lang="en-US" b="1" dirty="0" err="1"/>
              <a:t>màn</a:t>
            </a:r>
            <a:r>
              <a:rPr lang="en-US" b="1" dirty="0"/>
              <a:t> </a:t>
            </a:r>
            <a:r>
              <a:rPr lang="en-US" b="1" dirty="0" err="1"/>
              <a:t>hình</a:t>
            </a:r>
            <a:r>
              <a:rPr lang="en-US" b="1" dirty="0"/>
              <a:t> </a:t>
            </a:r>
            <a:r>
              <a:rPr lang="en-US" b="1" dirty="0" err="1"/>
              <a:t>chính</a:t>
            </a:r>
            <a:r>
              <a:rPr lang="en-US" b="1" dirty="0"/>
              <a:t> </a:t>
            </a:r>
            <a:r>
              <a:rPr lang="en-US" b="1" dirty="0" err="1"/>
              <a:t>để</a:t>
            </a:r>
            <a:r>
              <a:rPr lang="en-US" b="1" dirty="0"/>
              <a:t> </a:t>
            </a:r>
            <a:r>
              <a:rPr lang="en-US" b="1" dirty="0" err="1"/>
              <a:t>tiếp</a:t>
            </a:r>
            <a:r>
              <a:rPr lang="en-US" b="1" dirty="0"/>
              <a:t> </a:t>
            </a:r>
            <a:r>
              <a:rPr lang="en-US" b="1" dirty="0" err="1"/>
              <a:t>tục</a:t>
            </a:r>
            <a:r>
              <a:rPr lang="en-US" b="1" dirty="0"/>
              <a:t> </a:t>
            </a:r>
            <a:r>
              <a:rPr lang="en-US" b="1" dirty="0" err="1"/>
              <a:t>chọn</a:t>
            </a:r>
            <a:r>
              <a:rPr lang="en-US" b="1" dirty="0"/>
              <a:t> </a:t>
            </a:r>
            <a:r>
              <a:rPr lang="en-US" b="1" dirty="0" err="1"/>
              <a:t>phong</a:t>
            </a:r>
            <a:r>
              <a:rPr lang="en-US" b="1" dirty="0"/>
              <a:t> bao </a:t>
            </a:r>
            <a:r>
              <a:rPr lang="en-US" b="1" dirty="0" err="1"/>
              <a:t>tiếp</a:t>
            </a:r>
            <a:r>
              <a:rPr lang="en-US" b="1" dirty="0"/>
              <a:t> </a:t>
            </a:r>
            <a:r>
              <a:rPr lang="en-US" b="1" dirty="0" err="1"/>
              <a:t>theo.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DC3BEA-9A2A-4015-8F45-E9C73B3D7D4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664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err="1"/>
              <a:t>Nhấn</a:t>
            </a:r>
            <a:r>
              <a:rPr lang="en-US" b="1" dirty="0"/>
              <a:t> </a:t>
            </a:r>
            <a:r>
              <a:rPr lang="en-US" b="1" dirty="0" err="1"/>
              <a:t>nút</a:t>
            </a:r>
            <a:r>
              <a:rPr lang="en-US" b="1" dirty="0"/>
              <a:t> </a:t>
            </a:r>
            <a:r>
              <a:rPr lang="en-US" b="1" dirty="0" err="1"/>
              <a:t>tiếp</a:t>
            </a:r>
            <a:r>
              <a:rPr lang="en-US" b="1" dirty="0"/>
              <a:t> (next) </a:t>
            </a:r>
            <a:r>
              <a:rPr lang="en-US" b="1" dirty="0" err="1"/>
              <a:t>để</a:t>
            </a:r>
            <a:r>
              <a:rPr lang="en-US" b="1" dirty="0"/>
              <a:t> </a:t>
            </a:r>
            <a:r>
              <a:rPr lang="en-US" b="1" dirty="0" err="1"/>
              <a:t>chạy</a:t>
            </a:r>
            <a:r>
              <a:rPr lang="en-US" b="1" dirty="0"/>
              <a:t> </a:t>
            </a:r>
            <a:r>
              <a:rPr lang="en-US" b="1" dirty="0" err="1"/>
              <a:t>đáp</a:t>
            </a:r>
            <a:r>
              <a:rPr lang="en-US" b="1" dirty="0"/>
              <a:t> </a:t>
            </a:r>
            <a:r>
              <a:rPr lang="en-US" b="1" dirty="0" err="1"/>
              <a:t>án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hoàn</a:t>
            </a:r>
            <a:r>
              <a:rPr lang="en-US" b="1" dirty="0"/>
              <a:t> </a:t>
            </a:r>
            <a:r>
              <a:rPr lang="en-US" b="1" dirty="0" err="1"/>
              <a:t>thành</a:t>
            </a:r>
            <a:r>
              <a:rPr lang="en-US" b="1" dirty="0"/>
              <a:t> </a:t>
            </a:r>
            <a:r>
              <a:rPr lang="en-US" b="1" dirty="0" err="1"/>
              <a:t>câu</a:t>
            </a:r>
            <a:r>
              <a:rPr lang="en-US" b="1" dirty="0"/>
              <a:t> </a:t>
            </a:r>
            <a:r>
              <a:rPr lang="en-US" b="1" dirty="0" err="1"/>
              <a:t>hỏi</a:t>
            </a:r>
            <a:r>
              <a:rPr lang="en-US" b="1" dirty="0"/>
              <a:t> </a:t>
            </a:r>
            <a:r>
              <a:rPr lang="en-US" b="1" dirty="0" err="1"/>
              <a:t>cho</a:t>
            </a:r>
            <a:r>
              <a:rPr lang="en-US" b="1" dirty="0"/>
              <a:t> </a:t>
            </a:r>
            <a:r>
              <a:rPr lang="en-US" b="1" dirty="0" err="1"/>
              <a:t>đến</a:t>
            </a:r>
            <a:r>
              <a:rPr lang="en-US" b="1" dirty="0"/>
              <a:t> </a:t>
            </a:r>
            <a:r>
              <a:rPr lang="en-US" b="1" dirty="0" err="1"/>
              <a:t>khi</a:t>
            </a:r>
            <a:r>
              <a:rPr lang="en-US" b="1" dirty="0"/>
              <a:t> </a:t>
            </a:r>
            <a:r>
              <a:rPr lang="en-US" b="1" dirty="0" err="1"/>
              <a:t>kết</a:t>
            </a:r>
            <a:r>
              <a:rPr lang="en-US" b="1" dirty="0"/>
              <a:t> </a:t>
            </a:r>
            <a:r>
              <a:rPr lang="en-US" b="1" dirty="0" err="1"/>
              <a:t>thúc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nhận</a:t>
            </a:r>
            <a:r>
              <a:rPr lang="en-US" b="1" dirty="0"/>
              <a:t> </a:t>
            </a:r>
            <a:r>
              <a:rPr lang="en-US" b="1" dirty="0" err="1"/>
              <a:t>quà</a:t>
            </a:r>
            <a:r>
              <a:rPr lang="en-US" b="1" dirty="0"/>
              <a:t>. </a:t>
            </a:r>
            <a:r>
              <a:rPr lang="en-US" b="1" dirty="0" err="1"/>
              <a:t>Nhấn</a:t>
            </a:r>
            <a:r>
              <a:rPr lang="en-US" b="1" dirty="0"/>
              <a:t> </a:t>
            </a:r>
            <a:r>
              <a:rPr lang="en-US" b="1" dirty="0" err="1"/>
              <a:t>vào</a:t>
            </a:r>
            <a:r>
              <a:rPr lang="en-US" b="1" dirty="0"/>
              <a:t> </a:t>
            </a:r>
            <a:r>
              <a:rPr lang="en-US" b="1" dirty="0" err="1"/>
              <a:t>biểu</a:t>
            </a:r>
            <a:r>
              <a:rPr lang="en-US" b="1" dirty="0"/>
              <a:t> </a:t>
            </a:r>
            <a:r>
              <a:rPr lang="en-US" b="1" dirty="0" err="1"/>
              <a:t>tượng</a:t>
            </a:r>
            <a:r>
              <a:rPr lang="en-US" b="1" dirty="0"/>
              <a:t> </a:t>
            </a:r>
            <a:r>
              <a:rPr lang="en-US" b="1" dirty="0" err="1"/>
              <a:t>phong</a:t>
            </a:r>
            <a:r>
              <a:rPr lang="en-US" b="1" dirty="0"/>
              <a:t> bao </a:t>
            </a:r>
            <a:r>
              <a:rPr lang="en-US" b="1" dirty="0" err="1"/>
              <a:t>góc</a:t>
            </a:r>
            <a:r>
              <a:rPr lang="en-US" b="1" dirty="0"/>
              <a:t> </a:t>
            </a:r>
            <a:r>
              <a:rPr lang="en-US" b="1" dirty="0" err="1"/>
              <a:t>phải</a:t>
            </a:r>
            <a:r>
              <a:rPr lang="en-US" b="1" dirty="0"/>
              <a:t> </a:t>
            </a:r>
            <a:r>
              <a:rPr lang="en-US" b="1" dirty="0" err="1"/>
              <a:t>màn</a:t>
            </a:r>
            <a:r>
              <a:rPr lang="en-US" b="1" dirty="0"/>
              <a:t> </a:t>
            </a:r>
            <a:r>
              <a:rPr lang="en-US" b="1" dirty="0" err="1"/>
              <a:t>hình</a:t>
            </a:r>
            <a:r>
              <a:rPr lang="en-US" b="1" dirty="0"/>
              <a:t> </a:t>
            </a:r>
            <a:r>
              <a:rPr lang="en-US" b="1" dirty="0" err="1"/>
              <a:t>để</a:t>
            </a:r>
            <a:r>
              <a:rPr lang="en-US" b="1" dirty="0"/>
              <a:t> quay </a:t>
            </a:r>
            <a:r>
              <a:rPr lang="en-US" b="1" dirty="0" err="1"/>
              <a:t>lại</a:t>
            </a:r>
            <a:r>
              <a:rPr lang="en-US" b="1" dirty="0"/>
              <a:t> </a:t>
            </a:r>
            <a:r>
              <a:rPr lang="en-US" b="1" dirty="0" err="1"/>
              <a:t>màn</a:t>
            </a:r>
            <a:r>
              <a:rPr lang="en-US" b="1" dirty="0"/>
              <a:t> </a:t>
            </a:r>
            <a:r>
              <a:rPr lang="en-US" b="1" dirty="0" err="1"/>
              <a:t>hình</a:t>
            </a:r>
            <a:r>
              <a:rPr lang="en-US" b="1" dirty="0"/>
              <a:t> </a:t>
            </a:r>
            <a:r>
              <a:rPr lang="en-US" b="1" dirty="0" err="1"/>
              <a:t>chính</a:t>
            </a:r>
            <a:r>
              <a:rPr lang="en-US" b="1" dirty="0"/>
              <a:t> </a:t>
            </a:r>
            <a:r>
              <a:rPr lang="en-US" b="1" dirty="0" err="1"/>
              <a:t>để</a:t>
            </a:r>
            <a:r>
              <a:rPr lang="en-US" b="1" dirty="0"/>
              <a:t> </a:t>
            </a:r>
            <a:r>
              <a:rPr lang="en-US" b="1" dirty="0" err="1"/>
              <a:t>tiếp</a:t>
            </a:r>
            <a:r>
              <a:rPr lang="en-US" b="1" dirty="0"/>
              <a:t> </a:t>
            </a:r>
            <a:r>
              <a:rPr lang="en-US" b="1" dirty="0" err="1"/>
              <a:t>tục</a:t>
            </a:r>
            <a:r>
              <a:rPr lang="en-US" b="1" dirty="0"/>
              <a:t> </a:t>
            </a:r>
            <a:r>
              <a:rPr lang="en-US" b="1" dirty="0" err="1"/>
              <a:t>chọn</a:t>
            </a:r>
            <a:r>
              <a:rPr lang="en-US" b="1" dirty="0"/>
              <a:t> </a:t>
            </a:r>
            <a:r>
              <a:rPr lang="en-US" b="1" dirty="0" err="1"/>
              <a:t>phong</a:t>
            </a:r>
            <a:r>
              <a:rPr lang="en-US" b="1" dirty="0"/>
              <a:t> bao </a:t>
            </a:r>
            <a:r>
              <a:rPr lang="en-US" b="1" dirty="0" err="1"/>
              <a:t>tiếp</a:t>
            </a:r>
            <a:r>
              <a:rPr lang="en-US" b="1" dirty="0"/>
              <a:t> </a:t>
            </a:r>
            <a:r>
              <a:rPr lang="en-US" b="1" dirty="0" err="1"/>
              <a:t>theo.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DC3BEA-9A2A-4015-8F45-E9C73B3D7D4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22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err="1"/>
              <a:t>Nhấn</a:t>
            </a:r>
            <a:r>
              <a:rPr lang="en-US" b="1" dirty="0"/>
              <a:t> </a:t>
            </a:r>
            <a:r>
              <a:rPr lang="en-US" b="1" dirty="0" err="1"/>
              <a:t>nút</a:t>
            </a:r>
            <a:r>
              <a:rPr lang="en-US" b="1" dirty="0"/>
              <a:t> </a:t>
            </a:r>
            <a:r>
              <a:rPr lang="en-US" b="1" dirty="0" err="1"/>
              <a:t>tiếp</a:t>
            </a:r>
            <a:r>
              <a:rPr lang="en-US" b="1" dirty="0"/>
              <a:t> (next) </a:t>
            </a:r>
            <a:r>
              <a:rPr lang="en-US" b="1" dirty="0" err="1"/>
              <a:t>để</a:t>
            </a:r>
            <a:r>
              <a:rPr lang="en-US" b="1" dirty="0"/>
              <a:t> </a:t>
            </a:r>
            <a:r>
              <a:rPr lang="en-US" b="1" dirty="0" err="1"/>
              <a:t>chạy</a:t>
            </a:r>
            <a:r>
              <a:rPr lang="en-US" b="1" dirty="0"/>
              <a:t> </a:t>
            </a:r>
            <a:r>
              <a:rPr lang="en-US" b="1" dirty="0" err="1"/>
              <a:t>đáp</a:t>
            </a:r>
            <a:r>
              <a:rPr lang="en-US" b="1" dirty="0"/>
              <a:t> </a:t>
            </a:r>
            <a:r>
              <a:rPr lang="en-US" b="1" dirty="0" err="1"/>
              <a:t>án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hoàn</a:t>
            </a:r>
            <a:r>
              <a:rPr lang="en-US" b="1" dirty="0"/>
              <a:t> </a:t>
            </a:r>
            <a:r>
              <a:rPr lang="en-US" b="1" dirty="0" err="1"/>
              <a:t>thành</a:t>
            </a:r>
            <a:r>
              <a:rPr lang="en-US" b="1" dirty="0"/>
              <a:t> </a:t>
            </a:r>
            <a:r>
              <a:rPr lang="en-US" b="1" dirty="0" err="1"/>
              <a:t>câu</a:t>
            </a:r>
            <a:r>
              <a:rPr lang="en-US" b="1" dirty="0"/>
              <a:t> </a:t>
            </a:r>
            <a:r>
              <a:rPr lang="en-US" b="1" dirty="0" err="1"/>
              <a:t>hỏi</a:t>
            </a:r>
            <a:r>
              <a:rPr lang="en-US" b="1" dirty="0"/>
              <a:t> </a:t>
            </a:r>
            <a:r>
              <a:rPr lang="en-US" b="1" dirty="0" err="1"/>
              <a:t>cho</a:t>
            </a:r>
            <a:r>
              <a:rPr lang="en-US" b="1" dirty="0"/>
              <a:t> </a:t>
            </a:r>
            <a:r>
              <a:rPr lang="en-US" b="1" dirty="0" err="1"/>
              <a:t>đến</a:t>
            </a:r>
            <a:r>
              <a:rPr lang="en-US" b="1" dirty="0"/>
              <a:t> </a:t>
            </a:r>
            <a:r>
              <a:rPr lang="en-US" b="1" dirty="0" err="1"/>
              <a:t>khi</a:t>
            </a:r>
            <a:r>
              <a:rPr lang="en-US" b="1" dirty="0"/>
              <a:t> </a:t>
            </a:r>
            <a:r>
              <a:rPr lang="en-US" b="1" dirty="0" err="1"/>
              <a:t>kết</a:t>
            </a:r>
            <a:r>
              <a:rPr lang="en-US" b="1" dirty="0"/>
              <a:t> </a:t>
            </a:r>
            <a:r>
              <a:rPr lang="en-US" b="1" dirty="0" err="1"/>
              <a:t>thúc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nhận</a:t>
            </a:r>
            <a:r>
              <a:rPr lang="en-US" b="1" dirty="0"/>
              <a:t> </a:t>
            </a:r>
            <a:r>
              <a:rPr lang="en-US" b="1" dirty="0" err="1"/>
              <a:t>quà</a:t>
            </a:r>
            <a:r>
              <a:rPr lang="en-US" b="1" dirty="0"/>
              <a:t>. </a:t>
            </a:r>
            <a:r>
              <a:rPr lang="en-US" b="1" dirty="0" err="1"/>
              <a:t>Nhấn</a:t>
            </a:r>
            <a:r>
              <a:rPr lang="en-US" b="1" dirty="0"/>
              <a:t> </a:t>
            </a:r>
            <a:r>
              <a:rPr lang="en-US" b="1" dirty="0" err="1"/>
              <a:t>vào</a:t>
            </a:r>
            <a:r>
              <a:rPr lang="en-US" b="1" dirty="0"/>
              <a:t> </a:t>
            </a:r>
            <a:r>
              <a:rPr lang="en-US" b="1" dirty="0" err="1"/>
              <a:t>biểu</a:t>
            </a:r>
            <a:r>
              <a:rPr lang="en-US" b="1" dirty="0"/>
              <a:t> </a:t>
            </a:r>
            <a:r>
              <a:rPr lang="en-US" b="1" dirty="0" err="1"/>
              <a:t>tượng</a:t>
            </a:r>
            <a:r>
              <a:rPr lang="en-US" b="1" dirty="0"/>
              <a:t> </a:t>
            </a:r>
            <a:r>
              <a:rPr lang="en-US" b="1" dirty="0" err="1"/>
              <a:t>phong</a:t>
            </a:r>
            <a:r>
              <a:rPr lang="en-US" b="1" dirty="0"/>
              <a:t> bao </a:t>
            </a:r>
            <a:r>
              <a:rPr lang="en-US" b="1" dirty="0" err="1"/>
              <a:t>góc</a:t>
            </a:r>
            <a:r>
              <a:rPr lang="en-US" b="1" dirty="0"/>
              <a:t> </a:t>
            </a:r>
            <a:r>
              <a:rPr lang="en-US" b="1" dirty="0" err="1"/>
              <a:t>phải</a:t>
            </a:r>
            <a:r>
              <a:rPr lang="en-US" b="1" dirty="0"/>
              <a:t> </a:t>
            </a:r>
            <a:r>
              <a:rPr lang="en-US" b="1" dirty="0" err="1"/>
              <a:t>màn</a:t>
            </a:r>
            <a:r>
              <a:rPr lang="en-US" b="1" dirty="0"/>
              <a:t> </a:t>
            </a:r>
            <a:r>
              <a:rPr lang="en-US" b="1" dirty="0" err="1"/>
              <a:t>hình</a:t>
            </a:r>
            <a:r>
              <a:rPr lang="en-US" b="1" dirty="0"/>
              <a:t> </a:t>
            </a:r>
            <a:r>
              <a:rPr lang="en-US" b="1" dirty="0" err="1"/>
              <a:t>để</a:t>
            </a:r>
            <a:r>
              <a:rPr lang="en-US" b="1" dirty="0"/>
              <a:t> quay </a:t>
            </a:r>
            <a:r>
              <a:rPr lang="en-US" b="1" dirty="0" err="1"/>
              <a:t>lại</a:t>
            </a:r>
            <a:r>
              <a:rPr lang="en-US" b="1" dirty="0"/>
              <a:t> </a:t>
            </a:r>
            <a:r>
              <a:rPr lang="en-US" b="1" dirty="0" err="1"/>
              <a:t>màn</a:t>
            </a:r>
            <a:r>
              <a:rPr lang="en-US" b="1" dirty="0"/>
              <a:t> </a:t>
            </a:r>
            <a:r>
              <a:rPr lang="en-US" b="1" dirty="0" err="1"/>
              <a:t>hình</a:t>
            </a:r>
            <a:r>
              <a:rPr lang="en-US" b="1" dirty="0"/>
              <a:t> </a:t>
            </a:r>
            <a:r>
              <a:rPr lang="en-US" b="1" dirty="0" err="1"/>
              <a:t>chính</a:t>
            </a:r>
            <a:r>
              <a:rPr lang="en-US" b="1" dirty="0"/>
              <a:t> </a:t>
            </a:r>
            <a:r>
              <a:rPr lang="en-US" b="1" dirty="0" err="1"/>
              <a:t>để</a:t>
            </a:r>
            <a:r>
              <a:rPr lang="en-US" b="1" dirty="0"/>
              <a:t> </a:t>
            </a:r>
            <a:r>
              <a:rPr lang="en-US" b="1" dirty="0" err="1"/>
              <a:t>tiếp</a:t>
            </a:r>
            <a:r>
              <a:rPr lang="en-US" b="1" dirty="0"/>
              <a:t> </a:t>
            </a:r>
            <a:r>
              <a:rPr lang="en-US" b="1" dirty="0" err="1"/>
              <a:t>tục</a:t>
            </a:r>
            <a:r>
              <a:rPr lang="en-US" b="1" dirty="0"/>
              <a:t> </a:t>
            </a:r>
            <a:r>
              <a:rPr lang="en-US" b="1" dirty="0" err="1"/>
              <a:t>chọn</a:t>
            </a:r>
            <a:r>
              <a:rPr lang="en-US" b="1" dirty="0"/>
              <a:t> </a:t>
            </a:r>
            <a:r>
              <a:rPr lang="en-US" b="1" dirty="0" err="1"/>
              <a:t>phong</a:t>
            </a:r>
            <a:r>
              <a:rPr lang="en-US" b="1" dirty="0"/>
              <a:t> bao </a:t>
            </a:r>
            <a:r>
              <a:rPr lang="en-US" b="1" dirty="0" err="1"/>
              <a:t>tiếp</a:t>
            </a:r>
            <a:r>
              <a:rPr lang="en-US" b="1" dirty="0"/>
              <a:t> </a:t>
            </a:r>
            <a:r>
              <a:rPr lang="en-US" b="1" dirty="0" err="1"/>
              <a:t>theo.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DC3BEA-9A2A-4015-8F45-E9C73B3D7D4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447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/>
              <a:t>Măng</a:t>
            </a:r>
            <a:r>
              <a:rPr lang="en-US" b="1" dirty="0"/>
              <a:t> Non </a:t>
            </a:r>
            <a:r>
              <a:rPr lang="en-US" b="1" dirty="0" err="1"/>
              <a:t>chúc</a:t>
            </a:r>
            <a:r>
              <a:rPr lang="en-US" b="1" dirty="0"/>
              <a:t> </a:t>
            </a:r>
            <a:r>
              <a:rPr lang="en-US" b="1" dirty="0" err="1"/>
              <a:t>Thầy</a:t>
            </a:r>
            <a:r>
              <a:rPr lang="en-US" b="1" dirty="0"/>
              <a:t> </a:t>
            </a:r>
            <a:r>
              <a:rPr lang="en-US" b="1" dirty="0" err="1"/>
              <a:t>Cô</a:t>
            </a:r>
            <a:r>
              <a:rPr lang="en-US" b="1" dirty="0"/>
              <a:t> </a:t>
            </a:r>
            <a:r>
              <a:rPr lang="en-US" b="1" dirty="0" err="1"/>
              <a:t>giáo</a:t>
            </a:r>
            <a:r>
              <a:rPr lang="en-US" b="1" dirty="0"/>
              <a:t> </a:t>
            </a:r>
            <a:r>
              <a:rPr lang="en-US" b="1" dirty="0" err="1"/>
              <a:t>một</a:t>
            </a:r>
            <a:r>
              <a:rPr lang="en-US" b="1" dirty="0"/>
              <a:t> </a:t>
            </a:r>
            <a:r>
              <a:rPr lang="en-US" b="1" dirty="0" err="1"/>
              <a:t>năm</a:t>
            </a:r>
            <a:r>
              <a:rPr lang="en-US" b="1" dirty="0"/>
              <a:t> </a:t>
            </a:r>
            <a:r>
              <a:rPr lang="en-US" b="1" dirty="0" err="1"/>
              <a:t>mới</a:t>
            </a:r>
            <a:r>
              <a:rPr lang="en-US" b="1" dirty="0"/>
              <a:t> An </a:t>
            </a:r>
            <a:r>
              <a:rPr lang="en-US" b="1" dirty="0" err="1"/>
              <a:t>Khang</a:t>
            </a:r>
            <a:r>
              <a:rPr lang="en-US" b="1" dirty="0"/>
              <a:t> – </a:t>
            </a:r>
            <a:r>
              <a:rPr lang="en-US" b="1" dirty="0" err="1"/>
              <a:t>Thịnh</a:t>
            </a:r>
            <a:r>
              <a:rPr lang="en-US" b="1" dirty="0"/>
              <a:t> </a:t>
            </a:r>
            <a:r>
              <a:rPr lang="en-US" b="1" dirty="0" err="1"/>
              <a:t>Vượng</a:t>
            </a:r>
            <a:r>
              <a:rPr lang="en-US" b="1" dirty="0"/>
              <a:t>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DC3BEA-9A2A-4015-8F45-E9C73B3D7D4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052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24EA7-73D5-43ED-A261-72ACA490EED8}" type="slidenum">
              <a:rPr lang="vi-VN" smtClean="0"/>
              <a:t>13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55991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8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29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494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27324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035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101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604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615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490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326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138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598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7741-409F-4DF0-BB52-DE2C29B9386F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E4824-7B66-4A32-B8A4-C766BC8AB1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22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png"/><Relationship Id="rId11" Type="http://schemas.openxmlformats.org/officeDocument/2006/relationships/image" Target="../media/image24.png"/><Relationship Id="rId5" Type="http://schemas.openxmlformats.org/officeDocument/2006/relationships/image" Target="../media/image22.jpeg"/><Relationship Id="rId10" Type="http://schemas.microsoft.com/office/2007/relationships/hdphoto" Target="../media/hdphoto3.wdp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slide" Target="slide23.xml"/><Relationship Id="rId18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1.png"/><Relationship Id="rId17" Type="http://schemas.openxmlformats.org/officeDocument/2006/relationships/slide" Target="slide22.xml"/><Relationship Id="rId2" Type="http://schemas.openxmlformats.org/officeDocument/2006/relationships/audio" Target="../media/audio1.wav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slide" Target="slide24.xml"/><Relationship Id="rId5" Type="http://schemas.openxmlformats.org/officeDocument/2006/relationships/image" Target="../media/image36.png"/><Relationship Id="rId15" Type="http://schemas.openxmlformats.org/officeDocument/2006/relationships/slide" Target="slide20.xml"/><Relationship Id="rId10" Type="http://schemas.openxmlformats.org/officeDocument/2006/relationships/image" Target="../media/image40.png"/><Relationship Id="rId4" Type="http://schemas.openxmlformats.org/officeDocument/2006/relationships/image" Target="../media/image35.png"/><Relationship Id="rId9" Type="http://schemas.openxmlformats.org/officeDocument/2006/relationships/slide" Target="slide21.xml"/><Relationship Id="rId1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9.png"/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12" Type="http://schemas.openxmlformats.org/officeDocument/2006/relationships/slide" Target="slide10.xml"/><Relationship Id="rId2" Type="http://schemas.openxmlformats.org/officeDocument/2006/relationships/image" Target="../media/image11.png"/><Relationship Id="rId16" Type="http://schemas.openxmlformats.org/officeDocument/2006/relationships/slide" Target="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11" Type="http://schemas.microsoft.com/office/2007/relationships/hdphoto" Target="../media/hdphoto2.wdp"/><Relationship Id="rId5" Type="http://schemas.openxmlformats.org/officeDocument/2006/relationships/image" Target="../media/image15.png"/><Relationship Id="rId15" Type="http://schemas.openxmlformats.org/officeDocument/2006/relationships/slide" Target="slide7.xml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slide" Target="slide8.xml"/><Relationship Id="rId1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1.wdp"/><Relationship Id="rId3" Type="http://schemas.openxmlformats.org/officeDocument/2006/relationships/image" Target="../media/image19.png"/><Relationship Id="rId7" Type="http://schemas.openxmlformats.org/officeDocument/2006/relationships/image" Target="../media/image18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6" Type="http://schemas.microsoft.com/office/2007/relationships/hdphoto" Target="../media/hdphoto4.wdp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0.xml"/><Relationship Id="rId5" Type="http://schemas.microsoft.com/office/2007/relationships/hdphoto" Target="../media/hdphoto3.wdp"/><Relationship Id="rId15" Type="http://schemas.openxmlformats.org/officeDocument/2006/relationships/image" Target="../media/image21.png"/><Relationship Id="rId10" Type="http://schemas.openxmlformats.org/officeDocument/2006/relationships/slide" Target="slide9.xml"/><Relationship Id="rId4" Type="http://schemas.openxmlformats.org/officeDocument/2006/relationships/image" Target="../media/image20.png"/><Relationship Id="rId9" Type="http://schemas.openxmlformats.org/officeDocument/2006/relationships/slide" Target="slide8.xml"/><Relationship Id="rId14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microsoft.com/office/2007/relationships/hdphoto" Target="../media/hdphoto5.wdp"/><Relationship Id="rId12" Type="http://schemas.microsoft.com/office/2007/relationships/hdphoto" Target="../media/hdphoto3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11" Type="http://schemas.openxmlformats.org/officeDocument/2006/relationships/image" Target="../media/image20.png"/><Relationship Id="rId5" Type="http://schemas.openxmlformats.org/officeDocument/2006/relationships/image" Target="../media/image22.jpeg"/><Relationship Id="rId10" Type="http://schemas.openxmlformats.org/officeDocument/2006/relationships/slide" Target="slide6.xml"/><Relationship Id="rId4" Type="http://schemas.openxmlformats.org/officeDocument/2006/relationships/notesSlide" Target="../notesSlides/notesSlide4.xml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12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6.xml"/><Relationship Id="rId11" Type="http://schemas.microsoft.com/office/2007/relationships/hdphoto" Target="../media/hdphoto3.wdp"/><Relationship Id="rId5" Type="http://schemas.openxmlformats.org/officeDocument/2006/relationships/image" Target="../media/image22.jpeg"/><Relationship Id="rId10" Type="http://schemas.openxmlformats.org/officeDocument/2006/relationships/image" Target="../media/image20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microsoft.com/office/2007/relationships/hdphoto" Target="../media/hdphoto6.wdp"/><Relationship Id="rId12" Type="http://schemas.microsoft.com/office/2007/relationships/hdphoto" Target="../media/hdphoto3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6.png"/><Relationship Id="rId11" Type="http://schemas.openxmlformats.org/officeDocument/2006/relationships/image" Target="../media/image20.png"/><Relationship Id="rId5" Type="http://schemas.openxmlformats.org/officeDocument/2006/relationships/image" Target="../media/image22.jpeg"/><Relationship Id="rId10" Type="http://schemas.microsoft.com/office/2007/relationships/hdphoto" Target="../media/hdphoto2.wdp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8;p1"/>
          <p:cNvSpPr txBox="1"/>
          <p:nvPr/>
        </p:nvSpPr>
        <p:spPr>
          <a:xfrm>
            <a:off x="1134126" y="3273766"/>
            <a:ext cx="9361040" cy="2100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panose="020B0604020202020204" pitchFamily="34" charset="0"/>
                <a:sym typeface="Arial"/>
              </a:rPr>
              <a:t>CHÀO MỪNG CÁC </a:t>
            </a:r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panose="020B0604020202020204" pitchFamily="34" charset="0"/>
              </a:rPr>
              <a:t>EM</a:t>
            </a:r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panose="020B0604020202020204" pitchFamily="34" charset="0"/>
                <a:sym typeface="Arial"/>
              </a:rPr>
              <a:t> </a:t>
            </a:r>
          </a:p>
          <a:p>
            <a:pPr algn="ctr"/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panose="020B0604020202020204" pitchFamily="34" charset="0"/>
                <a:sym typeface="Arial"/>
              </a:rPr>
              <a:t>ĐẾN VỚI TIẾT HỌC</a:t>
            </a:r>
            <a:endParaRPr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BF5DDC-9967-4D94-8EBF-C7E14595F3D7}"/>
              </a:ext>
            </a:extLst>
          </p:cNvPr>
          <p:cNvSpPr txBox="1"/>
          <p:nvPr/>
        </p:nvSpPr>
        <p:spPr>
          <a:xfrm>
            <a:off x="7905832" y="4324038"/>
            <a:ext cx="4286168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vi-VN" sz="4800" dirty="0" smtClean="0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  <a:reflection blurRad="6350" stA="55000" endA="300" endPos="45500" dir="5400000" sy="-100000" algn="bl" rotWithShape="0"/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GV: Chu Hà</a:t>
            </a:r>
            <a:endParaRPr lang="en-US" sz="4800" dirty="0">
              <a:solidFill>
                <a:srgbClr val="B21519"/>
              </a:solidFill>
              <a:effectLst>
                <a:outerShdw blurRad="12700" dist="38100" dir="2700000" algn="tl">
                  <a:schemeClr val="tx1"/>
                </a:outerShdw>
                <a:reflection blurRad="6350" stA="55000" endA="300" endPos="45500" dir="5400000" sy="-100000" algn="bl" rotWithShape="0"/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55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479333B-E36A-4940-9CB0-E3C84A7399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180"/>
            <a:ext cx="12192000" cy="6896359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BF99C0-AE18-4B3A-81FD-5ABDAE6384E4}"/>
              </a:ext>
            </a:extLst>
          </p:cNvPr>
          <p:cNvSpPr txBox="1"/>
          <p:nvPr/>
        </p:nvSpPr>
        <p:spPr>
          <a:xfrm>
            <a:off x="5183612" y="3085649"/>
            <a:ext cx="2121078" cy="2464058"/>
          </a:xfrm>
          <a:prstGeom prst="wedgeRoundRectCallout">
            <a:avLst>
              <a:gd name="adj1" fmla="val 8199"/>
              <a:gd name="adj2" fmla="val 80334"/>
              <a:gd name="adj3" fmla="val 16667"/>
            </a:avLst>
          </a:prstGeom>
          <a:solidFill>
            <a:srgbClr val="EE7690"/>
          </a:solidFill>
          <a:ln w="38100">
            <a:solidFill>
              <a:srgbClr val="00206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#9Slide03 AmpleSoft Bold" panose="02000000000000000000" pitchFamily="2" charset="0"/>
              </a:rPr>
              <a:t>Chúc</a:t>
            </a:r>
            <a:r>
              <a:rPr lang="en-US" sz="2800" b="1" dirty="0">
                <a:solidFill>
                  <a:schemeClr val="bg1"/>
                </a:solidFill>
                <a:latin typeface="#9Slide03 AmpleSoft Bold" panose="0200000000000000000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#9Slide03 AmpleSoft Bold" panose="02000000000000000000" pitchFamily="2" charset="0"/>
              </a:rPr>
              <a:t>gia</a:t>
            </a:r>
            <a:r>
              <a:rPr lang="en-US" sz="2800" b="1" dirty="0">
                <a:solidFill>
                  <a:schemeClr val="bg1"/>
                </a:solidFill>
                <a:latin typeface="#9Slide03 AmpleSoft Bold" panose="0200000000000000000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#9Slide03 AmpleSoft Bold" panose="02000000000000000000" pitchFamily="2" charset="0"/>
              </a:rPr>
              <a:t>đình</a:t>
            </a:r>
            <a:r>
              <a:rPr lang="en-US" sz="2800" b="1" dirty="0">
                <a:solidFill>
                  <a:schemeClr val="bg1"/>
                </a:solidFill>
                <a:latin typeface="#9Slide03 AmpleSoft Bold" panose="0200000000000000000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#9Slide03 AmpleSoft Bold" panose="02000000000000000000" pitchFamily="2" charset="0"/>
              </a:rPr>
              <a:t>em</a:t>
            </a:r>
            <a:r>
              <a:rPr lang="en-US" sz="2800" b="1" dirty="0">
                <a:solidFill>
                  <a:schemeClr val="bg1"/>
                </a:solidFill>
                <a:latin typeface="#9Slide03 AmpleSoft Bold" panose="0200000000000000000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#9Slide03 AmpleSoft Bold" panose="02000000000000000000" pitchFamily="2" charset="0"/>
              </a:rPr>
              <a:t>luôn</a:t>
            </a:r>
            <a:r>
              <a:rPr lang="en-US" sz="2800" b="1" dirty="0">
                <a:solidFill>
                  <a:schemeClr val="bg1"/>
                </a:solidFill>
                <a:latin typeface="#9Slide03 AmpleSoft Bold" panose="0200000000000000000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#9Slide03 AmpleSoft Bold" panose="02000000000000000000" pitchFamily="2" charset="0"/>
              </a:rPr>
              <a:t>mạnh</a:t>
            </a:r>
            <a:r>
              <a:rPr lang="en-US" sz="2800" b="1" dirty="0">
                <a:solidFill>
                  <a:schemeClr val="bg1"/>
                </a:solidFill>
                <a:latin typeface="#9Slide03 AmpleSoft Bold" panose="0200000000000000000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#9Slide03 AmpleSoft Bold" panose="02000000000000000000" pitchFamily="2" charset="0"/>
              </a:rPr>
              <a:t>khỏe</a:t>
            </a:r>
            <a:r>
              <a:rPr lang="en-US" sz="2800" b="1" dirty="0">
                <a:solidFill>
                  <a:schemeClr val="bg1"/>
                </a:solidFill>
                <a:latin typeface="#9Slide03 AmpleSoft Bold" panose="0200000000000000000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#9Slide03 AmpleSoft Bold" panose="02000000000000000000" pitchFamily="2" charset="0"/>
              </a:rPr>
              <a:t>và</a:t>
            </a:r>
            <a:r>
              <a:rPr lang="en-US" sz="2800" b="1" dirty="0">
                <a:solidFill>
                  <a:schemeClr val="bg1"/>
                </a:solidFill>
                <a:latin typeface="#9Slide03 AmpleSoft Bold" panose="0200000000000000000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#9Slide03 AmpleSoft Bold" panose="02000000000000000000" pitchFamily="2" charset="0"/>
              </a:rPr>
              <a:t>hạnh</a:t>
            </a:r>
            <a:r>
              <a:rPr lang="en-US" sz="2800" b="1" dirty="0">
                <a:solidFill>
                  <a:schemeClr val="bg1"/>
                </a:solidFill>
                <a:latin typeface="#9Slide03 AmpleSoft Bold" panose="0200000000000000000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#9Slide03 AmpleSoft Bold" panose="02000000000000000000" pitchFamily="2" charset="0"/>
              </a:rPr>
              <a:t>phúc</a:t>
            </a:r>
            <a:r>
              <a:rPr lang="en-US" sz="2800" b="1" dirty="0">
                <a:solidFill>
                  <a:schemeClr val="bg1"/>
                </a:solidFill>
                <a:latin typeface="#9Slide03 AmpleSoft Bold" panose="02000000000000000000" pitchFamily="2" charset="0"/>
              </a:rPr>
              <a:t>!</a:t>
            </a:r>
          </a:p>
        </p:txBody>
      </p:sp>
      <p:pic>
        <p:nvPicPr>
          <p:cNvPr id="17" name="Picture 16" descr="Graphical user interface, calendar&#10;&#10;Description automatically generated">
            <a:extLst>
              <a:ext uri="{FF2B5EF4-FFF2-40B4-BE49-F238E27FC236}">
                <a16:creationId xmlns:a16="http://schemas.microsoft.com/office/drawing/2014/main" id="{F1936ABB-0A58-40EA-A361-C494F7D18EC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648293">
            <a:off x="4046360" y="2011519"/>
            <a:ext cx="4255513" cy="4861423"/>
          </a:xfrm>
          <a:prstGeom prst="rect">
            <a:avLst/>
          </a:prstGeom>
        </p:spPr>
      </p:pic>
      <p:pic>
        <p:nvPicPr>
          <p:cNvPr id="18" name="Picture 17" descr="Graphical user interface, calendar&#10;&#10;Description automatically generated">
            <a:hlinkClick r:id="rId8" action="ppaction://hlinksldjump"/>
            <a:extLst>
              <a:ext uri="{FF2B5EF4-FFF2-40B4-BE49-F238E27FC236}">
                <a16:creationId xmlns:a16="http://schemas.microsoft.com/office/drawing/2014/main" id="{0F4BDD8C-D13D-464B-8F42-6A6553612DB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20490220">
            <a:off x="10730428" y="5151446"/>
            <a:ext cx="1505540" cy="1719075"/>
          </a:xfrm>
          <a:prstGeom prst="rect">
            <a:avLst/>
          </a:prstGeom>
        </p:spPr>
      </p:pic>
      <p:pic>
        <p:nvPicPr>
          <p:cNvPr id="6" name="图片 1">
            <a:extLst>
              <a:ext uri="{FF2B5EF4-FFF2-40B4-BE49-F238E27FC236}">
                <a16:creationId xmlns:a16="http://schemas.microsoft.com/office/drawing/2014/main" id="{3A500C85-87D7-4071-8F1E-AC45C6DAAB0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7500" r="93250">
                        <a14:foregroundMark x1="8000" y1="45667" x2="7583" y2="58083"/>
                        <a14:foregroundMark x1="93250" y1="48750" x2="87417" y2="6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76" y="-1452020"/>
            <a:ext cx="11887199" cy="54298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08E90FD-4481-4337-829B-80F2C12E9BE7}"/>
              </a:ext>
            </a:extLst>
          </p:cNvPr>
          <p:cNvSpPr txBox="1"/>
          <p:nvPr/>
        </p:nvSpPr>
        <p:spPr>
          <a:xfrm>
            <a:off x="2313040" y="833205"/>
            <a:ext cx="77221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#9Slide03 AmpleSoft Bold" panose="02000000000000000000" pitchFamily="2" charset="0"/>
              </a:rPr>
              <a:t>     5 x 2 + 15 = ….</a:t>
            </a: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E6A63F83-296C-4476-BCD3-62F8D3314CE9}"/>
              </a:ext>
            </a:extLst>
          </p:cNvPr>
          <p:cNvSpPr/>
          <p:nvPr/>
        </p:nvSpPr>
        <p:spPr>
          <a:xfrm>
            <a:off x="708802" y="2918075"/>
            <a:ext cx="4915590" cy="1325562"/>
          </a:xfrm>
          <a:prstGeom prst="round2Diag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8100000" scaled="1"/>
            <a:tileRect/>
          </a:gra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111D5E"/>
                </a:solidFill>
                <a:latin typeface="#9Slide07 Cadena" panose="02000503000000020004" pitchFamily="2" charset="0"/>
              </a:rPr>
              <a:t>A. 10     </a:t>
            </a:r>
          </a:p>
        </p:txBody>
      </p: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DB9174C8-4721-47B5-91D7-31B9CBC01FA1}"/>
              </a:ext>
            </a:extLst>
          </p:cNvPr>
          <p:cNvSpPr/>
          <p:nvPr/>
        </p:nvSpPr>
        <p:spPr>
          <a:xfrm>
            <a:off x="708802" y="4736425"/>
            <a:ext cx="4792574" cy="1539228"/>
          </a:xfrm>
          <a:prstGeom prst="round2Diag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8100000" scaled="1"/>
            <a:tileRect/>
          </a:gra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111D5E"/>
                </a:solidFill>
                <a:latin typeface="#9Slide07 Cadena" panose="02000503000000020004" pitchFamily="2" charset="0"/>
              </a:rPr>
              <a:t>C. 25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E204F5C9-EAFD-4700-93E0-5B40ECD5E862}"/>
              </a:ext>
            </a:extLst>
          </p:cNvPr>
          <p:cNvSpPr/>
          <p:nvPr/>
        </p:nvSpPr>
        <p:spPr>
          <a:xfrm>
            <a:off x="7076349" y="4736425"/>
            <a:ext cx="4699460" cy="1450713"/>
          </a:xfrm>
          <a:prstGeom prst="round2Diag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8100000" scaled="1"/>
            <a:tileRect/>
          </a:gra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111D5E"/>
                </a:solidFill>
                <a:latin typeface="#9Slide07 Cadena" panose="02000503000000020004" pitchFamily="2" charset="0"/>
              </a:rPr>
              <a:t>D. 27</a:t>
            </a:r>
          </a:p>
        </p:txBody>
      </p:sp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BFB7EE8F-5011-47BF-9426-C67632AE324B}"/>
              </a:ext>
            </a:extLst>
          </p:cNvPr>
          <p:cNvSpPr/>
          <p:nvPr/>
        </p:nvSpPr>
        <p:spPr>
          <a:xfrm>
            <a:off x="7076349" y="2918075"/>
            <a:ext cx="4699460" cy="1325563"/>
          </a:xfrm>
          <a:prstGeom prst="round2Diag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8100000" scaled="1"/>
            <a:tileRect/>
          </a:gra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111D5E"/>
                </a:solidFill>
                <a:latin typeface="#9Slide07 Cadena" panose="02000503000000020004" pitchFamily="2" charset="0"/>
              </a:rPr>
              <a:t>B. 35</a:t>
            </a:r>
          </a:p>
        </p:txBody>
      </p:sp>
      <p:pic>
        <p:nvPicPr>
          <p:cNvPr id="9" name="Tieng-tinh-tinh-www_tiengdong_com">
            <a:hlinkClick r:id="" action="ppaction://media"/>
            <a:extLst>
              <a:ext uri="{FF2B5EF4-FFF2-40B4-BE49-F238E27FC236}">
                <a16:creationId xmlns:a16="http://schemas.microsoft.com/office/drawing/2014/main" id="{873BFD33-2996-4359-B21B-D583F526EF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3612202" y="345203"/>
            <a:ext cx="1131905" cy="113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45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xit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7037E-7 L -0.0112 -0.4388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2194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344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0" grpId="0" animBg="1"/>
      <p:bldP spid="10" grpId="1" animBg="1"/>
      <p:bldP spid="7" grpId="0"/>
      <p:bldP spid="11" grpId="0" animBg="1"/>
      <p:bldP spid="11" grpId="1" animBg="1"/>
      <p:bldP spid="12" grpId="0" animBg="1"/>
      <p:bldP spid="12" grpId="1" animBg="1"/>
      <p:bldP spid="12" grpId="2" animBg="1"/>
      <p:bldP spid="13" grpId="0" animBg="1"/>
      <p:bldP spid="13" grpId="1" animBg="1"/>
      <p:bldP spid="14" grpId="0" animBg="1"/>
      <p:bldP spid="1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1C0CB84-3692-4B8D-8616-6B566F1806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23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B81A85B-2F1D-4B68-952F-B0CD9CCA4211}"/>
              </a:ext>
            </a:extLst>
          </p:cNvPr>
          <p:cNvSpPr/>
          <p:nvPr/>
        </p:nvSpPr>
        <p:spPr>
          <a:xfrm>
            <a:off x="3743883" y="3869689"/>
            <a:ext cx="7376722" cy="2156773"/>
          </a:xfrm>
          <a:prstGeom prst="roundRect">
            <a:avLst/>
          </a:prstGeom>
          <a:solidFill>
            <a:schemeClr val="bg1">
              <a:alpha val="39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E57B1A-19EF-4687-8984-D0DDF6D5623E}"/>
              </a:ext>
            </a:extLst>
          </p:cNvPr>
          <p:cNvSpPr txBox="1">
            <a:spLocks/>
          </p:cNvSpPr>
          <p:nvPr/>
        </p:nvSpPr>
        <p:spPr>
          <a:xfrm rot="18120539">
            <a:off x="8544168" y="3801179"/>
            <a:ext cx="2186247" cy="5714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FF9999"/>
                </a:solidFill>
                <a:latin typeface="#9Slide05 SVNEgregio Script" panose="02000500000000000000" pitchFamily="2" charset="0"/>
              </a:rPr>
              <a:t>Diệu Hiền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BF5DDC-9967-4D94-8EBF-C7E14595F3D7}"/>
              </a:ext>
            </a:extLst>
          </p:cNvPr>
          <p:cNvSpPr txBox="1"/>
          <p:nvPr/>
        </p:nvSpPr>
        <p:spPr>
          <a:xfrm>
            <a:off x="4467925" y="3747746"/>
            <a:ext cx="7722152" cy="240065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en-US" sz="15000" dirty="0" err="1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Lì</a:t>
            </a:r>
            <a:r>
              <a:rPr lang="en-US" sz="15000" dirty="0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15000" dirty="0" err="1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xì</a:t>
            </a:r>
            <a:r>
              <a:rPr lang="en-US" sz="15000" dirty="0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15000" dirty="0" err="1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nè</a:t>
            </a:r>
            <a:r>
              <a:rPr lang="en-US" sz="15000" dirty="0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!!!</a:t>
            </a:r>
            <a:endParaRPr lang="en-US" sz="15000" dirty="0">
              <a:solidFill>
                <a:srgbClr val="B21519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1" name="Picture 10" descr="Shape, background pattern&#10;&#10;Description automatically generated">
            <a:extLst>
              <a:ext uri="{FF2B5EF4-FFF2-40B4-BE49-F238E27FC236}">
                <a16:creationId xmlns:a16="http://schemas.microsoft.com/office/drawing/2014/main" id="{15F831EC-C3D8-4051-AC93-5F4A09C933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3" b="98586" l="9976" r="89984">
                        <a14:foregroundMark x1="29523" y1="8078" x2="30170" y2="29362"/>
                        <a14:foregroundMark x1="71607" y1="10460" x2="72900" y2="30331"/>
                        <a14:foregroundMark x1="72900" y1="30331" x2="72698" y2="31422"/>
                        <a14:foregroundMark x1="28393" y1="6341" x2="28554" y2="6341"/>
                        <a14:foregroundMark x1="28877" y1="2868" x2="28877" y2="323"/>
                        <a14:foregroundMark x1="27302" y1="93659" x2="28554" y2="98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38" r="50309" b="60609"/>
          <a:stretch/>
        </p:blipFill>
        <p:spPr>
          <a:xfrm>
            <a:off x="-1086408" y="2730921"/>
            <a:ext cx="5486982" cy="37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79179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54907" y="2290226"/>
            <a:ext cx="5882185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7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PHÉP CHIA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7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(tiếp theo)</a:t>
            </a:r>
            <a:endParaRPr lang="en-US" sz="7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75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39028" y="1982450"/>
            <a:ext cx="311380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err="1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8800" b="1" cap="none" spc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8800" b="1" cap="none" spc="0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06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C93B33-6F5E-433B-9EE4-A43D3DB4CF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6"/>
          <a:stretch/>
        </p:blipFill>
        <p:spPr>
          <a:xfrm>
            <a:off x="0" y="1015737"/>
            <a:ext cx="12192000" cy="515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26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1FEA95-397C-4806-99DA-AC79EDBC11A2}"/>
              </a:ext>
            </a:extLst>
          </p:cNvPr>
          <p:cNvSpPr txBox="1"/>
          <p:nvPr/>
        </p:nvSpPr>
        <p:spPr>
          <a:xfrm>
            <a:off x="1861319" y="634601"/>
            <a:ext cx="93437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Từ một phép nhân ta viết được hai phép chia tương ứng: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4D2136B-BCC9-4761-B949-14457948A568}"/>
              </a:ext>
            </a:extLst>
          </p:cNvPr>
          <p:cNvSpPr/>
          <p:nvPr/>
        </p:nvSpPr>
        <p:spPr>
          <a:xfrm>
            <a:off x="1712685" y="3269343"/>
            <a:ext cx="2685143" cy="780143"/>
          </a:xfrm>
          <a:prstGeom prst="roundRect">
            <a:avLst>
              <a:gd name="adj" fmla="val 25969"/>
            </a:avLst>
          </a:prstGeom>
          <a:solidFill>
            <a:srgbClr val="FFC000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x 3 = 12</a:t>
            </a: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A7715766-3318-4C8C-AF66-70A8F9529757}"/>
              </a:ext>
            </a:extLst>
          </p:cNvPr>
          <p:cNvSpPr/>
          <p:nvPr/>
        </p:nvSpPr>
        <p:spPr>
          <a:xfrm>
            <a:off x="6096000" y="2282371"/>
            <a:ext cx="2685143" cy="780143"/>
          </a:xfrm>
          <a:prstGeom prst="roundRect">
            <a:avLst>
              <a:gd name="adj" fmla="val 25969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: 4 = 3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96814571-334B-4BD2-8554-745AC8A94ADF}"/>
              </a:ext>
            </a:extLst>
          </p:cNvPr>
          <p:cNvSpPr/>
          <p:nvPr/>
        </p:nvSpPr>
        <p:spPr>
          <a:xfrm>
            <a:off x="6096000" y="4632999"/>
            <a:ext cx="2685143" cy="780143"/>
          </a:xfrm>
          <a:prstGeom prst="roundRect">
            <a:avLst>
              <a:gd name="adj" fmla="val 25969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: 3 = 4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A137EDB-CB04-44B2-A768-4F926AEE35E4}"/>
              </a:ext>
            </a:extLst>
          </p:cNvPr>
          <p:cNvCxnSpPr>
            <a:stCxn id="19" idx="3"/>
            <a:endCxn id="77" idx="1"/>
          </p:cNvCxnSpPr>
          <p:nvPr/>
        </p:nvCxnSpPr>
        <p:spPr>
          <a:xfrm flipV="1">
            <a:off x="4397828" y="2672443"/>
            <a:ext cx="1698172" cy="98697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039857C-B506-4DE2-9710-2FAF43C7C31A}"/>
              </a:ext>
            </a:extLst>
          </p:cNvPr>
          <p:cNvCxnSpPr>
            <a:stCxn id="19" idx="3"/>
            <a:endCxn id="78" idx="1"/>
          </p:cNvCxnSpPr>
          <p:nvPr/>
        </p:nvCxnSpPr>
        <p:spPr>
          <a:xfrm>
            <a:off x="4397828" y="3659415"/>
            <a:ext cx="1698172" cy="13636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30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 animBg="1"/>
      <p:bldP spid="77" grpId="0" animBg="1"/>
      <p:bldP spid="7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D2C3F0-4740-41B4-B80F-B3C40B2E8347}"/>
              </a:ext>
            </a:extLst>
          </p:cNvPr>
          <p:cNvSpPr txBox="1"/>
          <p:nvPr/>
        </p:nvSpPr>
        <p:spPr>
          <a:xfrm>
            <a:off x="1861319" y="634601"/>
            <a:ext cx="93437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dụ: </a:t>
            </a: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Cho phép nhân, nêu hai phép chia thích hợp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1AEF78E-C1F0-4A94-A87C-10772823224A}"/>
              </a:ext>
            </a:extLst>
          </p:cNvPr>
          <p:cNvSpPr/>
          <p:nvPr/>
        </p:nvSpPr>
        <p:spPr>
          <a:xfrm>
            <a:off x="1712685" y="3269343"/>
            <a:ext cx="2685143" cy="780143"/>
          </a:xfrm>
          <a:prstGeom prst="roundRect">
            <a:avLst>
              <a:gd name="adj" fmla="val 25969"/>
            </a:avLst>
          </a:prstGeom>
          <a:solidFill>
            <a:srgbClr val="FFC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x 6 = 30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2B20416-2411-4F9E-A504-88A87409C7E3}"/>
              </a:ext>
            </a:extLst>
          </p:cNvPr>
          <p:cNvSpPr/>
          <p:nvPr/>
        </p:nvSpPr>
        <p:spPr>
          <a:xfrm>
            <a:off x="6096000" y="2282371"/>
            <a:ext cx="2685143" cy="780143"/>
          </a:xfrm>
          <a:prstGeom prst="roundRect">
            <a:avLst>
              <a:gd name="adj" fmla="val 25969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: 5 = 6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07107DE-99C1-4341-BF09-7F6ED32065DF}"/>
              </a:ext>
            </a:extLst>
          </p:cNvPr>
          <p:cNvSpPr/>
          <p:nvPr/>
        </p:nvSpPr>
        <p:spPr>
          <a:xfrm>
            <a:off x="6096000" y="4632999"/>
            <a:ext cx="2685143" cy="780143"/>
          </a:xfrm>
          <a:prstGeom prst="roundRect">
            <a:avLst>
              <a:gd name="adj" fmla="val 25969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: 6 = 5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032FE5-B9BF-4E90-B071-5AF6953CC54A}"/>
              </a:ext>
            </a:extLst>
          </p:cNvPr>
          <p:cNvCxnSpPr>
            <a:stCxn id="3" idx="3"/>
            <a:endCxn id="4" idx="1"/>
          </p:cNvCxnSpPr>
          <p:nvPr/>
        </p:nvCxnSpPr>
        <p:spPr>
          <a:xfrm flipV="1">
            <a:off x="4397828" y="2672443"/>
            <a:ext cx="1698172" cy="9869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3A039D-5AED-4FBC-B891-60B770A9C5FF}"/>
              </a:ext>
            </a:extLst>
          </p:cNvPr>
          <p:cNvCxnSpPr>
            <a:stCxn id="3" idx="3"/>
            <a:endCxn id="5" idx="1"/>
          </p:cNvCxnSpPr>
          <p:nvPr/>
        </p:nvCxnSpPr>
        <p:spPr>
          <a:xfrm>
            <a:off x="4397828" y="3659415"/>
            <a:ext cx="1698172" cy="13636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537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49">
            <a:extLst>
              <a:ext uri="{FF2B5EF4-FFF2-40B4-BE49-F238E27FC236}">
                <a16:creationId xmlns:a16="http://schemas.microsoft.com/office/drawing/2014/main" id="{A7C265AD-6D8E-46DB-B32C-280A38D9A739}"/>
              </a:ext>
            </a:extLst>
          </p:cNvPr>
          <p:cNvGrpSpPr/>
          <p:nvPr/>
        </p:nvGrpSpPr>
        <p:grpSpPr>
          <a:xfrm>
            <a:off x="319708" y="221367"/>
            <a:ext cx="9782235" cy="678033"/>
            <a:chOff x="1253941" y="511805"/>
            <a:chExt cx="9782235" cy="678033"/>
          </a:xfrm>
        </p:grpSpPr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8331BDB1-6604-4E60-A0F6-16DB244ABDC2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A82F18E2-3983-4A0F-A14E-AAD6AFFEB9CB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vi-VN" sz="24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8E2484FB-3ADD-436C-B134-22E725D77612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44298059-A6A7-4799-99C3-C4E23F6B0109}"/>
                </a:ext>
              </a:extLst>
            </p:cNvPr>
            <p:cNvSpPr txBox="1"/>
            <p:nvPr/>
          </p:nvSpPr>
          <p:spPr>
            <a:xfrm>
              <a:off x="2059472" y="511805"/>
              <a:ext cx="89767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 phép nhân, nêu hai phép chia thích hợp:</a:t>
              </a:r>
              <a:endParaRPr lang="vi-VN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7253E217-33AA-452A-AE3B-88701C0C573A}"/>
              </a:ext>
            </a:extLst>
          </p:cNvPr>
          <p:cNvCxnSpPr>
            <a:cxnSpLocks/>
          </p:cNvCxnSpPr>
          <p:nvPr/>
        </p:nvCxnSpPr>
        <p:spPr>
          <a:xfrm>
            <a:off x="1125239" y="806142"/>
            <a:ext cx="897670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E098C17-7B79-4123-8254-E2743F068DAD}"/>
              </a:ext>
            </a:extLst>
          </p:cNvPr>
          <p:cNvGrpSpPr/>
          <p:nvPr/>
        </p:nvGrpSpPr>
        <p:grpSpPr>
          <a:xfrm>
            <a:off x="1942124" y="1517654"/>
            <a:ext cx="8307751" cy="2069187"/>
            <a:chOff x="1942124" y="1517654"/>
            <a:chExt cx="8307751" cy="2069187"/>
          </a:xfrm>
        </p:grpSpPr>
        <p:sp>
          <p:nvSpPr>
            <p:cNvPr id="156" name="Rectangle: Rounded Corners 155">
              <a:extLst>
                <a:ext uri="{FF2B5EF4-FFF2-40B4-BE49-F238E27FC236}">
                  <a16:creationId xmlns:a16="http://schemas.microsoft.com/office/drawing/2014/main" id="{43FB4C7B-E14A-4E48-B95B-AE57BB8C9F8C}"/>
                </a:ext>
              </a:extLst>
            </p:cNvPr>
            <p:cNvSpPr/>
            <p:nvPr/>
          </p:nvSpPr>
          <p:spPr>
            <a:xfrm>
              <a:off x="1942124" y="2263014"/>
              <a:ext cx="2685143" cy="780143"/>
            </a:xfrm>
            <a:prstGeom prst="roundRect">
              <a:avLst>
                <a:gd name="adj" fmla="val 25969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x 7 = 14</a:t>
              </a:r>
            </a:p>
          </p:txBody>
        </p:sp>
        <p:sp>
          <p:nvSpPr>
            <p:cNvPr id="157" name="Rectangle: Rounded Corners 156">
              <a:extLst>
                <a:ext uri="{FF2B5EF4-FFF2-40B4-BE49-F238E27FC236}">
                  <a16:creationId xmlns:a16="http://schemas.microsoft.com/office/drawing/2014/main" id="{ED19C77D-F954-4503-93E4-FEFA81E2FAF9}"/>
                </a:ext>
              </a:extLst>
            </p:cNvPr>
            <p:cNvSpPr/>
            <p:nvPr/>
          </p:nvSpPr>
          <p:spPr>
            <a:xfrm>
              <a:off x="6173956" y="1638899"/>
              <a:ext cx="4075919" cy="780143"/>
            </a:xfrm>
            <a:prstGeom prst="roundRect">
              <a:avLst>
                <a:gd name="adj" fmla="val 25969"/>
              </a:avLst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A70D9F70-1E2B-4D7A-B18B-6DC8B7B301AB}"/>
                </a:ext>
              </a:extLst>
            </p:cNvPr>
            <p:cNvSpPr/>
            <p:nvPr/>
          </p:nvSpPr>
          <p:spPr>
            <a:xfrm>
              <a:off x="6173956" y="2806698"/>
              <a:ext cx="4075918" cy="780143"/>
            </a:xfrm>
            <a:prstGeom prst="roundRect">
              <a:avLst>
                <a:gd name="adj" fmla="val 25969"/>
              </a:avLst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477DB780-1E2F-470B-8EB0-C584E7455E58}"/>
                </a:ext>
              </a:extLst>
            </p:cNvPr>
            <p:cNvCxnSpPr>
              <a:cxnSpLocks/>
              <a:stCxn id="156" idx="3"/>
              <a:endCxn id="157" idx="1"/>
            </p:cNvCxnSpPr>
            <p:nvPr/>
          </p:nvCxnSpPr>
          <p:spPr>
            <a:xfrm flipV="1">
              <a:off x="4627267" y="2028971"/>
              <a:ext cx="1546689" cy="624115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437BAC56-F788-4E8B-A1FB-6898B2891380}"/>
                </a:ext>
              </a:extLst>
            </p:cNvPr>
            <p:cNvCxnSpPr>
              <a:cxnSpLocks/>
              <a:stCxn id="156" idx="3"/>
              <a:endCxn id="158" idx="1"/>
            </p:cNvCxnSpPr>
            <p:nvPr/>
          </p:nvCxnSpPr>
          <p:spPr>
            <a:xfrm>
              <a:off x="4627267" y="2653086"/>
              <a:ext cx="1546689" cy="543684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B990D31A-AAD9-4B6F-B142-B1E6DF7409AC}"/>
                </a:ext>
              </a:extLst>
            </p:cNvPr>
            <p:cNvGrpSpPr/>
            <p:nvPr/>
          </p:nvGrpSpPr>
          <p:grpSpPr>
            <a:xfrm>
              <a:off x="6317036" y="1682420"/>
              <a:ext cx="3784907" cy="639684"/>
              <a:chOff x="4105812" y="5584055"/>
              <a:chExt cx="3845466" cy="688113"/>
            </a:xfrm>
          </p:grpSpPr>
          <p:sp>
            <p:nvSpPr>
              <p:cNvPr id="167" name="Rounded Rectangle 8">
                <a:extLst>
                  <a:ext uri="{FF2B5EF4-FFF2-40B4-BE49-F238E27FC236}">
                    <a16:creationId xmlns:a16="http://schemas.microsoft.com/office/drawing/2014/main" id="{0C7EA85F-DBF2-4C86-AEE9-223E3E397CF5}"/>
                  </a:ext>
                </a:extLst>
              </p:cNvPr>
              <p:cNvSpPr/>
              <p:nvPr/>
            </p:nvSpPr>
            <p:spPr>
              <a:xfrm>
                <a:off x="4105812" y="5624096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Rounded Rectangle 9">
                <a:extLst>
                  <a:ext uri="{FF2B5EF4-FFF2-40B4-BE49-F238E27FC236}">
                    <a16:creationId xmlns:a16="http://schemas.microsoft.com/office/drawing/2014/main" id="{9319D845-BDA2-42D9-9C27-78CD1887283F}"/>
                  </a:ext>
                </a:extLst>
              </p:cNvPr>
              <p:cNvSpPr/>
              <p:nvPr/>
            </p:nvSpPr>
            <p:spPr>
              <a:xfrm>
                <a:off x="5583410" y="5624093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Rounded Rectangle 10">
                <a:extLst>
                  <a:ext uri="{FF2B5EF4-FFF2-40B4-BE49-F238E27FC236}">
                    <a16:creationId xmlns:a16="http://schemas.microsoft.com/office/drawing/2014/main" id="{3F75756F-68AF-4514-8C10-C331EB49B46C}"/>
                  </a:ext>
                </a:extLst>
              </p:cNvPr>
              <p:cNvSpPr/>
              <p:nvPr/>
            </p:nvSpPr>
            <p:spPr>
              <a:xfrm>
                <a:off x="7159190" y="5624093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843BE806-A26B-4B71-8119-CFDA354F4936}"/>
                  </a:ext>
                </a:extLst>
              </p:cNvPr>
              <p:cNvSpPr/>
              <p:nvPr/>
            </p:nvSpPr>
            <p:spPr>
              <a:xfrm>
                <a:off x="4857954" y="5584055"/>
                <a:ext cx="787246" cy="665508"/>
              </a:xfrm>
              <a:prstGeom prst="ellipse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  <a:endParaRPr lang="vi-VN" sz="3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7521C459-EE78-4022-B94B-90A4B23A89FF}"/>
                  </a:ext>
                </a:extLst>
              </p:cNvPr>
              <p:cNvSpPr/>
              <p:nvPr/>
            </p:nvSpPr>
            <p:spPr>
              <a:xfrm>
                <a:off x="6410897" y="5584055"/>
                <a:ext cx="720079" cy="682943"/>
              </a:xfrm>
              <a:prstGeom prst="ellipse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6F5CE0DC-5BE6-4AC6-9E4B-1C2FB3CA0752}"/>
                </a:ext>
              </a:extLst>
            </p:cNvPr>
            <p:cNvGrpSpPr/>
            <p:nvPr/>
          </p:nvGrpSpPr>
          <p:grpSpPr>
            <a:xfrm>
              <a:off x="6336467" y="2845199"/>
              <a:ext cx="3765476" cy="639684"/>
              <a:chOff x="4105812" y="5584055"/>
              <a:chExt cx="3845466" cy="688113"/>
            </a:xfrm>
          </p:grpSpPr>
          <p:sp>
            <p:nvSpPr>
              <p:cNvPr id="177" name="Rounded Rectangle 8">
                <a:extLst>
                  <a:ext uri="{FF2B5EF4-FFF2-40B4-BE49-F238E27FC236}">
                    <a16:creationId xmlns:a16="http://schemas.microsoft.com/office/drawing/2014/main" id="{60E04A77-50EB-4597-A192-E31C9A2309DB}"/>
                  </a:ext>
                </a:extLst>
              </p:cNvPr>
              <p:cNvSpPr/>
              <p:nvPr/>
            </p:nvSpPr>
            <p:spPr>
              <a:xfrm>
                <a:off x="4105812" y="5624096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Rounded Rectangle 9">
                <a:extLst>
                  <a:ext uri="{FF2B5EF4-FFF2-40B4-BE49-F238E27FC236}">
                    <a16:creationId xmlns:a16="http://schemas.microsoft.com/office/drawing/2014/main" id="{9DBC64B6-853C-482D-8D0B-42B0176652AC}"/>
                  </a:ext>
                </a:extLst>
              </p:cNvPr>
              <p:cNvSpPr/>
              <p:nvPr/>
            </p:nvSpPr>
            <p:spPr>
              <a:xfrm>
                <a:off x="5583410" y="5624093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Rounded Rectangle 10">
                <a:extLst>
                  <a:ext uri="{FF2B5EF4-FFF2-40B4-BE49-F238E27FC236}">
                    <a16:creationId xmlns:a16="http://schemas.microsoft.com/office/drawing/2014/main" id="{F1B30822-62AE-4922-A898-E2C336ABB119}"/>
                  </a:ext>
                </a:extLst>
              </p:cNvPr>
              <p:cNvSpPr/>
              <p:nvPr/>
            </p:nvSpPr>
            <p:spPr>
              <a:xfrm>
                <a:off x="7159190" y="5624093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8A38634A-770A-4483-A9A3-6E49BF4CD31F}"/>
                  </a:ext>
                </a:extLst>
              </p:cNvPr>
              <p:cNvSpPr/>
              <p:nvPr/>
            </p:nvSpPr>
            <p:spPr>
              <a:xfrm>
                <a:off x="4857954" y="5584055"/>
                <a:ext cx="787246" cy="665508"/>
              </a:xfrm>
              <a:prstGeom prst="ellipse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  <a:endParaRPr lang="vi-VN" sz="3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id="{0659501A-75D1-4DF7-8555-5F58B41126E1}"/>
                  </a:ext>
                </a:extLst>
              </p:cNvPr>
              <p:cNvSpPr/>
              <p:nvPr/>
            </p:nvSpPr>
            <p:spPr>
              <a:xfrm>
                <a:off x="6410897" y="5584055"/>
                <a:ext cx="720079" cy="682943"/>
              </a:xfrm>
              <a:prstGeom prst="ellipse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B60A3D3-E221-487F-BE36-3F5E82626AE2}"/>
                </a:ext>
              </a:extLst>
            </p:cNvPr>
            <p:cNvSpPr txBox="1"/>
            <p:nvPr/>
          </p:nvSpPr>
          <p:spPr>
            <a:xfrm>
              <a:off x="1983285" y="1517654"/>
              <a:ext cx="5485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>
                  <a:latin typeface="Arial" panose="020B0604020202020204" pitchFamily="34" charset="0"/>
                  <a:cs typeface="Arial" panose="020B0604020202020204" pitchFamily="34" charset="0"/>
                </a:rPr>
                <a:t>a)</a:t>
              </a:r>
            </a:p>
          </p:txBody>
        </p:sp>
      </p:grpSp>
      <p:sp>
        <p:nvSpPr>
          <p:cNvPr id="174" name="Rounded Rectangle 13">
            <a:extLst>
              <a:ext uri="{FF2B5EF4-FFF2-40B4-BE49-F238E27FC236}">
                <a16:creationId xmlns:a16="http://schemas.microsoft.com/office/drawing/2014/main" id="{35E72197-6524-4B8F-B2F0-9096A6072522}"/>
              </a:ext>
            </a:extLst>
          </p:cNvPr>
          <p:cNvSpPr/>
          <p:nvPr/>
        </p:nvSpPr>
        <p:spPr>
          <a:xfrm>
            <a:off x="9410026" y="1809900"/>
            <a:ext cx="604220" cy="418824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vi-VN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" name="Rounded Rectangle 13">
            <a:extLst>
              <a:ext uri="{FF2B5EF4-FFF2-40B4-BE49-F238E27FC236}">
                <a16:creationId xmlns:a16="http://schemas.microsoft.com/office/drawing/2014/main" id="{89354578-8475-4D2B-9A02-012E7FE7D43C}"/>
              </a:ext>
            </a:extLst>
          </p:cNvPr>
          <p:cNvSpPr/>
          <p:nvPr/>
        </p:nvSpPr>
        <p:spPr>
          <a:xfrm>
            <a:off x="9417510" y="2968669"/>
            <a:ext cx="604220" cy="418824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vi-VN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2103DFA6-3148-4D47-8B7B-053ABF581789}"/>
              </a:ext>
            </a:extLst>
          </p:cNvPr>
          <p:cNvGrpSpPr/>
          <p:nvPr/>
        </p:nvGrpSpPr>
        <p:grpSpPr>
          <a:xfrm>
            <a:off x="1942124" y="4127297"/>
            <a:ext cx="8307751" cy="2069187"/>
            <a:chOff x="1942124" y="1517654"/>
            <a:chExt cx="8307751" cy="2069187"/>
          </a:xfrm>
        </p:grpSpPr>
        <p:sp>
          <p:nvSpPr>
            <p:cNvPr id="228" name="Rectangle: Rounded Corners 227">
              <a:extLst>
                <a:ext uri="{FF2B5EF4-FFF2-40B4-BE49-F238E27FC236}">
                  <a16:creationId xmlns:a16="http://schemas.microsoft.com/office/drawing/2014/main" id="{A9FFA074-4143-4119-A34C-A0460CC3E8BF}"/>
                </a:ext>
              </a:extLst>
            </p:cNvPr>
            <p:cNvSpPr/>
            <p:nvPr/>
          </p:nvSpPr>
          <p:spPr>
            <a:xfrm>
              <a:off x="1942124" y="2263014"/>
              <a:ext cx="2685143" cy="780143"/>
            </a:xfrm>
            <a:prstGeom prst="roundRect">
              <a:avLst>
                <a:gd name="adj" fmla="val 2596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x 3 = 15</a:t>
              </a:r>
            </a:p>
          </p:txBody>
        </p:sp>
        <p:sp>
          <p:nvSpPr>
            <p:cNvPr id="229" name="Rectangle: Rounded Corners 228">
              <a:extLst>
                <a:ext uri="{FF2B5EF4-FFF2-40B4-BE49-F238E27FC236}">
                  <a16:creationId xmlns:a16="http://schemas.microsoft.com/office/drawing/2014/main" id="{AF2E4E7D-341A-4BFE-832B-6CC29714B106}"/>
                </a:ext>
              </a:extLst>
            </p:cNvPr>
            <p:cNvSpPr/>
            <p:nvPr/>
          </p:nvSpPr>
          <p:spPr>
            <a:xfrm>
              <a:off x="6173956" y="1638899"/>
              <a:ext cx="4075919" cy="780143"/>
            </a:xfrm>
            <a:prstGeom prst="roundRect">
              <a:avLst>
                <a:gd name="adj" fmla="val 25969"/>
              </a:avLst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0" name="Rectangle: Rounded Corners 229">
              <a:extLst>
                <a:ext uri="{FF2B5EF4-FFF2-40B4-BE49-F238E27FC236}">
                  <a16:creationId xmlns:a16="http://schemas.microsoft.com/office/drawing/2014/main" id="{FD6231FE-3737-40E2-86F0-850BF2BF7E92}"/>
                </a:ext>
              </a:extLst>
            </p:cNvPr>
            <p:cNvSpPr/>
            <p:nvPr/>
          </p:nvSpPr>
          <p:spPr>
            <a:xfrm>
              <a:off x="6173956" y="2806698"/>
              <a:ext cx="4075918" cy="780143"/>
            </a:xfrm>
            <a:prstGeom prst="roundRect">
              <a:avLst>
                <a:gd name="adj" fmla="val 25969"/>
              </a:avLst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EE09F717-5055-4FE6-88A2-6A42CE368FDD}"/>
                </a:ext>
              </a:extLst>
            </p:cNvPr>
            <p:cNvCxnSpPr>
              <a:cxnSpLocks/>
              <a:stCxn id="228" idx="3"/>
              <a:endCxn id="229" idx="1"/>
            </p:cNvCxnSpPr>
            <p:nvPr/>
          </p:nvCxnSpPr>
          <p:spPr>
            <a:xfrm flipV="1">
              <a:off x="4627267" y="2028971"/>
              <a:ext cx="1546689" cy="624115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E2D31F7F-AC79-481C-BB7B-FDA2D72F52E8}"/>
                </a:ext>
              </a:extLst>
            </p:cNvPr>
            <p:cNvCxnSpPr>
              <a:cxnSpLocks/>
              <a:stCxn id="228" idx="3"/>
              <a:endCxn id="230" idx="1"/>
            </p:cNvCxnSpPr>
            <p:nvPr/>
          </p:nvCxnSpPr>
          <p:spPr>
            <a:xfrm>
              <a:off x="4627267" y="2653086"/>
              <a:ext cx="1546689" cy="543684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0B139307-A2E0-4807-9FEB-E78FC071A2D0}"/>
                </a:ext>
              </a:extLst>
            </p:cNvPr>
            <p:cNvGrpSpPr/>
            <p:nvPr/>
          </p:nvGrpSpPr>
          <p:grpSpPr>
            <a:xfrm>
              <a:off x="6317036" y="1682420"/>
              <a:ext cx="3784907" cy="639684"/>
              <a:chOff x="4105812" y="5584055"/>
              <a:chExt cx="3845466" cy="688113"/>
            </a:xfrm>
          </p:grpSpPr>
          <p:sp>
            <p:nvSpPr>
              <p:cNvPr id="241" name="Rounded Rectangle 8">
                <a:extLst>
                  <a:ext uri="{FF2B5EF4-FFF2-40B4-BE49-F238E27FC236}">
                    <a16:creationId xmlns:a16="http://schemas.microsoft.com/office/drawing/2014/main" id="{FC08B8EB-FF19-40D3-9EE8-2AAAE363609B}"/>
                  </a:ext>
                </a:extLst>
              </p:cNvPr>
              <p:cNvSpPr/>
              <p:nvPr/>
            </p:nvSpPr>
            <p:spPr>
              <a:xfrm>
                <a:off x="4105812" y="5624096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Rounded Rectangle 9">
                <a:extLst>
                  <a:ext uri="{FF2B5EF4-FFF2-40B4-BE49-F238E27FC236}">
                    <a16:creationId xmlns:a16="http://schemas.microsoft.com/office/drawing/2014/main" id="{02609FA8-F399-4147-B75F-3646EA5025F7}"/>
                  </a:ext>
                </a:extLst>
              </p:cNvPr>
              <p:cNvSpPr/>
              <p:nvPr/>
            </p:nvSpPr>
            <p:spPr>
              <a:xfrm>
                <a:off x="5583410" y="5624093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Rounded Rectangle 10">
                <a:extLst>
                  <a:ext uri="{FF2B5EF4-FFF2-40B4-BE49-F238E27FC236}">
                    <a16:creationId xmlns:a16="http://schemas.microsoft.com/office/drawing/2014/main" id="{6C608022-FDF1-42AB-8FFE-5EDE467B3D99}"/>
                  </a:ext>
                </a:extLst>
              </p:cNvPr>
              <p:cNvSpPr/>
              <p:nvPr/>
            </p:nvSpPr>
            <p:spPr>
              <a:xfrm>
                <a:off x="7159190" y="5624093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id="{56898BDC-BC8F-4681-808D-7FD0F7FFD910}"/>
                  </a:ext>
                </a:extLst>
              </p:cNvPr>
              <p:cNvSpPr/>
              <p:nvPr/>
            </p:nvSpPr>
            <p:spPr>
              <a:xfrm>
                <a:off x="4857954" y="5584055"/>
                <a:ext cx="787246" cy="665508"/>
              </a:xfrm>
              <a:prstGeom prst="ellipse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  <a:endParaRPr lang="vi-VN" sz="3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Oval 244">
                <a:extLst>
                  <a:ext uri="{FF2B5EF4-FFF2-40B4-BE49-F238E27FC236}">
                    <a16:creationId xmlns:a16="http://schemas.microsoft.com/office/drawing/2014/main" id="{18F28AFF-03AD-41C8-9846-5999C02CE871}"/>
                  </a:ext>
                </a:extLst>
              </p:cNvPr>
              <p:cNvSpPr/>
              <p:nvPr/>
            </p:nvSpPr>
            <p:spPr>
              <a:xfrm>
                <a:off x="6410897" y="5584055"/>
                <a:ext cx="720079" cy="682943"/>
              </a:xfrm>
              <a:prstGeom prst="ellipse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4" name="Group 233">
              <a:extLst>
                <a:ext uri="{FF2B5EF4-FFF2-40B4-BE49-F238E27FC236}">
                  <a16:creationId xmlns:a16="http://schemas.microsoft.com/office/drawing/2014/main" id="{D2FFF31D-4228-46A2-B6E4-BFE6FD0876B9}"/>
                </a:ext>
              </a:extLst>
            </p:cNvPr>
            <p:cNvGrpSpPr/>
            <p:nvPr/>
          </p:nvGrpSpPr>
          <p:grpSpPr>
            <a:xfrm>
              <a:off x="6336467" y="2845199"/>
              <a:ext cx="3765476" cy="639684"/>
              <a:chOff x="4105812" y="5584055"/>
              <a:chExt cx="3845466" cy="688113"/>
            </a:xfrm>
          </p:grpSpPr>
          <p:sp>
            <p:nvSpPr>
              <p:cNvPr id="236" name="Rounded Rectangle 8">
                <a:extLst>
                  <a:ext uri="{FF2B5EF4-FFF2-40B4-BE49-F238E27FC236}">
                    <a16:creationId xmlns:a16="http://schemas.microsoft.com/office/drawing/2014/main" id="{DB3BCEB5-145D-49D1-9DFE-6C71B75EFC96}"/>
                  </a:ext>
                </a:extLst>
              </p:cNvPr>
              <p:cNvSpPr/>
              <p:nvPr/>
            </p:nvSpPr>
            <p:spPr>
              <a:xfrm>
                <a:off x="4105812" y="5624096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Rounded Rectangle 9">
                <a:extLst>
                  <a:ext uri="{FF2B5EF4-FFF2-40B4-BE49-F238E27FC236}">
                    <a16:creationId xmlns:a16="http://schemas.microsoft.com/office/drawing/2014/main" id="{076CC48A-FFC8-46DB-B8FC-E68A0C614515}"/>
                  </a:ext>
                </a:extLst>
              </p:cNvPr>
              <p:cNvSpPr/>
              <p:nvPr/>
            </p:nvSpPr>
            <p:spPr>
              <a:xfrm>
                <a:off x="5583410" y="5624093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Rounded Rectangle 10">
                <a:extLst>
                  <a:ext uri="{FF2B5EF4-FFF2-40B4-BE49-F238E27FC236}">
                    <a16:creationId xmlns:a16="http://schemas.microsoft.com/office/drawing/2014/main" id="{9B0EE90A-E3CE-4C95-85FA-829DF8484F2C}"/>
                  </a:ext>
                </a:extLst>
              </p:cNvPr>
              <p:cNvSpPr/>
              <p:nvPr/>
            </p:nvSpPr>
            <p:spPr>
              <a:xfrm>
                <a:off x="7159190" y="5624093"/>
                <a:ext cx="792088" cy="648072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id="{EF02E7C1-A515-4C16-AE18-4776D62FBCB2}"/>
                  </a:ext>
                </a:extLst>
              </p:cNvPr>
              <p:cNvSpPr/>
              <p:nvPr/>
            </p:nvSpPr>
            <p:spPr>
              <a:xfrm>
                <a:off x="4857954" y="5584055"/>
                <a:ext cx="787246" cy="665508"/>
              </a:xfrm>
              <a:prstGeom prst="ellipse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  <a:endParaRPr lang="vi-VN" sz="3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id="{DDDF129C-F174-4181-A17A-F6FEE75BC5B7}"/>
                  </a:ext>
                </a:extLst>
              </p:cNvPr>
              <p:cNvSpPr/>
              <p:nvPr/>
            </p:nvSpPr>
            <p:spPr>
              <a:xfrm>
                <a:off x="6410897" y="5584055"/>
                <a:ext cx="720079" cy="682943"/>
              </a:xfrm>
              <a:prstGeom prst="ellipse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</a:t>
                </a:r>
                <a:endParaRPr lang="vi-VN" sz="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712B7670-0EE7-4027-A845-E907560A37B4}"/>
                </a:ext>
              </a:extLst>
            </p:cNvPr>
            <p:cNvSpPr txBox="1"/>
            <p:nvPr/>
          </p:nvSpPr>
          <p:spPr>
            <a:xfrm>
              <a:off x="1983285" y="1517654"/>
              <a:ext cx="5485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>
                  <a:latin typeface="Arial" panose="020B0604020202020204" pitchFamily="34" charset="0"/>
                  <a:cs typeface="Arial" panose="020B0604020202020204" pitchFamily="34" charset="0"/>
                </a:rPr>
                <a:t>b)</a:t>
              </a:r>
            </a:p>
          </p:txBody>
        </p:sp>
      </p:grpSp>
      <p:sp>
        <p:nvSpPr>
          <p:cNvPr id="246" name="Rounded Rectangle 13">
            <a:extLst>
              <a:ext uri="{FF2B5EF4-FFF2-40B4-BE49-F238E27FC236}">
                <a16:creationId xmlns:a16="http://schemas.microsoft.com/office/drawing/2014/main" id="{817A8919-7293-4148-A943-B9C30EE470F2}"/>
              </a:ext>
            </a:extLst>
          </p:cNvPr>
          <p:cNvSpPr/>
          <p:nvPr/>
        </p:nvSpPr>
        <p:spPr>
          <a:xfrm>
            <a:off x="7895119" y="4448920"/>
            <a:ext cx="548549" cy="418824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vi-VN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7" name="Rounded Rectangle 13">
            <a:extLst>
              <a:ext uri="{FF2B5EF4-FFF2-40B4-BE49-F238E27FC236}">
                <a16:creationId xmlns:a16="http://schemas.microsoft.com/office/drawing/2014/main" id="{C134C405-95BA-445D-BC59-C1AED6DD8230}"/>
              </a:ext>
            </a:extLst>
          </p:cNvPr>
          <p:cNvSpPr/>
          <p:nvPr/>
        </p:nvSpPr>
        <p:spPr>
          <a:xfrm>
            <a:off x="9410026" y="4419543"/>
            <a:ext cx="604220" cy="418824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48" name="Rounded Rectangle 13">
            <a:extLst>
              <a:ext uri="{FF2B5EF4-FFF2-40B4-BE49-F238E27FC236}">
                <a16:creationId xmlns:a16="http://schemas.microsoft.com/office/drawing/2014/main" id="{25EFD7A4-B1C8-49AF-A3A8-954199EF31D3}"/>
              </a:ext>
            </a:extLst>
          </p:cNvPr>
          <p:cNvSpPr/>
          <p:nvPr/>
        </p:nvSpPr>
        <p:spPr>
          <a:xfrm>
            <a:off x="6336467" y="4419684"/>
            <a:ext cx="657928" cy="433813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vi-VN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9" name="Rounded Rectangle 13">
            <a:extLst>
              <a:ext uri="{FF2B5EF4-FFF2-40B4-BE49-F238E27FC236}">
                <a16:creationId xmlns:a16="http://schemas.microsoft.com/office/drawing/2014/main" id="{566C18AD-0CC0-4A95-91CD-08B2FCDC33D8}"/>
              </a:ext>
            </a:extLst>
          </p:cNvPr>
          <p:cNvSpPr/>
          <p:nvPr/>
        </p:nvSpPr>
        <p:spPr>
          <a:xfrm>
            <a:off x="7882230" y="5578312"/>
            <a:ext cx="548549" cy="418824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vi-VN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0" name="Rounded Rectangle 13">
            <a:extLst>
              <a:ext uri="{FF2B5EF4-FFF2-40B4-BE49-F238E27FC236}">
                <a16:creationId xmlns:a16="http://schemas.microsoft.com/office/drawing/2014/main" id="{082307EF-C0E0-4288-B2F8-C9F4F63F80F2}"/>
              </a:ext>
            </a:extLst>
          </p:cNvPr>
          <p:cNvSpPr/>
          <p:nvPr/>
        </p:nvSpPr>
        <p:spPr>
          <a:xfrm>
            <a:off x="9417510" y="5578312"/>
            <a:ext cx="604220" cy="418824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vi-VN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1" name="Rounded Rectangle 13">
            <a:extLst>
              <a:ext uri="{FF2B5EF4-FFF2-40B4-BE49-F238E27FC236}">
                <a16:creationId xmlns:a16="http://schemas.microsoft.com/office/drawing/2014/main" id="{2492E155-C014-4747-8CE6-E57A28647E2E}"/>
              </a:ext>
            </a:extLst>
          </p:cNvPr>
          <p:cNvSpPr/>
          <p:nvPr/>
        </p:nvSpPr>
        <p:spPr>
          <a:xfrm>
            <a:off x="6377879" y="5578312"/>
            <a:ext cx="657928" cy="433813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vi-VN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418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 animBg="1"/>
      <p:bldP spid="22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81311C-019F-4B62-8719-74E0902748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75" b="1388"/>
          <a:stretch/>
        </p:blipFill>
        <p:spPr>
          <a:xfrm>
            <a:off x="0" y="0"/>
            <a:ext cx="12218831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E6D42C0-EC30-4851-AEC8-165AA27BC3BF}"/>
              </a:ext>
            </a:extLst>
          </p:cNvPr>
          <p:cNvGrpSpPr/>
          <p:nvPr/>
        </p:nvGrpSpPr>
        <p:grpSpPr>
          <a:xfrm>
            <a:off x="6266821" y="645148"/>
            <a:ext cx="5771103" cy="2067905"/>
            <a:chOff x="3263099" y="1821293"/>
            <a:chExt cx="7011008" cy="201795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AA0E01A-8DA9-4AEE-9F00-0AF56CA0F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63099" y="1821293"/>
              <a:ext cx="7011008" cy="2017951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A55ABA4-2BC9-4A33-91ED-7F6DD390A3DF}"/>
                </a:ext>
              </a:extLst>
            </p:cNvPr>
            <p:cNvSpPr/>
            <p:nvPr/>
          </p:nvSpPr>
          <p:spPr>
            <a:xfrm>
              <a:off x="4045912" y="3055913"/>
              <a:ext cx="5105132" cy="4722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81197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DF01FF-BA13-428A-A27E-18CF44C2D5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4" r="1924"/>
          <a:stretch/>
        </p:blipFill>
        <p:spPr>
          <a:xfrm>
            <a:off x="0" y="-9525"/>
            <a:ext cx="12192000" cy="6858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95A56B-FFFE-4D97-9F6A-1ED1BB681D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" t="7664" r="11497" b="8029"/>
          <a:stretch/>
        </p:blipFill>
        <p:spPr>
          <a:xfrm>
            <a:off x="8249907" y="2266949"/>
            <a:ext cx="4021323" cy="39528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CE2F19-6DD4-44A7-B76A-EF33249C8E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598" y="3877036"/>
            <a:ext cx="3048000" cy="304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E90BCA-E70E-42A8-8F63-07AA3F92B51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" t="27777" r="14584" b="17501"/>
          <a:stretch/>
        </p:blipFill>
        <p:spPr>
          <a:xfrm>
            <a:off x="4476751" y="3648438"/>
            <a:ext cx="4332183" cy="304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BB24BF-4278-459B-87A7-8BE1003EC60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0" t="26111" r="6805" b="20139"/>
          <a:stretch/>
        </p:blipFill>
        <p:spPr>
          <a:xfrm>
            <a:off x="2952751" y="2266949"/>
            <a:ext cx="3351171" cy="22673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286E21-83D2-4749-9DB9-F0588D5F3CD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7" t="8610" r="27501" b="8055"/>
          <a:stretch/>
        </p:blipFill>
        <p:spPr>
          <a:xfrm>
            <a:off x="30026" y="857250"/>
            <a:ext cx="2710683" cy="4325557"/>
          </a:xfrm>
          <a:prstGeom prst="rect">
            <a:avLst/>
          </a:prstGeom>
        </p:spPr>
      </p:pic>
      <p:pic>
        <p:nvPicPr>
          <p:cNvPr id="10" name="Picture 9">
            <a:hlinkClick r:id="rId9" action="ppaction://hlinksldjump"/>
            <a:extLst>
              <a:ext uri="{FF2B5EF4-FFF2-40B4-BE49-F238E27FC236}">
                <a16:creationId xmlns:a16="http://schemas.microsoft.com/office/drawing/2014/main" id="{DB6EDCD6-3A8D-4925-82BE-0AF20ED4FC0F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4596" y="382915"/>
            <a:ext cx="706920" cy="829826"/>
          </a:xfrm>
          <a:prstGeom prst="rect">
            <a:avLst/>
          </a:prstGeom>
        </p:spPr>
      </p:pic>
      <p:pic>
        <p:nvPicPr>
          <p:cNvPr id="11" name="Picture 10">
            <a:hlinkClick r:id="rId11" action="ppaction://hlinksldjump"/>
            <a:extLst>
              <a:ext uri="{FF2B5EF4-FFF2-40B4-BE49-F238E27FC236}">
                <a16:creationId xmlns:a16="http://schemas.microsoft.com/office/drawing/2014/main" id="{5F6E51B1-BF1E-4D50-BF27-C15AD70C2A26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6162" y="252024"/>
            <a:ext cx="706920" cy="829826"/>
          </a:xfrm>
          <a:prstGeom prst="rect">
            <a:avLst/>
          </a:prstGeom>
        </p:spPr>
      </p:pic>
      <p:pic>
        <p:nvPicPr>
          <p:cNvPr id="12" name="Picture 11">
            <a:hlinkClick r:id="rId13" action="ppaction://hlinksldjump"/>
            <a:extLst>
              <a:ext uri="{FF2B5EF4-FFF2-40B4-BE49-F238E27FC236}">
                <a16:creationId xmlns:a16="http://schemas.microsoft.com/office/drawing/2014/main" id="{ACA46F40-FFA3-40FC-99CB-144B255974CE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5324" y="1156135"/>
            <a:ext cx="706920" cy="829826"/>
          </a:xfrm>
          <a:prstGeom prst="rect">
            <a:avLst/>
          </a:prstGeom>
        </p:spPr>
      </p:pic>
      <p:pic>
        <p:nvPicPr>
          <p:cNvPr id="14" name="Picture 13">
            <a:hlinkClick r:id="rId15" action="ppaction://hlinksldjump"/>
            <a:extLst>
              <a:ext uri="{FF2B5EF4-FFF2-40B4-BE49-F238E27FC236}">
                <a16:creationId xmlns:a16="http://schemas.microsoft.com/office/drawing/2014/main" id="{CD2FC6C2-839C-4BE6-AEC3-D875C2D4629A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8045" y="108967"/>
            <a:ext cx="706920" cy="829826"/>
          </a:xfrm>
          <a:prstGeom prst="rect">
            <a:avLst/>
          </a:prstGeom>
        </p:spPr>
      </p:pic>
      <p:pic>
        <p:nvPicPr>
          <p:cNvPr id="18" name="Picture 17">
            <a:hlinkClick r:id="rId17" action="ppaction://hlinksldjump"/>
            <a:extLst>
              <a:ext uri="{FF2B5EF4-FFF2-40B4-BE49-F238E27FC236}">
                <a16:creationId xmlns:a16="http://schemas.microsoft.com/office/drawing/2014/main" id="{6090382F-74CE-42A6-B7CB-CE2ACF5B4EC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940" y="21068"/>
            <a:ext cx="728340" cy="85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82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3D60FB-C2A1-475C-9F66-30F67636725D}"/>
              </a:ext>
            </a:extLst>
          </p:cNvPr>
          <p:cNvGrpSpPr/>
          <p:nvPr/>
        </p:nvGrpSpPr>
        <p:grpSpPr>
          <a:xfrm>
            <a:off x="1588" y="104070"/>
            <a:ext cx="12174381" cy="6753485"/>
            <a:chOff x="0" y="0"/>
            <a:chExt cx="18288000" cy="1014357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FE361BA-F056-453A-9DB0-63717D1E4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9300" y="6577"/>
              <a:ext cx="13728700" cy="10136993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2B3AD00-54D4-4B31-A5FC-C3CB7ED9F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3728700" cy="10136993"/>
            </a:xfrm>
            <a:prstGeom prst="rect">
              <a:avLst/>
            </a:prstGeom>
          </p:spPr>
        </p:pic>
      </p:grpSp>
      <p:sp>
        <p:nvSpPr>
          <p:cNvPr id="5" name="TextBox 10">
            <a:extLst>
              <a:ext uri="{FF2B5EF4-FFF2-40B4-BE49-F238E27FC236}">
                <a16:creationId xmlns:a16="http://schemas.microsoft.com/office/drawing/2014/main" id="{A798E49B-D362-4069-A7DB-0364923BCBD3}"/>
              </a:ext>
            </a:extLst>
          </p:cNvPr>
          <p:cNvSpPr txBox="1"/>
          <p:nvPr/>
        </p:nvSpPr>
        <p:spPr>
          <a:xfrm>
            <a:off x="515979" y="365448"/>
            <a:ext cx="6958491" cy="615515"/>
          </a:xfrm>
          <a:prstGeom prst="rect">
            <a:avLst/>
          </a:prstGeom>
          <a:noFill/>
        </p:spPr>
        <p:txBody>
          <a:bodyPr wrap="none" lIns="121880" tIns="60941" rIns="121880" bIns="60941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r>
              <a:rPr lang="en-US" sz="3200" b="1" dirty="0" err="1">
                <a:solidFill>
                  <a:srgbClr val="FAF9EA"/>
                </a:solidFill>
                <a:latin typeface="HP001 4 hàng" pitchFamily="34" charset="0"/>
                <a:sym typeface="Arial"/>
              </a:rPr>
              <a:t>Thứ</a:t>
            </a:r>
            <a:r>
              <a:rPr lang="en-US" sz="3200" b="1" dirty="0">
                <a:solidFill>
                  <a:srgbClr val="FAF9EA"/>
                </a:solidFill>
                <a:latin typeface="HP001 4 hàng" pitchFamily="34" charset="0"/>
                <a:sym typeface="Arial"/>
              </a:rPr>
              <a:t> </a:t>
            </a:r>
            <a:r>
              <a:rPr lang="vi-VN" sz="3200" b="1" dirty="0">
                <a:solidFill>
                  <a:srgbClr val="FAF9EA"/>
                </a:solidFill>
                <a:latin typeface="HP001 4 hàng" pitchFamily="34" charset="0"/>
                <a:sym typeface="Arial"/>
              </a:rPr>
              <a:t>hai</a:t>
            </a:r>
            <a:r>
              <a:rPr lang="en-US" sz="3200" b="1" dirty="0">
                <a:solidFill>
                  <a:srgbClr val="FAF9EA"/>
                </a:solidFill>
                <a:latin typeface="HP001 4 hàng" pitchFamily="34" charset="0"/>
                <a:sym typeface="Arial"/>
              </a:rPr>
              <a:t> ngày7 </a:t>
            </a:r>
            <a:r>
              <a:rPr lang="en-US" sz="3200" b="1" dirty="0" err="1">
                <a:solidFill>
                  <a:srgbClr val="FAF9EA"/>
                </a:solidFill>
                <a:latin typeface="HP001 4 hàng" pitchFamily="34" charset="0"/>
                <a:sym typeface="Arial"/>
              </a:rPr>
              <a:t>tháng</a:t>
            </a:r>
            <a:r>
              <a:rPr lang="en-US" sz="3200" b="1" dirty="0">
                <a:solidFill>
                  <a:srgbClr val="FAF9EA"/>
                </a:solidFill>
                <a:latin typeface="HP001 4 hàng" pitchFamily="34" charset="0"/>
                <a:sym typeface="Arial"/>
              </a:rPr>
              <a:t> 2 </a:t>
            </a:r>
            <a:r>
              <a:rPr lang="en-US" sz="3200" b="1" dirty="0" err="1">
                <a:solidFill>
                  <a:srgbClr val="FAF9EA"/>
                </a:solidFill>
                <a:latin typeface="HP001 4 hàng" pitchFamily="34" charset="0"/>
                <a:sym typeface="Arial"/>
              </a:rPr>
              <a:t>năm</a:t>
            </a:r>
            <a:r>
              <a:rPr lang="en-US" sz="3200" b="1" dirty="0">
                <a:solidFill>
                  <a:srgbClr val="FAF9EA"/>
                </a:solidFill>
                <a:latin typeface="HP001 4 hàng" pitchFamily="34" charset="0"/>
                <a:sym typeface="Arial"/>
              </a:rPr>
              <a:t> 2022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039A4A03-5DB0-4B3B-9089-101F4DF8B3B4}"/>
              </a:ext>
            </a:extLst>
          </p:cNvPr>
          <p:cNvSpPr txBox="1"/>
          <p:nvPr/>
        </p:nvSpPr>
        <p:spPr>
          <a:xfrm>
            <a:off x="2969771" y="947632"/>
            <a:ext cx="1216256" cy="615473"/>
          </a:xfrm>
          <a:prstGeom prst="rect">
            <a:avLst/>
          </a:prstGeom>
          <a:noFill/>
        </p:spPr>
        <p:txBody>
          <a:bodyPr wrap="none" lIns="121880" tIns="60941" rIns="121880" bIns="60941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r>
              <a:rPr lang="en-US" sz="3200" b="1" dirty="0" err="1">
                <a:solidFill>
                  <a:srgbClr val="FAF9EA"/>
                </a:solidFill>
                <a:latin typeface="HP001 4 hàng" pitchFamily="34" charset="0"/>
                <a:sym typeface="Arial"/>
              </a:rPr>
              <a:t>Toán</a:t>
            </a:r>
            <a:endParaRPr lang="en-US" sz="3200" b="1" dirty="0">
              <a:solidFill>
                <a:srgbClr val="FAF9EA"/>
              </a:solidFill>
              <a:latin typeface="HP001 4 hàng" pitchFamily="34" charset="0"/>
              <a:sym typeface="Arial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F4225CAB-89AF-4AF6-9C0B-EE3124BF8EE4}"/>
              </a:ext>
            </a:extLst>
          </p:cNvPr>
          <p:cNvSpPr txBox="1"/>
          <p:nvPr/>
        </p:nvSpPr>
        <p:spPr>
          <a:xfrm>
            <a:off x="1127449" y="1563105"/>
            <a:ext cx="5018281" cy="615515"/>
          </a:xfrm>
          <a:prstGeom prst="rect">
            <a:avLst/>
          </a:prstGeom>
          <a:noFill/>
        </p:spPr>
        <p:txBody>
          <a:bodyPr wrap="none" lIns="121880" tIns="60941" rIns="121880" bIns="60941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</a:rPr>
              <a:t>Phép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</a:rPr>
              <a:t> chia (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</a:rPr>
              <a:t>tiếp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</a:rPr>
              <a:t>theo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</a:rPr>
              <a:t> – 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</a:rPr>
              <a:t>tiết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</a:rPr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30193000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54B1CC-4899-4F5E-9D47-178D1A4660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82"/>
          <a:stretch/>
        </p:blipFill>
        <p:spPr>
          <a:xfrm>
            <a:off x="0" y="0"/>
            <a:ext cx="12207673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8842F44-70D7-4DC1-9566-A25FED34F3C2}"/>
              </a:ext>
            </a:extLst>
          </p:cNvPr>
          <p:cNvSpPr txBox="1"/>
          <p:nvPr/>
        </p:nvSpPr>
        <p:spPr>
          <a:xfrm>
            <a:off x="5813673" y="1794925"/>
            <a:ext cx="45114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5F96C6-0702-4FE9-B508-311FCEC18177}"/>
              </a:ext>
            </a:extLst>
          </p:cNvPr>
          <p:cNvSpPr txBox="1"/>
          <p:nvPr/>
        </p:nvSpPr>
        <p:spPr>
          <a:xfrm>
            <a:off x="6570561" y="3857028"/>
            <a:ext cx="37545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x 7 = 35</a:t>
            </a:r>
          </a:p>
          <a:p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19980DBD-F18C-485A-9302-847BF81CBE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4" t="26075" r="33130" b="31789"/>
          <a:stretch/>
        </p:blipFill>
        <p:spPr>
          <a:xfrm rot="21150277">
            <a:off x="4054954" y="3749936"/>
            <a:ext cx="1358965" cy="236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2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54B1CC-4899-4F5E-9D47-178D1A4660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82"/>
          <a:stretch/>
        </p:blipFill>
        <p:spPr>
          <a:xfrm>
            <a:off x="0" y="0"/>
            <a:ext cx="12207673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8842F44-70D7-4DC1-9566-A25FED34F3C2}"/>
              </a:ext>
            </a:extLst>
          </p:cNvPr>
          <p:cNvSpPr txBox="1"/>
          <p:nvPr/>
        </p:nvSpPr>
        <p:spPr>
          <a:xfrm>
            <a:off x="5677602" y="1520209"/>
            <a:ext cx="495899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16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quả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tây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chia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đều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2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đĩa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Mỗi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đĩa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8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quả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tây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Ta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phép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chia: </a:t>
            </a:r>
          </a:p>
          <a:p>
            <a:endParaRPr lang="en-US" sz="36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5F96C6-0702-4FE9-B508-311FCEC18177}"/>
              </a:ext>
            </a:extLst>
          </p:cNvPr>
          <p:cNvSpPr txBox="1"/>
          <p:nvPr/>
        </p:nvSpPr>
        <p:spPr>
          <a:xfrm>
            <a:off x="6103836" y="3770641"/>
            <a:ext cx="37545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16 : 2 = 8</a:t>
            </a: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19980DBD-F18C-485A-9302-847BF81CBE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4" t="26075" r="33130" b="31789"/>
          <a:stretch/>
        </p:blipFill>
        <p:spPr>
          <a:xfrm rot="21150277">
            <a:off x="4054954" y="3749936"/>
            <a:ext cx="1358965" cy="236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59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54B1CC-4899-4F5E-9D47-178D1A4660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82"/>
          <a:stretch/>
        </p:blipFill>
        <p:spPr>
          <a:xfrm>
            <a:off x="0" y="0"/>
            <a:ext cx="12207673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8842F44-70D7-4DC1-9566-A25FED34F3C2}"/>
              </a:ext>
            </a:extLst>
          </p:cNvPr>
          <p:cNvSpPr txBox="1"/>
          <p:nvPr/>
        </p:nvSpPr>
        <p:spPr>
          <a:xfrm>
            <a:off x="5717795" y="1563865"/>
            <a:ext cx="495899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 x 3 = 6,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5F96C6-0702-4FE9-B508-311FCEC18177}"/>
              </a:ext>
            </a:extLst>
          </p:cNvPr>
          <p:cNvSpPr txBox="1"/>
          <p:nvPr/>
        </p:nvSpPr>
        <p:spPr>
          <a:xfrm>
            <a:off x="5810424" y="3232032"/>
            <a:ext cx="375453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: 2 = 3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: 3 = 2</a:t>
            </a: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19980DBD-F18C-485A-9302-847BF81CBE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4" t="26075" r="33130" b="31789"/>
          <a:stretch/>
        </p:blipFill>
        <p:spPr>
          <a:xfrm rot="21150277">
            <a:off x="4054954" y="3749936"/>
            <a:ext cx="1358965" cy="236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45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54B1CC-4899-4F5E-9D47-178D1A4660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82"/>
          <a:stretch/>
        </p:blipFill>
        <p:spPr>
          <a:xfrm>
            <a:off x="0" y="0"/>
            <a:ext cx="12207673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8842F44-70D7-4DC1-9566-A25FED34F3C2}"/>
              </a:ext>
            </a:extLst>
          </p:cNvPr>
          <p:cNvSpPr txBox="1"/>
          <p:nvPr/>
        </p:nvSpPr>
        <p:spPr>
          <a:xfrm>
            <a:off x="5619543" y="1520210"/>
            <a:ext cx="495899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5 x 4 = 20,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5F96C6-0702-4FE9-B508-311FCEC18177}"/>
              </a:ext>
            </a:extLst>
          </p:cNvPr>
          <p:cNvSpPr txBox="1"/>
          <p:nvPr/>
        </p:nvSpPr>
        <p:spPr>
          <a:xfrm>
            <a:off x="6726834" y="3289925"/>
            <a:ext cx="375453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: 5 = 4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: 4 = 5</a:t>
            </a: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19980DBD-F18C-485A-9302-847BF81CBE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4" t="26075" r="33130" b="31789"/>
          <a:stretch/>
        </p:blipFill>
        <p:spPr>
          <a:xfrm rot="21150277">
            <a:off x="4054954" y="3749936"/>
            <a:ext cx="1358965" cy="236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6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54B1CC-4899-4F5E-9D47-178D1A4660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82"/>
          <a:stretch/>
        </p:blipFill>
        <p:spPr>
          <a:xfrm>
            <a:off x="0" y="0"/>
            <a:ext cx="12207673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8842F44-70D7-4DC1-9566-A25FED34F3C2}"/>
              </a:ext>
            </a:extLst>
          </p:cNvPr>
          <p:cNvSpPr txBox="1"/>
          <p:nvPr/>
        </p:nvSpPr>
        <p:spPr>
          <a:xfrm>
            <a:off x="5707747" y="1570452"/>
            <a:ext cx="495899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5 x 9 = 45,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5F96C6-0702-4FE9-B508-311FCEC18177}"/>
              </a:ext>
            </a:extLst>
          </p:cNvPr>
          <p:cNvSpPr txBox="1"/>
          <p:nvPr/>
        </p:nvSpPr>
        <p:spPr>
          <a:xfrm>
            <a:off x="5714334" y="3217982"/>
            <a:ext cx="37545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 : 5 = 9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 : 9 = 5</a:t>
            </a: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19980DBD-F18C-485A-9302-847BF81CBE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4" t="26075" r="33130" b="31789"/>
          <a:stretch/>
        </p:blipFill>
        <p:spPr>
          <a:xfrm rot="21150277">
            <a:off x="4054954" y="3749936"/>
            <a:ext cx="1358965" cy="236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88121" y="241341"/>
            <a:ext cx="30316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err="1">
                <a:ln w="17780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Dặn</a:t>
            </a:r>
            <a:r>
              <a:rPr lang="en-US" sz="7200" b="1" cap="none" spc="0" dirty="0">
                <a:ln w="17780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none" spc="0" dirty="0" err="1">
                <a:ln w="17780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dò</a:t>
            </a:r>
            <a:endParaRPr lang="en-US" sz="7200" b="1" cap="none" spc="0" dirty="0">
              <a:ln w="17780" cmpd="sng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663873" y="2247019"/>
            <a:ext cx="5680095" cy="2560955"/>
          </a:xfrm>
        </p:spPr>
        <p:txBody>
          <a:bodyPr/>
          <a:lstStyle/>
          <a:p>
            <a:pPr algn="ctr"/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6362286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9258" y="3535323"/>
            <a:ext cx="8100900" cy="2085925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>
                <a:gd name="adj" fmla="val 11348273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algn="ctr"/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7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Liên hệ - banthikieu0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536" y="4578285"/>
            <a:ext cx="2983550" cy="241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3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406" y="777983"/>
            <a:ext cx="6648944" cy="3333011"/>
          </a:xfrm>
          <a:prstGeom prst="rect">
            <a:avLst/>
          </a:prstGeom>
        </p:spPr>
      </p:pic>
      <p:pic>
        <p:nvPicPr>
          <p:cNvPr id="3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3688" y="263634"/>
            <a:ext cx="1599789" cy="1726682"/>
          </a:xfrm>
          <a:prstGeom prst="rect">
            <a:avLst/>
          </a:prstGeom>
        </p:spPr>
      </p:pic>
      <p:pic>
        <p:nvPicPr>
          <p:cNvPr id="4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35609" y="174172"/>
            <a:ext cx="1241047" cy="1532672"/>
          </a:xfrm>
          <a:prstGeom prst="rect">
            <a:avLst/>
          </a:prstGeom>
        </p:spPr>
      </p:pic>
      <p:pic>
        <p:nvPicPr>
          <p:cNvPr id="5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6577" y="3484036"/>
            <a:ext cx="5149820" cy="1264630"/>
          </a:xfrm>
          <a:prstGeom prst="rect">
            <a:avLst/>
          </a:prstGeom>
        </p:spPr>
      </p:pic>
      <p:grpSp>
        <p:nvGrpSpPr>
          <p:cNvPr id="6" name="组合 10"/>
          <p:cNvGrpSpPr/>
          <p:nvPr/>
        </p:nvGrpSpPr>
        <p:grpSpPr>
          <a:xfrm rot="6329695" flipH="1">
            <a:off x="8725464" y="2049555"/>
            <a:ext cx="876175" cy="724630"/>
            <a:chOff x="9015984" y="2528554"/>
            <a:chExt cx="2157344" cy="1473489"/>
          </a:xfrm>
        </p:grpSpPr>
        <p:sp>
          <p:nvSpPr>
            <p:cNvPr id="7" name="Freeform 166"/>
            <p:cNvSpPr/>
            <p:nvPr/>
          </p:nvSpPr>
          <p:spPr bwMode="auto">
            <a:xfrm>
              <a:off x="10132784" y="3116474"/>
              <a:ext cx="831450" cy="526422"/>
            </a:xfrm>
            <a:custGeom>
              <a:avLst/>
              <a:gdLst>
                <a:gd name="T0" fmla="*/ 10 w 143"/>
                <a:gd name="T1" fmla="*/ 90 h 90"/>
                <a:gd name="T2" fmla="*/ 10 w 143"/>
                <a:gd name="T3" fmla="*/ 90 h 90"/>
                <a:gd name="T4" fmla="*/ 143 w 143"/>
                <a:gd name="T5" fmla="*/ 18 h 90"/>
                <a:gd name="T6" fmla="*/ 130 w 143"/>
                <a:gd name="T7" fmla="*/ 0 h 90"/>
                <a:gd name="T8" fmla="*/ 0 w 143"/>
                <a:gd name="T9" fmla="*/ 77 h 90"/>
                <a:gd name="T10" fmla="*/ 10 w 143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0">
                  <a:moveTo>
                    <a:pt x="10" y="90"/>
                  </a:moveTo>
                  <a:cubicBezTo>
                    <a:pt x="10" y="90"/>
                    <a:pt x="10" y="90"/>
                    <a:pt x="10" y="90"/>
                  </a:cubicBezTo>
                  <a:cubicBezTo>
                    <a:pt x="52" y="61"/>
                    <a:pt x="98" y="41"/>
                    <a:pt x="143" y="18"/>
                  </a:cubicBezTo>
                  <a:cubicBezTo>
                    <a:pt x="138" y="12"/>
                    <a:pt x="134" y="7"/>
                    <a:pt x="13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4" y="79"/>
                    <a:pt x="8" y="83"/>
                    <a:pt x="10" y="90"/>
                  </a:cubicBezTo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8" name="Freeform 167"/>
            <p:cNvSpPr/>
            <p:nvPr/>
          </p:nvSpPr>
          <p:spPr bwMode="auto">
            <a:xfrm>
              <a:off x="9933530" y="2779466"/>
              <a:ext cx="954446" cy="787173"/>
            </a:xfrm>
            <a:custGeom>
              <a:avLst/>
              <a:gdLst>
                <a:gd name="T0" fmla="*/ 164 w 164"/>
                <a:gd name="T1" fmla="*/ 58 h 135"/>
                <a:gd name="T2" fmla="*/ 140 w 164"/>
                <a:gd name="T3" fmla="*/ 0 h 135"/>
                <a:gd name="T4" fmla="*/ 9 w 164"/>
                <a:gd name="T5" fmla="*/ 77 h 135"/>
                <a:gd name="T6" fmla="*/ 5 w 164"/>
                <a:gd name="T7" fmla="*/ 120 h 135"/>
                <a:gd name="T8" fmla="*/ 34 w 164"/>
                <a:gd name="T9" fmla="*/ 135 h 135"/>
                <a:gd name="T10" fmla="*/ 164 w 164"/>
                <a:gd name="T11" fmla="*/ 5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35">
                  <a:moveTo>
                    <a:pt x="164" y="58"/>
                  </a:moveTo>
                  <a:cubicBezTo>
                    <a:pt x="154" y="40"/>
                    <a:pt x="146" y="20"/>
                    <a:pt x="14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92"/>
                    <a:pt x="0" y="109"/>
                    <a:pt x="5" y="120"/>
                  </a:cubicBezTo>
                  <a:cubicBezTo>
                    <a:pt x="10" y="129"/>
                    <a:pt x="24" y="128"/>
                    <a:pt x="34" y="135"/>
                  </a:cubicBezTo>
                  <a:cubicBezTo>
                    <a:pt x="164" y="58"/>
                    <a:pt x="164" y="58"/>
                    <a:pt x="164" y="58"/>
                  </a:cubicBezTo>
                </a:path>
              </a:pathLst>
            </a:custGeom>
            <a:solidFill>
              <a:srgbClr val="ECC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9" name="Freeform 168"/>
            <p:cNvSpPr/>
            <p:nvPr/>
          </p:nvSpPr>
          <p:spPr bwMode="auto">
            <a:xfrm>
              <a:off x="9618662" y="2570374"/>
              <a:ext cx="1129101" cy="656798"/>
            </a:xfrm>
            <a:custGeom>
              <a:avLst/>
              <a:gdLst>
                <a:gd name="T0" fmla="*/ 185 w 194"/>
                <a:gd name="T1" fmla="*/ 0 h 113"/>
                <a:gd name="T2" fmla="*/ 0 w 194"/>
                <a:gd name="T3" fmla="*/ 110 h 113"/>
                <a:gd name="T4" fmla="*/ 59 w 194"/>
                <a:gd name="T5" fmla="*/ 105 h 113"/>
                <a:gd name="T6" fmla="*/ 63 w 194"/>
                <a:gd name="T7" fmla="*/ 113 h 113"/>
                <a:gd name="T8" fmla="*/ 194 w 194"/>
                <a:gd name="T9" fmla="*/ 36 h 113"/>
                <a:gd name="T10" fmla="*/ 185 w 194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13">
                  <a:moveTo>
                    <a:pt x="185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4" y="108"/>
                    <a:pt x="47" y="90"/>
                    <a:pt x="59" y="105"/>
                  </a:cubicBezTo>
                  <a:cubicBezTo>
                    <a:pt x="61" y="108"/>
                    <a:pt x="63" y="110"/>
                    <a:pt x="63" y="113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1" y="24"/>
                    <a:pt x="188" y="12"/>
                    <a:pt x="185" y="0"/>
                  </a:cubicBezTo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10" name="Freeform 169"/>
            <p:cNvSpPr/>
            <p:nvPr/>
          </p:nvSpPr>
          <p:spPr bwMode="auto">
            <a:xfrm>
              <a:off x="9200477" y="3094334"/>
              <a:ext cx="996266" cy="797012"/>
            </a:xfrm>
            <a:custGeom>
              <a:avLst/>
              <a:gdLst>
                <a:gd name="T0" fmla="*/ 170 w 171"/>
                <a:gd name="T1" fmla="*/ 94 h 137"/>
                <a:gd name="T2" fmla="*/ 159 w 171"/>
                <a:gd name="T3" fmla="*/ 102 h 137"/>
                <a:gd name="T4" fmla="*/ 170 w 171"/>
                <a:gd name="T5" fmla="*/ 94 h 137"/>
                <a:gd name="T6" fmla="*/ 170 w 171"/>
                <a:gd name="T7" fmla="*/ 94 h 137"/>
                <a:gd name="T8" fmla="*/ 160 w 171"/>
                <a:gd name="T9" fmla="*/ 81 h 137"/>
                <a:gd name="T10" fmla="*/ 131 w 171"/>
                <a:gd name="T11" fmla="*/ 66 h 137"/>
                <a:gd name="T12" fmla="*/ 135 w 171"/>
                <a:gd name="T13" fmla="*/ 23 h 137"/>
                <a:gd name="T14" fmla="*/ 131 w 171"/>
                <a:gd name="T15" fmla="*/ 15 h 137"/>
                <a:gd name="T16" fmla="*/ 72 w 171"/>
                <a:gd name="T17" fmla="*/ 20 h 137"/>
                <a:gd name="T18" fmla="*/ 72 w 171"/>
                <a:gd name="T19" fmla="*/ 20 h 137"/>
                <a:gd name="T20" fmla="*/ 0 w 171"/>
                <a:gd name="T21" fmla="*/ 114 h 137"/>
                <a:gd name="T22" fmla="*/ 17 w 171"/>
                <a:gd name="T23" fmla="*/ 137 h 137"/>
                <a:gd name="T24" fmla="*/ 171 w 171"/>
                <a:gd name="T25" fmla="*/ 97 h 137"/>
                <a:gd name="T26" fmla="*/ 170 w 171"/>
                <a:gd name="T27" fmla="*/ 9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1" h="137">
                  <a:moveTo>
                    <a:pt x="170" y="94"/>
                  </a:moveTo>
                  <a:cubicBezTo>
                    <a:pt x="166" y="97"/>
                    <a:pt x="163" y="99"/>
                    <a:pt x="159" y="102"/>
                  </a:cubicBezTo>
                  <a:cubicBezTo>
                    <a:pt x="163" y="99"/>
                    <a:pt x="166" y="97"/>
                    <a:pt x="170" y="94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68" y="87"/>
                    <a:pt x="164" y="83"/>
                    <a:pt x="160" y="81"/>
                  </a:cubicBezTo>
                  <a:cubicBezTo>
                    <a:pt x="150" y="74"/>
                    <a:pt x="136" y="75"/>
                    <a:pt x="131" y="66"/>
                  </a:cubicBezTo>
                  <a:cubicBezTo>
                    <a:pt x="126" y="55"/>
                    <a:pt x="139" y="38"/>
                    <a:pt x="135" y="23"/>
                  </a:cubicBezTo>
                  <a:cubicBezTo>
                    <a:pt x="135" y="20"/>
                    <a:pt x="133" y="18"/>
                    <a:pt x="131" y="15"/>
                  </a:cubicBezTo>
                  <a:cubicBezTo>
                    <a:pt x="119" y="0"/>
                    <a:pt x="76" y="18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12" y="121"/>
                    <a:pt x="17" y="137"/>
                  </a:cubicBezTo>
                  <a:cubicBezTo>
                    <a:pt x="69" y="125"/>
                    <a:pt x="126" y="124"/>
                    <a:pt x="171" y="97"/>
                  </a:cubicBezTo>
                  <a:cubicBezTo>
                    <a:pt x="171" y="96"/>
                    <a:pt x="171" y="95"/>
                    <a:pt x="170" y="94"/>
                  </a:cubicBezTo>
                </a:path>
              </a:pathLst>
            </a:custGeom>
            <a:solidFill>
              <a:srgbClr val="EAC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 dirty="0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11" name="Freeform 170"/>
            <p:cNvSpPr/>
            <p:nvPr/>
          </p:nvSpPr>
          <p:spPr bwMode="auto">
            <a:xfrm>
              <a:off x="9033203" y="3758510"/>
              <a:ext cx="265671" cy="221392"/>
            </a:xfrm>
            <a:custGeom>
              <a:avLst/>
              <a:gdLst>
                <a:gd name="T0" fmla="*/ 29 w 46"/>
                <a:gd name="T1" fmla="*/ 0 h 38"/>
                <a:gd name="T2" fmla="*/ 0 w 46"/>
                <a:gd name="T3" fmla="*/ 38 h 38"/>
                <a:gd name="T4" fmla="*/ 46 w 46"/>
                <a:gd name="T5" fmla="*/ 23 h 38"/>
                <a:gd name="T6" fmla="*/ 29 w 4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8">
                  <a:moveTo>
                    <a:pt x="29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5" y="31"/>
                    <a:pt x="30" y="27"/>
                    <a:pt x="46" y="23"/>
                  </a:cubicBezTo>
                  <a:cubicBezTo>
                    <a:pt x="41" y="7"/>
                    <a:pt x="29" y="0"/>
                    <a:pt x="29" y="0"/>
                  </a:cubicBezTo>
                </a:path>
              </a:pathLst>
            </a:custGeom>
            <a:solidFill>
              <a:srgbClr val="1F1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12" name="Freeform 175"/>
            <p:cNvSpPr/>
            <p:nvPr/>
          </p:nvSpPr>
          <p:spPr bwMode="auto">
            <a:xfrm>
              <a:off x="9945831" y="3030377"/>
              <a:ext cx="1227497" cy="890489"/>
            </a:xfrm>
            <a:custGeom>
              <a:avLst/>
              <a:gdLst>
                <a:gd name="T0" fmla="*/ 189 w 211"/>
                <a:gd name="T1" fmla="*/ 0 h 153"/>
                <a:gd name="T2" fmla="*/ 189 w 211"/>
                <a:gd name="T3" fmla="*/ 0 h 153"/>
                <a:gd name="T4" fmla="*/ 162 w 211"/>
                <a:gd name="T5" fmla="*/ 15 h 153"/>
                <a:gd name="T6" fmla="*/ 175 w 211"/>
                <a:gd name="T7" fmla="*/ 33 h 153"/>
                <a:gd name="T8" fmla="*/ 175 w 211"/>
                <a:gd name="T9" fmla="*/ 33 h 153"/>
                <a:gd name="T10" fmla="*/ 175 w 211"/>
                <a:gd name="T11" fmla="*/ 33 h 153"/>
                <a:gd name="T12" fmla="*/ 42 w 211"/>
                <a:gd name="T13" fmla="*/ 105 h 153"/>
                <a:gd name="T14" fmla="*/ 43 w 211"/>
                <a:gd name="T15" fmla="*/ 108 h 153"/>
                <a:gd name="T16" fmla="*/ 0 w 211"/>
                <a:gd name="T17" fmla="*/ 153 h 153"/>
                <a:gd name="T18" fmla="*/ 185 w 211"/>
                <a:gd name="T19" fmla="*/ 45 h 153"/>
                <a:gd name="T20" fmla="*/ 211 w 211"/>
                <a:gd name="T21" fmla="*/ 30 h 153"/>
                <a:gd name="T22" fmla="*/ 211 w 211"/>
                <a:gd name="T23" fmla="*/ 30 h 153"/>
                <a:gd name="T24" fmla="*/ 211 w 211"/>
                <a:gd name="T25" fmla="*/ 29 h 153"/>
                <a:gd name="T26" fmla="*/ 190 w 211"/>
                <a:gd name="T27" fmla="*/ 0 h 153"/>
                <a:gd name="T28" fmla="*/ 189 w 211"/>
                <a:gd name="T29" fmla="*/ 0 h 153"/>
                <a:gd name="T30" fmla="*/ 189 w 211"/>
                <a:gd name="T3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153"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6" y="22"/>
                    <a:pt x="170" y="27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30" y="56"/>
                    <a:pt x="84" y="76"/>
                    <a:pt x="42" y="105"/>
                  </a:cubicBezTo>
                  <a:cubicBezTo>
                    <a:pt x="43" y="106"/>
                    <a:pt x="43" y="107"/>
                    <a:pt x="43" y="108"/>
                  </a:cubicBezTo>
                  <a:cubicBezTo>
                    <a:pt x="43" y="125"/>
                    <a:pt x="6" y="149"/>
                    <a:pt x="0" y="153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211" y="30"/>
                    <a:pt x="211" y="30"/>
                    <a:pt x="211" y="30"/>
                  </a:cubicBezTo>
                  <a:cubicBezTo>
                    <a:pt x="211" y="30"/>
                    <a:pt x="211" y="30"/>
                    <a:pt x="211" y="30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04" y="20"/>
                    <a:pt x="196" y="10"/>
                    <a:pt x="19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</a:path>
              </a:pathLst>
            </a:custGeom>
            <a:solidFill>
              <a:srgbClr val="E7D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13" name="Freeform 176"/>
            <p:cNvSpPr/>
            <p:nvPr/>
          </p:nvSpPr>
          <p:spPr bwMode="auto">
            <a:xfrm>
              <a:off x="10747762" y="2720427"/>
              <a:ext cx="297650" cy="396047"/>
            </a:xfrm>
            <a:custGeom>
              <a:avLst/>
              <a:gdLst>
                <a:gd name="T0" fmla="*/ 18 w 51"/>
                <a:gd name="T1" fmla="*/ 0 h 68"/>
                <a:gd name="T2" fmla="*/ 18 w 51"/>
                <a:gd name="T3" fmla="*/ 0 h 68"/>
                <a:gd name="T4" fmla="*/ 0 w 51"/>
                <a:gd name="T5" fmla="*/ 10 h 68"/>
                <a:gd name="T6" fmla="*/ 0 w 51"/>
                <a:gd name="T7" fmla="*/ 10 h 68"/>
                <a:gd name="T8" fmla="*/ 24 w 51"/>
                <a:gd name="T9" fmla="*/ 68 h 68"/>
                <a:gd name="T10" fmla="*/ 24 w 51"/>
                <a:gd name="T11" fmla="*/ 68 h 68"/>
                <a:gd name="T12" fmla="*/ 51 w 51"/>
                <a:gd name="T13" fmla="*/ 53 h 68"/>
                <a:gd name="T14" fmla="*/ 18 w 51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8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30"/>
                    <a:pt x="14" y="50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38" y="35"/>
                    <a:pt x="27" y="17"/>
                    <a:pt x="18" y="0"/>
                  </a:cubicBezTo>
                </a:path>
              </a:pathLst>
            </a:custGeom>
            <a:solidFill>
              <a:srgbClr val="DCB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14" name="Freeform 177"/>
            <p:cNvSpPr/>
            <p:nvPr/>
          </p:nvSpPr>
          <p:spPr bwMode="auto">
            <a:xfrm>
              <a:off x="10696104" y="2528554"/>
              <a:ext cx="157435" cy="250912"/>
            </a:xfrm>
            <a:custGeom>
              <a:avLst/>
              <a:gdLst>
                <a:gd name="T0" fmla="*/ 11 w 27"/>
                <a:gd name="T1" fmla="*/ 0 h 43"/>
                <a:gd name="T2" fmla="*/ 11 w 27"/>
                <a:gd name="T3" fmla="*/ 0 h 43"/>
                <a:gd name="T4" fmla="*/ 0 w 27"/>
                <a:gd name="T5" fmla="*/ 7 h 43"/>
                <a:gd name="T6" fmla="*/ 9 w 27"/>
                <a:gd name="T7" fmla="*/ 43 h 43"/>
                <a:gd name="T8" fmla="*/ 27 w 27"/>
                <a:gd name="T9" fmla="*/ 33 h 43"/>
                <a:gd name="T10" fmla="*/ 11 w 27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3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19"/>
                    <a:pt x="6" y="31"/>
                    <a:pt x="9" y="4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1" y="22"/>
                    <a:pt x="15" y="11"/>
                    <a:pt x="11" y="0"/>
                  </a:cubicBezTo>
                </a:path>
              </a:pathLst>
            </a:custGeom>
            <a:solidFill>
              <a:srgbClr val="E7D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15" name="Freeform 178"/>
            <p:cNvSpPr/>
            <p:nvPr/>
          </p:nvSpPr>
          <p:spPr bwMode="auto">
            <a:xfrm>
              <a:off x="9298873" y="3642896"/>
              <a:ext cx="897869" cy="337009"/>
            </a:xfrm>
            <a:custGeom>
              <a:avLst/>
              <a:gdLst>
                <a:gd name="T0" fmla="*/ 153 w 154"/>
                <a:gd name="T1" fmla="*/ 0 h 58"/>
                <a:gd name="T2" fmla="*/ 153 w 154"/>
                <a:gd name="T3" fmla="*/ 0 h 58"/>
                <a:gd name="T4" fmla="*/ 154 w 154"/>
                <a:gd name="T5" fmla="*/ 3 h 58"/>
                <a:gd name="T6" fmla="*/ 154 w 154"/>
                <a:gd name="T7" fmla="*/ 3 h 58"/>
                <a:gd name="T8" fmla="*/ 154 w 154"/>
                <a:gd name="T9" fmla="*/ 3 h 58"/>
                <a:gd name="T10" fmla="*/ 0 w 154"/>
                <a:gd name="T11" fmla="*/ 43 h 58"/>
                <a:gd name="T12" fmla="*/ 3 w 154"/>
                <a:gd name="T13" fmla="*/ 58 h 58"/>
                <a:gd name="T14" fmla="*/ 3 w 154"/>
                <a:gd name="T15" fmla="*/ 58 h 58"/>
                <a:gd name="T16" fmla="*/ 110 w 154"/>
                <a:gd name="T17" fmla="*/ 49 h 58"/>
                <a:gd name="T18" fmla="*/ 111 w 154"/>
                <a:gd name="T19" fmla="*/ 48 h 58"/>
                <a:gd name="T20" fmla="*/ 111 w 154"/>
                <a:gd name="T21" fmla="*/ 48 h 58"/>
                <a:gd name="T22" fmla="*/ 154 w 154"/>
                <a:gd name="T23" fmla="*/ 3 h 58"/>
                <a:gd name="T24" fmla="*/ 153 w 154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58"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4" y="1"/>
                    <a:pt x="154" y="2"/>
                    <a:pt x="154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09" y="30"/>
                    <a:pt x="53" y="31"/>
                    <a:pt x="0" y="43"/>
                  </a:cubicBezTo>
                  <a:cubicBezTo>
                    <a:pt x="2" y="47"/>
                    <a:pt x="3" y="52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49"/>
                    <a:pt x="110" y="49"/>
                    <a:pt x="111" y="48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7" y="44"/>
                    <a:pt x="154" y="20"/>
                    <a:pt x="154" y="3"/>
                  </a:cubicBezTo>
                  <a:cubicBezTo>
                    <a:pt x="154" y="2"/>
                    <a:pt x="154" y="1"/>
                    <a:pt x="153" y="0"/>
                  </a:cubicBezTo>
                </a:path>
              </a:pathLst>
            </a:custGeom>
            <a:solidFill>
              <a:srgbClr val="DAB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16" name="Freeform 179"/>
            <p:cNvSpPr/>
            <p:nvPr/>
          </p:nvSpPr>
          <p:spPr bwMode="auto">
            <a:xfrm>
              <a:off x="9015984" y="3891346"/>
              <a:ext cx="302571" cy="110697"/>
            </a:xfrm>
            <a:custGeom>
              <a:avLst/>
              <a:gdLst>
                <a:gd name="T0" fmla="*/ 49 w 52"/>
                <a:gd name="T1" fmla="*/ 0 h 19"/>
                <a:gd name="T2" fmla="*/ 49 w 52"/>
                <a:gd name="T3" fmla="*/ 0 h 19"/>
                <a:gd name="T4" fmla="*/ 49 w 52"/>
                <a:gd name="T5" fmla="*/ 0 h 19"/>
                <a:gd name="T6" fmla="*/ 3 w 52"/>
                <a:gd name="T7" fmla="*/ 15 h 19"/>
                <a:gd name="T8" fmla="*/ 0 w 52"/>
                <a:gd name="T9" fmla="*/ 19 h 19"/>
                <a:gd name="T10" fmla="*/ 52 w 52"/>
                <a:gd name="T11" fmla="*/ 15 h 19"/>
                <a:gd name="T12" fmla="*/ 49 w 5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9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3" y="4"/>
                    <a:pt x="18" y="8"/>
                    <a:pt x="3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9"/>
                    <a:pt x="51" y="4"/>
                    <a:pt x="49" y="0"/>
                  </a:cubicBezTo>
                </a:path>
              </a:pathLst>
            </a:custGeom>
            <a:solidFill>
              <a:srgbClr val="1D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</p:grpSp>
      <p:sp>
        <p:nvSpPr>
          <p:cNvPr id="17" name="文本框 32"/>
          <p:cNvSpPr txBox="1"/>
          <p:nvPr/>
        </p:nvSpPr>
        <p:spPr>
          <a:xfrm>
            <a:off x="3027895" y="1760938"/>
            <a:ext cx="6201039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 defTabSz="457200">
              <a:defRPr/>
            </a:pPr>
            <a:r>
              <a:rPr lang="en-US" altLang="zh-CN" sz="88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</a:rPr>
              <a:t>Khởi động</a:t>
            </a:r>
            <a:endParaRPr lang="en-US" altLang="zh-CN" sz="88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Microsoft YaHei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0" y="77664"/>
            <a:ext cx="1094282" cy="1049311"/>
          </a:xfrm>
          <a:prstGeom prst="roundRect">
            <a:avLst/>
          </a:prstGeom>
          <a:solidFill>
            <a:srgbClr val="EAF4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8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1C0CB84-3692-4B8D-8616-6B566F1806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B81A85B-2F1D-4B68-952F-B0CD9CCA4211}"/>
              </a:ext>
            </a:extLst>
          </p:cNvPr>
          <p:cNvSpPr/>
          <p:nvPr/>
        </p:nvSpPr>
        <p:spPr>
          <a:xfrm>
            <a:off x="3743883" y="3869689"/>
            <a:ext cx="7376722" cy="2156773"/>
          </a:xfrm>
          <a:prstGeom prst="roundRect">
            <a:avLst/>
          </a:prstGeom>
          <a:solidFill>
            <a:schemeClr val="bg1">
              <a:alpha val="39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E57B1A-19EF-4687-8984-D0DDF6D5623E}"/>
              </a:ext>
            </a:extLst>
          </p:cNvPr>
          <p:cNvSpPr txBox="1">
            <a:spLocks/>
          </p:cNvSpPr>
          <p:nvPr/>
        </p:nvSpPr>
        <p:spPr>
          <a:xfrm rot="18120539">
            <a:off x="8544168" y="3801179"/>
            <a:ext cx="2186247" cy="5714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rgbClr val="FF9999"/>
                </a:solidFill>
                <a:latin typeface="#9Slide05 SVNEgregio Script" panose="02000500000000000000" pitchFamily="2" charset="0"/>
              </a:rPr>
              <a:t>Diệu Hiền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BF5DDC-9967-4D94-8EBF-C7E14595F3D7}"/>
              </a:ext>
            </a:extLst>
          </p:cNvPr>
          <p:cNvSpPr txBox="1"/>
          <p:nvPr/>
        </p:nvSpPr>
        <p:spPr>
          <a:xfrm>
            <a:off x="4027838" y="3940107"/>
            <a:ext cx="8968895" cy="201593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en-US" sz="12500" dirty="0" err="1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  <a:reflection blurRad="6350" stA="55000" endA="300" endPos="45500" dir="5400000" sy="-100000" algn="bl" rotWithShape="0"/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Lì</a:t>
            </a:r>
            <a:r>
              <a:rPr lang="en-US" sz="12500" dirty="0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  <a:reflection blurRad="6350" stA="55000" endA="300" endPos="45500" dir="5400000" sy="-100000" algn="bl" rotWithShape="0"/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12500" dirty="0" err="1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  <a:reflection blurRad="6350" stA="55000" endA="300" endPos="45500" dir="5400000" sy="-100000" algn="bl" rotWithShape="0"/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xì</a:t>
            </a:r>
            <a:r>
              <a:rPr lang="en-US" sz="12500" dirty="0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  <a:reflection blurRad="6350" stA="55000" endA="300" endPos="45500" dir="5400000" sy="-100000" algn="bl" rotWithShape="0"/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12500" dirty="0" err="1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  <a:reflection blurRad="6350" stA="55000" endA="300" endPos="45500" dir="5400000" sy="-100000" algn="bl" rotWithShape="0"/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nhé</a:t>
            </a:r>
            <a:r>
              <a:rPr lang="en-US" sz="12500" dirty="0">
                <a:solidFill>
                  <a:srgbClr val="B21519"/>
                </a:solidFill>
                <a:effectLst>
                  <a:outerShdw blurRad="12700" dist="38100" dir="2700000" algn="tl">
                    <a:schemeClr val="tx1"/>
                  </a:outerShdw>
                  <a:reflection blurRad="6350" stA="55000" endA="300" endPos="45500" dir="5400000" sy="-100000" algn="bl" rotWithShape="0"/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!!!</a:t>
            </a:r>
          </a:p>
        </p:txBody>
      </p:sp>
      <p:pic>
        <p:nvPicPr>
          <p:cNvPr id="11" name="Picture 10" descr="Shape, background pattern&#10;&#10;Description automatically generated">
            <a:extLst>
              <a:ext uri="{FF2B5EF4-FFF2-40B4-BE49-F238E27FC236}">
                <a16:creationId xmlns:a16="http://schemas.microsoft.com/office/drawing/2014/main" id="{15F831EC-C3D8-4051-AC93-5F4A09C933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3" b="98586" l="9976" r="89984">
                        <a14:foregroundMark x1="29523" y1="8078" x2="30170" y2="29362"/>
                        <a14:foregroundMark x1="71607" y1="10460" x2="72900" y2="30331"/>
                        <a14:foregroundMark x1="72900" y1="30331" x2="72698" y2="31422"/>
                        <a14:foregroundMark x1="28393" y1="6341" x2="28554" y2="6341"/>
                        <a14:foregroundMark x1="28877" y1="2868" x2="28877" y2="323"/>
                        <a14:foregroundMark x1="27302" y1="93659" x2="28554" y2="98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38" r="50309" b="60609"/>
          <a:stretch/>
        </p:blipFill>
        <p:spPr>
          <a:xfrm>
            <a:off x="-1265004" y="2531787"/>
            <a:ext cx="5486982" cy="37414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E7B7B07-FED3-4180-AA70-CEE66BD2B6A3}"/>
              </a:ext>
            </a:extLst>
          </p:cNvPr>
          <p:cNvSpPr txBox="1"/>
          <p:nvPr/>
        </p:nvSpPr>
        <p:spPr>
          <a:xfrm>
            <a:off x="1276928" y="3525324"/>
            <a:ext cx="2010882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en-US" sz="5400" dirty="0" err="1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228600">
                    <a:schemeClr val="tx1">
                      <a:alpha val="40000"/>
                    </a:schemeClr>
                  </a:glow>
                  <a:outerShdw blurRad="12700" dist="38100" dir="2700000" algn="tl">
                    <a:schemeClr val="tx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Trò</a:t>
            </a:r>
            <a:r>
              <a:rPr lang="en-US" sz="540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228600">
                    <a:schemeClr val="tx1">
                      <a:alpha val="40000"/>
                    </a:schemeClr>
                  </a:glow>
                  <a:outerShdw blurRad="12700" dist="38100" dir="2700000" algn="tl">
                    <a:schemeClr val="tx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</a:p>
          <a:p>
            <a:r>
              <a:rPr lang="en-US" sz="5400" dirty="0" err="1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228600">
                    <a:schemeClr val="tx1">
                      <a:alpha val="40000"/>
                    </a:schemeClr>
                  </a:glow>
                  <a:outerShdw blurRad="12700" dist="38100" dir="2700000" algn="tl">
                    <a:schemeClr val="tx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chơi</a:t>
            </a:r>
            <a:endParaRPr lang="en-US" sz="54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glow rad="228600">
                  <a:schemeClr val="tx1">
                    <a:alpha val="40000"/>
                  </a:schemeClr>
                </a:glow>
                <a:outerShdw blurRad="12700" dist="38100" dir="2700000" algn="tl">
                  <a:schemeClr val="tx1"/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F868D3D5-EDF1-46A5-9CA0-5C17E091C59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826624" y="12632676"/>
            <a:ext cx="3408569" cy="1981920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5A38BFB3-267D-4A1A-A0A3-D2CDB267658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38114" y="12818775"/>
            <a:ext cx="3088510" cy="1795821"/>
          </a:xfrm>
          <a:prstGeom prst="rect">
            <a:avLst/>
          </a:prstGeom>
        </p:spPr>
      </p:pic>
      <p:pic>
        <p:nvPicPr>
          <p:cNvPr id="16" name="图片 3">
            <a:extLst>
              <a:ext uri="{FF2B5EF4-FFF2-40B4-BE49-F238E27FC236}">
                <a16:creationId xmlns:a16="http://schemas.microsoft.com/office/drawing/2014/main" id="{0FD44485-BD25-4670-87E0-7B4B79A2C7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6606262" y="9932657"/>
            <a:ext cx="3812048" cy="3756009"/>
          </a:xfrm>
          <a:prstGeom prst="rect">
            <a:avLst/>
          </a:prstGeom>
        </p:spPr>
      </p:pic>
      <p:pic>
        <p:nvPicPr>
          <p:cNvPr id="17" name="图片 6">
            <a:extLst>
              <a:ext uri="{FF2B5EF4-FFF2-40B4-BE49-F238E27FC236}">
                <a16:creationId xmlns:a16="http://schemas.microsoft.com/office/drawing/2014/main" id="{BE1C80AA-B248-4404-96E2-FEDC280554E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4"/>
          <a:stretch/>
        </p:blipFill>
        <p:spPr>
          <a:xfrm>
            <a:off x="291157" y="10194269"/>
            <a:ext cx="7680535" cy="382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18970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5">
            <a:extLst>
              <a:ext uri="{FF2B5EF4-FFF2-40B4-BE49-F238E27FC236}">
                <a16:creationId xmlns:a16="http://schemas.microsoft.com/office/drawing/2014/main" id="{2FB819C9-7A9C-4067-A13A-B495045D06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911062" y="5033328"/>
            <a:ext cx="4404809" cy="2561186"/>
          </a:xfrm>
          <a:prstGeom prst="rect">
            <a:avLst/>
          </a:prstGeom>
        </p:spPr>
      </p:pic>
      <p:pic>
        <p:nvPicPr>
          <p:cNvPr id="22" name="Picture 5">
            <a:extLst>
              <a:ext uri="{FF2B5EF4-FFF2-40B4-BE49-F238E27FC236}">
                <a16:creationId xmlns:a16="http://schemas.microsoft.com/office/drawing/2014/main" id="{0615590F-A9DC-4153-B4D6-9E29197D30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98338" y="5077668"/>
            <a:ext cx="4721723" cy="27454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6832585" y="494902"/>
            <a:ext cx="6410215" cy="6315982"/>
          </a:xfrm>
          <a:prstGeom prst="rect">
            <a:avLst/>
          </a:prstGeom>
        </p:spPr>
      </p:pic>
      <p:sp>
        <p:nvSpPr>
          <p:cNvPr id="9" name="矩形 32">
            <a:extLst>
              <a:ext uri="{FF2B5EF4-FFF2-40B4-BE49-F238E27FC236}">
                <a16:creationId xmlns:a16="http://schemas.microsoft.com/office/drawing/2014/main" id="{64C0D81B-D94A-4460-810C-B29615725346}"/>
              </a:ext>
            </a:extLst>
          </p:cNvPr>
          <p:cNvSpPr/>
          <p:nvPr/>
        </p:nvSpPr>
        <p:spPr>
          <a:xfrm>
            <a:off x="254361" y="120004"/>
            <a:ext cx="11706221" cy="6476229"/>
          </a:xfrm>
          <a:prstGeom prst="round2DiagRect">
            <a:avLst/>
          </a:prstGeom>
          <a:solidFill>
            <a:schemeClr val="bg1">
              <a:alpha val="55000"/>
            </a:schemeClr>
          </a:solidFill>
          <a:ln w="38100" cmpd="sng">
            <a:solidFill>
              <a:srgbClr val="E33D5D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0B49326A-DC78-4DF9-9BCA-42D1D2F3B6FD}"/>
              </a:ext>
            </a:extLst>
          </p:cNvPr>
          <p:cNvSpPr txBox="1"/>
          <p:nvPr/>
        </p:nvSpPr>
        <p:spPr>
          <a:xfrm>
            <a:off x="4246830" y="5612387"/>
            <a:ext cx="909579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en-US" altLang="zh-CN" sz="40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MỪNG TUỔI</a:t>
            </a:r>
            <a:endParaRPr lang="zh-CN" altLang="en-US" sz="40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0" name="图片 1">
            <a:extLst>
              <a:ext uri="{FF2B5EF4-FFF2-40B4-BE49-F238E27FC236}">
                <a16:creationId xmlns:a16="http://schemas.microsoft.com/office/drawing/2014/main" id="{BD838403-E0D5-40AD-BD36-DD60C076C4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9850">
            <a:off x="657322" y="70282"/>
            <a:ext cx="1270062" cy="1270062"/>
          </a:xfrm>
          <a:prstGeom prst="rect">
            <a:avLst/>
          </a:prstGeom>
        </p:spPr>
      </p:pic>
      <p:pic>
        <p:nvPicPr>
          <p:cNvPr id="11" name="图片 1">
            <a:extLst>
              <a:ext uri="{FF2B5EF4-FFF2-40B4-BE49-F238E27FC236}">
                <a16:creationId xmlns:a16="http://schemas.microsoft.com/office/drawing/2014/main" id="{87602BAE-8051-4B7F-9351-F19AFC0884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9850">
            <a:off x="-196290" y="648997"/>
            <a:ext cx="1612524" cy="1612524"/>
          </a:xfrm>
          <a:prstGeom prst="rect">
            <a:avLst/>
          </a:prstGeom>
        </p:spPr>
      </p:pic>
      <p:grpSp>
        <p:nvGrpSpPr>
          <p:cNvPr id="13" name="Group 15">
            <a:extLst>
              <a:ext uri="{FF2B5EF4-FFF2-40B4-BE49-F238E27FC236}">
                <a16:creationId xmlns:a16="http://schemas.microsoft.com/office/drawing/2014/main" id="{B15E31D0-172E-4D76-846D-28606D43CF66}"/>
              </a:ext>
            </a:extLst>
          </p:cNvPr>
          <p:cNvGrpSpPr/>
          <p:nvPr/>
        </p:nvGrpSpPr>
        <p:grpSpPr>
          <a:xfrm rot="10800000" flipH="1">
            <a:off x="4781970" y="4167336"/>
            <a:ext cx="6896224" cy="1341359"/>
            <a:chOff x="4283076" y="2286000"/>
            <a:chExt cx="922337" cy="1157287"/>
          </a:xfrm>
        </p:grpSpPr>
        <p:sp>
          <p:nvSpPr>
            <p:cNvPr id="14" name="Straight Connector 17">
              <a:extLst>
                <a:ext uri="{FF2B5EF4-FFF2-40B4-BE49-F238E27FC236}">
                  <a16:creationId xmlns:a16="http://schemas.microsoft.com/office/drawing/2014/main" id="{D5F5AD97-C1DA-4798-9699-28402D6B6ED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05413" y="2286000"/>
              <a:ext cx="0" cy="1157287"/>
            </a:xfrm>
            <a:prstGeom prst="line">
              <a:avLst/>
            </a:prstGeom>
            <a:noFill/>
            <a:ln w="38100" cap="flat">
              <a:solidFill>
                <a:srgbClr val="E33D5D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Straight Connector 18">
              <a:extLst>
                <a:ext uri="{FF2B5EF4-FFF2-40B4-BE49-F238E27FC236}">
                  <a16:creationId xmlns:a16="http://schemas.microsoft.com/office/drawing/2014/main" id="{659F5563-5124-4D48-B175-844CEB1A0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076" y="2286000"/>
              <a:ext cx="922337" cy="0"/>
            </a:xfrm>
            <a:prstGeom prst="line">
              <a:avLst/>
            </a:prstGeom>
            <a:noFill/>
            <a:ln w="38100" cap="flat">
              <a:solidFill>
                <a:srgbClr val="E33D5D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弧形 13">
            <a:extLst>
              <a:ext uri="{FF2B5EF4-FFF2-40B4-BE49-F238E27FC236}">
                <a16:creationId xmlns:a16="http://schemas.microsoft.com/office/drawing/2014/main" id="{BB121576-D935-4FE9-A9E4-BA2862C91C5D}"/>
              </a:ext>
            </a:extLst>
          </p:cNvPr>
          <p:cNvSpPr/>
          <p:nvPr/>
        </p:nvSpPr>
        <p:spPr>
          <a:xfrm rot="12546113">
            <a:off x="257365" y="357578"/>
            <a:ext cx="5734024" cy="5554800"/>
          </a:xfrm>
          <a:prstGeom prst="arc">
            <a:avLst>
              <a:gd name="adj1" fmla="val 1936544"/>
              <a:gd name="adj2" fmla="val 19930921"/>
            </a:avLst>
          </a:prstGeom>
          <a:ln w="28575">
            <a:solidFill>
              <a:srgbClr val="E33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33D5D"/>
              </a:solidFill>
              <a:ea typeface="微软雅黑" panose="020B0503020204020204" pitchFamily="34" charset="-122"/>
            </a:endParaRPr>
          </a:p>
        </p:txBody>
      </p:sp>
      <p:pic>
        <p:nvPicPr>
          <p:cNvPr id="21" name="图片 1">
            <a:extLst>
              <a:ext uri="{FF2B5EF4-FFF2-40B4-BE49-F238E27FC236}">
                <a16:creationId xmlns:a16="http://schemas.microsoft.com/office/drawing/2014/main" id="{C4FA9A34-DEC5-4976-947D-942BC0FF74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9850">
            <a:off x="80209" y="2143115"/>
            <a:ext cx="857982" cy="857982"/>
          </a:xfrm>
          <a:prstGeom prst="rect">
            <a:avLst/>
          </a:prstGeom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8ADC7DBD-A2F2-467E-A4EE-FA56A9F8532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943112" y="4725137"/>
            <a:ext cx="1750585" cy="1804727"/>
          </a:xfrm>
          <a:prstGeom prst="rect">
            <a:avLst/>
          </a:prstGeom>
        </p:spPr>
      </p:pic>
      <p:pic>
        <p:nvPicPr>
          <p:cNvPr id="25" name="Picture 24" descr="A picture containing person, doll, toy, colorful&#10;&#10;Description automatically generated">
            <a:extLst>
              <a:ext uri="{FF2B5EF4-FFF2-40B4-BE49-F238E27FC236}">
                <a16:creationId xmlns:a16="http://schemas.microsoft.com/office/drawing/2014/main" id="{46A5632B-510B-414B-964E-D7E38AE8E69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1"/>
          <a:stretch/>
        </p:blipFill>
        <p:spPr>
          <a:xfrm>
            <a:off x="6190742" y="540686"/>
            <a:ext cx="5207971" cy="4787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图片 6">
            <a:extLst>
              <a:ext uri="{FF2B5EF4-FFF2-40B4-BE49-F238E27FC236}">
                <a16:creationId xmlns:a16="http://schemas.microsoft.com/office/drawing/2014/main" id="{E4207D8B-9011-48E6-85D8-AD0B575C808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4"/>
          <a:stretch/>
        </p:blipFill>
        <p:spPr>
          <a:xfrm>
            <a:off x="94742" y="-447697"/>
            <a:ext cx="12192000" cy="6075757"/>
          </a:xfrm>
          <a:prstGeom prst="rect">
            <a:avLst/>
          </a:prstGeom>
        </p:spPr>
      </p:pic>
      <p:sp>
        <p:nvSpPr>
          <p:cNvPr id="27" name="Rectangle 5">
            <a:extLst>
              <a:ext uri="{FF2B5EF4-FFF2-40B4-BE49-F238E27FC236}">
                <a16:creationId xmlns:a16="http://schemas.microsoft.com/office/drawing/2014/main" id="{CCEB8655-FDF4-4BB2-8801-093E68BA8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246" y="1340214"/>
            <a:ext cx="4345000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Ngày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Tết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Việt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Nam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phong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tục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mừng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tuổi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cho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trẻ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với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mong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ước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vui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vẻ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hạnh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phúc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chăm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ngoan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giỏi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Phong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bao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màu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đỏ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cũng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tượng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trưng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cho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sự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may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mắn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phúc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lộc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an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khang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Mừng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tuổi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còn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gọi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en-US" altLang="en-US" sz="26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Lì</a:t>
            </a:r>
            <a:r>
              <a:rPr lang="en-US" altLang="en-US" sz="2600" b="1" dirty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600" b="1" dirty="0" err="1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Xì</a:t>
            </a:r>
            <a:r>
              <a:rPr lang="en-US" altLang="en-US" sz="2600" b="1" dirty="0"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!</a:t>
            </a:r>
            <a:endParaRPr lang="en-US" altLang="en-US" sz="2600" b="1" dirty="0">
              <a:solidFill>
                <a:srgbClr val="00206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9" name="Picture 18" descr="Graphical user interface, calendar&#10;&#10;Description automatically generated">
            <a:hlinkClick r:id="rId9" action="ppaction://hlinksldjump"/>
            <a:extLst>
              <a:ext uri="{FF2B5EF4-FFF2-40B4-BE49-F238E27FC236}">
                <a16:creationId xmlns:a16="http://schemas.microsoft.com/office/drawing/2014/main" id="{B2A51AE8-C4D6-48BD-B3E0-28CA1A3EFD5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396060">
            <a:off x="3494969" y="10501310"/>
            <a:ext cx="2459501" cy="2808340"/>
          </a:xfrm>
          <a:prstGeom prst="rect">
            <a:avLst/>
          </a:prstGeom>
        </p:spPr>
      </p:pic>
      <p:pic>
        <p:nvPicPr>
          <p:cNvPr id="24" name="Picture 23" descr="Graphical user interface, calendar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7CF69E13-1742-4128-A258-B9B9FFB2CEF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20490220">
            <a:off x="7046132" y="8941654"/>
            <a:ext cx="2456914" cy="2805386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EB0981C-30EB-4443-84DD-A6C51D6C772C}"/>
              </a:ext>
            </a:extLst>
          </p:cNvPr>
          <p:cNvGrpSpPr/>
          <p:nvPr/>
        </p:nvGrpSpPr>
        <p:grpSpPr>
          <a:xfrm>
            <a:off x="523287" y="11522396"/>
            <a:ext cx="2140172" cy="1459316"/>
            <a:chOff x="552556" y="5026561"/>
            <a:chExt cx="2140172" cy="1459316"/>
          </a:xfrm>
        </p:grpSpPr>
        <p:pic>
          <p:nvPicPr>
            <p:cNvPr id="29" name="Picture 28" descr="Shape, background pattern&#10;&#10;Description automatically generated">
              <a:extLst>
                <a:ext uri="{FF2B5EF4-FFF2-40B4-BE49-F238E27FC236}">
                  <a16:creationId xmlns:a16="http://schemas.microsoft.com/office/drawing/2014/main" id="{FCD3B6C2-602D-498D-A98D-7A9C606AD9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283" b="98586" l="9976" r="89984">
                          <a14:foregroundMark x1="29523" y1="8078" x2="30170" y2="29362"/>
                          <a14:foregroundMark x1="71607" y1="10460" x2="72900" y2="30331"/>
                          <a14:foregroundMark x1="72900" y1="30331" x2="72698" y2="31422"/>
                          <a14:foregroundMark x1="28393" y1="6341" x2="28554" y2="6341"/>
                          <a14:foregroundMark x1="28877" y1="2868" x2="28877" y2="323"/>
                          <a14:foregroundMark x1="27302" y1="93659" x2="28554" y2="985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8" r="50309" b="60609"/>
            <a:stretch/>
          </p:blipFill>
          <p:spPr>
            <a:xfrm>
              <a:off x="552556" y="5026561"/>
              <a:ext cx="2140172" cy="145931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A56B1A9-236A-4E80-985A-6900F1C73510}"/>
                </a:ext>
              </a:extLst>
            </p:cNvPr>
            <p:cNvSpPr txBox="1"/>
            <p:nvPr/>
          </p:nvSpPr>
          <p:spPr>
            <a:xfrm>
              <a:off x="1529833" y="5269841"/>
              <a:ext cx="814445" cy="92333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r>
                <a:rPr lang="en-US" sz="5400" dirty="0">
                  <a:solidFill>
                    <a:schemeClr val="bg1"/>
                  </a:solidFill>
                  <a:effectLst>
                    <a:outerShdw blurRad="12700" dist="38100" dir="2700000" algn="tl">
                      <a:schemeClr val="tx1"/>
                    </a:outerShdw>
                  </a:effectLst>
                  <a:latin typeface="#9Slide07 Crocante" panose="02000000000000000000" pitchFamily="2" charset="0"/>
                  <a:ea typeface="字魂43号-国潮手书" panose="00000500000000000000" charset="-122"/>
                </a:rPr>
                <a:t>1</a:t>
              </a:r>
              <a:endParaRPr lang="en-US" sz="5400" dirty="0">
                <a:solidFill>
                  <a:schemeClr val="bg1"/>
                </a:solidFill>
                <a:latin typeface="#9Slide07 Crocante" panose="02000000000000000000" pitchFamily="2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15687B5-B7C3-4C01-9C47-86A25BB3A526}"/>
              </a:ext>
            </a:extLst>
          </p:cNvPr>
          <p:cNvGrpSpPr/>
          <p:nvPr/>
        </p:nvGrpSpPr>
        <p:grpSpPr>
          <a:xfrm>
            <a:off x="3711884" y="8617953"/>
            <a:ext cx="2140172" cy="1459316"/>
            <a:chOff x="3741153" y="2122118"/>
            <a:chExt cx="2140172" cy="1459316"/>
          </a:xfrm>
        </p:grpSpPr>
        <p:pic>
          <p:nvPicPr>
            <p:cNvPr id="32" name="Picture 31" descr="Shape, background pattern&#10;&#10;Description automatically generated">
              <a:extLst>
                <a:ext uri="{FF2B5EF4-FFF2-40B4-BE49-F238E27FC236}">
                  <a16:creationId xmlns:a16="http://schemas.microsoft.com/office/drawing/2014/main" id="{A337DEAB-0B26-41C8-9D25-31B7E640F9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283" b="98586" l="9976" r="89984">
                          <a14:foregroundMark x1="29523" y1="8078" x2="30170" y2="29362"/>
                          <a14:foregroundMark x1="71607" y1="10460" x2="72900" y2="30331"/>
                          <a14:foregroundMark x1="72900" y1="30331" x2="72698" y2="31422"/>
                          <a14:foregroundMark x1="28393" y1="6341" x2="28554" y2="6341"/>
                          <a14:foregroundMark x1="28877" y1="2868" x2="28877" y2="323"/>
                          <a14:foregroundMark x1="27302" y1="93659" x2="28554" y2="985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8" r="50309" b="60609"/>
            <a:stretch/>
          </p:blipFill>
          <p:spPr>
            <a:xfrm>
              <a:off x="3741153" y="2122118"/>
              <a:ext cx="2140172" cy="1459316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E4BF562-6026-401B-A474-DDA7677867F5}"/>
                </a:ext>
              </a:extLst>
            </p:cNvPr>
            <p:cNvSpPr txBox="1"/>
            <p:nvPr/>
          </p:nvSpPr>
          <p:spPr>
            <a:xfrm>
              <a:off x="4718430" y="2365398"/>
              <a:ext cx="814445" cy="92333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r>
                <a:rPr lang="en-US" sz="5400" dirty="0">
                  <a:solidFill>
                    <a:schemeClr val="bg1"/>
                  </a:solidFill>
                  <a:effectLst>
                    <a:outerShdw blurRad="12700" dist="38100" dir="2700000" algn="tl">
                      <a:schemeClr val="tx1"/>
                    </a:outerShdw>
                  </a:effectLst>
                  <a:latin typeface="#9Slide07 Crocante" panose="02000000000000000000" pitchFamily="2" charset="0"/>
                  <a:ea typeface="字魂43号-国潮手书" panose="00000500000000000000" charset="-122"/>
                </a:rPr>
                <a:t>2</a:t>
              </a:r>
              <a:endParaRPr lang="en-US" sz="5400" dirty="0">
                <a:solidFill>
                  <a:schemeClr val="bg1"/>
                </a:solidFill>
                <a:latin typeface="#9Slide07 Crocante" panose="02000000000000000000" pitchFamily="2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36DA3B0-7EFD-4480-B4F5-AB64CAA352C1}"/>
              </a:ext>
            </a:extLst>
          </p:cNvPr>
          <p:cNvGrpSpPr/>
          <p:nvPr/>
        </p:nvGrpSpPr>
        <p:grpSpPr>
          <a:xfrm>
            <a:off x="6496467" y="11832548"/>
            <a:ext cx="2140172" cy="1459316"/>
            <a:chOff x="6525736" y="5336713"/>
            <a:chExt cx="2140172" cy="1459316"/>
          </a:xfrm>
        </p:grpSpPr>
        <p:pic>
          <p:nvPicPr>
            <p:cNvPr id="35" name="Picture 34" descr="Shape, background pattern&#10;&#10;Description automatically generated">
              <a:extLst>
                <a:ext uri="{FF2B5EF4-FFF2-40B4-BE49-F238E27FC236}">
                  <a16:creationId xmlns:a16="http://schemas.microsoft.com/office/drawing/2014/main" id="{5EAE9394-28CE-4F68-9BB8-4EBAE24F24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283" b="98586" l="9976" r="89984">
                          <a14:foregroundMark x1="29523" y1="8078" x2="30170" y2="29362"/>
                          <a14:foregroundMark x1="71607" y1="10460" x2="72900" y2="30331"/>
                          <a14:foregroundMark x1="72900" y1="30331" x2="72698" y2="31422"/>
                          <a14:foregroundMark x1="28393" y1="6341" x2="28554" y2="6341"/>
                          <a14:foregroundMark x1="28877" y1="2868" x2="28877" y2="323"/>
                          <a14:foregroundMark x1="27302" y1="93659" x2="28554" y2="985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8" r="50309" b="60609"/>
            <a:stretch/>
          </p:blipFill>
          <p:spPr>
            <a:xfrm>
              <a:off x="6525736" y="5336713"/>
              <a:ext cx="2140172" cy="1459316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E806351-0758-42C9-8AA3-27CD5B4646FE}"/>
                </a:ext>
              </a:extLst>
            </p:cNvPr>
            <p:cNvSpPr txBox="1"/>
            <p:nvPr/>
          </p:nvSpPr>
          <p:spPr>
            <a:xfrm>
              <a:off x="7503013" y="5579993"/>
              <a:ext cx="814445" cy="92333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r>
                <a:rPr lang="en-US" sz="5400" dirty="0">
                  <a:solidFill>
                    <a:schemeClr val="bg1"/>
                  </a:solidFill>
                  <a:effectLst>
                    <a:outerShdw blurRad="12700" dist="38100" dir="2700000" algn="tl">
                      <a:schemeClr val="tx1"/>
                    </a:outerShdw>
                  </a:effectLst>
                  <a:latin typeface="#9Slide07 Crocante" panose="02000000000000000000" pitchFamily="2" charset="0"/>
                  <a:ea typeface="字魂43号-国潮手书" panose="00000500000000000000" charset="-122"/>
                </a:rPr>
                <a:t>3</a:t>
              </a:r>
              <a:endParaRPr lang="en-US" sz="5400" dirty="0">
                <a:solidFill>
                  <a:schemeClr val="bg1"/>
                </a:solidFill>
                <a:latin typeface="#9Slide07 Crocante" panose="02000000000000000000" pitchFamily="2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C0CF8E4-4F32-49CE-9199-BD3FE3493559}"/>
              </a:ext>
            </a:extLst>
          </p:cNvPr>
          <p:cNvGrpSpPr/>
          <p:nvPr/>
        </p:nvGrpSpPr>
        <p:grpSpPr>
          <a:xfrm>
            <a:off x="9355287" y="8430742"/>
            <a:ext cx="2140172" cy="1459316"/>
            <a:chOff x="9384556" y="1934907"/>
            <a:chExt cx="2140172" cy="1459316"/>
          </a:xfrm>
        </p:grpSpPr>
        <p:pic>
          <p:nvPicPr>
            <p:cNvPr id="38" name="Picture 37" descr="Shape, background pattern&#10;&#10;Description automatically generated">
              <a:extLst>
                <a:ext uri="{FF2B5EF4-FFF2-40B4-BE49-F238E27FC236}">
                  <a16:creationId xmlns:a16="http://schemas.microsoft.com/office/drawing/2014/main" id="{B58B9313-8057-4217-A699-DA18CC9E73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283" b="98586" l="9976" r="89984">
                          <a14:foregroundMark x1="29523" y1="8078" x2="30170" y2="29362"/>
                          <a14:foregroundMark x1="71607" y1="10460" x2="72900" y2="30331"/>
                          <a14:foregroundMark x1="72900" y1="30331" x2="72698" y2="31422"/>
                          <a14:foregroundMark x1="28393" y1="6341" x2="28554" y2="6341"/>
                          <a14:foregroundMark x1="28877" y1="2868" x2="28877" y2="323"/>
                          <a14:foregroundMark x1="27302" y1="93659" x2="28554" y2="985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8" r="50309" b="60609"/>
            <a:stretch/>
          </p:blipFill>
          <p:spPr>
            <a:xfrm>
              <a:off x="9384556" y="1934907"/>
              <a:ext cx="2140172" cy="1459316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2988BEC-C7C0-4EC5-9763-0CBB38500E85}"/>
                </a:ext>
              </a:extLst>
            </p:cNvPr>
            <p:cNvSpPr txBox="1"/>
            <p:nvPr/>
          </p:nvSpPr>
          <p:spPr>
            <a:xfrm>
              <a:off x="10263542" y="2180544"/>
              <a:ext cx="814445" cy="92333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r>
                <a:rPr lang="en-US" sz="5400" dirty="0">
                  <a:solidFill>
                    <a:schemeClr val="bg1"/>
                  </a:solidFill>
                  <a:effectLst>
                    <a:outerShdw blurRad="12700" dist="38100" dir="2700000" algn="tl">
                      <a:schemeClr val="tx1"/>
                    </a:outerShdw>
                  </a:effectLst>
                  <a:latin typeface="#9Slide07 Crocante" panose="02000000000000000000" pitchFamily="2" charset="0"/>
                  <a:ea typeface="字魂43号-国潮手书" panose="00000500000000000000" charset="-122"/>
                </a:rPr>
                <a:t>4</a:t>
              </a:r>
              <a:endParaRPr lang="en-US" sz="5400" dirty="0">
                <a:solidFill>
                  <a:schemeClr val="bg1"/>
                </a:solidFill>
                <a:latin typeface="#9Slide07 Crocante" panose="02000000000000000000" pitchFamily="2" charset="0"/>
              </a:endParaRPr>
            </a:p>
          </p:txBody>
        </p:sp>
      </p:grpSp>
      <p:pic>
        <p:nvPicPr>
          <p:cNvPr id="40" name="Picture 39" descr="Graphical user interface, calendar&#10;&#10;Description automatically generated">
            <a:hlinkClick r:id="rId15" action="ppaction://hlinksldjump"/>
            <a:extLst>
              <a:ext uri="{FF2B5EF4-FFF2-40B4-BE49-F238E27FC236}">
                <a16:creationId xmlns:a16="http://schemas.microsoft.com/office/drawing/2014/main" id="{ED5884C7-32E4-4365-8342-39C29CCD272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306741">
            <a:off x="-3624388" y="1339666"/>
            <a:ext cx="2190363" cy="2501030"/>
          </a:xfrm>
          <a:prstGeom prst="rect">
            <a:avLst/>
          </a:prstGeom>
        </p:spPr>
      </p:pic>
      <p:pic>
        <p:nvPicPr>
          <p:cNvPr id="41" name="Picture 40" descr="Graphical user interface, calendar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DE472F33-AB9D-4BE0-ABFE-A7BDD032BFF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412538">
            <a:off x="-3628927" y="4362387"/>
            <a:ext cx="2215934" cy="253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928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97A6A8-5936-44A0-A7FD-802FACD26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21970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F73D25F-C68B-4145-80FC-BB73B471AFDF}"/>
              </a:ext>
            </a:extLst>
          </p:cNvPr>
          <p:cNvSpPr/>
          <p:nvPr/>
        </p:nvSpPr>
        <p:spPr>
          <a:xfrm>
            <a:off x="377268" y="791629"/>
            <a:ext cx="11465169" cy="5839741"/>
          </a:xfrm>
          <a:prstGeom prst="roundRect">
            <a:avLst/>
          </a:prstGeom>
          <a:solidFill>
            <a:schemeClr val="bg1">
              <a:alpha val="39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图片 1">
            <a:extLst>
              <a:ext uri="{FF2B5EF4-FFF2-40B4-BE49-F238E27FC236}">
                <a16:creationId xmlns:a16="http://schemas.microsoft.com/office/drawing/2014/main" id="{E8C61EAE-CAA8-4A56-AF1D-C28D90693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7500" r="93250">
                        <a14:foregroundMark x1="8000" y1="45667" x2="7583" y2="58083"/>
                        <a14:foregroundMark x1="93250" y1="48750" x2="87417" y2="6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6291" y="-1626440"/>
            <a:ext cx="8817247" cy="56671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4C72D2F-EE03-4D50-91BE-EA6C33485D2A}"/>
              </a:ext>
            </a:extLst>
          </p:cNvPr>
          <p:cNvSpPr txBox="1"/>
          <p:nvPr/>
        </p:nvSpPr>
        <p:spPr>
          <a:xfrm>
            <a:off x="2780022" y="919011"/>
            <a:ext cx="7722152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500" dirty="0" err="1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Hãy</a:t>
            </a:r>
            <a:r>
              <a:rPr lang="en-US" sz="3500" dirty="0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 </a:t>
            </a:r>
            <a:r>
              <a:rPr lang="en-US" sz="3500" dirty="0" err="1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chọn</a:t>
            </a:r>
            <a:r>
              <a:rPr lang="en-US" sz="3500" dirty="0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 1 </a:t>
            </a:r>
            <a:r>
              <a:rPr lang="en-US" sz="3500" dirty="0" err="1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phong</a:t>
            </a:r>
            <a:r>
              <a:rPr lang="en-US" sz="3500" dirty="0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 bao </a:t>
            </a:r>
            <a:r>
              <a:rPr lang="en-US" sz="3500" dirty="0" err="1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lì</a:t>
            </a:r>
            <a:r>
              <a:rPr lang="en-US" sz="3500" dirty="0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 </a:t>
            </a:r>
            <a:r>
              <a:rPr lang="en-US" sz="3500" dirty="0" err="1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xì</a:t>
            </a:r>
            <a:r>
              <a:rPr lang="en-US" sz="3500" dirty="0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 </a:t>
            </a:r>
            <a:r>
              <a:rPr lang="en-US" sz="3500" dirty="0" err="1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nào</a:t>
            </a:r>
            <a:r>
              <a:rPr lang="en-US" sz="3500" dirty="0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7 Cadena" panose="02000503000000020004" pitchFamily="2" charset="0"/>
                <a:ea typeface="字魂43号-国潮手书" panose="00000500000000000000" charset="-122"/>
              </a:rPr>
              <a:t>!!!</a:t>
            </a:r>
            <a:endParaRPr lang="en-US" sz="3500" dirty="0">
              <a:solidFill>
                <a:schemeClr val="bg1"/>
              </a:solidFill>
              <a:latin typeface="#9Slide07 Cadena" panose="02000503000000020004" pitchFamily="2" charset="0"/>
            </a:endParaRPr>
          </a:p>
        </p:txBody>
      </p:sp>
      <p:pic>
        <p:nvPicPr>
          <p:cNvPr id="14" name="Picture 13" descr="Graphical user interface, calendar&#10;&#10;Description automatically generated">
            <a:hlinkClick r:id="rId6" action="ppaction://hlinksldjump"/>
            <a:extLst>
              <a:ext uri="{FF2B5EF4-FFF2-40B4-BE49-F238E27FC236}">
                <a16:creationId xmlns:a16="http://schemas.microsoft.com/office/drawing/2014/main" id="{D193A3FB-83DC-4CE9-A90E-6A4BD9DD481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306741">
            <a:off x="217420" y="1794906"/>
            <a:ext cx="3026066" cy="3455263"/>
          </a:xfrm>
          <a:prstGeom prst="rect">
            <a:avLst/>
          </a:prstGeom>
        </p:spPr>
      </p:pic>
      <p:pic>
        <p:nvPicPr>
          <p:cNvPr id="15" name="Picture 14" descr="Graphical user interface, calendar&#10;&#10;Description automatically generated">
            <a:hlinkClick r:id="rId9" action="ppaction://hlinksldjump"/>
            <a:extLst>
              <a:ext uri="{FF2B5EF4-FFF2-40B4-BE49-F238E27FC236}">
                <a16:creationId xmlns:a16="http://schemas.microsoft.com/office/drawing/2014/main" id="{E632074F-ED9B-47AB-AEEC-38D805B34C9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396060">
            <a:off x="3171489" y="2942978"/>
            <a:ext cx="3259869" cy="3722227"/>
          </a:xfrm>
          <a:prstGeom prst="rect">
            <a:avLst/>
          </a:prstGeom>
        </p:spPr>
      </p:pic>
      <p:pic>
        <p:nvPicPr>
          <p:cNvPr id="16" name="Picture 15" descr="Graphical user interface, calendar&#10;&#10;Description automatically generated">
            <a:hlinkClick r:id="rId10" action="ppaction://hlinksldjump"/>
            <a:extLst>
              <a:ext uri="{FF2B5EF4-FFF2-40B4-BE49-F238E27FC236}">
                <a16:creationId xmlns:a16="http://schemas.microsoft.com/office/drawing/2014/main" id="{8E418568-A41B-41E2-85A0-B330964C7A1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412538">
            <a:off x="5979167" y="1870067"/>
            <a:ext cx="3396822" cy="3878605"/>
          </a:xfrm>
          <a:prstGeom prst="rect">
            <a:avLst/>
          </a:prstGeom>
        </p:spPr>
      </p:pic>
      <p:pic>
        <p:nvPicPr>
          <p:cNvPr id="17" name="Picture 16" descr="Graphical user interface, calendar&#10;&#10;Description automatically generated">
            <a:hlinkClick r:id="rId11" action="ppaction://hlinksldjump"/>
            <a:extLst>
              <a:ext uri="{FF2B5EF4-FFF2-40B4-BE49-F238E27FC236}">
                <a16:creationId xmlns:a16="http://schemas.microsoft.com/office/drawing/2014/main" id="{200E793E-E587-4C86-9C3F-D79A84CFA66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20490220">
            <a:off x="8636549" y="2770799"/>
            <a:ext cx="3353977" cy="382968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EBB0A65-6F28-45E6-A5C6-2A39AFF39437}"/>
              </a:ext>
            </a:extLst>
          </p:cNvPr>
          <p:cNvGrpSpPr/>
          <p:nvPr/>
        </p:nvGrpSpPr>
        <p:grpSpPr>
          <a:xfrm>
            <a:off x="552556" y="5026561"/>
            <a:ext cx="2140172" cy="1459316"/>
            <a:chOff x="552556" y="5026561"/>
            <a:chExt cx="2140172" cy="1459316"/>
          </a:xfrm>
        </p:grpSpPr>
        <p:pic>
          <p:nvPicPr>
            <p:cNvPr id="18" name="Picture 17" descr="Shape, background pattern&#10;&#10;Description automatically generated">
              <a:extLst>
                <a:ext uri="{FF2B5EF4-FFF2-40B4-BE49-F238E27FC236}">
                  <a16:creationId xmlns:a16="http://schemas.microsoft.com/office/drawing/2014/main" id="{26E14D3A-CEE8-4D16-800D-E553213B31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83" b="98586" l="9976" r="89984">
                          <a14:foregroundMark x1="29523" y1="8078" x2="30170" y2="29362"/>
                          <a14:foregroundMark x1="71607" y1="10460" x2="72900" y2="30331"/>
                          <a14:foregroundMark x1="72900" y1="30331" x2="72698" y2="31422"/>
                          <a14:foregroundMark x1="28393" y1="6341" x2="28554" y2="6341"/>
                          <a14:foregroundMark x1="28877" y1="2868" x2="28877" y2="323"/>
                          <a14:foregroundMark x1="27302" y1="93659" x2="28554" y2="985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8" r="50309" b="60609"/>
            <a:stretch/>
          </p:blipFill>
          <p:spPr>
            <a:xfrm>
              <a:off x="552556" y="5026561"/>
              <a:ext cx="2140172" cy="1459316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200BFC9-CDAB-4DD6-92E4-526AB673C2E9}"/>
                </a:ext>
              </a:extLst>
            </p:cNvPr>
            <p:cNvSpPr txBox="1"/>
            <p:nvPr/>
          </p:nvSpPr>
          <p:spPr>
            <a:xfrm>
              <a:off x="1529833" y="5269841"/>
              <a:ext cx="814445" cy="92333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r>
                <a:rPr lang="en-US" sz="5400" dirty="0">
                  <a:solidFill>
                    <a:schemeClr val="bg1"/>
                  </a:solidFill>
                  <a:effectLst>
                    <a:outerShdw blurRad="12700" dist="38100" dir="2700000" algn="tl">
                      <a:schemeClr val="tx1"/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1</a:t>
              </a:r>
              <a:endParaRPr lang="en-US" sz="54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717E09D-B1BA-4FC4-8213-E53C7D2C5C4F}"/>
              </a:ext>
            </a:extLst>
          </p:cNvPr>
          <p:cNvGrpSpPr/>
          <p:nvPr/>
        </p:nvGrpSpPr>
        <p:grpSpPr>
          <a:xfrm>
            <a:off x="3741153" y="2122118"/>
            <a:ext cx="2140172" cy="1459316"/>
            <a:chOff x="3741153" y="2122118"/>
            <a:chExt cx="2140172" cy="1459316"/>
          </a:xfrm>
        </p:grpSpPr>
        <p:pic>
          <p:nvPicPr>
            <p:cNvPr id="20" name="Picture 19" descr="Shape, background pattern&#10;&#10;Description automatically generated">
              <a:extLst>
                <a:ext uri="{FF2B5EF4-FFF2-40B4-BE49-F238E27FC236}">
                  <a16:creationId xmlns:a16="http://schemas.microsoft.com/office/drawing/2014/main" id="{D65682EF-E225-4374-A3AF-910CB7CAEE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83" b="98586" l="9976" r="89984">
                          <a14:foregroundMark x1="29523" y1="8078" x2="30170" y2="29362"/>
                          <a14:foregroundMark x1="71607" y1="10460" x2="72900" y2="30331"/>
                          <a14:foregroundMark x1="72900" y1="30331" x2="72698" y2="31422"/>
                          <a14:foregroundMark x1="28393" y1="6341" x2="28554" y2="6341"/>
                          <a14:foregroundMark x1="28877" y1="2868" x2="28877" y2="323"/>
                          <a14:foregroundMark x1="27302" y1="93659" x2="28554" y2="985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8" r="50309" b="60609"/>
            <a:stretch/>
          </p:blipFill>
          <p:spPr>
            <a:xfrm>
              <a:off x="3741153" y="2122118"/>
              <a:ext cx="2140172" cy="1459316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6F51A9B-C6B8-47D3-910C-E5F84595586D}"/>
                </a:ext>
              </a:extLst>
            </p:cNvPr>
            <p:cNvSpPr txBox="1"/>
            <p:nvPr/>
          </p:nvSpPr>
          <p:spPr>
            <a:xfrm>
              <a:off x="4718430" y="2365398"/>
              <a:ext cx="814445" cy="92333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r>
                <a:rPr lang="en-US" sz="5400" dirty="0">
                  <a:solidFill>
                    <a:schemeClr val="bg1"/>
                  </a:solidFill>
                  <a:effectLst>
                    <a:outerShdw blurRad="12700" dist="38100" dir="2700000" algn="tl">
                      <a:schemeClr val="tx1"/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2</a:t>
              </a:r>
              <a:endParaRPr lang="en-US" sz="54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7DCA92A-EF0D-47D3-B4B8-A4C996E379F5}"/>
              </a:ext>
            </a:extLst>
          </p:cNvPr>
          <p:cNvGrpSpPr/>
          <p:nvPr/>
        </p:nvGrpSpPr>
        <p:grpSpPr>
          <a:xfrm>
            <a:off x="6525736" y="5336713"/>
            <a:ext cx="2140172" cy="1459316"/>
            <a:chOff x="6525736" y="5336713"/>
            <a:chExt cx="2140172" cy="1459316"/>
          </a:xfrm>
        </p:grpSpPr>
        <p:pic>
          <p:nvPicPr>
            <p:cNvPr id="22" name="Picture 21" descr="Shape, background pattern&#10;&#10;Description automatically generated">
              <a:extLst>
                <a:ext uri="{FF2B5EF4-FFF2-40B4-BE49-F238E27FC236}">
                  <a16:creationId xmlns:a16="http://schemas.microsoft.com/office/drawing/2014/main" id="{4ABC588B-4137-4B27-B773-30C00030E1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83" b="98586" l="9976" r="89984">
                          <a14:foregroundMark x1="29523" y1="8078" x2="30170" y2="29362"/>
                          <a14:foregroundMark x1="71607" y1="10460" x2="72900" y2="30331"/>
                          <a14:foregroundMark x1="72900" y1="30331" x2="72698" y2="31422"/>
                          <a14:foregroundMark x1="28393" y1="6341" x2="28554" y2="6341"/>
                          <a14:foregroundMark x1="28877" y1="2868" x2="28877" y2="323"/>
                          <a14:foregroundMark x1="27302" y1="93659" x2="28554" y2="985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8" r="50309" b="60609"/>
            <a:stretch/>
          </p:blipFill>
          <p:spPr>
            <a:xfrm>
              <a:off x="6525736" y="5336713"/>
              <a:ext cx="2140172" cy="145931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37788F6-734C-43AE-81B9-12EFF3DBEE81}"/>
                </a:ext>
              </a:extLst>
            </p:cNvPr>
            <p:cNvSpPr txBox="1"/>
            <p:nvPr/>
          </p:nvSpPr>
          <p:spPr>
            <a:xfrm>
              <a:off x="7503013" y="5579993"/>
              <a:ext cx="814445" cy="92333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r>
                <a:rPr lang="en-US" sz="5400" dirty="0">
                  <a:solidFill>
                    <a:schemeClr val="bg1"/>
                  </a:solidFill>
                  <a:effectLst>
                    <a:outerShdw blurRad="12700" dist="38100" dir="2700000" algn="tl">
                      <a:schemeClr val="tx1"/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3</a:t>
              </a:r>
              <a:endParaRPr lang="en-US" sz="54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B91F00B-73D7-4B94-8546-C4556C6D23C5}"/>
              </a:ext>
            </a:extLst>
          </p:cNvPr>
          <p:cNvGrpSpPr/>
          <p:nvPr/>
        </p:nvGrpSpPr>
        <p:grpSpPr>
          <a:xfrm>
            <a:off x="9384556" y="1934907"/>
            <a:ext cx="2140172" cy="1459316"/>
            <a:chOff x="9384556" y="1934907"/>
            <a:chExt cx="2140172" cy="1459316"/>
          </a:xfrm>
        </p:grpSpPr>
        <p:pic>
          <p:nvPicPr>
            <p:cNvPr id="24" name="Picture 23" descr="Shape, background pattern&#10;&#10;Description automatically generated">
              <a:extLst>
                <a:ext uri="{FF2B5EF4-FFF2-40B4-BE49-F238E27FC236}">
                  <a16:creationId xmlns:a16="http://schemas.microsoft.com/office/drawing/2014/main" id="{A0062122-B058-407A-A803-564FE2B1F1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83" b="98586" l="9976" r="89984">
                          <a14:foregroundMark x1="29523" y1="8078" x2="30170" y2="29362"/>
                          <a14:foregroundMark x1="71607" y1="10460" x2="72900" y2="30331"/>
                          <a14:foregroundMark x1="72900" y1="30331" x2="72698" y2="31422"/>
                          <a14:foregroundMark x1="28393" y1="6341" x2="28554" y2="6341"/>
                          <a14:foregroundMark x1="28877" y1="2868" x2="28877" y2="323"/>
                          <a14:foregroundMark x1="27302" y1="93659" x2="28554" y2="985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8" r="50309" b="60609"/>
            <a:stretch/>
          </p:blipFill>
          <p:spPr>
            <a:xfrm>
              <a:off x="9384556" y="1934907"/>
              <a:ext cx="2140172" cy="1459316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5BD0589-F177-4379-ACDA-99F718D48A5D}"/>
                </a:ext>
              </a:extLst>
            </p:cNvPr>
            <p:cNvSpPr txBox="1"/>
            <p:nvPr/>
          </p:nvSpPr>
          <p:spPr>
            <a:xfrm>
              <a:off x="10263542" y="2180544"/>
              <a:ext cx="814445" cy="92333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r>
                <a:rPr lang="en-US" sz="5400" dirty="0">
                  <a:solidFill>
                    <a:schemeClr val="bg1"/>
                  </a:solidFill>
                  <a:effectLst>
                    <a:outerShdw blurRad="12700" dist="38100" dir="2700000" algn="tl">
                      <a:schemeClr val="tx1"/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4</a:t>
              </a:r>
              <a:endParaRPr lang="en-US" sz="54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1026" name="Picture 2" descr="Đèn Lồng Hình ảnh | Định dạng hình ảnh PNG 400443262| vn.lovepik.com">
            <a:hlinkClick r:id="rId14" action="ppaction://hlinksldjump"/>
            <a:extLst>
              <a:ext uri="{FF2B5EF4-FFF2-40B4-BE49-F238E27FC236}">
                <a16:creationId xmlns:a16="http://schemas.microsoft.com/office/drawing/2014/main" id="{DD746C68-8D44-458D-B654-C6DBCCADF8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043" t="34016" b="35571"/>
          <a:stretch/>
        </p:blipFill>
        <p:spPr bwMode="auto">
          <a:xfrm>
            <a:off x="12853" y="-32459"/>
            <a:ext cx="1847854" cy="208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87123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479333B-E36A-4940-9CB0-E3C84A7399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180"/>
            <a:ext cx="12192000" cy="6896359"/>
          </a:xfr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DFF1BF40-B248-4551-A2A3-C1F659B006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25" b="98375" l="10000" r="90000">
                        <a14:foregroundMark x1="50556" y1="625" x2="50556" y2="625"/>
                        <a14:foregroundMark x1="50000" y1="48875" x2="50000" y2="48875"/>
                        <a14:foregroundMark x1="49444" y1="46625" x2="49444" y2="48375"/>
                        <a14:foregroundMark x1="48889" y1="94875" x2="48889" y2="94875"/>
                        <a14:foregroundMark x1="48111" y1="98375" x2="48111" y2="98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211" y="2981541"/>
            <a:ext cx="5033894" cy="3639701"/>
          </a:xfrm>
          <a:prstGeom prst="rect">
            <a:avLst/>
          </a:prstGeom>
        </p:spPr>
      </p:pic>
      <p:pic>
        <p:nvPicPr>
          <p:cNvPr id="15" name="Picture 14" descr="Graphical user interface, calendar&#10;&#10;Description automatically generated">
            <a:extLst>
              <a:ext uri="{FF2B5EF4-FFF2-40B4-BE49-F238E27FC236}">
                <a16:creationId xmlns:a16="http://schemas.microsoft.com/office/drawing/2014/main" id="{3BF06007-8FE5-4CAB-BCEB-D68D09D25EB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072146">
            <a:off x="4291156" y="2052699"/>
            <a:ext cx="4467064" cy="5100643"/>
          </a:xfrm>
          <a:prstGeom prst="rect">
            <a:avLst/>
          </a:prstGeom>
        </p:spPr>
      </p:pic>
      <p:pic>
        <p:nvPicPr>
          <p:cNvPr id="16" name="Picture 15" descr="Graphical user interface, calendar&#10;&#10;Description automatically generated">
            <a:hlinkClick r:id="rId10" action="ppaction://hlinksldjump"/>
            <a:extLst>
              <a:ext uri="{FF2B5EF4-FFF2-40B4-BE49-F238E27FC236}">
                <a16:creationId xmlns:a16="http://schemas.microsoft.com/office/drawing/2014/main" id="{68F09C7B-B5AB-435B-B9CB-DA7E71BCB2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306741">
            <a:off x="10803955" y="5261961"/>
            <a:ext cx="1524273" cy="1740467"/>
          </a:xfrm>
          <a:prstGeom prst="rect">
            <a:avLst/>
          </a:prstGeom>
        </p:spPr>
      </p:pic>
      <p:pic>
        <p:nvPicPr>
          <p:cNvPr id="6" name="图片 1">
            <a:extLst>
              <a:ext uri="{FF2B5EF4-FFF2-40B4-BE49-F238E27FC236}">
                <a16:creationId xmlns:a16="http://schemas.microsoft.com/office/drawing/2014/main" id="{3A500C85-87D7-4071-8F1E-AC45C6DAAB0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7500" r="93250">
                        <a14:foregroundMark x1="8000" y1="45667" x2="7583" y2="58083"/>
                        <a14:foregroundMark x1="93250" y1="48750" x2="87417" y2="6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01" y="-1393830"/>
            <a:ext cx="11887199" cy="52143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08E90FD-4481-4337-829B-80F2C12E9BE7}"/>
              </a:ext>
            </a:extLst>
          </p:cNvPr>
          <p:cNvSpPr txBox="1"/>
          <p:nvPr/>
        </p:nvSpPr>
        <p:spPr>
          <a:xfrm>
            <a:off x="2522093" y="832566"/>
            <a:ext cx="77221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   2 dm  x 7 = ?</a:t>
            </a: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E6A63F83-296C-4476-BCD3-62F8D3314CE9}"/>
              </a:ext>
            </a:extLst>
          </p:cNvPr>
          <p:cNvSpPr/>
          <p:nvPr/>
        </p:nvSpPr>
        <p:spPr>
          <a:xfrm>
            <a:off x="708802" y="2918075"/>
            <a:ext cx="4915590" cy="1325562"/>
          </a:xfrm>
          <a:prstGeom prst="round2Diag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#9Slide07 Cadena" panose="02000503000000020004" pitchFamily="2" charset="0"/>
              </a:rPr>
              <a:t>A. 14 dm         </a:t>
            </a:r>
          </a:p>
        </p:txBody>
      </p: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DB9174C8-4721-47B5-91D7-31B9CBC01FA1}"/>
              </a:ext>
            </a:extLst>
          </p:cNvPr>
          <p:cNvSpPr/>
          <p:nvPr/>
        </p:nvSpPr>
        <p:spPr>
          <a:xfrm>
            <a:off x="708802" y="4736425"/>
            <a:ext cx="4792574" cy="1539228"/>
          </a:xfrm>
          <a:prstGeom prst="round2Diag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#9Slide07 Cadena" panose="02000503000000020004" pitchFamily="2" charset="0"/>
              </a:rPr>
              <a:t>C. 12 dm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E204F5C9-EAFD-4700-93E0-5B40ECD5E862}"/>
              </a:ext>
            </a:extLst>
          </p:cNvPr>
          <p:cNvSpPr/>
          <p:nvPr/>
        </p:nvSpPr>
        <p:spPr>
          <a:xfrm>
            <a:off x="7076349" y="4736425"/>
            <a:ext cx="4699460" cy="1450713"/>
          </a:xfrm>
          <a:prstGeom prst="round2Diag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#9Slide07 Cadena" panose="02000503000000020004" pitchFamily="2" charset="0"/>
              </a:rPr>
              <a:t>D. 18 dm</a:t>
            </a:r>
          </a:p>
        </p:txBody>
      </p:sp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BFB7EE8F-5011-47BF-9426-C67632AE324B}"/>
              </a:ext>
            </a:extLst>
          </p:cNvPr>
          <p:cNvSpPr/>
          <p:nvPr/>
        </p:nvSpPr>
        <p:spPr>
          <a:xfrm>
            <a:off x="7076349" y="2918075"/>
            <a:ext cx="4699460" cy="1325563"/>
          </a:xfrm>
          <a:prstGeom prst="round2Diag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#9Slide07 Cadena" panose="02000503000000020004" pitchFamily="2" charset="0"/>
              </a:rPr>
              <a:t>B. 16 dm</a:t>
            </a:r>
          </a:p>
        </p:txBody>
      </p:sp>
      <p:pic>
        <p:nvPicPr>
          <p:cNvPr id="9" name="Tiếng Yeah của Trẻ Con">
            <a:hlinkClick r:id="" action="ppaction://media"/>
            <a:extLst>
              <a:ext uri="{FF2B5EF4-FFF2-40B4-BE49-F238E27FC236}">
                <a16:creationId xmlns:a16="http://schemas.microsoft.com/office/drawing/2014/main" id="{97621B5F-AAF0-4B1C-98F7-2088AC93B3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674301" y="-94594"/>
            <a:ext cx="1148255" cy="114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74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58333E-6 -7.40741E-7 L 4.58333E-6 -0.07222 " pathEditMode="relative" rAng="0" ptsTypes="AA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xit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L -3.95833E-6 -0.3444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2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44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  <p:bldP spid="11" grpId="0" animBg="1"/>
      <p:bldP spid="11" grpId="1" animBg="1"/>
      <p:bldP spid="11" grpId="2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479333B-E36A-4940-9CB0-E3C84A7399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180"/>
            <a:ext cx="12192000" cy="6896359"/>
          </a:xfrm>
        </p:spPr>
      </p:pic>
      <p:pic>
        <p:nvPicPr>
          <p:cNvPr id="18" name="Picture 17" descr="Graphical user interface, calendar&#10;&#10;Description automatically generated">
            <a:hlinkClick r:id="rId6" action="ppaction://hlinksldjump"/>
            <a:extLst>
              <a:ext uri="{FF2B5EF4-FFF2-40B4-BE49-F238E27FC236}">
                <a16:creationId xmlns:a16="http://schemas.microsoft.com/office/drawing/2014/main" id="{E8668460-82B8-4DC7-BBC4-CD4C18B07B1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396060">
            <a:off x="10745651" y="5187828"/>
            <a:ext cx="1546305" cy="1765622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AF6F4EB2-0A73-4E82-BB3B-4D7BE345266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38028">
            <a:off x="4902812" y="3781527"/>
            <a:ext cx="2974730" cy="1781663"/>
          </a:xfrm>
          <a:prstGeom prst="rect">
            <a:avLst/>
          </a:prstGeom>
        </p:spPr>
      </p:pic>
      <p:pic>
        <p:nvPicPr>
          <p:cNvPr id="17" name="Picture 16" descr="Graphical user interface, calendar&#10;&#10;Description automatically generated">
            <a:extLst>
              <a:ext uri="{FF2B5EF4-FFF2-40B4-BE49-F238E27FC236}">
                <a16:creationId xmlns:a16="http://schemas.microsoft.com/office/drawing/2014/main" id="{000E2DE8-17BB-470B-B6D9-E7C1B5960B4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396060">
            <a:off x="4359127" y="2251909"/>
            <a:ext cx="4105504" cy="4687801"/>
          </a:xfrm>
          <a:prstGeom prst="rect">
            <a:avLst/>
          </a:prstGeom>
        </p:spPr>
      </p:pic>
      <p:pic>
        <p:nvPicPr>
          <p:cNvPr id="6" name="图片 1">
            <a:extLst>
              <a:ext uri="{FF2B5EF4-FFF2-40B4-BE49-F238E27FC236}">
                <a16:creationId xmlns:a16="http://schemas.microsoft.com/office/drawing/2014/main" id="{3A500C85-87D7-4071-8F1E-AC45C6DAAB0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7500" r="93250">
                        <a14:foregroundMark x1="8000" y1="45667" x2="7583" y2="58083"/>
                        <a14:foregroundMark x1="93250" y1="48750" x2="87417" y2="6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01" y="-1359120"/>
            <a:ext cx="11887199" cy="52143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08E90FD-4481-4337-829B-80F2C12E9BE7}"/>
              </a:ext>
            </a:extLst>
          </p:cNvPr>
          <p:cNvSpPr txBox="1"/>
          <p:nvPr/>
        </p:nvSpPr>
        <p:spPr>
          <a:xfrm>
            <a:off x="2522093" y="832566"/>
            <a:ext cx="77221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#9Slide03 AmpleSoft Bold" panose="02000000000000000000" pitchFamily="2" charset="0"/>
                <a:ea typeface="字魂43号-国潮手书" panose="00000500000000000000" charset="-122"/>
              </a:rPr>
              <a:t>           </a:t>
            </a:r>
            <a:r>
              <a:rPr lang="en-US" sz="4800" dirty="0">
                <a:solidFill>
                  <a:schemeClr val="bg1"/>
                </a:solidFill>
                <a:effectLst>
                  <a:outerShdw blurRad="12700" dist="38100" dir="2700000" algn="tl">
                    <a:schemeClr val="tx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5 x …. = 40</a:t>
            </a:r>
            <a:endParaRPr lang="en-US" sz="48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E6A63F83-296C-4476-BCD3-62F8D3314CE9}"/>
              </a:ext>
            </a:extLst>
          </p:cNvPr>
          <p:cNvSpPr/>
          <p:nvPr/>
        </p:nvSpPr>
        <p:spPr>
          <a:xfrm>
            <a:off x="708802" y="2918075"/>
            <a:ext cx="4915590" cy="1325562"/>
          </a:xfrm>
          <a:prstGeom prst="round2DiagRect">
            <a:avLst/>
          </a:prstGeom>
          <a:gradFill flip="none" rotWithShape="1">
            <a:gsLst>
              <a:gs pos="0">
                <a:srgbClr val="FF5050">
                  <a:tint val="66000"/>
                  <a:satMod val="160000"/>
                </a:srgbClr>
              </a:gs>
              <a:gs pos="50000">
                <a:srgbClr val="FF5050">
                  <a:tint val="44500"/>
                  <a:satMod val="160000"/>
                </a:srgbClr>
              </a:gs>
              <a:gs pos="100000">
                <a:srgbClr val="FF5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#9Slide07 Cadena" panose="02000503000000020004" pitchFamily="2" charset="0"/>
              </a:rPr>
              <a:t>A. 5    </a:t>
            </a:r>
          </a:p>
        </p:txBody>
      </p: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DB9174C8-4721-47B5-91D7-31B9CBC01FA1}"/>
              </a:ext>
            </a:extLst>
          </p:cNvPr>
          <p:cNvSpPr/>
          <p:nvPr/>
        </p:nvSpPr>
        <p:spPr>
          <a:xfrm>
            <a:off x="708802" y="4736425"/>
            <a:ext cx="4792574" cy="1539228"/>
          </a:xfrm>
          <a:prstGeom prst="round2DiagRect">
            <a:avLst/>
          </a:prstGeom>
          <a:gradFill flip="none" rotWithShape="1">
            <a:gsLst>
              <a:gs pos="0">
                <a:srgbClr val="FF5050">
                  <a:tint val="66000"/>
                  <a:satMod val="160000"/>
                </a:srgbClr>
              </a:gs>
              <a:gs pos="50000">
                <a:srgbClr val="FF5050">
                  <a:tint val="44500"/>
                  <a:satMod val="160000"/>
                </a:srgbClr>
              </a:gs>
              <a:gs pos="100000">
                <a:srgbClr val="FF5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#9Slide07 Cadena" panose="02000503000000020004" pitchFamily="2" charset="0"/>
              </a:rPr>
              <a:t>C. 7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E204F5C9-EAFD-4700-93E0-5B40ECD5E862}"/>
              </a:ext>
            </a:extLst>
          </p:cNvPr>
          <p:cNvSpPr/>
          <p:nvPr/>
        </p:nvSpPr>
        <p:spPr>
          <a:xfrm>
            <a:off x="7076349" y="4736425"/>
            <a:ext cx="4699460" cy="1450713"/>
          </a:xfrm>
          <a:prstGeom prst="round2DiagRect">
            <a:avLst/>
          </a:prstGeom>
          <a:gradFill flip="none" rotWithShape="1">
            <a:gsLst>
              <a:gs pos="0">
                <a:srgbClr val="FF5050">
                  <a:tint val="66000"/>
                  <a:satMod val="160000"/>
                </a:srgbClr>
              </a:gs>
              <a:gs pos="50000">
                <a:srgbClr val="FF5050">
                  <a:tint val="44500"/>
                  <a:satMod val="160000"/>
                </a:srgbClr>
              </a:gs>
              <a:gs pos="100000">
                <a:srgbClr val="FF5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#9Slide07 Cadena" panose="02000503000000020004" pitchFamily="2" charset="0"/>
              </a:rPr>
              <a:t>D. 8</a:t>
            </a:r>
          </a:p>
        </p:txBody>
      </p:sp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BFB7EE8F-5011-47BF-9426-C67632AE324B}"/>
              </a:ext>
            </a:extLst>
          </p:cNvPr>
          <p:cNvSpPr/>
          <p:nvPr/>
        </p:nvSpPr>
        <p:spPr>
          <a:xfrm>
            <a:off x="7076349" y="2918075"/>
            <a:ext cx="4699460" cy="1325563"/>
          </a:xfrm>
          <a:prstGeom prst="round2DiagRect">
            <a:avLst/>
          </a:prstGeom>
          <a:gradFill flip="none" rotWithShape="1">
            <a:gsLst>
              <a:gs pos="0">
                <a:srgbClr val="FF5050">
                  <a:tint val="66000"/>
                  <a:satMod val="160000"/>
                </a:srgbClr>
              </a:gs>
              <a:gs pos="50000">
                <a:srgbClr val="FF5050">
                  <a:tint val="44500"/>
                  <a:satMod val="160000"/>
                </a:srgbClr>
              </a:gs>
              <a:gs pos="100000">
                <a:srgbClr val="FF5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#9Slide07 Cadena" panose="02000503000000020004" pitchFamily="2" charset="0"/>
              </a:rPr>
              <a:t>B. 6</a:t>
            </a:r>
          </a:p>
        </p:txBody>
      </p:sp>
      <p:pic>
        <p:nvPicPr>
          <p:cNvPr id="19" name="Tiếng Yeah của Trẻ Con">
            <a:hlinkClick r:id="" action="ppaction://media"/>
            <a:extLst>
              <a:ext uri="{FF2B5EF4-FFF2-40B4-BE49-F238E27FC236}">
                <a16:creationId xmlns:a16="http://schemas.microsoft.com/office/drawing/2014/main" id="{D3A57C87-041D-4A2B-AFB4-934BCA6354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245831" y="0"/>
            <a:ext cx="883973" cy="88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6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xit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022E-16 L -0.00469 -0.4055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027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441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7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3" grpId="2" animBg="1"/>
      <p:bldP spid="14" grpId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479333B-E36A-4940-9CB0-E3C84A7399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180"/>
            <a:ext cx="12192000" cy="6896359"/>
          </a:xfrm>
        </p:spPr>
      </p:pic>
      <p:pic>
        <p:nvPicPr>
          <p:cNvPr id="10" name="Picture 9" descr="Shape&#10;&#10;Description automatically generated">
            <a:extLst>
              <a:ext uri="{FF2B5EF4-FFF2-40B4-BE49-F238E27FC236}">
                <a16:creationId xmlns:a16="http://schemas.microsoft.com/office/drawing/2014/main" id="{BF1F7CE6-AAC6-468A-B58B-4722DDFFC7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11" b="90000" l="3556" r="94889">
                        <a14:foregroundMark x1="47333" y1="27838" x2="47333" y2="27838"/>
                        <a14:foregroundMark x1="27111" y1="7297" x2="27111" y2="7297"/>
                        <a14:foregroundMark x1="26333" y1="5811" x2="9444" y2="26351"/>
                        <a14:foregroundMark x1="3556" y1="28784" x2="3556" y2="28784"/>
                        <a14:foregroundMark x1="58778" y1="10270" x2="76667" y2="10946"/>
                        <a14:foregroundMark x1="76667" y1="10946" x2="92889" y2="31757"/>
                        <a14:foregroundMark x1="92889" y1="31757" x2="94889" y2="494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646" y="3660425"/>
            <a:ext cx="2675063" cy="2199496"/>
          </a:xfrm>
          <a:prstGeom prst="rect">
            <a:avLst/>
          </a:prstGeom>
        </p:spPr>
      </p:pic>
      <p:pic>
        <p:nvPicPr>
          <p:cNvPr id="16" name="Picture 15" descr="Graphical user interface, calendar&#10;&#10;Description automatically generated">
            <a:hlinkClick r:id="rId8" action="ppaction://hlinksldjump"/>
            <a:extLst>
              <a:ext uri="{FF2B5EF4-FFF2-40B4-BE49-F238E27FC236}">
                <a16:creationId xmlns:a16="http://schemas.microsoft.com/office/drawing/2014/main" id="{5AD9705D-EBE1-4CF1-B40F-B1DF3CFE73E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412538">
            <a:off x="10717395" y="5333164"/>
            <a:ext cx="1485447" cy="1696133"/>
          </a:xfrm>
          <a:prstGeom prst="rect">
            <a:avLst/>
          </a:prstGeom>
        </p:spPr>
      </p:pic>
      <p:pic>
        <p:nvPicPr>
          <p:cNvPr id="15" name="Picture 14" descr="Graphical user interface, calendar&#10;&#10;Description automatically generated">
            <a:extLst>
              <a:ext uri="{FF2B5EF4-FFF2-40B4-BE49-F238E27FC236}">
                <a16:creationId xmlns:a16="http://schemas.microsoft.com/office/drawing/2014/main" id="{BCDF227B-B118-4FEC-89BB-7C8EBE408E3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3500" b="89550" l="56450" r="85400">
                        <a14:foregroundMark x1="69300" y1="87700" x2="69300" y2="87700"/>
                        <a14:foregroundMark x1="85400" y1="70200" x2="85400" y2="70200"/>
                        <a14:foregroundMark x1="71550" y1="54900" x2="71550" y2="54900"/>
                        <a14:foregroundMark x1="71150" y1="53500" x2="71150" y2="53500"/>
                        <a14:foregroundMark x1="56450" y1="77450" x2="56450" y2="77450"/>
                        <a14:foregroundMark x1="68900" y1="89550" x2="68900" y2="8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93" t="50684" r="11158" b="9867"/>
          <a:stretch/>
        </p:blipFill>
        <p:spPr>
          <a:xfrm rot="19412538">
            <a:off x="4189759" y="2259322"/>
            <a:ext cx="4140765" cy="4728064"/>
          </a:xfrm>
          <a:prstGeom prst="rect">
            <a:avLst/>
          </a:prstGeom>
        </p:spPr>
      </p:pic>
      <p:pic>
        <p:nvPicPr>
          <p:cNvPr id="6" name="图片 1">
            <a:extLst>
              <a:ext uri="{FF2B5EF4-FFF2-40B4-BE49-F238E27FC236}">
                <a16:creationId xmlns:a16="http://schemas.microsoft.com/office/drawing/2014/main" id="{3A500C85-87D7-4071-8F1E-AC45C6DAAB0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7500" r="93250">
                        <a14:foregroundMark x1="8000" y1="45667" x2="7583" y2="58083"/>
                        <a14:foregroundMark x1="93250" y1="48750" x2="87417" y2="6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" y="-1397745"/>
            <a:ext cx="11887199" cy="52143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08E90FD-4481-4337-829B-80F2C12E9BE7}"/>
              </a:ext>
            </a:extLst>
          </p:cNvPr>
          <p:cNvSpPr txBox="1"/>
          <p:nvPr/>
        </p:nvSpPr>
        <p:spPr>
          <a:xfrm>
            <a:off x="2498354" y="588095"/>
            <a:ext cx="77221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40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phép</a:t>
            </a:r>
            <a:r>
              <a:rPr lang="en-US" sz="40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tính</a:t>
            </a:r>
            <a:r>
              <a:rPr lang="en-US" sz="40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3 x 4 = 12, </a:t>
            </a:r>
          </a:p>
          <a:p>
            <a:pPr algn="ctr"/>
            <a:r>
              <a:rPr lang="en-US" sz="4000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số</a:t>
            </a:r>
            <a:r>
              <a:rPr lang="en-US" sz="40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3 </a:t>
            </a:r>
            <a:r>
              <a:rPr lang="en-US" sz="4000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en-US" sz="40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gọi</a:t>
            </a:r>
            <a:r>
              <a:rPr lang="en-US" sz="40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en-US" sz="40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E6A63F83-296C-4476-BCD3-62F8D3314CE9}"/>
              </a:ext>
            </a:extLst>
          </p:cNvPr>
          <p:cNvSpPr/>
          <p:nvPr/>
        </p:nvSpPr>
        <p:spPr>
          <a:xfrm>
            <a:off x="708802" y="2918075"/>
            <a:ext cx="4915590" cy="1325562"/>
          </a:xfrm>
          <a:prstGeom prst="round2Diag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A. </a:t>
            </a:r>
            <a:r>
              <a:rPr lang="en-US" sz="4400" b="1" dirty="0" err="1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Tích</a:t>
            </a:r>
            <a:r>
              <a:rPr lang="en-US" sz="4400" b="1" dirty="0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    </a:t>
            </a:r>
          </a:p>
        </p:txBody>
      </p: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DB9174C8-4721-47B5-91D7-31B9CBC01FA1}"/>
              </a:ext>
            </a:extLst>
          </p:cNvPr>
          <p:cNvSpPr/>
          <p:nvPr/>
        </p:nvSpPr>
        <p:spPr>
          <a:xfrm>
            <a:off x="708802" y="4736425"/>
            <a:ext cx="4792574" cy="1539228"/>
          </a:xfrm>
          <a:prstGeom prst="round2Diag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C. </a:t>
            </a:r>
            <a:r>
              <a:rPr lang="en-US" sz="4400" b="1" dirty="0" err="1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Số</a:t>
            </a:r>
            <a:r>
              <a:rPr lang="en-US" sz="4400" b="1" dirty="0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hạng</a:t>
            </a:r>
            <a:endParaRPr lang="en-US" sz="4400" b="1" dirty="0">
              <a:solidFill>
                <a:schemeClr val="accent2">
                  <a:lumMod val="50000"/>
                </a:schemeClr>
              </a:solidFill>
              <a:latin typeface="#9Slide07 Cadena" panose="02000503000000020004" pitchFamily="2" charset="0"/>
            </a:endParaRP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E204F5C9-EAFD-4700-93E0-5B40ECD5E862}"/>
              </a:ext>
            </a:extLst>
          </p:cNvPr>
          <p:cNvSpPr/>
          <p:nvPr/>
        </p:nvSpPr>
        <p:spPr>
          <a:xfrm>
            <a:off x="7076349" y="4736425"/>
            <a:ext cx="4699460" cy="1450713"/>
          </a:xfrm>
          <a:prstGeom prst="round2Diag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D. </a:t>
            </a:r>
            <a:r>
              <a:rPr lang="en-US" sz="4400" b="1" dirty="0" err="1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Hiệu</a:t>
            </a:r>
            <a:endParaRPr lang="en-US" sz="4400" b="1" dirty="0">
              <a:solidFill>
                <a:schemeClr val="accent2">
                  <a:lumMod val="50000"/>
                </a:schemeClr>
              </a:solidFill>
              <a:latin typeface="#9Slide07 Cadena" panose="02000503000000020004" pitchFamily="2" charset="0"/>
            </a:endParaRPr>
          </a:p>
        </p:txBody>
      </p:sp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BFB7EE8F-5011-47BF-9426-C67632AE324B}"/>
              </a:ext>
            </a:extLst>
          </p:cNvPr>
          <p:cNvSpPr/>
          <p:nvPr/>
        </p:nvSpPr>
        <p:spPr>
          <a:xfrm>
            <a:off x="7076349" y="2918075"/>
            <a:ext cx="4699460" cy="1325563"/>
          </a:xfrm>
          <a:prstGeom prst="round2Diag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B. </a:t>
            </a:r>
            <a:r>
              <a:rPr lang="en-US" sz="4400" b="1" dirty="0" err="1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Thừa</a:t>
            </a:r>
            <a:r>
              <a:rPr lang="en-US" sz="4400" b="1" dirty="0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 </a:t>
            </a:r>
            <a:r>
              <a:rPr lang="en-US" sz="4400" b="1" dirty="0" err="1">
                <a:solidFill>
                  <a:schemeClr val="accent2">
                    <a:lumMod val="50000"/>
                  </a:schemeClr>
                </a:solidFill>
                <a:latin typeface="#9Slide07 Cadena" panose="02000503000000020004" pitchFamily="2" charset="0"/>
              </a:rPr>
              <a:t>số</a:t>
            </a:r>
            <a:endParaRPr lang="en-US" sz="4400" b="1" dirty="0">
              <a:solidFill>
                <a:schemeClr val="accent2">
                  <a:lumMod val="50000"/>
                </a:schemeClr>
              </a:solidFill>
              <a:latin typeface="#9Slide07 Cadena" panose="02000503000000020004" pitchFamily="2" charset="0"/>
            </a:endParaRPr>
          </a:p>
        </p:txBody>
      </p:sp>
      <p:pic>
        <p:nvPicPr>
          <p:cNvPr id="8" name="Tiếng Wow của bọn trẻ con mp3">
            <a:hlinkClick r:id="" action="ppaction://media"/>
            <a:extLst>
              <a:ext uri="{FF2B5EF4-FFF2-40B4-BE49-F238E27FC236}">
                <a16:creationId xmlns:a16="http://schemas.microsoft.com/office/drawing/2014/main" id="{BB1E41DE-B0A8-4487-86E9-B78DE1F183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894750" y="-19180"/>
            <a:ext cx="1088536" cy="108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27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xit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48148E-6 L 0.00014 -0.4513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56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37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4" grpId="2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804</Words>
  <Application>Microsoft Office PowerPoint</Application>
  <PresentationFormat>Widescreen</PresentationFormat>
  <Paragraphs>142</Paragraphs>
  <Slides>26</Slides>
  <Notes>11</Notes>
  <HiddenSlides>0</HiddenSlides>
  <MMClips>4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42" baseType="lpstr">
      <vt:lpstr>Microsoft YaHei</vt:lpstr>
      <vt:lpstr>Microsoft YaHei</vt:lpstr>
      <vt:lpstr>#9Slide03 AmpleSoft Bold</vt:lpstr>
      <vt:lpstr>#9Slide05 SVNEgregio Script</vt:lpstr>
      <vt:lpstr>#9Slide07 Cadena</vt:lpstr>
      <vt:lpstr>#9Slide07 Crocante</vt:lpstr>
      <vt:lpstr>Arial</vt:lpstr>
      <vt:lpstr>Arial-Rounded</vt:lpstr>
      <vt:lpstr>Calibri</vt:lpstr>
      <vt:lpstr>Calibri Light</vt:lpstr>
      <vt:lpstr>等线</vt:lpstr>
      <vt:lpstr>HP001 4 hàng</vt:lpstr>
      <vt:lpstr>Tahoma</vt:lpstr>
      <vt:lpstr>Times New Roman</vt:lpstr>
      <vt:lpstr>字魂43号-国潮手书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87</cp:revision>
  <dcterms:created xsi:type="dcterms:W3CDTF">2020-10-22T17:54:03Z</dcterms:created>
  <dcterms:modified xsi:type="dcterms:W3CDTF">2022-02-10T08:00:48Z</dcterms:modified>
</cp:coreProperties>
</file>